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288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8B78DD-B3AA-E98A-5CCB-E930714E44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52A76DC-3FC3-B2D4-E36F-E1E1538005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AF5E44-1516-1D9B-A11A-153E648BC5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FEF20-5D63-40A4-96EA-E5B554988414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0447402-1353-2D0E-6DD4-1C44E5238F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687E28E-BF0B-0098-000E-E9DCD68E5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EE4D8-92DE-4319-8525-410CFD1BB3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246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AB43F5-1297-1BAB-3678-960F3D0C23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193B0F4-2D52-A8F3-0FD3-3E09410A13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1E8B101-15DD-E5FB-B71A-2CF6F6DFA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FEF20-5D63-40A4-96EA-E5B554988414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8DEFB49-50CF-B70B-80D5-6176F5BF0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8ED8F08-4DDC-E48D-87E5-42CBAEC62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EE4D8-92DE-4319-8525-410CFD1BB3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2440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480FAAA-DA17-8764-CB05-DF69B9C4F7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18C342C-143E-C99B-EC60-4BFD0137C8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6E3915C-CB71-253E-FFE4-0D3FF53112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FEF20-5D63-40A4-96EA-E5B554988414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503CB03-B5EE-D948-C284-25E785132F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91DC286-060C-1E87-78D0-5F447D16F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EE4D8-92DE-4319-8525-410CFD1BB3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26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3AC0E94-0C27-A7EC-5AAF-03DB8CC61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62C47C1-F040-CA96-1E18-1198CEEA3C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EBC74F0-B463-8C13-6347-A0139BCC4B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FEF20-5D63-40A4-96EA-E5B554988414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6A0FFE3-5BF6-7230-E0B7-CA3A993AC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0EE8E45-3F4B-83A5-3BD8-3CD14B91B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EE4D8-92DE-4319-8525-410CFD1BB3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503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A08583-E9D0-6D98-B467-FFB2E9AF3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88016F4-66E9-C724-9600-74557788C9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5156101-7B7C-ACC2-E3E2-BA29E4EB1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FEF20-5D63-40A4-96EA-E5B554988414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CB26C88-672C-F316-F303-24A5D61BB0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863EB39-8AC1-2A2F-2F72-106D39970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EE4D8-92DE-4319-8525-410CFD1BB3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716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CA3D4FA-A240-82B7-A796-09D9C15339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6D8CFBC-E8A6-729C-4C6F-E22F7A98BC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5D03ECC-9AC9-BA94-247C-95B780B0CD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C7E81A9-F5C7-EF59-941B-242D101C0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FEF20-5D63-40A4-96EA-E5B554988414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C8D0603-5705-136E-ECE8-F1F215232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AB2BB24-EF0E-F479-677C-DF50DAC1A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EE4D8-92DE-4319-8525-410CFD1BB3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394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398B17-24B3-4368-6B80-3669DCE42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1238B02-073B-D393-2C5E-DEB84C1048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E51770D-5475-B646-A5A4-BC4B9F38A7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129A038-AA44-E9C3-6D96-45E3FD227E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3740041-55F5-8360-5EB9-C9584B6CB1F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4E93611-FC2C-B96D-1494-85B85C429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FEF20-5D63-40A4-96EA-E5B554988414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C9DC09E-FE1D-BF5D-2AE9-86B7DAAC3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027F0D4-83C1-025B-0C7D-7B1D9DDFF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EE4D8-92DE-4319-8525-410CFD1BB3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34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9782B1-6FA0-9240-BAD1-B24D9F0BF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D6CCFCA-EE54-91A1-E784-DDBF3B2AB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FEF20-5D63-40A4-96EA-E5B554988414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B8937F6-4756-8243-D383-D0C10C2E04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808C2F0-59DA-AD08-3983-380718654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EE4D8-92DE-4319-8525-410CFD1BB3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079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1FC42AF-149A-824B-2A1B-6266BA731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FEF20-5D63-40A4-96EA-E5B554988414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34B0C2E-B84B-3C7F-03C1-57B043F0D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327DF2C-349E-BF96-B49E-2ED8D0D22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EE4D8-92DE-4319-8525-410CFD1BB3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597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140D49-0581-B382-513C-DA3E28A44E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61563FE-A341-15E1-845E-A0E5E68960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9C27BD5-A9EF-73EA-2C0B-0DEC8EF517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81DC091-CA7F-DF0B-9E7A-B10E4DB87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FEF20-5D63-40A4-96EA-E5B554988414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96BFCC7-25E4-FDA1-9152-C62084888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911C0C4-FE44-E124-44EE-67917CC4E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EE4D8-92DE-4319-8525-410CFD1BB3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521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5AC31C-6589-F685-DB23-54D77C7175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D4DEA0C-DA70-E475-E79E-5BBB53AF16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4048351-7B80-72F5-F9B2-649362D11B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D23E1B8-54D6-76C9-7D80-E76B3E4AE4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FEF20-5D63-40A4-96EA-E5B554988414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FA4B452-E8CD-75E4-F463-940455766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F037EFE-01A4-9320-0D45-5A3758E01B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EE4D8-92DE-4319-8525-410CFD1BB3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29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1EE70CC-0FCA-3AC3-71C1-3D0D46E0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42867B7-DDE7-FB6C-3D3D-6F6CC4A1EF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E23D3A9-5721-D767-C0A7-267969E2C0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EFEF20-5D63-40A4-96EA-E5B554988414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DDDF091-9CDD-0D84-3B63-493627E0C5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4FCF2A6-B53E-75BE-F42B-51C5965A64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DEE4D8-92DE-4319-8525-410CFD1BB3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864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329FEB-8838-54D2-7C3D-08EDEC02DD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AF4D08D4-5A68-A6DB-E04D-40010754A4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988" y="1260888"/>
            <a:ext cx="8499790" cy="404136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C78C353-23F5-1B18-5990-2126F28B9B3D}"/>
              </a:ext>
            </a:extLst>
          </p:cNvPr>
          <p:cNvSpPr txBox="1"/>
          <p:nvPr/>
        </p:nvSpPr>
        <p:spPr>
          <a:xfrm>
            <a:off x="3327400" y="5397500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zh-CN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5233D57-EEDD-ED72-6AB6-1DF15AAB7970}"/>
              </a:ext>
            </a:extLst>
          </p:cNvPr>
          <p:cNvSpPr txBox="1"/>
          <p:nvPr/>
        </p:nvSpPr>
        <p:spPr>
          <a:xfrm>
            <a:off x="3130550" y="4762410"/>
            <a:ext cx="2952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-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2.3              &gt;             1.6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E64D881-0DBF-E345-DA2B-3DD546ABCE7F}"/>
              </a:ext>
            </a:extLst>
          </p:cNvPr>
          <p:cNvSpPr txBox="1"/>
          <p:nvPr/>
        </p:nvSpPr>
        <p:spPr>
          <a:xfrm>
            <a:off x="7550150" y="4762410"/>
            <a:ext cx="2952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-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0.7           &lt;         0.8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122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1202BE-4F2C-EC50-EE97-EE801BBD8BA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1800" spc="-4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&lt;</a:t>
            </a:r>
            <a:r>
              <a:rPr lang="en-US" altLang="zh-CN" sz="1800" spc="15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1800" spc="-4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&gt;</a:t>
            </a:r>
            <a:r>
              <a:rPr lang="en-US" altLang="zh-CN" sz="1800" spc="55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1800" spc="-4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&gt;</a:t>
            </a:r>
            <a:r>
              <a:rPr lang="en-US" altLang="zh-CN" sz="1800" spc="55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1800" spc="-4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&lt;</a:t>
            </a:r>
            <a:r>
              <a:rPr lang="en-US" altLang="zh-CN" sz="1800" spc="55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1800" spc="-4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&gt;</a:t>
            </a:r>
            <a:r>
              <a:rPr lang="en-US" altLang="zh-CN" sz="1800" spc="55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1800" spc="-4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等线" panose="02010600030101010101" pitchFamily="2" charset="-122"/>
                <a:cs typeface="宋体" panose="02010600030101010101" pitchFamily="2" charset="-122"/>
              </a:rPr>
              <a:t>=</a:t>
            </a:r>
            <a:br>
              <a:rPr lang="zh-CN" altLang="zh-CN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1EAA9B1-9A61-A4D9-8ABB-B4720DB1A2D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0F039EA-48A3-746D-662B-606AAF0615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923" y="1967992"/>
            <a:ext cx="8754153" cy="179120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036E18DA-E88B-CC4B-4058-F75AEB401355}"/>
              </a:ext>
            </a:extLst>
          </p:cNvPr>
          <p:cNvSpPr txBox="1"/>
          <p:nvPr/>
        </p:nvSpPr>
        <p:spPr>
          <a:xfrm>
            <a:off x="2857500" y="2316163"/>
            <a:ext cx="4680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spc="-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&lt;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9B89664-1511-5A58-54E6-10B43756C4FA}"/>
              </a:ext>
            </a:extLst>
          </p:cNvPr>
          <p:cNvSpPr txBox="1"/>
          <p:nvPr/>
        </p:nvSpPr>
        <p:spPr>
          <a:xfrm>
            <a:off x="3010811" y="3045034"/>
            <a:ext cx="4680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spc="-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&lt;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8BD30E5-30DB-3733-33AA-E6F1D77B0122}"/>
              </a:ext>
            </a:extLst>
          </p:cNvPr>
          <p:cNvSpPr txBox="1"/>
          <p:nvPr/>
        </p:nvSpPr>
        <p:spPr>
          <a:xfrm>
            <a:off x="5704122" y="2337148"/>
            <a:ext cx="4680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spc="-4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&gt;</a:t>
            </a:r>
            <a:endParaRPr lang="zh-CN" altLang="en-US" sz="4000" spc="-4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2672948-5DFD-7349-947B-DEFBD29EC799}"/>
              </a:ext>
            </a:extLst>
          </p:cNvPr>
          <p:cNvSpPr txBox="1"/>
          <p:nvPr/>
        </p:nvSpPr>
        <p:spPr>
          <a:xfrm>
            <a:off x="8595194" y="2337148"/>
            <a:ext cx="4680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spc="-4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&gt;</a:t>
            </a:r>
            <a:endParaRPr lang="zh-CN" altLang="en-US" sz="4000" spc="-4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C6100CE-D52E-2A79-062C-72BA2EF037A9}"/>
              </a:ext>
            </a:extLst>
          </p:cNvPr>
          <p:cNvSpPr txBox="1"/>
          <p:nvPr/>
        </p:nvSpPr>
        <p:spPr>
          <a:xfrm>
            <a:off x="5828402" y="3041197"/>
            <a:ext cx="4680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spc="-4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&gt;</a:t>
            </a:r>
            <a:endParaRPr lang="zh-CN" altLang="en-US" sz="4000" spc="-4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2094AC0-F25C-0BF5-38B0-FA5A8A6653F5}"/>
              </a:ext>
            </a:extLst>
          </p:cNvPr>
          <p:cNvSpPr txBox="1"/>
          <p:nvPr/>
        </p:nvSpPr>
        <p:spPr>
          <a:xfrm>
            <a:off x="8424654" y="3034542"/>
            <a:ext cx="4680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spc="-4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endParaRPr lang="zh-CN" altLang="zh-CN" sz="4000" spc="-4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4221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87F847-0E2F-C407-0CAD-10C6D7DFA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06B0581C-2456-F498-0FE2-4B119532F1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038" y="1368584"/>
            <a:ext cx="8804450" cy="3520916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D5B2001-8DC7-770F-9529-AE95E337EBA1}"/>
              </a:ext>
            </a:extLst>
          </p:cNvPr>
          <p:cNvSpPr txBox="1"/>
          <p:nvPr/>
        </p:nvSpPr>
        <p:spPr>
          <a:xfrm>
            <a:off x="2997200" y="3949700"/>
            <a:ext cx="4312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-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9.8</a:t>
            </a:r>
            <a:r>
              <a:rPr lang="en-US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       </a:t>
            </a:r>
            <a:r>
              <a:rPr lang="en-US" altLang="zh-CN" sz="2000" spc="-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10.2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       </a:t>
            </a:r>
            <a:r>
              <a:rPr lang="en-US" altLang="zh-CN" sz="2000" spc="-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11.4</a:t>
            </a:r>
            <a:r>
              <a:rPr lang="en-US" altLang="zh-CN" sz="2000" spc="1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      </a:t>
            </a:r>
            <a:r>
              <a:rPr lang="en-US" altLang="zh-CN" sz="2000" spc="-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11.9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A67B1C5-4F56-B9F1-09C9-1D52DFB12F3C}"/>
              </a:ext>
            </a:extLst>
          </p:cNvPr>
          <p:cNvSpPr txBox="1"/>
          <p:nvPr/>
        </p:nvSpPr>
        <p:spPr>
          <a:xfrm>
            <a:off x="8728417" y="4413250"/>
            <a:ext cx="3084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-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29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2EF9B5-E1AF-C2A3-9CB5-D99C86B5B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25210871-ADEE-A931-78F3-9829E9F66E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8837" y="1408716"/>
            <a:ext cx="8573878" cy="3563334"/>
          </a:xfr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AB4AFE58-9389-31ED-121C-CD7850CA9CB0}"/>
              </a:ext>
            </a:extLst>
          </p:cNvPr>
          <p:cNvSpPr txBox="1"/>
          <p:nvPr/>
        </p:nvSpPr>
        <p:spPr>
          <a:xfrm>
            <a:off x="4041194" y="3086864"/>
            <a:ext cx="2251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-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2.58</a:t>
            </a:r>
            <a:r>
              <a:rPr lang="en-US" altLang="zh-CN" sz="2000" spc="1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lang="en-US" altLang="zh-CN" sz="2000" spc="-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2.85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B8C864C-668F-6D8B-A85A-985C1BD6934E}"/>
              </a:ext>
            </a:extLst>
          </p:cNvPr>
          <p:cNvSpPr txBox="1"/>
          <p:nvPr/>
        </p:nvSpPr>
        <p:spPr>
          <a:xfrm>
            <a:off x="4041194" y="3531424"/>
            <a:ext cx="2251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-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5.28</a:t>
            </a:r>
            <a:r>
              <a:rPr lang="en-US" altLang="zh-CN" sz="2000" spc="1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lang="en-US" altLang="zh-CN" sz="2000" spc="-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5.82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DC8C26D-AA33-AD7B-907B-04E9A33B9F91}"/>
              </a:ext>
            </a:extLst>
          </p:cNvPr>
          <p:cNvSpPr txBox="1"/>
          <p:nvPr/>
        </p:nvSpPr>
        <p:spPr>
          <a:xfrm>
            <a:off x="4046537" y="3972144"/>
            <a:ext cx="2251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-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8.25</a:t>
            </a:r>
            <a:r>
              <a:rPr lang="en-US" altLang="zh-CN" sz="2000" spc="1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lang="en-US" altLang="zh-CN" sz="2000" spc="-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8.52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3E9D52A-5CE3-9809-78AC-56AE02B2A785}"/>
              </a:ext>
            </a:extLst>
          </p:cNvPr>
          <p:cNvSpPr txBox="1"/>
          <p:nvPr/>
        </p:nvSpPr>
        <p:spPr>
          <a:xfrm>
            <a:off x="4243387" y="4410887"/>
            <a:ext cx="57197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-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8.52</a:t>
            </a:r>
            <a:r>
              <a:rPr lang="en-US" altLang="zh-CN" sz="2000" spc="1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   </a:t>
            </a:r>
            <a:r>
              <a:rPr lang="en-US" altLang="zh-CN" sz="2000" spc="-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8.25        5.82        5.28         2.85         2.58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361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36</Words>
  <Application>Microsoft Office PowerPoint</Application>
  <PresentationFormat>宽屏</PresentationFormat>
  <Paragraphs>15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等线</vt:lpstr>
      <vt:lpstr>等线 Light</vt:lpstr>
      <vt:lpstr>宋体</vt:lpstr>
      <vt:lpstr>Arial</vt:lpstr>
      <vt:lpstr>Times New Roman</vt:lpstr>
      <vt:lpstr>Office 主题​​</vt:lpstr>
      <vt:lpstr>PowerPoint 演示文稿</vt:lpstr>
      <vt:lpstr>&lt;   &gt;   &gt;   &lt;   &gt;   = 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颖 温</cp:lastModifiedBy>
  <cp:revision>10</cp:revision>
  <dcterms:created xsi:type="dcterms:W3CDTF">2025-02-03T08:39:45Z</dcterms:created>
  <dcterms:modified xsi:type="dcterms:W3CDTF">2025-02-03T08:58:38Z</dcterms:modified>
</cp:coreProperties>
</file>