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24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40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4-4_00"/>
          <p:cNvPicPr>
            <a:picLocks noChangeAspect="1"/>
          </p:cNvPicPr>
          <p:nvPr/>
        </p:nvPicPr>
        <p:blipFill>
          <a:blip r:embed="rId2"/>
          <a:srcRect r="5528"/>
          <a:stretch>
            <a:fillRect/>
          </a:stretch>
        </p:blipFill>
        <p:spPr>
          <a:xfrm>
            <a:off x="165100" y="1529080"/>
            <a:ext cx="11861800" cy="36493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07180" y="3876678"/>
            <a:ext cx="660400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94881" y="4017968"/>
            <a:ext cx="660400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483854" y="4000384"/>
            <a:ext cx="598170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37380" y="4528185"/>
            <a:ext cx="660400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765800" y="4526918"/>
            <a:ext cx="660400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751824" y="4526918"/>
            <a:ext cx="660400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4_01"/>
          <p:cNvPicPr>
            <a:picLocks noChangeAspect="1"/>
          </p:cNvPicPr>
          <p:nvPr/>
        </p:nvPicPr>
        <p:blipFill>
          <a:blip r:embed="rId2"/>
          <a:srcRect r="3164"/>
          <a:stretch>
            <a:fillRect/>
          </a:stretch>
        </p:blipFill>
        <p:spPr>
          <a:xfrm>
            <a:off x="87630" y="1162050"/>
            <a:ext cx="11984355" cy="4470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16655" y="1644015"/>
            <a:ext cx="988060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惨烈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780270" y="1643380"/>
            <a:ext cx="963295" cy="4870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坚强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31135" y="2263140"/>
            <a:ext cx="984885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抗争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90890" y="2263140"/>
            <a:ext cx="98933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佩服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58940" y="2806700"/>
            <a:ext cx="977265" cy="4476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悲伤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0530" y="3340735"/>
            <a:ext cx="1052830" cy="498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违背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52165" y="3931285"/>
            <a:ext cx="911225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发狠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97630" y="4500880"/>
            <a:ext cx="901065" cy="447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显著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29815" y="5044567"/>
            <a:ext cx="102235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环保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566410" y="5044567"/>
            <a:ext cx="1014095" cy="4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发奋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045065" y="5044567"/>
            <a:ext cx="964565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获奖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4_02"/>
          <p:cNvPicPr>
            <a:picLocks noChangeAspect="1"/>
          </p:cNvPicPr>
          <p:nvPr/>
        </p:nvPicPr>
        <p:blipFill>
          <a:blip r:embed="rId2"/>
          <a:srcRect r="5327"/>
          <a:stretch>
            <a:fillRect/>
          </a:stretch>
        </p:blipFill>
        <p:spPr>
          <a:xfrm>
            <a:off x="85090" y="1496060"/>
            <a:ext cx="12021820" cy="37172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349865" y="2262505"/>
            <a:ext cx="145097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驱赶猛兽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08120" y="3340735"/>
            <a:ext cx="1450975" cy="4940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受到惩罚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31075" y="3102610"/>
            <a:ext cx="3674110" cy="4368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被锁在悬崖上，风吹雨淋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08120" y="4525010"/>
            <a:ext cx="145034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获得自由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70315" y="4525010"/>
            <a:ext cx="1478915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砸碎锁链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4_03"/>
          <p:cNvPicPr>
            <a:picLocks noChangeAspect="1"/>
          </p:cNvPicPr>
          <p:nvPr/>
        </p:nvPicPr>
        <p:blipFill>
          <a:blip r:embed="rId2"/>
          <a:srcRect r="2974" b="8861"/>
          <a:stretch>
            <a:fillRect/>
          </a:stretch>
        </p:blipFill>
        <p:spPr>
          <a:xfrm>
            <a:off x="794385" y="906780"/>
            <a:ext cx="10873105" cy="5044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88205" y="2379980"/>
            <a:ext cx="3312160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为人类造福，没有错!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51980" y="2910205"/>
            <a:ext cx="4519930" cy="5187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不畏强暴，为民造福的伟大精神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32585" y="3922395"/>
            <a:ext cx="4900295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难道普罗米修斯会向宙斯屈服吗?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31950" y="5465445"/>
            <a:ext cx="861377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火神不敢违抗宙斯的命令，只好把普罗米修斯押到高加索山上。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4-1_00"/>
          <p:cNvPicPr>
            <a:picLocks noChangeAspect="1"/>
          </p:cNvPicPr>
          <p:nvPr/>
        </p:nvPicPr>
        <p:blipFill>
          <a:blip r:embed="rId2"/>
          <a:srcRect l="1874" r="3053"/>
          <a:stretch>
            <a:fillRect/>
          </a:stretch>
        </p:blipFill>
        <p:spPr>
          <a:xfrm>
            <a:off x="1429385" y="783590"/>
            <a:ext cx="9777095" cy="574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4-1_01"/>
          <p:cNvPicPr>
            <a:picLocks noChangeAspect="1"/>
          </p:cNvPicPr>
          <p:nvPr/>
        </p:nvPicPr>
        <p:blipFill>
          <a:blip r:embed="rId2"/>
          <a:srcRect l="7316" r="6156" b="3963"/>
          <a:stretch>
            <a:fillRect/>
          </a:stretch>
        </p:blipFill>
        <p:spPr>
          <a:xfrm>
            <a:off x="1249680" y="716915"/>
            <a:ext cx="10230485" cy="56813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07485" y="2671445"/>
            <a:ext cx="107251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古希腊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934450" y="2177415"/>
            <a:ext cx="770890" cy="4940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“盗”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34660" y="2671445"/>
            <a:ext cx="56070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取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77530" y="2671445"/>
            <a:ext cx="75755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宙斯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65795" y="3181985"/>
            <a:ext cx="1590040" cy="381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赫拉克勒斯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81120" y="4823460"/>
            <a:ext cx="1198880" cy="4387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中国古代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800340" y="4342130"/>
            <a:ext cx="692785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燧木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15150" y="4822825"/>
            <a:ext cx="719455" cy="3689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火光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095365" y="5262880"/>
            <a:ext cx="970915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猫头鹰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379460" y="5338445"/>
            <a:ext cx="995045" cy="354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小木棍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992995" y="5061585"/>
            <a:ext cx="1244600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为民造福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4-1_02"/>
          <p:cNvPicPr>
            <a:picLocks noChangeAspect="1"/>
          </p:cNvPicPr>
          <p:nvPr/>
        </p:nvPicPr>
        <p:blipFill>
          <a:blip r:embed="rId2"/>
          <a:srcRect l="2657" r="3242"/>
          <a:stretch>
            <a:fillRect/>
          </a:stretch>
        </p:blipFill>
        <p:spPr>
          <a:xfrm>
            <a:off x="323850" y="1289685"/>
            <a:ext cx="11677650" cy="4526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60650" y="4308475"/>
            <a:ext cx="9340850" cy="3854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defTabSz="266700" eaLnBrk="0" fontAlgn="base"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不同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的民族和国家对火的由来的探索甚至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世界的认识都会有不同的解答。</a:t>
            </a:r>
          </a:p>
          <a:p>
            <a:pPr marL="0" indent="0" algn="l" defTabSz="266700" eaLnBrk="0" fontAlgn="base">
              <a:spcAft>
                <a:spcPct val="0"/>
              </a:spcAft>
            </a:pP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30826" y="3186430"/>
            <a:ext cx="2167382" cy="3854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“盗”取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火种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83040" y="3167380"/>
            <a:ext cx="2127504" cy="3854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钻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木取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火</a:t>
            </a:r>
            <a:endParaRPr lang="zh-CN" altLang="en-US" sz="2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111</Words>
  <Application>Microsoft Office PowerPoint</Application>
  <PresentationFormat>宽屏</PresentationFormat>
  <Paragraphs>41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黑体</vt:lpstr>
      <vt:lpstr>宋体</vt:lpstr>
      <vt:lpstr>微软雅黑</vt:lpstr>
      <vt:lpstr>Arial</vt:lpstr>
      <vt:lpstr>Calibri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2024-09-05T07:12:45Z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EDCEBAB8F66F45E3B41874687AF1B1E7_13</vt:lpwstr>
  </property>
</Properties>
</file>