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105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81B4CE8-502F-2A58-79C9-ADD9229C0D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B7CE4DD-55BA-39AF-7BF5-42460C19BF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3BCE3C1-0F38-CC31-A0FB-F798A6A8B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BE473-C0C3-49A5-B2AC-A586F8C27911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01D2A64-387E-7EB5-54FC-F6BFB6CF2A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17FDC21-322D-F746-4419-6E656A2A6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39B3E-4F64-411F-9367-A706784601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8077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E58ECB-3092-0790-84FF-6CA0BA91EF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4F8FE4B-E83A-839A-76CE-0546555901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9797B3-46A9-E51E-A0F7-7AF4F2B541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BE473-C0C3-49A5-B2AC-A586F8C27911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730FE5B-58A1-2822-6BD4-8A51985DF4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B753353-2DBF-98FC-CF1D-318C8AE5D4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39B3E-4F64-411F-9367-A706784601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6446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731D0C02-AD59-09E0-0937-83E9368B6A1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5BEDCFD-A9D7-7EF7-9B16-A4947F2704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41E15C6-49C1-DBB9-F993-5734A50947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BE473-C0C3-49A5-B2AC-A586F8C27911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BF0BC60-6BAF-61C9-9128-23A67D5ED5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312F38F-97C8-BEF3-06EF-99F9EE0EBA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39B3E-4F64-411F-9367-A706784601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401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2AD5D0-943A-7E86-C2C1-CADC3CB1B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3F027D0-EE6E-D4BE-C8AB-5A228ECAC2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3A90523-08FF-C2AD-E53B-8D62F279D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BE473-C0C3-49A5-B2AC-A586F8C27911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F22211B-2C14-B11D-082B-B32C99D8A2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DBF21CF-0B31-1A0C-BE3A-F41A7765A1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39B3E-4F64-411F-9367-A706784601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9354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7191BA-2005-F353-E9DB-A1530851E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4DFFC2F-EF8B-8767-9A8C-16B5F2C8CF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D69EEC0-83BB-803D-6E80-7D1D7D35C5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BE473-C0C3-49A5-B2AC-A586F8C27911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A28AD69-4FB4-2C65-C888-96C31D387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A7B68C7-B6A2-675C-EA86-2C718E4F95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39B3E-4F64-411F-9367-A706784601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4722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C89E57-F955-5A97-1E0D-D310741E7C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640175C-FA7E-7D88-0F29-0C80824F6C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C154736-F4DA-6732-1F2A-B9E85AA847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18601C5-8461-B915-540C-422B4E13A8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BE473-C0C3-49A5-B2AC-A586F8C27911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8C0301F-6BF0-09B2-E8B5-7B1C9507C6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6006EF0-006F-CA60-5176-CEBF68182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39B3E-4F64-411F-9367-A706784601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15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E25D243-BE81-4731-CD6D-4D3DC305E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5CFC0AB-8911-0BD0-1A6B-815B4FCE15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3B77276-45C0-9903-D0EC-52DBF22589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C0DCCE0-47BA-4FCC-812D-A63A36FF673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44E068EB-81BE-F3D5-62FB-FC9DA8FA77E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86ED8895-36C0-CED7-615B-BE12D01B3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BE473-C0C3-49A5-B2AC-A586F8C27911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5CBD3027-A236-FF6F-6AA3-0CA394786A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1376183-AC42-5433-97EA-9D18AF5B9E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39B3E-4F64-411F-9367-A706784601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4035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A9031FF-87BF-930A-4C15-684315DB5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A0320A1-8615-5858-180C-92B5DED77B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BE473-C0C3-49A5-B2AC-A586F8C27911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23D0788-E684-AEF6-BA40-1C180BED61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06F1AE5-ECD9-880F-91FD-AFB62A9ED8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39B3E-4F64-411F-9367-A706784601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072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CF638FD-89BA-CCB5-B709-36FCCB1C02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BE473-C0C3-49A5-B2AC-A586F8C27911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7B14595-B43C-0AAC-3711-D123EF713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4633C97-B964-25A5-258E-4D1B09206E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39B3E-4F64-411F-9367-A706784601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40113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163AD0D-F3AE-BA8D-6F51-41193D4EC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50DDC94-B4CC-5D21-8BE3-421782247A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BECA5B9-59AA-B3E9-924A-E3ABDB5104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688F768-6F30-904A-2692-5013B11E2A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BE473-C0C3-49A5-B2AC-A586F8C27911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C13E828-CF6C-2A87-BC26-60CACAD8D2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49C076E-DB5E-50BB-0987-8DE09359D8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39B3E-4F64-411F-9367-A706784601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792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DA5DC93-8CD1-BCD6-C14C-1974E1BE1D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A858929-5BBE-0563-8ABF-0401B7638F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FDF9010-5D87-7AB5-4029-7B1E63A008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7A5B5E2-382B-7F98-86B2-7CF7673E33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BE473-C0C3-49A5-B2AC-A586F8C27911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1734CFF-9989-0711-DBFC-814C5AD554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F516079-D49C-9577-B32C-F5B1A2377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39B3E-4F64-411F-9367-A706784601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653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548EC9E-1A7D-720B-0A62-8124AF7EF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B09362-361F-4F27-0E52-0E19437296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767A52-EA6E-1E2D-0B22-0D0C555A6F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8BE473-C0C3-49A5-B2AC-A586F8C27911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50D3FFE-20AC-6F0A-003D-B5A1E79DF5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3DCD71C-87FC-AF7A-E00B-6EE2479F82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E39B3E-4F64-411F-9367-A706784601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151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63ADE9-C5FC-36A1-673B-DB1221272AA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BA79220-1032-0A71-DE31-49364A90635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C012EBE-B0AB-5B3E-C68C-B147174F9C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212374"/>
            <a:ext cx="9445136" cy="4595177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BCBEA4A-E698-B258-C570-701FC895A8F6}"/>
              </a:ext>
            </a:extLst>
          </p:cNvPr>
          <p:cNvSpPr txBox="1"/>
          <p:nvPr/>
        </p:nvSpPr>
        <p:spPr>
          <a:xfrm>
            <a:off x="1981200" y="3867150"/>
            <a:ext cx="5854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=16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5DFBA3B-D881-F2AB-79D8-FFC0759CD102}"/>
              </a:ext>
            </a:extLst>
          </p:cNvPr>
          <p:cNvSpPr txBox="1"/>
          <p:nvPr/>
        </p:nvSpPr>
        <p:spPr>
          <a:xfrm>
            <a:off x="4178300" y="3867150"/>
            <a:ext cx="7136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=968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1BA8D08-33CD-1F99-5395-2A1919644785}"/>
              </a:ext>
            </a:extLst>
          </p:cNvPr>
          <p:cNvSpPr txBox="1"/>
          <p:nvPr/>
        </p:nvSpPr>
        <p:spPr>
          <a:xfrm>
            <a:off x="6586388" y="3867150"/>
            <a:ext cx="8418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=1856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3A5C2CE-4B56-AE88-96DE-D30584AB33FB}"/>
              </a:ext>
            </a:extLst>
          </p:cNvPr>
          <p:cNvSpPr txBox="1"/>
          <p:nvPr/>
        </p:nvSpPr>
        <p:spPr>
          <a:xfrm>
            <a:off x="9126611" y="3790950"/>
            <a:ext cx="8418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=455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6794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196F949-55E8-2DF3-7CDD-715823A75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97246DD7-34EB-D6FF-33D4-A7802BDBF7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7126" y="862805"/>
            <a:ext cx="7767574" cy="4871571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00A95B4-9717-D980-0470-B8008029DF89}"/>
              </a:ext>
            </a:extLst>
          </p:cNvPr>
          <p:cNvSpPr txBox="1"/>
          <p:nvPr/>
        </p:nvSpPr>
        <p:spPr>
          <a:xfrm>
            <a:off x="6864350" y="1697038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CBD1E10-8BF6-4D8D-6C28-9BDEDF3A27DE}"/>
              </a:ext>
            </a:extLst>
          </p:cNvPr>
          <p:cNvSpPr txBox="1"/>
          <p:nvPr/>
        </p:nvSpPr>
        <p:spPr>
          <a:xfrm>
            <a:off x="6394450" y="2959040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114584D-125F-3FC5-A126-6BABD01B3883}"/>
              </a:ext>
            </a:extLst>
          </p:cNvPr>
          <p:cNvSpPr txBox="1"/>
          <p:nvPr/>
        </p:nvSpPr>
        <p:spPr>
          <a:xfrm>
            <a:off x="6902450" y="4140140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4110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F7DDED1-2D00-34DB-2590-FEC158C69C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7D4EC8A9-FA99-26AE-4E26-D7A43E84ED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475" y="1082834"/>
            <a:ext cx="9913225" cy="3533616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A36693DC-D7DE-7DD0-3F07-45009CD3AFB2}"/>
              </a:ext>
            </a:extLst>
          </p:cNvPr>
          <p:cNvSpPr txBox="1"/>
          <p:nvPr/>
        </p:nvSpPr>
        <p:spPr>
          <a:xfrm>
            <a:off x="2079625" y="3816231"/>
            <a:ext cx="803275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75×3÷9=25(</a:t>
            </a:r>
            <a:r>
              <a:rPr lang="zh-CN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元</a:t>
            </a:r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</a:p>
          <a:p>
            <a:endParaRPr lang="en-US" altLang="zh-CN" sz="2000" spc="11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endParaRPr lang="en-US" altLang="zh-CN" sz="2000" spc="12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r>
              <a:rPr lang="en-US" altLang="zh-CN" sz="2000" spc="1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6295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408AA7-E181-AA5D-CF91-1AE91C5136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F2B50479-930B-B578-678F-AFD20CA763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591" y="1391190"/>
            <a:ext cx="10100171" cy="2545810"/>
          </a:xfr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08AF39A2-C840-32D1-6466-15D2AB34F04F}"/>
              </a:ext>
            </a:extLst>
          </p:cNvPr>
          <p:cNvSpPr txBox="1"/>
          <p:nvPr/>
        </p:nvSpPr>
        <p:spPr>
          <a:xfrm>
            <a:off x="2279650" y="2202430"/>
            <a:ext cx="2520562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可以租</a:t>
            </a:r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zh-CN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辆第</a:t>
            </a:r>
            <a:r>
              <a:rPr lang="zh-CN" altLang="zh-CN" sz="2000" spc="-2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一</a:t>
            </a:r>
            <a:r>
              <a:rPr lang="zh-CN" altLang="zh-CN" sz="2000" spc="1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种车</a:t>
            </a:r>
            <a:endParaRPr lang="en-US" altLang="zh-CN" sz="2000" spc="12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r>
              <a:rPr lang="en-US" altLang="zh-CN" sz="2000" spc="1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60×3=180(</a:t>
            </a:r>
            <a:r>
              <a:rPr lang="zh-CN" altLang="zh-CN" sz="2000" spc="1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元</a:t>
            </a:r>
            <a:r>
              <a:rPr lang="en-US" altLang="zh-CN" sz="2000" spc="1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 </a:t>
            </a:r>
          </a:p>
          <a:p>
            <a:endParaRPr lang="en-US" altLang="zh-CN" sz="2000" spc="12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r>
              <a:rPr lang="en-US" altLang="zh-CN" sz="2000" spc="1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zh-CN" altLang="zh-CN" sz="2000" spc="1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答案不唯一</a:t>
            </a:r>
            <a:r>
              <a:rPr lang="en-US" altLang="zh-CN" sz="2000" spc="1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    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64664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687D73-14D1-E38D-1247-7E421F575B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76865BBC-2698-B616-4D7E-DBC661BAAA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507" y="1004888"/>
            <a:ext cx="9441295" cy="4316412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9153873-A5D4-1135-A029-3BA8376DB303}"/>
              </a:ext>
            </a:extLst>
          </p:cNvPr>
          <p:cNvSpPr txBox="1"/>
          <p:nvPr/>
        </p:nvSpPr>
        <p:spPr>
          <a:xfrm>
            <a:off x="2111372" y="2127250"/>
            <a:ext cx="884812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6×5×72=2160(</a:t>
            </a:r>
            <a:r>
              <a:rPr lang="zh-CN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千克</a:t>
            </a:r>
            <a:r>
              <a:rPr lang="en-US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 </a:t>
            </a:r>
          </a:p>
          <a:p>
            <a:r>
              <a:rPr lang="en-US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吨</a:t>
            </a:r>
            <a:r>
              <a:rPr lang="en-US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=2000</a:t>
            </a:r>
            <a:r>
              <a:rPr lang="zh-CN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千克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endParaRPr lang="en-US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r>
              <a:rPr lang="en-US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2160&gt;2000     </a:t>
            </a:r>
            <a:r>
              <a:rPr lang="zh-CN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不能一次把这些梨都运走。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2F990F2-979A-FB48-D794-3792AFEE1538}"/>
              </a:ext>
            </a:extLst>
          </p:cNvPr>
          <p:cNvSpPr txBox="1"/>
          <p:nvPr/>
        </p:nvSpPr>
        <p:spPr>
          <a:xfrm>
            <a:off x="2111372" y="4170551"/>
            <a:ext cx="23480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2160÷9÷6=40(</a:t>
            </a:r>
            <a:r>
              <a:rPr lang="zh-CN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箱</a:t>
            </a:r>
            <a:r>
              <a:rPr lang="en-US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3539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37A8B6-F550-8BE3-2497-8E7DF6A8AD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" name="内容占位符 8">
            <a:extLst>
              <a:ext uri="{FF2B5EF4-FFF2-40B4-BE49-F238E27FC236}">
                <a16:creationId xmlns:a16="http://schemas.microsoft.com/office/drawing/2014/main" id="{762E176F-0781-FE5D-A425-21BC7A01FC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291" y="1137952"/>
            <a:ext cx="9287333" cy="3967448"/>
          </a:xfr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AE6F5A20-CCB3-5B64-4195-52B74C3AD1B8}"/>
              </a:ext>
            </a:extLst>
          </p:cNvPr>
          <p:cNvSpPr txBox="1"/>
          <p:nvPr/>
        </p:nvSpPr>
        <p:spPr>
          <a:xfrm>
            <a:off x="1489126" y="2867320"/>
            <a:ext cx="4232224" cy="177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51765" marR="107950" indent="-139700" eaLnBrk="0">
              <a:lnSpc>
                <a:spcPct val="104000"/>
              </a:lnSpc>
              <a:spcBef>
                <a:spcPts val="295"/>
              </a:spcBef>
              <a:spcAft>
                <a:spcPts val="0"/>
              </a:spcAft>
            </a:pPr>
            <a:r>
              <a:rPr lang="en-US" altLang="zh-CN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zh-CN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一支钢笔</a:t>
            </a:r>
            <a:r>
              <a:rPr lang="en-US" altLang="zh-CN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28</a:t>
            </a:r>
            <a:r>
              <a:rPr lang="zh-CN" altLang="zh-CN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元，</a:t>
            </a:r>
            <a:r>
              <a:rPr lang="en-US" altLang="zh-CN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4</a:t>
            </a:r>
            <a:r>
              <a:rPr lang="zh-CN" altLang="zh-CN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支一盒，买</a:t>
            </a:r>
            <a:r>
              <a:rPr lang="en-US" altLang="zh-CN" sz="2000" spc="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sz="2000" spc="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盒需要多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少钱</a:t>
            </a:r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?</a:t>
            </a:r>
            <a:r>
              <a:rPr lang="en-US" altLang="zh-CN" sz="2000" spc="2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</a:p>
          <a:p>
            <a:pPr marL="151765" marR="107950" indent="-139700" eaLnBrk="0">
              <a:lnSpc>
                <a:spcPct val="104000"/>
              </a:lnSpc>
              <a:spcBef>
                <a:spcPts val="295"/>
              </a:spcBef>
              <a:spcAft>
                <a:spcPts val="0"/>
              </a:spcAft>
            </a:pPr>
            <a:r>
              <a:rPr lang="en-US" altLang="zh-CN" sz="2000" spc="2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28×4×2=224(</a:t>
            </a:r>
            <a:r>
              <a:rPr lang="zh-CN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元</a:t>
            </a:r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     </a:t>
            </a:r>
          </a:p>
          <a:p>
            <a:pPr marL="151765" marR="107950" indent="-139700" eaLnBrk="0">
              <a:lnSpc>
                <a:spcPct val="104000"/>
              </a:lnSpc>
              <a:spcBef>
                <a:spcPts val="295"/>
              </a:spcBef>
              <a:spcAft>
                <a:spcPts val="0"/>
              </a:spcAft>
            </a:pPr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(</a:t>
            </a:r>
            <a:r>
              <a:rPr lang="zh-CN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答案不唯一</a:t>
            </a:r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151765" marR="113665" eaLnBrk="0">
              <a:lnSpc>
                <a:spcPct val="104000"/>
              </a:lnSpc>
              <a:spcBef>
                <a:spcPts val="190"/>
              </a:spcBef>
              <a:spcAft>
                <a:spcPts val="0"/>
              </a:spcAft>
            </a:pP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5AB331E-4DCD-6E70-FC34-5267F417E863}"/>
              </a:ext>
            </a:extLst>
          </p:cNvPr>
          <p:cNvSpPr txBox="1"/>
          <p:nvPr/>
        </p:nvSpPr>
        <p:spPr>
          <a:xfrm>
            <a:off x="5890185" y="2867320"/>
            <a:ext cx="4387849" cy="1945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51765" marR="113665" eaLnBrk="0">
              <a:lnSpc>
                <a:spcPct val="104000"/>
              </a:lnSpc>
              <a:spcBef>
                <a:spcPts val="190"/>
              </a:spcBef>
              <a:spcAft>
                <a:spcPts val="0"/>
              </a:spcAft>
            </a:pPr>
            <a:r>
              <a:rPr lang="zh-CN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图书馆新购进</a:t>
            </a:r>
            <a:r>
              <a:rPr lang="en-US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540</a:t>
            </a:r>
            <a:r>
              <a:rPr lang="zh-CN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本图书，摆放在</a:t>
            </a:r>
            <a:r>
              <a:rPr lang="en-US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5</a:t>
            </a:r>
            <a:r>
              <a:rPr lang="zh-CN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个书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-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架上，每个书架有</a:t>
            </a:r>
            <a:r>
              <a:rPr lang="en-US" altLang="zh-CN" sz="2000" spc="-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zh-CN" altLang="zh-CN" sz="2000" spc="-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层，平均每层放几本图书</a:t>
            </a:r>
            <a:r>
              <a:rPr lang="en-US" altLang="zh-CN" sz="2000" spc="-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?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540÷5÷3=36(</a:t>
            </a:r>
            <a:r>
              <a:rPr lang="zh-CN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本</a:t>
            </a:r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</a:p>
          <a:p>
            <a:r>
              <a:rPr lang="en-US" altLang="zh-CN" sz="2000" spc="25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zh-CN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答案不唯一</a:t>
            </a:r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0686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3364BC-79B0-B76A-49EA-4BB585535B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A5AD84CC-60A2-7809-6325-7F9933C5C6B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441" y="832390"/>
            <a:ext cx="9917917" cy="3339560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850DB5C-FF34-49FF-12D1-749B36774253}"/>
              </a:ext>
            </a:extLst>
          </p:cNvPr>
          <p:cNvSpPr txBox="1"/>
          <p:nvPr/>
        </p:nvSpPr>
        <p:spPr>
          <a:xfrm>
            <a:off x="1543050" y="3073400"/>
            <a:ext cx="3665263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1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5×9÷3=15(</a:t>
            </a:r>
            <a:r>
              <a:rPr lang="zh-CN" altLang="zh-CN" sz="2000" spc="1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组</a:t>
            </a:r>
            <a:r>
              <a:rPr lang="en-US" altLang="zh-CN" sz="2000" spc="1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</a:p>
          <a:p>
            <a:r>
              <a:rPr lang="en-US" altLang="zh-CN" sz="2000" spc="1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15-9=6(</a:t>
            </a:r>
            <a:r>
              <a:rPr lang="zh-CN" altLang="zh-CN" sz="2000" spc="1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个</a:t>
            </a:r>
            <a:r>
              <a:rPr lang="en-US" altLang="zh-CN" sz="2000" spc="1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26212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136</Words>
  <Application>Microsoft Office PowerPoint</Application>
  <PresentationFormat>宽屏</PresentationFormat>
  <Paragraphs>27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等线</vt:lpstr>
      <vt:lpstr>等线 Light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颖 温</dc:creator>
  <cp:lastModifiedBy>颖 温</cp:lastModifiedBy>
  <cp:revision>6</cp:revision>
  <dcterms:created xsi:type="dcterms:W3CDTF">2025-02-03T02:52:02Z</dcterms:created>
  <dcterms:modified xsi:type="dcterms:W3CDTF">2025-02-03T03:08:26Z</dcterms:modified>
</cp:coreProperties>
</file>