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87" r:id="rId3"/>
    <p:sldId id="289" r:id="rId4"/>
    <p:sldId id="290" r:id="rId5"/>
    <p:sldId id="288" r:id="rId6"/>
  </p:sldIdLst>
  <p:sldSz cx="12192000" cy="6858000"/>
  <p:notesSz cx="6858000" cy="9144000"/>
  <p:custDataLst>
    <p:tags r:id="rId1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1" userDrawn="1">
          <p15:clr>
            <a:srgbClr val="A4A3A4"/>
          </p15:clr>
        </p15:guide>
        <p15:guide id="2" pos="380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1"/>
        <p:guide pos="3806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63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-1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7455" y="1172210"/>
            <a:ext cx="9730740" cy="413131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361565" y="4782185"/>
            <a:ext cx="1307465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15cm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033520" y="4320540"/>
            <a:ext cx="124333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1050m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631180" y="3819525"/>
            <a:ext cx="138557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1:20000   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6" grpId="0"/>
      <p:bldP spid="6" grpId="1"/>
      <p:bldP spid="5" grpId="0"/>
      <p:bldP spid="5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-1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11530" y="1490345"/>
            <a:ext cx="10568940" cy="265938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089150" y="3211195"/>
            <a:ext cx="3902710" cy="98679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48.9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4000000=195600000(cm)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195600000cm=1956km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-1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29640" y="1313815"/>
            <a:ext cx="10315575" cy="422783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558540" y="5541328"/>
            <a:ext cx="131953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略</a:t>
            </a:r>
            <a:endParaRPr lang="zh-CN" altLang="en-US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729730" y="4221480"/>
            <a:ext cx="128905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1:32000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360930" y="4221163"/>
            <a:ext cx="131953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320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042150" y="3805238"/>
            <a:ext cx="131953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511415" y="4652645"/>
            <a:ext cx="1345565" cy="41592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2240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027295" y="4652645"/>
            <a:ext cx="1323975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7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7" grpId="0"/>
      <p:bldP spid="7" grpId="1"/>
      <p:bldP spid="6" grpId="0"/>
      <p:bldP spid="6" grpId="1"/>
      <p:bldP spid="10" grpId="0"/>
      <p:bldP spid="10" grpId="1"/>
      <p:bldP spid="9" grpId="0"/>
      <p:bldP spid="9" grpId="1"/>
      <p:bldP spid="5" grpId="0"/>
      <p:bldP spid="5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-11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67740" y="1313815"/>
            <a:ext cx="10260330" cy="394906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731770" y="3967163"/>
            <a:ext cx="131953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略</a:t>
            </a:r>
            <a:endParaRPr lang="zh-CN" altLang="en-US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g3YjM4YjE0NWUzMWVhYjY2N2RhZjc1NjM0YzIwMGQ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81</Words>
  <Application>WPS 演示</Application>
  <PresentationFormat>宽屏</PresentationFormat>
  <Paragraphs>23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4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1_WPS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咬一口鱼丸</cp:lastModifiedBy>
  <cp:revision>178</cp:revision>
  <dcterms:created xsi:type="dcterms:W3CDTF">2019-06-19T02:08:00Z</dcterms:created>
  <dcterms:modified xsi:type="dcterms:W3CDTF">2025-02-09T16:41:44Z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ED5A587855B5490FB67D094FC68D82C1_13</vt:lpwstr>
  </property>
</Properties>
</file>