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301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2" r:id="rId44"/>
    <p:sldId id="297" r:id="rId45"/>
    <p:sldId id="303" r:id="rId46"/>
    <p:sldId id="298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581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6.xml"/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137c7f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4205588-C321-40EA-A406-C02E277526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137c7f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4A3F59-93EC-43D6-955C-BCC242D979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6cea9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60d3dfb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771e83c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baf2829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b173356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d6cea9b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60d3dfb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771e83c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baf2829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b173356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137c7f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AA7952A-3756-45C6-9423-6FC3BE149DE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6cea9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60d3dfb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771e83c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baf2829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b173356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d6cea9b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60d3dfb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771e83c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baf2829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b173356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9~10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07A32F-393A-4063-77EF-31566330804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C949452-CA44-4C47-B843-90D99642B35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CBAF643-1A17-4BF9-A3FA-EF415590EBC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6cea9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60d3dfb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771e83c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baf2829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b173356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d6cea9b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60d3dfb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771e83c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baf2829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b173356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5A50029-8995-4533-8C40-1C030E3B669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6cea9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60d3dfb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771e83c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abaf2829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b1733566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d6cea9b3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60d3dfbf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d771e83c6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abaf28298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b1733566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9_1#752dbe831?vaa=1&amp;vcp=1&amp;pid=dbe8219a6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应该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让某人惊讶的是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空闲时间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既然那样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使振奋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大量；充足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752dbe831.blank?vaa=1&amp;vcp=1&amp;pid=dbe8219a6&amp;color=0,0,0&amp;vpa=22&amp;vtp=1&amp;vaab=1&amp;bbb=1"/>
          <p:cNvSpPr/>
          <p:nvPr/>
        </p:nvSpPr>
        <p:spPr>
          <a:xfrm>
            <a:off x="1718214" y="1207484"/>
            <a:ext cx="25479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B_6_AN.2_1#752dbe831.blank?vaa=1&amp;vcp=1&amp;pid=dbe8219a6&amp;color=0,0,0&amp;vpa=23&amp;vtp=1&amp;vaab=1&amp;bbb=1"/>
          <p:cNvSpPr/>
          <p:nvPr/>
        </p:nvSpPr>
        <p:spPr>
          <a:xfrm>
            <a:off x="3483515" y="1855184"/>
            <a:ext cx="276644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endParaRPr lang="en-US" altLang="zh-CN" sz="2800" dirty="0"/>
          </a:p>
        </p:txBody>
      </p:sp>
      <p:sp>
        <p:nvSpPr>
          <p:cNvPr id="7" name="QB_6_AN.3_1#752dbe831.blank?vaa=1&amp;vcp=1&amp;pid=dbe8219a6&amp;color=0,0,0&amp;vpa=24&amp;vtp=1&amp;vaab=1&amp;bbb=1"/>
          <p:cNvSpPr/>
          <p:nvPr/>
        </p:nvSpPr>
        <p:spPr>
          <a:xfrm>
            <a:off x="2353214" y="250288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  <p:sp>
        <p:nvSpPr>
          <p:cNvPr id="9" name="QB_6_AN.4_1#752dbe831.blank?vaa=1&amp;vcp=1&amp;pid=dbe8219a6&amp;color=0,0,0&amp;vpa=25&amp;vtp=1&amp;vaab=1&amp;bbb=1"/>
          <p:cNvSpPr/>
          <p:nvPr/>
        </p:nvSpPr>
        <p:spPr>
          <a:xfrm>
            <a:off x="2607214" y="3163284"/>
            <a:ext cx="2032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case</a:t>
            </a:r>
            <a:endParaRPr lang="en-US" altLang="zh-CN" sz="2800" dirty="0"/>
          </a:p>
        </p:txBody>
      </p:sp>
      <p:sp>
        <p:nvSpPr>
          <p:cNvPr id="11" name="QB_6_AN.5_1#752dbe831.blank?vaa=1&amp;vcp=1&amp;pid=dbe8219a6&amp;color=0,0,0&amp;vpa=26&amp;vtp=1&amp;vaab=1&amp;bbb=1"/>
          <p:cNvSpPr/>
          <p:nvPr/>
        </p:nvSpPr>
        <p:spPr>
          <a:xfrm>
            <a:off x="1838294" y="3810984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3" name="QB_6_AN.6_1#752dbe831.blank?vaa=1&amp;vcp=1&amp;pid=dbe8219a6&amp;color=0,0,0&amp;vpa=27&amp;vtp=1&amp;vaab=1&amp;bbb=1"/>
          <p:cNvSpPr/>
          <p:nvPr/>
        </p:nvSpPr>
        <p:spPr>
          <a:xfrm>
            <a:off x="2213514" y="4445984"/>
            <a:ext cx="1560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5" name="QB_6_AN.52_1#752dbe831.blank?vaa=1&amp;vcp=1&amp;pid=dbe8219a6&amp;color=0,0,0&amp;vpa=28&amp;vtp=1&amp;vaab=1&amp;bbb=1"/>
          <p:cNvSpPr/>
          <p:nvPr/>
        </p:nvSpPr>
        <p:spPr>
          <a:xfrm>
            <a:off x="2899314" y="5072729"/>
            <a:ext cx="16208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plenty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3_1#c934977ce?vaa=1&amp;vcp=1&amp;pid=dbe8219a6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偶尔地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末为止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握手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顺便拜访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毕竟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lang="en-US" altLang="zh-CN" sz="2800" dirty="0"/>
          </a:p>
        </p:txBody>
      </p:sp>
      <p:sp>
        <p:nvSpPr>
          <p:cNvPr id="3" name="QB_6_AN.1_1#c934977ce.blank?vaa=1&amp;vcp=1&amp;pid=dbe8219a6&amp;color=0,0,0&amp;vpa=29&amp;vtp=1&amp;vaab=1&amp;bbb=1"/>
          <p:cNvSpPr/>
          <p:nvPr/>
        </p:nvSpPr>
        <p:spPr>
          <a:xfrm>
            <a:off x="1832514" y="1213834"/>
            <a:ext cx="14382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5" name="QB_6_AN.2_1#c934977ce.blank?vaa=1&amp;vcp=1&amp;pid=dbe8219a6&amp;color=0,0,0&amp;vpa=30&amp;vtp=1&amp;vaab=1&amp;bbb=1"/>
          <p:cNvSpPr/>
          <p:nvPr/>
        </p:nvSpPr>
        <p:spPr>
          <a:xfrm>
            <a:off x="2188114" y="1861534"/>
            <a:ext cx="2684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endParaRPr lang="en-US" altLang="zh-CN" sz="2800" dirty="0"/>
          </a:p>
        </p:txBody>
      </p:sp>
      <p:sp>
        <p:nvSpPr>
          <p:cNvPr id="7" name="QB_6_AN.3_1#c934977ce.blank?vaa=1&amp;vcp=1&amp;pid=dbe8219a6&amp;color=0,0,0&amp;vpa=31&amp;vtp=1&amp;vaab=1&amp;bbb=1"/>
          <p:cNvSpPr/>
          <p:nvPr/>
        </p:nvSpPr>
        <p:spPr>
          <a:xfrm>
            <a:off x="3305715" y="2496534"/>
            <a:ext cx="23907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c934977ce.blank?vaa=1&amp;vcp=1&amp;pid=dbe8219a6&amp;color=0,0,0&amp;vpa=32&amp;vtp=1&amp;vaab=1&amp;bbb=1"/>
          <p:cNvSpPr/>
          <p:nvPr/>
        </p:nvSpPr>
        <p:spPr>
          <a:xfrm>
            <a:off x="1883314" y="3156934"/>
            <a:ext cx="1343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total</a:t>
            </a:r>
            <a:endParaRPr lang="en-US" altLang="zh-CN" sz="2800" dirty="0"/>
          </a:p>
        </p:txBody>
      </p:sp>
      <p:sp>
        <p:nvSpPr>
          <p:cNvPr id="11" name="QB_6_AN.5_1#c934977ce.blank?vaa=1&amp;vcp=1&amp;pid=dbe8219a6&amp;color=0,0,0&amp;vpa=33&amp;vtp=1&amp;vaab=1&amp;bbb=1"/>
          <p:cNvSpPr/>
          <p:nvPr/>
        </p:nvSpPr>
        <p:spPr>
          <a:xfrm>
            <a:off x="1870614" y="3804634"/>
            <a:ext cx="2073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endParaRPr lang="en-US" altLang="zh-CN" sz="2800" dirty="0"/>
          </a:p>
        </p:txBody>
      </p:sp>
      <p:sp>
        <p:nvSpPr>
          <p:cNvPr id="13" name="QB_6_AN.6_1#c934977ce.blank?vaa=1&amp;vcp=1&amp;pid=dbe8219a6&amp;color=0,0,0&amp;vpa=34&amp;vtp=1&amp;vaab=1&amp;bbb=1"/>
          <p:cNvSpPr/>
          <p:nvPr/>
        </p:nvSpPr>
        <p:spPr>
          <a:xfrm>
            <a:off x="2543714" y="4439634"/>
            <a:ext cx="14446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15" name="QB_6_AN.66_1#c934977ce.blank?vaa=1&amp;vcp=1&amp;pid=dbe8219a6&amp;color=0,0,0&amp;vpa=35&amp;vtp=1&amp;vaab=1&amp;bbb=1"/>
          <p:cNvSpPr/>
          <p:nvPr/>
        </p:nvSpPr>
        <p:spPr>
          <a:xfrm>
            <a:off x="1832514" y="5079079"/>
            <a:ext cx="1441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7_1#c63fc108c?vaa=1&amp;vcp=1&amp;pid=dbe8219a6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大动肝火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作出努力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擦掉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让某人感到宾至如归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习惯于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c63fc108c.blank?vaa=1&amp;vcp=1&amp;pid=dbe8219a6&amp;color=0,0,0&amp;vpa=36&amp;vtp=1&amp;vaab=1&amp;bbb=1"/>
          <p:cNvSpPr/>
          <p:nvPr/>
        </p:nvSpPr>
        <p:spPr>
          <a:xfrm>
            <a:off x="2607214" y="1527524"/>
            <a:ext cx="14811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</a:t>
            </a:r>
            <a:endParaRPr lang="en-US" altLang="zh-CN" sz="2800" dirty="0"/>
          </a:p>
        </p:txBody>
      </p:sp>
      <p:sp>
        <p:nvSpPr>
          <p:cNvPr id="5" name="QB_6_AN.2_1#c63fc108c.blank?vaa=1&amp;vcp=1&amp;pid=dbe8219a6&amp;color=0,0,0&amp;vpa=37&amp;vtp=1&amp;vaab=1&amp;bbb=1"/>
          <p:cNvSpPr/>
          <p:nvPr/>
        </p:nvSpPr>
        <p:spPr>
          <a:xfrm>
            <a:off x="2543714" y="2187924"/>
            <a:ext cx="2501837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effort</a:t>
            </a:r>
            <a:endParaRPr lang="en-US" altLang="zh-CN" sz="2800" dirty="0"/>
          </a:p>
        </p:txBody>
      </p:sp>
      <p:sp>
        <p:nvSpPr>
          <p:cNvPr id="7" name="QB_6_AN.3_1#c63fc108c.blank?vaa=1&amp;vcp=1&amp;pid=dbe8219a6&amp;color=0,0,0&amp;vpa=38&amp;vtp=1&amp;vaab=1&amp;bbb=1"/>
          <p:cNvSpPr/>
          <p:nvPr/>
        </p:nvSpPr>
        <p:spPr>
          <a:xfrm>
            <a:off x="2950114" y="2835624"/>
            <a:ext cx="2038287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9" name="QB_6_AN.4_1#c63fc108c.blank?vaa=1&amp;vcp=1&amp;pid=dbe8219a6&amp;color=0,0,0&amp;vpa=39&amp;vtp=1&amp;vaab=1&amp;bbb=1"/>
          <p:cNvSpPr/>
          <p:nvPr/>
        </p:nvSpPr>
        <p:spPr>
          <a:xfrm>
            <a:off x="1819814" y="3470624"/>
            <a:ext cx="34189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1" name="QB_6_AN.5_1#c63fc108c.blank?vaa=1&amp;vcp=1&amp;pid=dbe8219a6&amp;color=0,0,0&amp;vpa=40&amp;vtp=1&amp;vaab=1&amp;bbb=1"/>
          <p:cNvSpPr/>
          <p:nvPr/>
        </p:nvSpPr>
        <p:spPr>
          <a:xfrm>
            <a:off x="4334415" y="4131024"/>
            <a:ext cx="3719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endParaRPr lang="en-US" altLang="zh-CN" sz="2800" dirty="0"/>
          </a:p>
        </p:txBody>
      </p:sp>
      <p:sp>
        <p:nvSpPr>
          <p:cNvPr id="13" name="QB_6_AN.78_1#c63fc108c.blank?vaa=1&amp;vcp=1&amp;pid=dbe8219a6&amp;color=0,0,0&amp;vpa=41&amp;vtp=1&amp;vaab=1&amp;bbb=1"/>
          <p:cNvSpPr/>
          <p:nvPr/>
        </p:nvSpPr>
        <p:spPr>
          <a:xfrm>
            <a:off x="2188114" y="4745069"/>
            <a:ext cx="1974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ac9c8118?vcp=1&amp;pid=260d3dfbf&amp;color=236,117,163&amp;vtp=1&amp;vaab=1&amp;bt=1&amp;bbb=1"/>
          <p:cNvSpPr/>
          <p:nvPr/>
        </p:nvSpPr>
        <p:spPr>
          <a:xfrm>
            <a:off x="539496" y="554400"/>
            <a:ext cx="11109960" cy="5530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dbd8edcd2?vcp=1&amp;pid=bac9c8118&amp;color=0,0,0&amp;vtp=1&amp;vaab=1&amp;bbb=1"/>
          <p:cNvSpPr/>
          <p:nvPr/>
        </p:nvSpPr>
        <p:spPr>
          <a:xfrm>
            <a:off x="539496" y="1167009"/>
            <a:ext cx="11109960" cy="5278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——你喜欢什么类型的音乐？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——我喜欢可以跟着唱的音乐。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我更喜欢可以让我思考的电影。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当我沮丧或者疲劳的时候，我更喜欢那些让我振奋的电影。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bd8edcd2?sp=1&amp;vcp=1&amp;pid=bac9c8118&amp;color=0,0,0&amp;vtp=1&amp;vaab=1&amp;bt=1&amp;bbb=1"/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（P68）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卡门喜欢哪种类型的音乐家？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——她喜欢演奏不同类型音乐的音乐家。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erhu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那首用二胡演奏的曲子尤其让我感动。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Wuxi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1893.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（P70）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这首曲子是由一位在1893年出生于无锡的民间音乐家阿炳写的。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bd8edcd2?vcp=1&amp;pid=bac9c8118&amp;color=0,0,0&amp;vtp=1&amp;vaab=1&amp;bt=1&amp;bb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Korea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—They’re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——在韩国，人们第一次见面时应该怎么做？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——他们应该鞠躬。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bd8edcd2?sp=1&amp;vcp=1&amp;pid=bac9c8118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（P75）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如果有人邀请你在中午见面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那么你就要在中午到达。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avoid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impolite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我总是早点离开家，以避开交通拥堵，因为我觉得让别人等待是不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礼貌的。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bd8edcd2?sp=1&amp;vcp=1&amp;pid=bac9c8118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jeans?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（P76）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我该穿牛仔裤吗？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不，你要穿西装，打领带。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771e83c6.fixed?vcp=1&amp;pid=c137c7ff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d771e83c6.fixed?vcp=1&amp;pid=c137c7ff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89349fe?vcp=1&amp;pid=d771e83c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which引导的定语从句。</a:t>
            </a:r>
            <a:endParaRPr lang="en-US" altLang="zh-CN" sz="3200" dirty="0"/>
          </a:p>
        </p:txBody>
      </p:sp>
      <p:sp>
        <p:nvSpPr>
          <p:cNvPr id="3" name="P_6_BD#e84c37ddd?vcp=1&amp;pid=6389349fe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在复合句中，修饰某一名词或代词的从句叫定语从句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。定语从句一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般紧跟在它所修饰的名词或代词之后。这个被修饰的名词或代词称为先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。引导定语从句的关联词称为关系词。</a:t>
            </a:r>
            <a:endParaRPr lang="en-US" altLang="zh-CN" sz="2800" dirty="0"/>
          </a:p>
        </p:txBody>
      </p:sp>
      <p:graphicFrame>
        <p:nvGraphicFramePr>
          <p:cNvPr id="20" name="P_6_BD#e84c37ddd?colgroup=4,11,13&amp;vcp=1&amp;pid=6389349f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140000"/>
              </p:ext>
            </p:extLst>
          </p:nvPr>
        </p:nvGraphicFramePr>
        <p:xfrm>
          <a:off x="539496" y="3242101"/>
          <a:ext cx="11082528" cy="1681798"/>
        </p:xfrm>
        <a:graphic>
          <a:graphicData uri="http://schemas.openxmlformats.org/drawingml/2006/table">
            <a:tbl>
              <a:tblPr/>
              <a:tblGrid>
                <a:gridCol w="1773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先行词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who/that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who/whom/that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that/which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that/which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86865e19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886865e19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86865e19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九年级全一册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84c37ddd?vcp=1&amp;pid=6389349fe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that/which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storybook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那本红色封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面的书是本故事书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先行词是物，关系词在从句中作主语）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that/who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站在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那儿的那个人是我的语文老师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先行词是人，关系词在从句中作主语）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that/which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这就是你昨天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给我的那本书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先行词是物，关系词在从句中作宾语）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84c37ddd?vcp=1&amp;pid=6389349fe&amp;color=0,0,0&amp;mp=1&amp;vtp=1&amp;vaab=1&amp;bt=1&amp;bbb=1&amp;h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that/who/whom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他就是我昨天遇到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的那个人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先行词是人，关系词在从句中作宾语）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：关系词在定语从句中作宾语时，关系词可以省略。例如：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（that/which）I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Japan.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上周我买的那台照相机是日本产的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9ba93733?vcp=1&amp;pid=6389349f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23" name="QM_7_BD.79_1#be4943b69?colgroup=30&amp;vaa=1&amp;vcp=1&amp;pid=d9ba9373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783696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which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80_1#d69ed5989?vaa=1&amp;vcp=1&amp;pid=be4943b69&amp;color=0,0,0&amp;vtp=1&amp;vaab=1&amp;bbb=1"/>
          <p:cNvSpPr/>
          <p:nvPr/>
        </p:nvSpPr>
        <p:spPr>
          <a:xfrm>
            <a:off x="539496" y="197146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wanted.</a:t>
            </a:r>
            <a:endParaRPr lang="en-US" altLang="zh-CN" sz="2800" dirty="0"/>
          </a:p>
        </p:txBody>
      </p:sp>
      <p:sp>
        <p:nvSpPr>
          <p:cNvPr id="5" name="QB_8_AN.1_1#d69ed5989.blank?vaa=1&amp;vcp=1&amp;pid=be4943b69&amp;color=0,0,0&amp;vpa=42&amp;vtp=1&amp;vaab=1&amp;bbb=1"/>
          <p:cNvSpPr/>
          <p:nvPr/>
        </p:nvSpPr>
        <p:spPr>
          <a:xfrm>
            <a:off x="2672303" y="1940986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who/that</a:t>
            </a:r>
            <a:endParaRPr lang="en-US" altLang="zh-CN" sz="2800" dirty="0"/>
          </a:p>
        </p:txBody>
      </p:sp>
      <p:sp>
        <p:nvSpPr>
          <p:cNvPr id="7" name="QB_8_AN.2_1#d69ed5989.blank?vaa=1&amp;vcp=1&amp;pid=be4943b69&amp;color=0,0,0&amp;vpa=43&amp;vtp=1&amp;vaab=1&amp;bbb=1"/>
          <p:cNvSpPr/>
          <p:nvPr/>
        </p:nvSpPr>
        <p:spPr>
          <a:xfrm>
            <a:off x="2335753" y="2588686"/>
            <a:ext cx="1501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who/that</a:t>
            </a:r>
            <a:endParaRPr lang="en-US" altLang="zh-CN" sz="2800" dirty="0"/>
          </a:p>
        </p:txBody>
      </p:sp>
      <p:sp>
        <p:nvSpPr>
          <p:cNvPr id="9" name="QB_8_AN.3_1#d69ed5989.blank?vaa=1&amp;vcp=1&amp;pid=be4943b69&amp;color=0,0,0&amp;vpa=44&amp;vtp=1&amp;vaab=1&amp;bbb=1"/>
          <p:cNvSpPr/>
          <p:nvPr/>
        </p:nvSpPr>
        <p:spPr>
          <a:xfrm>
            <a:off x="5401151" y="3236386"/>
            <a:ext cx="1757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which/that</a:t>
            </a:r>
            <a:endParaRPr lang="en-US" altLang="zh-CN" sz="2800" dirty="0"/>
          </a:p>
        </p:txBody>
      </p:sp>
      <p:sp>
        <p:nvSpPr>
          <p:cNvPr id="11" name="QB_8_AN.87_1#d69ed5989.blank?vaa=1&amp;vcp=1&amp;pid=be4943b69&amp;color=0,0,0&amp;vpa=45&amp;vtp=1&amp;vaab=1&amp;bbb=1"/>
          <p:cNvSpPr/>
          <p:nvPr/>
        </p:nvSpPr>
        <p:spPr>
          <a:xfrm>
            <a:off x="3502565" y="3863131"/>
            <a:ext cx="1757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which/that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3d6454e8?vcp=1&amp;pid=d771e83c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sth.的用法。</a:t>
            </a:r>
            <a:endParaRPr lang="en-US" altLang="zh-CN" sz="3200" dirty="0"/>
          </a:p>
        </p:txBody>
      </p:sp>
      <p:sp>
        <p:nvSpPr>
          <p:cNvPr id="3" name="P_6_BD#fba2dd670?vcp=1&amp;pid=23d6454e8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sth.意为“应该做某事；被期望做某事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”，这一结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构表示主语被期望或被要求做某事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，含有应该或理应做某事之意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。相当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should，但should语气比be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sth.更委婉些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。其否定形式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意为“不准做某事，不应该做某事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other.我们应该互相帮助。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4340ea3?vcp=1&amp;pid=23d6454e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88_1#c859f596d?vaa=1&amp;vcp=1&amp;pid=4e4340ea3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c859f596d.bracket?vaa=1&amp;vcp=1&amp;pid=4e4340ea3&amp;color=0,0,0&amp;vpa=46&amp;vtp=1&amp;vaab=1"/>
          <p:cNvSpPr/>
          <p:nvPr/>
        </p:nvSpPr>
        <p:spPr>
          <a:xfrm>
            <a:off x="7867492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88_2#c859f596d.choices?vaa=1&amp;vcp=1&amp;pid=4e4340ea3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.both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90_1#262e4ff0b?vaa=1&amp;vcp=1&amp;pid=4e4340ea3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91_1#262e4ff0b.bracket?vaa=1&amp;vcp=1&amp;pid=4e4340ea3&amp;color=0,0,0&amp;vpa=47&amp;vtp=1&amp;vaab=1"/>
          <p:cNvSpPr/>
          <p:nvPr/>
        </p:nvSpPr>
        <p:spPr>
          <a:xfrm>
            <a:off x="9467692" y="245393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90_2#262e4ff0b.choices?vaa=1&amp;vcp=1&amp;pid=4e4340ea3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bda3ee11?vcp=1&amp;pid=d771e83c6&amp;color=236,117,163&amp;vtp=1&amp;vaab=1&amp;bt=1&amp;bbb=1"/>
          <p:cNvSpPr/>
          <p:nvPr/>
        </p:nvSpPr>
        <p:spPr>
          <a:xfrm>
            <a:off x="539496" y="554400"/>
            <a:ext cx="11263313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adj.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+（for/of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sb.）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sth.”句型的用法。</a:t>
            </a:r>
            <a:endParaRPr lang="en-US" altLang="zh-CN" sz="3200" dirty="0"/>
          </a:p>
        </p:txBody>
      </p:sp>
      <p:sp>
        <p:nvSpPr>
          <p:cNvPr id="3" name="P_6_BD#5a0d2e7d1?vcp=1&amp;pid=8bda3ee11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这是个动词不定式作主语的句型。句型中it为形式主语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，真正的主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.+for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sb.+to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sth.”意为“做某事对某人来说很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句中的形容词是do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sth.的属性，sb.跟形容词没有直接关系。例如：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对于我来说，要处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理这个问题很难。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5a0d2e7d1?sp=1&amp;vcp=1&amp;pid=8bda3ee11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sth.”意为“某人做某事真是太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了”。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句中的形容词跟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sb.有关,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这个形容词是用来形容sb.的。例如：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me.你能帮我，真好。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：of后的形容词是描述sb.的性格、品质的，如kind，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good，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，right，wrong，clever，careless，polite，foolish等。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08282956?vcp=1&amp;pid=8bda3ee11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92_1#b806c4f94?vaa=1&amp;vcp=1&amp;pid=108282956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b806c4f94.bracket?vaa=1&amp;vcp=1&amp;pid=108282956&amp;color=0,0,0&amp;vpa=48&amp;vtp=1&amp;vaab=1"/>
          <p:cNvSpPr/>
          <p:nvPr/>
        </p:nvSpPr>
        <p:spPr>
          <a:xfrm>
            <a:off x="1872203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92_2#b806c4f94.choices?vaa=1&amp;vcp=1&amp;pid=108282956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A.of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</a:t>
            </a:r>
            <a:endParaRPr lang="en-US" altLang="zh-CN" sz="2800" dirty="0"/>
          </a:p>
        </p:txBody>
      </p:sp>
      <p:sp>
        <p:nvSpPr>
          <p:cNvPr id="6" name="QC_7_BD.94_1#63df87c20?vaa=1&amp;vcp=1&amp;pid=108282956&amp;color=0,0,0&amp;vtp=1&amp;vaab=1&amp;bbb=1"/>
          <p:cNvSpPr/>
          <p:nvPr/>
        </p:nvSpPr>
        <p:spPr>
          <a:xfrm>
            <a:off x="539496" y="31098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95_1#63df87c20.bracket?vaa=1&amp;vcp=1&amp;pid=108282956&amp;color=0,0,0&amp;vpa=49&amp;vtp=1&amp;vaab=1"/>
          <p:cNvSpPr/>
          <p:nvPr/>
        </p:nvSpPr>
        <p:spPr>
          <a:xfrm>
            <a:off x="9742456" y="30965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94_2#63df87c20.choices?vaa=1&amp;vcp=1&amp;pid=108282956&amp;color=0,0,0&amp;vtp=1&amp;vaab=1&amp;bbb=1"/>
          <p:cNvSpPr/>
          <p:nvPr/>
        </p:nvSpPr>
        <p:spPr>
          <a:xfrm>
            <a:off x="539496" y="37315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A.of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baf28298.fixed?vcp=1&amp;pid=c137c7ff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abaf28298.fixed?vcp=1&amp;pid=c137c7ff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c1f68ebe?sp=1&amp;vcp=1&amp;pid=abaf2829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主题：介绍风俗习惯</a:t>
            </a:r>
            <a:endParaRPr lang="en-US" altLang="zh-CN" sz="3000" dirty="0"/>
          </a:p>
        </p:txBody>
      </p:sp>
      <p:sp>
        <p:nvSpPr>
          <p:cNvPr id="3" name="C_6_BD#898a3e243?vcp=1&amp;pid=bc1f68ebe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96_1#3742f21d6?vaa=1&amp;vcp=1&amp;pid=898a3e243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假如你是王琳，你的美国笔友Cindy将要来中国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，她发来电子邮件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说想了解中国的一些风俗习惯。请你根据以下要点提示给她回复一封电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子邮件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。90词左右。开头和结尾已给出，不计入总词数。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d6cea9b3.fixed?vcp=1&amp;pid=c137c7ff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1d6cea9b3.fixed?vcp=1&amp;pid=c137c7ff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6_2#3742f21d6?vaa=1&amp;vcp=1&amp;pid=898a3e243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要点提示：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1.与人首次见面时应该握手；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2.与人吃饭时不要用筷子指人；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3.应该按时参加聚会；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4.不应该给朋友送钟。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6_7#3742f21d6?vaa=1&amp;vcp=1&amp;pid=898a3e243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Cindy,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96_7#3742f21d6?vaa=1&amp;vcp=1&amp;pid=898a3e243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F6450B55-3697-1DBC-C2F1-69FB7974CCB1}"/>
              </a:ext>
            </a:extLst>
          </p:cNvPr>
          <p:cNvSpPr/>
          <p:nvPr/>
        </p:nvSpPr>
        <p:spPr>
          <a:xfrm>
            <a:off x="539496" y="3412222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chopsticks.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6_7#3742f21d6?vaa=1&amp;vcp=1&amp;pid=898a3e243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EDEEB41E-6929-E8ED-127E-89E2513CE0E7}"/>
              </a:ext>
            </a:extLst>
          </p:cNvPr>
          <p:cNvSpPr/>
          <p:nvPr/>
        </p:nvSpPr>
        <p:spPr>
          <a:xfrm>
            <a:off x="539496" y="88744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wishes!</a:t>
            </a:r>
            <a:endParaRPr lang="en-US" altLang="zh-CN" sz="2800" dirty="0"/>
          </a:p>
          <a:p>
            <a:pPr algn="r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</a:t>
            </a:r>
            <a:endParaRPr lang="en-US" altLang="zh-CN" sz="2800" dirty="0"/>
          </a:p>
        </p:txBody>
      </p:sp>
      <p:sp>
        <p:nvSpPr>
          <p:cNvPr id="3" name="QB_7_AN.96_7#3742f21d6?vaa=1&amp;vcp=1&amp;pid=898a3e243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87DAFC52-9CE7-EDA0-6965-2EB6370FC3DF}"/>
              </a:ext>
            </a:extLst>
          </p:cNvPr>
          <p:cNvSpPr/>
          <p:nvPr/>
        </p:nvSpPr>
        <p:spPr>
          <a:xfrm>
            <a:off x="539496" y="8620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“death”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93353226"/>
      </p:ext>
    </p:extLst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abc428b?vcp=1&amp;pid=bc1f68eb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3" name="P_7_BD#c3880cb3a?colgroup=4,25&amp;vcp=1&amp;pid=1fabc428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672199"/>
              </p:ext>
            </p:extLst>
          </p:nvPr>
        </p:nvGraphicFramePr>
        <p:xfrm>
          <a:off x="539496" y="1272966"/>
          <a:ext cx="11082528" cy="3968244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中国的一些风俗习惯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7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①与人见面时应该握手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与人吃饭时不要用筷子指人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应该按时参加聚会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不应该给朋友送钟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c3880cb3a?colgroup=4,25&amp;vcp=1&amp;pid=1fabc42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862788"/>
              </p:ext>
            </p:extLst>
          </p:nvPr>
        </p:nvGraphicFramePr>
        <p:xfrm>
          <a:off x="539496" y="1025807"/>
          <a:ext cx="11082528" cy="5327206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0743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开篇：点明主题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：按照要点详细介绍中国的一些风俗习惯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：表达希望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976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sth.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hands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point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Firstly,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meet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someone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supposed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present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3880cb3a?colgroup=4,25&amp;vcp=1&amp;pid=1fabc428b&amp;color=0,0,0&amp;mp=1&amp;vtp=1&amp;vaab=1&amp;bt=1&amp;bbb=1">
            <a:extLst>
              <a:ext uri="{FF2B5EF4-FFF2-40B4-BE49-F238E27FC236}">
                <a16:creationId xmlns:a16="http://schemas.microsoft.com/office/drawing/2014/main" id="{EBC8F0C4-0B13-1BB2-6DDE-D84CA0018E85}"/>
              </a:ext>
            </a:extLst>
          </p:cNvPr>
          <p:cNvSpPr txBox="1"/>
          <p:nvPr/>
        </p:nvSpPr>
        <p:spPr>
          <a:xfrm>
            <a:off x="10903879" y="424654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c3880cb3a?vcp=1&amp;pid=1fabc428b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学习至此，请完成第22讲备考练习（第226页）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b1733566.fixed?vcp=1&amp;pid=c137c7ff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3b1733566.fixed?vcp=1&amp;pid=c137c7fff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第22讲备考练习（九年级全一册Units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5af0d55?sp=1&amp;vcp=1&amp;pid=3b173356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97_1#ccccaced3?vaa=1&amp;vcp=1&amp;pid=035af0d55&amp;color=0,0,0&amp;vtp=1&amp;vaab=1&amp;bbb=1"/>
          <p:cNvSpPr/>
          <p:nvPr/>
        </p:nvSpPr>
        <p:spPr>
          <a:xfrm>
            <a:off x="539496" y="1272015"/>
            <a:ext cx="115220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received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ccccaced3.bracket?vaa=1&amp;vcp=1&amp;pid=035af0d55&amp;color=0,0,0&amp;vpa=50&amp;vtp=1&amp;vaab=1"/>
          <p:cNvSpPr/>
          <p:nvPr/>
        </p:nvSpPr>
        <p:spPr>
          <a:xfrm>
            <a:off x="10863803" y="12586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97_2#ccccaced3.choices?vaa=1&amp;vcp=1&amp;pid=035af0d55&amp;color=0,0,0&amp;vtp=1&amp;vaab=1&amp;bbb=1"/>
          <p:cNvSpPr/>
          <p:nvPr/>
        </p:nvSpPr>
        <p:spPr>
          <a:xfrm>
            <a:off x="539496" y="1897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endParaRPr lang="en-US" altLang="zh-CN" sz="2800" dirty="0"/>
          </a:p>
        </p:txBody>
      </p:sp>
      <p:sp>
        <p:nvSpPr>
          <p:cNvPr id="6" name="QC_6_BD.99_1#a36e7645d?vaa=1&amp;vcp=1&amp;pid=035af0d55&amp;color=0,0,0&amp;vtp=1&amp;vaab=1&amp;bbb=1&amp;hb=1"/>
          <p:cNvSpPr/>
          <p:nvPr/>
        </p:nvSpPr>
        <p:spPr>
          <a:xfrm>
            <a:off x="539496" y="25265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a36e7645d.bracket?vaa=1&amp;vcp=1&amp;pid=035af0d55&amp;color=0,0,0&amp;vpa=51&amp;vtp=1&amp;vaab=1"/>
          <p:cNvSpPr/>
          <p:nvPr/>
        </p:nvSpPr>
        <p:spPr>
          <a:xfrm>
            <a:off x="1969039" y="316088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99_2#a36e7645d.choices?vaa=1&amp;vcp=1&amp;pid=035af0d55&amp;color=0,0,0&amp;vtp=1&amp;vaab=1&amp;bbb=1"/>
          <p:cNvSpPr/>
          <p:nvPr/>
        </p:nvSpPr>
        <p:spPr>
          <a:xfrm>
            <a:off x="539496" y="37956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endParaRPr lang="en-US" altLang="zh-CN" sz="2800" dirty="0"/>
          </a:p>
        </p:txBody>
      </p:sp>
      <p:sp>
        <p:nvSpPr>
          <p:cNvPr id="9" name="QC_6_BD.101_1#e5060d129?sp=1&amp;vaa=1&amp;vcp=1&amp;pid=035af0d55&amp;color=0,0,0&amp;vtp=1&amp;vaab=1&amp;bbb=1"/>
          <p:cNvSpPr/>
          <p:nvPr/>
        </p:nvSpPr>
        <p:spPr>
          <a:xfrm>
            <a:off x="539496" y="44251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consider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02_1#e5060d129.bracket?vaa=1&amp;vcp=1&amp;pid=035af0d55&amp;color=0,0,0&amp;vpa=52&amp;vtp=1&amp;vaab=1"/>
          <p:cNvSpPr/>
          <p:nvPr/>
        </p:nvSpPr>
        <p:spPr>
          <a:xfrm>
            <a:off x="7803103" y="50595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6_BD.101_2#e5060d129.choices?vaa=1&amp;vcp=1&amp;pid=035af0d55&amp;color=0,0,0&amp;vtp=1&amp;vaab=1&amp;bbb=1"/>
          <p:cNvSpPr/>
          <p:nvPr/>
        </p:nvSpPr>
        <p:spPr>
          <a:xfrm>
            <a:off x="539496" y="56943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.custom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.suggestion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3_1#d84ffbe18?sp=1&amp;vaa=1&amp;vcp=1&amp;pid=035af0d55&amp;color=0,0,0&amp;vtp=1&amp;vaab=1&amp;bt=1&amp;bbb=1"/>
          <p:cNvSpPr/>
          <p:nvPr/>
        </p:nvSpPr>
        <p:spPr>
          <a:xfrm>
            <a:off x="539496" y="554400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like？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84ffbe18.bracket?vaa=1&amp;vcp=1&amp;pid=035af0d55&amp;color=0,0,0&amp;vpa=53&amp;vtp=1&amp;vaab=1"/>
          <p:cNvSpPr/>
          <p:nvPr/>
        </p:nvSpPr>
        <p:spPr>
          <a:xfrm>
            <a:off x="8675339" y="113193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03_2#d84ffbe18.choices?vaa=1&amp;vcp=1&amp;pid=035af0d55&amp;color=0,0,0&amp;vtp=1&amp;vaab=1&amp;bbb=1"/>
          <p:cNvSpPr/>
          <p:nvPr/>
        </p:nvSpPr>
        <p:spPr>
          <a:xfrm>
            <a:off x="539496" y="1730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  <p:sp>
        <p:nvSpPr>
          <p:cNvPr id="5" name="QC_6_BD.105_1#b99d048cf?vaa=1&amp;vcp=1&amp;pid=035af0d55&amp;color=0,0,0&amp;vtp=1&amp;vaab=1&amp;bbb=1"/>
          <p:cNvSpPr/>
          <p:nvPr/>
        </p:nvSpPr>
        <p:spPr>
          <a:xfrm>
            <a:off x="539496" y="232116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b99d048cf.bracket?vaa=1&amp;vcp=1&amp;pid=035af0d55&amp;color=0,0,0&amp;vpa=54&amp;vtp=1&amp;vaab=1"/>
          <p:cNvSpPr/>
          <p:nvPr/>
        </p:nvSpPr>
        <p:spPr>
          <a:xfrm>
            <a:off x="9550939" y="231449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05_2#b99d048cf.choices?vaa=1&amp;vcp=1&amp;pid=035af0d55&amp;color=0,0,0&amp;vtp=1&amp;vaab=1&amp;bbb=1"/>
          <p:cNvSpPr/>
          <p:nvPr/>
        </p:nvSpPr>
        <p:spPr>
          <a:xfrm>
            <a:off x="539496" y="291139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8" name="QC_6_BD.107_1#a9c6b4c0c?vaa=1&amp;vcp=1&amp;pid=035af0d55&amp;color=0,0,0&amp;vtp=1&amp;vaab=1&amp;bbb=1"/>
          <p:cNvSpPr/>
          <p:nvPr/>
        </p:nvSpPr>
        <p:spPr>
          <a:xfrm>
            <a:off x="539496" y="350162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peaceful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_1#a9c6b4c0c.bracket?vaa=1&amp;vcp=1&amp;pid=035af0d55&amp;color=0,0,0&amp;vpa=55&amp;vtp=1&amp;vaab=1"/>
          <p:cNvSpPr/>
          <p:nvPr/>
        </p:nvSpPr>
        <p:spPr>
          <a:xfrm>
            <a:off x="10052589" y="349495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07_2#a9c6b4c0c.choices?vaa=1&amp;vcp=1&amp;pid=035af0d55&amp;color=0,0,0&amp;vtp=1&amp;vaab=1&amp;bbb=1"/>
          <p:cNvSpPr/>
          <p:nvPr/>
        </p:nvSpPr>
        <p:spPr>
          <a:xfrm>
            <a:off x="539496" y="409185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.live</a:t>
            </a:r>
            <a:endParaRPr lang="en-US" altLang="zh-CN" sz="2800" dirty="0"/>
          </a:p>
        </p:txBody>
      </p:sp>
      <p:sp>
        <p:nvSpPr>
          <p:cNvPr id="11" name="QC_6_BD.109_1#0ca2d3b22?vaa=1&amp;vcp=1&amp;pid=035af0d55&amp;color=0,0,0&amp;vtp=1&amp;vaab=1&amp;bbb=1&amp;hb=1"/>
          <p:cNvSpPr/>
          <p:nvPr/>
        </p:nvSpPr>
        <p:spPr>
          <a:xfrm>
            <a:off x="539496" y="4674917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6_AN.110_1#0ca2d3b22.bracket?vaa=1&amp;vcp=1&amp;pid=035af0d55&amp;color=0,0,0&amp;vpa=56&amp;vtp=1&amp;vaab=1"/>
          <p:cNvSpPr/>
          <p:nvPr/>
        </p:nvSpPr>
        <p:spPr>
          <a:xfrm>
            <a:off x="1671288" y="52524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C_6_BD.109_2#0ca2d3b22.choices?vaa=1&amp;vcp=1&amp;pid=035af0d55&amp;color=0,0,0&amp;vtp=1&amp;vaab=1&amp;bbb=1"/>
          <p:cNvSpPr/>
          <p:nvPr/>
        </p:nvSpPr>
        <p:spPr>
          <a:xfrm>
            <a:off x="539496" y="584769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B.goes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2b0d21c79?sp=1&amp;vaa=1&amp;vcp=1&amp;pid=035af0d55&amp;color=0,0,0&amp;vtp=1&amp;vaab=1&amp;bt=1&amp;bb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b0d21c79.bracket?vaa=1&amp;vcp=1&amp;pid=035af0d55&amp;color=0,0,0&amp;vpa=57&amp;vtp=1&amp;vaab=1"/>
          <p:cNvSpPr/>
          <p:nvPr/>
        </p:nvSpPr>
        <p:spPr>
          <a:xfrm>
            <a:off x="9541414" y="11887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11_2#2b0d21c79.choices?vaa=1&amp;vcp=1&amp;pid=035af0d55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.expects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B.expected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.hoped</a:t>
            </a:r>
            <a:endParaRPr lang="en-US" altLang="zh-CN" sz="2800" dirty="0"/>
          </a:p>
        </p:txBody>
      </p:sp>
      <p:sp>
        <p:nvSpPr>
          <p:cNvPr id="5" name="QC_6_BD.113_1#cdf0162cb?vaa=1&amp;vcp=1&amp;pid=035af0d55&amp;color=0,0,0&amp;vtp=1&amp;vaab=1&amp;bbb=1&amp;hb=1"/>
          <p:cNvSpPr/>
          <p:nvPr/>
        </p:nvSpPr>
        <p:spPr>
          <a:xfrm>
            <a:off x="539496" y="24590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cdf0162cb.bracket?vaa=1&amp;vcp=1&amp;pid=035af0d55&amp;color=0,0,0&amp;vpa=58&amp;vtp=1&amp;vaab=1"/>
          <p:cNvSpPr/>
          <p:nvPr/>
        </p:nvSpPr>
        <p:spPr>
          <a:xfrm>
            <a:off x="1794414" y="30934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3_2#cdf0162cb.choices?vaa=1&amp;vcp=1&amp;pid=035af0d55&amp;color=0,0,0&amp;vtp=1&amp;vaab=1&amp;bbb=1"/>
          <p:cNvSpPr/>
          <p:nvPr/>
        </p:nvSpPr>
        <p:spPr>
          <a:xfrm>
            <a:off x="539496" y="3728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endParaRPr lang="en-US" altLang="zh-CN" sz="2800" dirty="0"/>
          </a:p>
        </p:txBody>
      </p:sp>
      <p:sp>
        <p:nvSpPr>
          <p:cNvPr id="8" name="QC_6_BD.115_1#402d9b22e?sp=1&amp;vaa=1&amp;vcp=1&amp;pid=035af0d55&amp;color=0,0,0&amp;vtp=1&amp;vaab=1&amp;bbb=1"/>
          <p:cNvSpPr/>
          <p:nvPr/>
        </p:nvSpPr>
        <p:spPr>
          <a:xfrm>
            <a:off x="539496" y="43577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16_1#402d9b22e.bracket?vaa=1&amp;vcp=1&amp;pid=035af0d55&amp;color=0,0,0&amp;vpa=59&amp;vtp=1&amp;vaab=1"/>
          <p:cNvSpPr/>
          <p:nvPr/>
        </p:nvSpPr>
        <p:spPr>
          <a:xfrm>
            <a:off x="8322152" y="49920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15_2#402d9b22e.choices?vaa=1&amp;vcp=1&amp;pid=035af0d55&amp;color=0,0,0&amp;vtp=1&amp;vaab=1&amp;bbb=1"/>
          <p:cNvSpPr/>
          <p:nvPr/>
        </p:nvSpPr>
        <p:spPr>
          <a:xfrm>
            <a:off x="539496" y="5626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pleasure.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046884ee?vcp=1&amp;pid=1d6cea9b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3120" y="2313432"/>
            <a:ext cx="7982712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95a70aac?vcp=1&amp;pid=3b173356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17_1#27a4e158a?vaa=1&amp;vcp=1&amp;pid=b95a70aac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dry,so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（pain）,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doctor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（polite）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mainly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（Australia）.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（suppose）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friend.</a:t>
            </a:r>
            <a:endParaRPr lang="en-US" altLang="zh-CN" sz="2800" dirty="0"/>
          </a:p>
        </p:txBody>
      </p:sp>
      <p:sp>
        <p:nvSpPr>
          <p:cNvPr id="4" name="QB_6_AN.1_1#27a4e158a.blank?vaa=1&amp;vcp=1&amp;pid=b95a70aac&amp;color=0,0,0&amp;vpa=60&amp;vtp=1&amp;vaab=1&amp;bbb=1"/>
          <p:cNvSpPr/>
          <p:nvPr/>
        </p:nvSpPr>
        <p:spPr>
          <a:xfrm>
            <a:off x="1474756" y="1220315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endParaRPr lang="en-US" altLang="zh-CN" sz="2800" dirty="0"/>
          </a:p>
        </p:txBody>
      </p:sp>
      <p:sp>
        <p:nvSpPr>
          <p:cNvPr id="6" name="QB_6_AN.2_1#27a4e158a.blank?vaa=1&amp;vcp=1&amp;pid=b95a70aac&amp;color=0,0,0&amp;vpa=61&amp;vtp=1&amp;vaab=1&amp;bbb=1"/>
          <p:cNvSpPr/>
          <p:nvPr/>
        </p:nvSpPr>
        <p:spPr>
          <a:xfrm>
            <a:off x="3312065" y="2515715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painful</a:t>
            </a:r>
            <a:endParaRPr lang="en-US" altLang="zh-CN" sz="2800" dirty="0"/>
          </a:p>
        </p:txBody>
      </p:sp>
      <p:sp>
        <p:nvSpPr>
          <p:cNvPr id="8" name="QB_6_AN.3_1#27a4e158a.blank?vaa=1&amp;vcp=1&amp;pid=b95a70aac&amp;color=0,0,0&amp;vpa=62&amp;vtp=1&amp;vaab=1&amp;bbb=1"/>
          <p:cNvSpPr/>
          <p:nvPr/>
        </p:nvSpPr>
        <p:spPr>
          <a:xfrm>
            <a:off x="1398555" y="3811115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impolite</a:t>
            </a:r>
            <a:endParaRPr lang="en-US" altLang="zh-CN" sz="2800" dirty="0"/>
          </a:p>
        </p:txBody>
      </p:sp>
      <p:sp>
        <p:nvSpPr>
          <p:cNvPr id="10" name="QB_6_AN.4_1#27a4e158a.blank?vaa=1&amp;vcp=1&amp;pid=b95a70aac&amp;color=0,0,0&amp;vpa=63&amp;vtp=1&amp;vaab=1&amp;bbb=1"/>
          <p:cNvSpPr/>
          <p:nvPr/>
        </p:nvSpPr>
        <p:spPr>
          <a:xfrm>
            <a:off x="7150639" y="4471515"/>
            <a:ext cx="1876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Australians</a:t>
            </a:r>
            <a:endParaRPr lang="en-US" altLang="zh-CN" sz="2800" dirty="0"/>
          </a:p>
        </p:txBody>
      </p:sp>
      <p:sp>
        <p:nvSpPr>
          <p:cNvPr id="12" name="QB_6_AN.126_1#27a4e158a.blank?vaa=1&amp;vcp=1&amp;pid=b95a70aac&amp;color=0,0,0&amp;vpa=64&amp;vtp=1&amp;vaab=1&amp;bbb=1"/>
          <p:cNvSpPr/>
          <p:nvPr/>
        </p:nvSpPr>
        <p:spPr>
          <a:xfrm>
            <a:off x="2144554" y="5106515"/>
            <a:ext cx="1581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7_1#918442aee?vaa=1&amp;vcp=1&amp;pid=b95a70aac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（sad）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（have）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tonight,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refused.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（perform）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foreign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（custom）.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（final）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liked.</a:t>
            </a:r>
            <a:endParaRPr lang="en-US" altLang="zh-CN" sz="2800" dirty="0"/>
          </a:p>
        </p:txBody>
      </p:sp>
      <p:sp>
        <p:nvSpPr>
          <p:cNvPr id="3" name="QB_6_AN.1_1#918442aee.blank?vaa=1&amp;vcp=1&amp;pid=b95a70aac&amp;color=0,0,0&amp;vpa=65&amp;vtp=1&amp;vaab=1&amp;bbb=1"/>
          <p:cNvSpPr/>
          <p:nvPr/>
        </p:nvSpPr>
        <p:spPr>
          <a:xfrm>
            <a:off x="549815" y="1522444"/>
            <a:ext cx="1343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sadness</a:t>
            </a:r>
            <a:endParaRPr lang="en-US" altLang="zh-CN" sz="2800" dirty="0"/>
          </a:p>
        </p:txBody>
      </p:sp>
      <p:sp>
        <p:nvSpPr>
          <p:cNvPr id="5" name="QB_6_AN.2_1#918442aee.blank?vaa=1&amp;vcp=1&amp;pid=b95a70aac&amp;color=0,0,0&amp;vpa=66&amp;vtp=1&amp;vaab=1&amp;bbb=1"/>
          <p:cNvSpPr/>
          <p:nvPr/>
        </p:nvSpPr>
        <p:spPr>
          <a:xfrm>
            <a:off x="3806348" y="2170144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7" name="QB_6_AN.3_1#918442aee.blank?vaa=1&amp;vcp=1&amp;pid=b95a70aac&amp;color=0,0,0&amp;vpa=67&amp;vtp=1&amp;vaab=1&amp;bbb=1"/>
          <p:cNvSpPr/>
          <p:nvPr/>
        </p:nvSpPr>
        <p:spPr>
          <a:xfrm>
            <a:off x="4007390" y="3452844"/>
            <a:ext cx="1739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endParaRPr lang="en-US" altLang="zh-CN" sz="2800" dirty="0"/>
          </a:p>
        </p:txBody>
      </p:sp>
      <p:sp>
        <p:nvSpPr>
          <p:cNvPr id="9" name="QB_6_AN.4_1#918442aee.blank?vaa=1&amp;vcp=1&amp;pid=b95a70aac&amp;color=0,0,0&amp;vpa=68&amp;vtp=1&amp;vaab=1&amp;bbb=1"/>
          <p:cNvSpPr/>
          <p:nvPr/>
        </p:nvSpPr>
        <p:spPr>
          <a:xfrm>
            <a:off x="7996143" y="4760944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customs</a:t>
            </a:r>
            <a:endParaRPr lang="en-US" altLang="zh-CN" sz="2800" dirty="0"/>
          </a:p>
        </p:txBody>
      </p:sp>
      <p:sp>
        <p:nvSpPr>
          <p:cNvPr id="11" name="QB_6_AN.136_1#918442aee.blank?vaa=1&amp;vcp=1&amp;pid=b95a70aac&amp;color=0,0,0&amp;vpa=69&amp;vtp=1&amp;vaab=1&amp;bbb=1"/>
          <p:cNvSpPr/>
          <p:nvPr/>
        </p:nvSpPr>
        <p:spPr>
          <a:xfrm>
            <a:off x="1988089" y="5374989"/>
            <a:ext cx="11858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finally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7cfb6a0?sp=1&amp;vcp=1&amp;pid=3b1733566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2" name="QM_6_BD.137_1#8c3dffa6d?colgroup=30&amp;vaa=1&amp;vcp=1&amp;pid=437cfb6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991113"/>
              </p:ext>
            </p:extLst>
          </p:nvPr>
        </p:nvGraphicFramePr>
        <p:xfrm>
          <a:off x="539496" y="2066081"/>
          <a:ext cx="11100816" cy="98783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8783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suggestion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accept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37_2#8c3dffa6d?vaa=1&amp;vcp=1&amp;pid=437cfb6a0&amp;color=0,0,0&amp;vtp=1&amp;vaab=1&amp;bbb=1"/>
          <p:cNvSpPr/>
          <p:nvPr/>
        </p:nvSpPr>
        <p:spPr>
          <a:xfrm>
            <a:off x="539496" y="3323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John,</a:t>
            </a:r>
            <a:endParaRPr lang="en-US" altLang="zh-CN" sz="2800" dirty="0"/>
          </a:p>
        </p:txBody>
      </p:sp>
      <p:sp>
        <p:nvSpPr>
          <p:cNvPr id="5" name="QM_6_BD.137_3#8c3dffa6d?sp=1&amp;vaa=1&amp;vcp=1&amp;pid=437cfb6a0&amp;color=0,0,0&amp;vtp=1&amp;vaab=1&amp;bbb=1&amp;hb=1"/>
          <p:cNvSpPr/>
          <p:nvPr/>
        </p:nvSpPr>
        <p:spPr>
          <a:xfrm>
            <a:off x="539496" y="39546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politely.</a:t>
            </a:r>
            <a:endParaRPr lang="en-US" altLang="zh-CN" sz="2800" dirty="0"/>
          </a:p>
        </p:txBody>
      </p:sp>
      <p:sp>
        <p:nvSpPr>
          <p:cNvPr id="6" name="QM_6_BD.137_4#8c3dffa6d?sp=1&amp;vaa=1&amp;vcp=1&amp;pid=437cfb6a0&amp;color=0,0,0&amp;vtp=1&amp;vaab=1&amp;bbb=1&amp;hb=1"/>
          <p:cNvSpPr/>
          <p:nvPr/>
        </p:nvSpPr>
        <p:spPr>
          <a:xfrm>
            <a:off x="539496" y="5231619"/>
            <a:ext cx="11109960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8" name="QM_6_AN.138_1#8c3dffa6d.blank?vaa=1&amp;vcp=1&amp;pid=437cfb6a0&amp;color=0,0,0&amp;vpa=70&amp;vtp=1&amp;vaab=1&amp;bbb=1"/>
          <p:cNvSpPr/>
          <p:nvPr/>
        </p:nvSpPr>
        <p:spPr>
          <a:xfrm>
            <a:off x="1718214" y="4538199"/>
            <a:ext cx="1916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suggestions</a:t>
            </a:r>
            <a:endParaRPr lang="en-US" altLang="zh-CN" sz="2800" dirty="0"/>
          </a:p>
        </p:txBody>
      </p:sp>
      <p:sp>
        <p:nvSpPr>
          <p:cNvPr id="9" name="QM_6_AN.139_1#8c3dffa6d.blank?vaa=1&amp;vcp=1&amp;pid=437cfb6a0&amp;color=0,0,0&amp;vpa=71&amp;vtp=1&amp;vaab=1&amp;bbb=1"/>
          <p:cNvSpPr/>
          <p:nvPr/>
        </p:nvSpPr>
        <p:spPr>
          <a:xfrm>
            <a:off x="5723477" y="5188439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greet</a:t>
            </a:r>
            <a:endParaRPr lang="en-US" altLang="zh-CN" sz="2800" dirty="0"/>
          </a:p>
        </p:txBody>
      </p:sp>
      <p:sp>
        <p:nvSpPr>
          <p:cNvPr id="10" name="QM_6_AN.140_1#8c3dffa6d.blank?vaa=1&amp;vcp=1&amp;pid=437cfb6a0&amp;color=0,0,0&amp;vpa=72&amp;vtp=1&amp;vaab=1&amp;bbb=1"/>
          <p:cNvSpPr/>
          <p:nvPr/>
        </p:nvSpPr>
        <p:spPr>
          <a:xfrm>
            <a:off x="6233065" y="5836138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kissing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37_4#8c3dffa6d?sp=1&amp;vaa=1&amp;vcp=1&amp;pid=437cfb6a0&amp;color=0,0,0&amp;vtp=1&amp;vaab=1&amp;bbb=1&amp;hb=1">
            <a:extLst>
              <a:ext uri="{FF2B5EF4-FFF2-40B4-BE49-F238E27FC236}">
                <a16:creationId xmlns:a16="http://schemas.microsoft.com/office/drawing/2014/main" id="{98DA5268-DE51-1D8D-1B39-58ACF8DED413}"/>
              </a:ext>
            </a:extLst>
          </p:cNvPr>
          <p:cNvSpPr/>
          <p:nvPr/>
        </p:nvSpPr>
        <p:spPr>
          <a:xfrm>
            <a:off x="539496" y="1058269"/>
            <a:ext cx="11109960" cy="432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500"/>
              </a:lnSpc>
            </a:pPr>
            <a:endParaRPr lang="en-US" altLang="zh-CN" sz="100" b="0" i="0" spc="-99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provided,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chopsticks.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unwrap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leaves.</a:t>
            </a:r>
          </a:p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 algn="r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</a:t>
            </a:r>
            <a:endParaRPr lang="en-US" altLang="zh-CN" sz="2800" dirty="0"/>
          </a:p>
        </p:txBody>
      </p:sp>
      <p:sp>
        <p:nvSpPr>
          <p:cNvPr id="3" name="QM_6_BD.137_5#8c3dffa6d?sp=1&amp;vaa=1&amp;vcp=1&amp;pid=437cfb6a0&amp;color=0,0,0&amp;vtp=1&amp;vaab=1&amp;bbb=1">
            <a:extLst>
              <a:ext uri="{FF2B5EF4-FFF2-40B4-BE49-F238E27FC236}">
                <a16:creationId xmlns:a16="http://schemas.microsoft.com/office/drawing/2014/main" id="{001483CD-8022-1C9B-47F9-AE31ADD5DFB8}"/>
              </a:ext>
            </a:extLst>
          </p:cNvPr>
          <p:cNvSpPr/>
          <p:nvPr/>
        </p:nvSpPr>
        <p:spPr>
          <a:xfrm>
            <a:off x="539496" y="4859348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endParaRPr lang="en-US" altLang="zh-CN" sz="2800" dirty="0"/>
          </a:p>
        </p:txBody>
      </p:sp>
      <p:sp>
        <p:nvSpPr>
          <p:cNvPr id="4" name="QM_6_AN.141_1#8c3dffa6d.blank?vaa=1&amp;vcp=1&amp;pid=437cfb6a0&amp;color=0,0,0&amp;vpa=73&amp;vtp=1&amp;vaab=1&amp;bbb=1">
            <a:extLst>
              <a:ext uri="{FF2B5EF4-FFF2-40B4-BE49-F238E27FC236}">
                <a16:creationId xmlns:a16="http://schemas.microsoft.com/office/drawing/2014/main" id="{89DF2857-2AA0-DF42-75FE-D7BF91BF658C}"/>
              </a:ext>
            </a:extLst>
          </p:cNvPr>
          <p:cNvSpPr/>
          <p:nvPr/>
        </p:nvSpPr>
        <p:spPr>
          <a:xfrm>
            <a:off x="4154724" y="1451004"/>
            <a:ext cx="10874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endParaRPr lang="en-US" altLang="zh-CN" sz="2800" dirty="0"/>
          </a:p>
        </p:txBody>
      </p:sp>
      <p:sp>
        <p:nvSpPr>
          <p:cNvPr id="5" name="QM_6_AN.142_1#8c3dffa6d.blank?vaa=1&amp;vcp=1&amp;pid=437cfb6a0&amp;color=0,0,0&amp;vpa=74&amp;vtp=1&amp;vaab=1&amp;bbb=1">
            <a:extLst>
              <a:ext uri="{FF2B5EF4-FFF2-40B4-BE49-F238E27FC236}">
                <a16:creationId xmlns:a16="http://schemas.microsoft.com/office/drawing/2014/main" id="{BD1E15C0-32EF-769C-F415-5E6B220378E3}"/>
              </a:ext>
            </a:extLst>
          </p:cNvPr>
          <p:cNvSpPr/>
          <p:nvPr/>
        </p:nvSpPr>
        <p:spPr>
          <a:xfrm>
            <a:off x="4070000" y="1881655"/>
            <a:ext cx="11858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knives</a:t>
            </a:r>
            <a:endParaRPr lang="en-US" altLang="zh-CN" sz="2800" dirty="0"/>
          </a:p>
        </p:txBody>
      </p:sp>
      <p:sp>
        <p:nvSpPr>
          <p:cNvPr id="6" name="QM_6_AN.143_1#8c3dffa6d.blank?vaa=1&amp;vcp=1&amp;pid=437cfb6a0&amp;color=0,0,0&amp;vpa=75&amp;vtp=1&amp;vaab=1&amp;bbb=1">
            <a:extLst>
              <a:ext uri="{FF2B5EF4-FFF2-40B4-BE49-F238E27FC236}">
                <a16:creationId xmlns:a16="http://schemas.microsoft.com/office/drawing/2014/main" id="{10790B29-5C4D-B877-EC85-FA3783C5E896}"/>
              </a:ext>
            </a:extLst>
          </p:cNvPr>
          <p:cNvSpPr/>
          <p:nvPr/>
        </p:nvSpPr>
        <p:spPr>
          <a:xfrm>
            <a:off x="2718339" y="2774252"/>
            <a:ext cx="7524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endParaRPr lang="en-US" altLang="zh-CN" sz="2800" dirty="0"/>
          </a:p>
        </p:txBody>
      </p:sp>
      <p:sp>
        <p:nvSpPr>
          <p:cNvPr id="7" name="QM_6_AN.144_1#8c3dffa6d.blank?vaa=1&amp;vcp=1&amp;pid=437cfb6a0&amp;color=0,0,0&amp;vpa=76&amp;vtp=1&amp;vaab=1&amp;bbb=1">
            <a:extLst>
              <a:ext uri="{FF2B5EF4-FFF2-40B4-BE49-F238E27FC236}">
                <a16:creationId xmlns:a16="http://schemas.microsoft.com/office/drawing/2014/main" id="{754DD5E2-5ED5-0E2C-3D9B-683C9417C533}"/>
              </a:ext>
            </a:extLst>
          </p:cNvPr>
          <p:cNvSpPr/>
          <p:nvPr/>
        </p:nvSpPr>
        <p:spPr>
          <a:xfrm>
            <a:off x="4763742" y="3147759"/>
            <a:ext cx="11874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</a:t>
            </a:r>
            <a:endParaRPr lang="en-US" altLang="zh-CN" sz="2800" dirty="0"/>
          </a:p>
        </p:txBody>
      </p:sp>
      <p:sp>
        <p:nvSpPr>
          <p:cNvPr id="8" name="QM_6_AN.145_1#8c3dffa6d.blank?vaa=1&amp;vcp=1&amp;pid=437cfb6a0&amp;color=0,0,0&amp;vpa=77&amp;vtp=1&amp;vaab=1&amp;bbb=1">
            <a:extLst>
              <a:ext uri="{FF2B5EF4-FFF2-40B4-BE49-F238E27FC236}">
                <a16:creationId xmlns:a16="http://schemas.microsoft.com/office/drawing/2014/main" id="{BBA7FA80-6FAF-18A5-C9F1-564BAD167EA3}"/>
              </a:ext>
            </a:extLst>
          </p:cNvPr>
          <p:cNvSpPr/>
          <p:nvPr/>
        </p:nvSpPr>
        <p:spPr>
          <a:xfrm>
            <a:off x="4782090" y="3581740"/>
            <a:ext cx="13223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pleased</a:t>
            </a:r>
            <a:endParaRPr lang="en-US" altLang="zh-CN" sz="2800" dirty="0"/>
          </a:p>
        </p:txBody>
      </p:sp>
      <p:sp>
        <p:nvSpPr>
          <p:cNvPr id="9" name="QM_6_AN.146_1#8c3dffa6d.blank?vaa=1&amp;vcp=1&amp;pid=437cfb6a0&amp;color=0,0,0&amp;vpa=78&amp;vtp=1&amp;vaab=1&amp;bbb=1">
            <a:extLst>
              <a:ext uri="{FF2B5EF4-FFF2-40B4-BE49-F238E27FC236}">
                <a16:creationId xmlns:a16="http://schemas.microsoft.com/office/drawing/2014/main" id="{91178FD6-4139-42E2-A532-F2197A2B0D11}"/>
              </a:ext>
            </a:extLst>
          </p:cNvPr>
          <p:cNvSpPr/>
          <p:nvPr/>
        </p:nvSpPr>
        <p:spPr>
          <a:xfrm>
            <a:off x="1930938" y="4028967"/>
            <a:ext cx="11636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accept</a:t>
            </a:r>
            <a:endParaRPr lang="en-US" altLang="zh-CN" sz="2800" dirty="0"/>
          </a:p>
        </p:txBody>
      </p:sp>
      <p:sp>
        <p:nvSpPr>
          <p:cNvPr id="10" name="QM_6_AN.147_1#8c3dffa6d.blank?vaa=1&amp;vcp=1&amp;pid=437cfb6a0&amp;color=0,0,0&amp;vpa=79&amp;vtp=1&amp;vaab=1&amp;bbb=1">
            <a:extLst>
              <a:ext uri="{FF2B5EF4-FFF2-40B4-BE49-F238E27FC236}">
                <a16:creationId xmlns:a16="http://schemas.microsoft.com/office/drawing/2014/main" id="{1BAB7E76-3B25-122A-FAF8-887D96EEAD8A}"/>
              </a:ext>
            </a:extLst>
          </p:cNvPr>
          <p:cNvSpPr/>
          <p:nvPr/>
        </p:nvSpPr>
        <p:spPr>
          <a:xfrm>
            <a:off x="4653187" y="4946692"/>
            <a:ext cx="9302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endParaRPr lang="en-US" altLang="zh-CN" sz="2800" dirty="0"/>
          </a:p>
        </p:txBody>
      </p:sp>
      <p:graphicFrame>
        <p:nvGraphicFramePr>
          <p:cNvPr id="11" name="QM_6_BD.137_1#8c3dffa6d?colgroup=30&amp;vaa=1&amp;vcp=1&amp;pid=437cfb6a0&amp;color=0,0,0&amp;vtp=1&amp;vaab=1&amp;bbb=1&amp;hb=1">
            <a:extLst>
              <a:ext uri="{FF2B5EF4-FFF2-40B4-BE49-F238E27FC236}">
                <a16:creationId xmlns:a16="http://schemas.microsoft.com/office/drawing/2014/main" id="{FE897776-0EB2-4E90-ACC3-534CC79607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382472"/>
              </p:ext>
            </p:extLst>
          </p:nvPr>
        </p:nvGraphicFramePr>
        <p:xfrm>
          <a:off x="539496" y="523104"/>
          <a:ext cx="11100816" cy="98783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87837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greet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knife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suggestion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arrive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proper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accept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879335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3e34a833?sp=1&amp;vcp=1&amp;pid=3b1733566&amp;color=0,0,0&amp;vtp=1&amp;vaab=1&amp;bt=1&amp;bbb=1"/>
          <p:cNvSpPr/>
          <p:nvPr/>
        </p:nvSpPr>
        <p:spPr>
          <a:xfrm>
            <a:off x="539496" y="406118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48_1#08090025f?vaa=1&amp;vcp=1&amp;pid=13e34a833&amp;color=0,0,0&amp;vtp=1&amp;vaab=1&amp;bbb=1&amp;hb=1"/>
          <p:cNvSpPr/>
          <p:nvPr/>
        </p:nvSpPr>
        <p:spPr>
          <a:xfrm>
            <a:off x="539496" y="1077956"/>
            <a:ext cx="11109960" cy="5372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somewhere?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farm.</a:t>
            </a:r>
            <a:endParaRPr lang="en-US" altLang="zh-CN" sz="2800" dirty="0"/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48_1#08090025f?vaa=1&amp;vcp=1&amp;pid=13e34a833&amp;color=0,0,0&amp;vtp=1&amp;vaab=1&amp;bbb=1&amp;hb=1">
            <a:extLst>
              <a:ext uri="{FF2B5EF4-FFF2-40B4-BE49-F238E27FC236}">
                <a16:creationId xmlns:a16="http://schemas.microsoft.com/office/drawing/2014/main" id="{E55D618B-3C70-DC15-AC9C-B15B2FD9CFB6}"/>
              </a:ext>
            </a:extLst>
          </p:cNvPr>
          <p:cNvSpPr/>
          <p:nvPr/>
        </p:nvSpPr>
        <p:spPr>
          <a:xfrm>
            <a:off x="440642" y="459771"/>
            <a:ext cx="11109960" cy="5938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relax.</a:t>
            </a:r>
            <a:endParaRPr lang="en-US" altLang="zh-CN" sz="2800" dirty="0"/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somewhere.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，判断下列句子的正（T）误（F）。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25308313"/>
      </p:ext>
    </p:extLst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7_BD.149_1#528d81ced?vaa=1&amp;vcp=1&amp;pid=08090025f&amp;color=0,0,0&amp;vtp=1&amp;vaab=1&amp;bt=1&amp;bbb=1&amp;hb=1"/>
          <p:cNvSpPr/>
          <p:nvPr/>
        </p:nvSpPr>
        <p:spPr>
          <a:xfrm>
            <a:off x="539496" y="9024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text,we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T_7_AN.1_1#528d81ced.bracket?vaa=1&amp;vcp=1&amp;pid=08090025f&amp;color=0,0,0&amp;vpa=80&amp;vtp=1&amp;vaab=1"/>
          <p:cNvSpPr/>
          <p:nvPr/>
        </p:nvSpPr>
        <p:spPr>
          <a:xfrm>
            <a:off x="2753264" y="153679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4" name="QT_7_BD.151_1#0902e4164?vaa=1&amp;vcp=1&amp;pid=08090025f&amp;color=0,0,0&amp;vtp=1&amp;vaab=1&amp;bbb=1&amp;hb=1"/>
          <p:cNvSpPr/>
          <p:nvPr/>
        </p:nvSpPr>
        <p:spPr>
          <a:xfrm>
            <a:off x="539496" y="21854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T_7_AN.2_1#0902e4164.bracket?vaa=1&amp;vcp=1&amp;pid=08090025f&amp;color=0,0,0&amp;vpa=81&amp;vtp=1&amp;vaab=1"/>
          <p:cNvSpPr/>
          <p:nvPr/>
        </p:nvSpPr>
        <p:spPr>
          <a:xfrm>
            <a:off x="1745203" y="2819812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6" name="QT_7_BD.153_1#c3a8c750a?vaa=1&amp;vcp=1&amp;pid=08090025f&amp;color=0,0,0&amp;vtp=1&amp;vaab=1&amp;bbb=1"/>
          <p:cNvSpPr/>
          <p:nvPr/>
        </p:nvSpPr>
        <p:spPr>
          <a:xfrm>
            <a:off x="539496" y="34546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T_7_AN.3_1#c3a8c750a.bracket?vaa=1&amp;vcp=1&amp;pid=08090025f&amp;color=0,0,0&amp;vpa=82&amp;vtp=1&amp;vaab=1"/>
          <p:cNvSpPr/>
          <p:nvPr/>
        </p:nvSpPr>
        <p:spPr>
          <a:xfrm>
            <a:off x="7092919" y="3441287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8" name="QT_7_BD.155_1#1f65622cb?vaa=1&amp;vcp=1&amp;pid=08090025f&amp;color=0,0,0&amp;vtp=1&amp;vaab=1&amp;bbb=1"/>
          <p:cNvSpPr/>
          <p:nvPr/>
        </p:nvSpPr>
        <p:spPr>
          <a:xfrm>
            <a:off x="539496" y="40762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T_7_AN.4_1#1f65622cb.bracket?vaa=1&amp;vcp=1&amp;pid=08090025f&amp;color=0,0,0&amp;vpa=83&amp;vtp=1&amp;vaab=1"/>
          <p:cNvSpPr/>
          <p:nvPr/>
        </p:nvSpPr>
        <p:spPr>
          <a:xfrm>
            <a:off x="8213821" y="4062953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</a:t>
            </a:r>
            <a:endParaRPr lang="en-US" altLang="zh-CN" sz="2800" dirty="0"/>
          </a:p>
        </p:txBody>
      </p:sp>
      <p:sp>
        <p:nvSpPr>
          <p:cNvPr id="10" name="QT_7_BD.157_1#8cc22db69?vaa=1&amp;vcp=1&amp;pid=08090025f&amp;color=0,0,0&amp;vtp=1&amp;vaab=1&amp;bbb=1&amp;hb=1"/>
          <p:cNvSpPr/>
          <p:nvPr/>
        </p:nvSpPr>
        <p:spPr>
          <a:xfrm>
            <a:off x="539496" y="47057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T_7_AN.158_1#8cc22db69.bracket?vaa=1&amp;vcp=1&amp;pid=08090025f&amp;color=0,0,0&amp;vpa=84&amp;vtp=1&amp;vaab=1"/>
          <p:cNvSpPr/>
          <p:nvPr/>
        </p:nvSpPr>
        <p:spPr>
          <a:xfrm>
            <a:off x="1738853" y="5340128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0d3dfbf.fixed?vcp=1&amp;pid=c137c7ff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9~10</a:t>
            </a:r>
            <a:endParaRPr lang="en-US" altLang="zh-CN" sz="4000" dirty="0"/>
          </a:p>
        </p:txBody>
      </p:sp>
      <p:sp>
        <p:nvSpPr>
          <p:cNvPr id="3" name="C_4_BD#260d3dfbf.fixed?vcp=1&amp;pid=c137c7ff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52e27c26?vcp=1&amp;pid=260d3dfb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c01d64357?vaa=1&amp;vcp=1&amp;pid=a52e27c26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.澳大利亚人；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澳大利亚（人）的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澳大利亚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粘贴；将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刺入→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关闭；关上→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sadness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悲伤；悲痛→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悲伤的；悲痛的</a:t>
            </a:r>
            <a:endParaRPr lang="en-US" altLang="zh-CN" sz="2800" dirty="0"/>
          </a:p>
        </p:txBody>
      </p:sp>
      <p:sp>
        <p:nvSpPr>
          <p:cNvPr id="4" name="QB_6_AN.1_1#c01d64357.blank?vaa=1&amp;vcp=1&amp;pid=a52e27c26&amp;color=0,0,0&amp;vpa=1&amp;vtp=1&amp;vaab=1&amp;bbb=1"/>
          <p:cNvSpPr/>
          <p:nvPr/>
        </p:nvSpPr>
        <p:spPr>
          <a:xfrm>
            <a:off x="9125489" y="1233015"/>
            <a:ext cx="1560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</a:t>
            </a:r>
            <a:endParaRPr lang="en-US" altLang="zh-CN" sz="2800" dirty="0"/>
          </a:p>
        </p:txBody>
      </p:sp>
      <p:sp>
        <p:nvSpPr>
          <p:cNvPr id="6" name="QB_6_AN.2_1#c01d64357.blank?vaa=1&amp;vcp=1&amp;pid=a52e27c26&amp;color=0,0,0&amp;vpa=2&amp;vtp=1&amp;vaab=1&amp;bbb=1"/>
          <p:cNvSpPr/>
          <p:nvPr/>
        </p:nvSpPr>
        <p:spPr>
          <a:xfrm>
            <a:off x="5453602" y="2528415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stuck</a:t>
            </a:r>
            <a:endParaRPr lang="en-US" altLang="zh-CN" sz="2800" dirty="0"/>
          </a:p>
        </p:txBody>
      </p:sp>
      <p:sp>
        <p:nvSpPr>
          <p:cNvPr id="7" name="QB_6_AN.3_1#c01d64357.blank?vaa=1&amp;vcp=1&amp;pid=a52e27c26&amp;color=0,0,0&amp;vpa=3&amp;vtp=1&amp;vaab=1&amp;bbb=1"/>
          <p:cNvSpPr/>
          <p:nvPr/>
        </p:nvSpPr>
        <p:spPr>
          <a:xfrm>
            <a:off x="8831803" y="2528415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stuck</a:t>
            </a:r>
            <a:endParaRPr lang="en-US" altLang="zh-CN" sz="2800" dirty="0"/>
          </a:p>
        </p:txBody>
      </p:sp>
      <p:sp>
        <p:nvSpPr>
          <p:cNvPr id="9" name="QB_6_AN.4_1#c01d64357.blank?vaa=1&amp;vcp=1&amp;pid=a52e27c26&amp;color=0,0,0&amp;vpa=4&amp;vtp=1&amp;vaab=1&amp;bbb=1"/>
          <p:cNvSpPr/>
          <p:nvPr/>
        </p:nvSpPr>
        <p:spPr>
          <a:xfrm>
            <a:off x="4296315" y="3823815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</a:t>
            </a:r>
            <a:endParaRPr lang="en-US" altLang="zh-CN" sz="2800" dirty="0"/>
          </a:p>
        </p:txBody>
      </p:sp>
      <p:sp>
        <p:nvSpPr>
          <p:cNvPr id="10" name="QB_6_AN.5_1#c01d64357.blank?vaa=1&amp;vcp=1&amp;pid=a52e27c26&amp;color=0,0,0&amp;vpa=5&amp;vtp=1&amp;vaab=1&amp;bbb=1"/>
          <p:cNvSpPr/>
          <p:nvPr/>
        </p:nvSpPr>
        <p:spPr>
          <a:xfrm>
            <a:off x="7496714" y="3823815"/>
            <a:ext cx="850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shut</a:t>
            </a:r>
            <a:endParaRPr lang="en-US" altLang="zh-CN" sz="2800" dirty="0"/>
          </a:p>
        </p:txBody>
      </p:sp>
      <p:sp>
        <p:nvSpPr>
          <p:cNvPr id="12" name="QB_6_AN.10_1#c01d64357.blank?vaa=1&amp;vcp=1&amp;pid=a52e27c26&amp;color=0,0,0&amp;vpa=6&amp;vtp=1&amp;vaab=1&amp;bbb=1"/>
          <p:cNvSpPr/>
          <p:nvPr/>
        </p:nvSpPr>
        <p:spPr>
          <a:xfrm>
            <a:off x="4783677" y="4450560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fb8dd3be4?vaa=1&amp;vcp=1&amp;pid=a52e27c26&amp;color=0,0,0&amp;vtp=1&amp;vaab=1&amp;bt=1&amp;bbb=1&amp;h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.表演；执行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.表演者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演；演出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.令人痛苦的；令人疼痛的→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痛苦；疼痛；苦恼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放松的；自在的（形容人）→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.使人放松的；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使人自在的（形容事物）→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.放松；休息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.重视；珍视→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.贵重的；很有用的；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宝贵的</a:t>
            </a:r>
            <a:endParaRPr lang="en-US" altLang="zh-CN" sz="2800" dirty="0"/>
          </a:p>
        </p:txBody>
      </p:sp>
      <p:sp>
        <p:nvSpPr>
          <p:cNvPr id="3" name="QB_6_AN.1_1#fb8dd3be4.blank?vaa=1&amp;vcp=1&amp;pid=a52e27c26&amp;color=0,0,0&amp;vpa=7&amp;vtp=1&amp;vaab=1&amp;bbb=1"/>
          <p:cNvSpPr/>
          <p:nvPr/>
        </p:nvSpPr>
        <p:spPr>
          <a:xfrm>
            <a:off x="4697952" y="1207484"/>
            <a:ext cx="1681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performer</a:t>
            </a:r>
            <a:endParaRPr lang="en-US" altLang="zh-CN" sz="2800" dirty="0"/>
          </a:p>
        </p:txBody>
      </p:sp>
      <p:sp>
        <p:nvSpPr>
          <p:cNvPr id="4" name="QB_6_AN.2_1#fb8dd3be4.blank?vaa=1&amp;vcp=1&amp;pid=a52e27c26&amp;color=0,0,0&amp;vpa=8&amp;vtp=1&amp;vaab=1&amp;bbb=1"/>
          <p:cNvSpPr/>
          <p:nvPr/>
        </p:nvSpPr>
        <p:spPr>
          <a:xfrm>
            <a:off x="8520653" y="1207484"/>
            <a:ext cx="2054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performance</a:t>
            </a:r>
            <a:endParaRPr lang="en-US" altLang="zh-CN" sz="2800" dirty="0"/>
          </a:p>
        </p:txBody>
      </p:sp>
      <p:sp>
        <p:nvSpPr>
          <p:cNvPr id="6" name="QB_6_AN.3_1#fb8dd3be4.blank?vaa=1&amp;vcp=1&amp;pid=a52e27c26&amp;color=0,0,0&amp;vpa=9&amp;vtp=1&amp;vaab=1&amp;bbb=1"/>
          <p:cNvSpPr/>
          <p:nvPr/>
        </p:nvSpPr>
        <p:spPr>
          <a:xfrm>
            <a:off x="6950614" y="250288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</a:t>
            </a:r>
            <a:endParaRPr lang="en-US" altLang="zh-CN" sz="2800" dirty="0"/>
          </a:p>
        </p:txBody>
      </p:sp>
      <p:sp>
        <p:nvSpPr>
          <p:cNvPr id="8" name="QB_6_AN.4_1#fb8dd3be4.blank?vaa=1&amp;vcp=1&amp;pid=a52e27c26&amp;color=0,0,0&amp;vpa=10&amp;vtp=1&amp;vaab=1&amp;bbb=1"/>
          <p:cNvSpPr/>
          <p:nvPr/>
        </p:nvSpPr>
        <p:spPr>
          <a:xfrm>
            <a:off x="7522114" y="3150584"/>
            <a:ext cx="14224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relaxing</a:t>
            </a:r>
            <a:endParaRPr lang="en-US" altLang="zh-CN" sz="2800" dirty="0"/>
          </a:p>
        </p:txBody>
      </p:sp>
      <p:sp>
        <p:nvSpPr>
          <p:cNvPr id="9" name="QB_6_AN.5_1#fb8dd3be4.blank?vaa=1&amp;vcp=1&amp;pid=a52e27c26&amp;color=0,0,0&amp;vpa=11&amp;vtp=1&amp;vaab=1&amp;bbb=1"/>
          <p:cNvSpPr/>
          <p:nvPr/>
        </p:nvSpPr>
        <p:spPr>
          <a:xfrm>
            <a:off x="4994815" y="381098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endParaRPr lang="en-US" altLang="zh-CN" sz="2800" dirty="0"/>
          </a:p>
        </p:txBody>
      </p:sp>
      <p:sp>
        <p:nvSpPr>
          <p:cNvPr id="11" name="QB_6_AN.20_1#fb8dd3be4.blank?vaa=1&amp;vcp=1&amp;pid=a52e27c26&amp;color=0,0,0&amp;vpa=12&amp;vtp=1&amp;vaab=1&amp;bbb=1"/>
          <p:cNvSpPr/>
          <p:nvPr/>
        </p:nvSpPr>
        <p:spPr>
          <a:xfrm>
            <a:off x="5945727" y="4458684"/>
            <a:ext cx="1460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valuable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c8332d25a?vaa=1&amp;vcp=1&amp;pid=a52e27c26&amp;color=0,0,0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northern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北部的；北方的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北，北方；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北方的；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朝北的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.在北方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；向北方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eastern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东方的；东部的→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东方；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.东方的；向东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的；从东方来的；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.在东方；向东方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suggestion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建议→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.建议</a:t>
            </a:r>
            <a:endParaRPr lang="en-US" altLang="zh-CN" sz="2800" dirty="0"/>
          </a:p>
        </p:txBody>
      </p:sp>
      <p:sp>
        <p:nvSpPr>
          <p:cNvPr id="3" name="QB_6_AN.1_1#c8332d25a.blank?vaa=1&amp;vcp=1&amp;pid=a52e27c26&amp;color=0,0,0&amp;vpa=13&amp;vtp=1&amp;vaab=1&amp;bbb=1"/>
          <p:cNvSpPr/>
          <p:nvPr/>
        </p:nvSpPr>
        <p:spPr>
          <a:xfrm>
            <a:off x="5929852" y="1853914"/>
            <a:ext cx="1009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endParaRPr lang="en-US" altLang="zh-CN" sz="2800" dirty="0"/>
          </a:p>
        </p:txBody>
      </p:sp>
      <p:sp>
        <p:nvSpPr>
          <p:cNvPr id="5" name="QB_6_AN.2_1#c8332d25a.blank?vaa=1&amp;vcp=1&amp;pid=a52e27c26&amp;color=0,0,0&amp;vpa=14&amp;vtp=1&amp;vaab=1&amp;bbb=1"/>
          <p:cNvSpPr/>
          <p:nvPr/>
        </p:nvSpPr>
        <p:spPr>
          <a:xfrm>
            <a:off x="5920327" y="3149314"/>
            <a:ext cx="8096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east</a:t>
            </a:r>
            <a:endParaRPr lang="en-US" altLang="zh-CN" sz="2800" dirty="0"/>
          </a:p>
        </p:txBody>
      </p:sp>
      <p:sp>
        <p:nvSpPr>
          <p:cNvPr id="7" name="QB_6_AN.26_1#c8332d25a.blank?vaa=1&amp;vcp=1&amp;pid=a52e27c26&amp;color=0,0,0&amp;vpa=15&amp;vtp=1&amp;vaab=1&amp;bbb=1"/>
          <p:cNvSpPr/>
          <p:nvPr/>
        </p:nvSpPr>
        <p:spPr>
          <a:xfrm>
            <a:off x="4360830" y="4411059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suggest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e8219a6?vcp=1&amp;pid=260d3dfb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27_1#f0a457440?vaa=1&amp;vcp=1&amp;pid=dbe8219a6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跟着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一起唱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想（做某事）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用这种方法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伸出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4" name="QB_6_AN.1_1#f0a457440.blank?vaa=1&amp;vcp=1&amp;pid=dbe8219a6&amp;color=0,0,0&amp;vpa=16&amp;vtp=1&amp;vaab=1&amp;bbb=1"/>
          <p:cNvSpPr/>
          <p:nvPr/>
        </p:nvSpPr>
        <p:spPr>
          <a:xfrm>
            <a:off x="3458115" y="1220315"/>
            <a:ext cx="26273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6" name="QB_6_AN.2_1#f0a457440.blank?vaa=1&amp;vcp=1&amp;pid=dbe8219a6&amp;color=0,0,0&amp;vpa=17&amp;vtp=1&amp;vaab=1&amp;bbb=1"/>
          <p:cNvSpPr/>
          <p:nvPr/>
        </p:nvSpPr>
        <p:spPr>
          <a:xfrm>
            <a:off x="3115215" y="1880715"/>
            <a:ext cx="1539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8" name="QB_6_AN.3_1#f0a457440.blank?vaa=1&amp;vcp=1&amp;pid=dbe8219a6&amp;color=0,0,0&amp;vpa=18&amp;vtp=1&amp;vaab=1&amp;bbb=1"/>
          <p:cNvSpPr/>
          <p:nvPr/>
        </p:nvSpPr>
        <p:spPr>
          <a:xfrm>
            <a:off x="3127915" y="2528415"/>
            <a:ext cx="1500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0" name="QB_6_AN.4_1#f0a457440.blank?vaa=1&amp;vcp=1&amp;pid=dbe8219a6&amp;color=0,0,0&amp;vpa=19&amp;vtp=1&amp;vaab=1&amp;bbb=1"/>
          <p:cNvSpPr/>
          <p:nvPr/>
        </p:nvSpPr>
        <p:spPr>
          <a:xfrm>
            <a:off x="2708814" y="3163415"/>
            <a:ext cx="1995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2" name="QB_6_AN.5_1#f0a457440.blank?vaa=1&amp;vcp=1&amp;pid=dbe8219a6&amp;color=0,0,0&amp;vpa=20&amp;vtp=1&amp;vaab=1&amp;bbb=1"/>
          <p:cNvSpPr/>
          <p:nvPr/>
        </p:nvSpPr>
        <p:spPr>
          <a:xfrm>
            <a:off x="1642014" y="3823815"/>
            <a:ext cx="2703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treasure</a:t>
            </a:r>
            <a:endParaRPr lang="en-US" altLang="zh-CN" sz="2800" dirty="0"/>
          </a:p>
        </p:txBody>
      </p:sp>
      <p:sp>
        <p:nvSpPr>
          <p:cNvPr id="14" name="QB_6_AN.38_1#f0a457440.blank?vaa=1&amp;vcp=1&amp;pid=dbe8219a6&amp;color=0,0,0&amp;vpa=21&amp;vtp=1&amp;vaab=1&amp;bbb=1"/>
          <p:cNvSpPr/>
          <p:nvPr/>
        </p:nvSpPr>
        <p:spPr>
          <a:xfrm>
            <a:off x="1705514" y="4450560"/>
            <a:ext cx="1522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2749</Words>
  <Application>Microsoft Office PowerPoint</Application>
  <PresentationFormat>宽屏</PresentationFormat>
  <Paragraphs>444</Paragraphs>
  <Slides>46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4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6</cp:revision>
  <dcterms:created xsi:type="dcterms:W3CDTF">2024-11-19T13:54:34Z</dcterms:created>
  <dcterms:modified xsi:type="dcterms:W3CDTF">2025-07-23T10:21:02Z</dcterms:modified>
  <cp:category/>
  <cp:contentStatus/>
</cp:coreProperties>
</file>