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87" r:id="rId3"/>
    <p:sldId id="289" r:id="rId4"/>
    <p:sldId id="290" r:id="rId5"/>
    <p:sldId id="288" r:id="rId6"/>
  </p:sldIdLst>
  <p:sldSz cx="12192000" cy="6858000"/>
  <p:notesSz cx="6858000" cy="9144000"/>
  <p:custDataLst>
    <p:tags r:id="rId1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77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77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63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2-3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06830" y="961390"/>
            <a:ext cx="9571990" cy="42164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386580" y="4043680"/>
            <a:ext cx="147066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应纳税部分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495800" y="4357370"/>
            <a:ext cx="587375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1.2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912610" y="4357370"/>
            <a:ext cx="587375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1.2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864610" y="4672965"/>
            <a:ext cx="587375" cy="35941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40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2-3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17270" y="1490345"/>
            <a:ext cx="10150475" cy="211518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119755" y="2833370"/>
            <a:ext cx="3406140" cy="48323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5000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(1-11.2%)=4440(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元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2-3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9990" y="1313815"/>
            <a:ext cx="9622155" cy="272415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007870" y="2632075"/>
            <a:ext cx="3292475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(30000-1000)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0. 1%=29(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元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2-3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99260" y="1021080"/>
            <a:ext cx="8573770" cy="481584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042795" y="3999230"/>
            <a:ext cx="4581525" cy="164084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15000-5000-1471.5-1000-1000-1000=5528.5(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元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3000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3%=90(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元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(5528.5-3000)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10%=252 .85(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元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 90+252.85=342.85(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元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g3YjM4YjE0NWUzMWVhYjY2N2RhZjc1NjM0YzIwMGQ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162</Words>
  <Application>WPS 演示</Application>
  <PresentationFormat>宽屏</PresentationFormat>
  <Paragraphs>16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4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黑体</vt:lpstr>
      <vt:lpstr>Times New Roman</vt:lpstr>
      <vt:lpstr>1_WPS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咬一口鱼丸</cp:lastModifiedBy>
  <cp:revision>179</cp:revision>
  <dcterms:created xsi:type="dcterms:W3CDTF">2019-06-19T02:08:00Z</dcterms:created>
  <dcterms:modified xsi:type="dcterms:W3CDTF">2025-02-06T14:18:54Z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ED5A587855B5490FB67D094FC68D82C1_13</vt:lpwstr>
  </property>
</Properties>
</file>