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7" r:id="rId4"/>
    <p:sldId id="286" r:id="rId5"/>
    <p:sldId id="285" r:id="rId6"/>
    <p:sldId id="284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980" y="721995"/>
            <a:ext cx="10975340" cy="5178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24160" y="2559050"/>
            <a:ext cx="11531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D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1313815"/>
            <a:ext cx="10993120" cy="2703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6000" y="3097530"/>
            <a:ext cx="501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06440" y="3588385"/>
            <a:ext cx="416560" cy="42862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77755" y="3097530"/>
            <a:ext cx="50101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en-US" altLang="zh-CN" sz="2000" kern="120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√</a:t>
            </a:r>
            <a:endParaRPr lang="en-US" altLang="zh-CN" sz="2000" kern="1200">
              <a:solidFill>
                <a:srgbClr val="FF0000"/>
              </a:solidFill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235" y="713105"/>
            <a:ext cx="8392795" cy="56057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59785" y="831215"/>
            <a:ext cx="63246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740410"/>
            <a:ext cx="6714490" cy="5796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8195" y="742950"/>
            <a:ext cx="8507730" cy="5506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YTMyMGEyMmIwNzY4MGFiNTI4YmZjYzU0ZGFkMGUxODgifQ=="/>
  <p:tag name="commondata" val="eyJoZGlkIjoiZTczZGJiMzk3NmE4MTFmY2I0NmVkOTVhODY4OTk3OTcifQ=="/>
  <p:tag name="KSO_WPP_MARK_KEY" val="21a9da5b-8b52-438a-b777-86b579fb43d0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黑体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fyl</cp:lastModifiedBy>
  <cp:revision>171</cp:revision>
  <dcterms:created xsi:type="dcterms:W3CDTF">2019-06-19T02:08:00Z</dcterms:created>
  <dcterms:modified xsi:type="dcterms:W3CDTF">2024-09-04T06:42:37Z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D009DF75EECF428FAAB9AE23E884C75C_13</vt:lpwstr>
  </property>
</Properties>
</file>