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ACCAA1-7E6F-132B-D94E-40611E945F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EFA009D-2576-609B-3313-0F82627C73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CE6FAD-7630-2086-331D-EED9BD5D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20CB9-B71A-4ADE-9C03-21ECAB48FD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6EF225-8EB0-550B-FB72-2A7F82131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34C707-4AED-5F44-F572-3B48DE0B8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D357F-BC4A-4F53-A109-74FA5588B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383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91E93C-0A61-2921-C370-E36AE0A3F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DBB34E5-8028-B17E-EE39-3D02D35050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5DAC09-EAC9-F37F-718E-CA3711980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20CB9-B71A-4ADE-9C03-21ECAB48FD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8888C4-5A56-3DD0-C633-9DFFE49F5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270E5-B44B-4E5C-4A72-31CADA2E4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D357F-BC4A-4F53-A109-74FA5588B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146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58365A5-10CA-541A-BCB7-C352F91AE1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18CC02E-6A1A-83C7-AE47-3E5EE542CE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A4912F-BCF0-858F-C43C-9CB219B65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20CB9-B71A-4ADE-9C03-21ECAB48FD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C2D4E9-DEC4-D26D-BC60-149BA6373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2637E1-0F20-0CFE-1203-C9CCDC9A3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D357F-BC4A-4F53-A109-74FA5588B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538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D598BF-DCA4-F8AB-82B5-9E4FA7F12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313723-328E-8781-AFA6-301CC9ECF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54AE83-7BE3-9B2A-85F1-AEB687406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20CB9-B71A-4ADE-9C03-21ECAB48FD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049614-BDA7-D8ED-145D-49E859840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1CDA2A-4E18-193D-0EC5-09E66D144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D357F-BC4A-4F53-A109-74FA5588B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216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A911B5-1C25-D7BC-E65B-BB6FBC8B5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19E3C0-1AE1-A651-69B4-0F663B9100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189C0E-96FB-7BB4-866E-D2343188D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20CB9-B71A-4ADE-9C03-21ECAB48FD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915782-37BD-8FDB-4A69-287AC45C2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22A90F-5CC5-7B59-220B-DBFC9C690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D357F-BC4A-4F53-A109-74FA5588B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279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DCFFCF-BD4A-7EBE-340A-664FDF861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029024-F29A-BE08-C0CC-3D36BD3FB5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677B84-35DA-B97B-364A-E3B17B6F0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F94D81E-D1AE-2F48-4B59-CF9D6BD62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20CB9-B71A-4ADE-9C03-21ECAB48FD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FAE66EC-3721-1EE3-F40D-1F250B258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B6ECF0-E671-EFDB-CA75-0F57B1CD6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D357F-BC4A-4F53-A109-74FA5588B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005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A0B0BF-93B3-95BB-A1A1-3172BCEEC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F2BC34-F374-DEAF-0549-1EB83942E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8E94DA-E1DE-31A6-7029-A23D990E2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42D0996-1077-AC06-C28A-5BF37EC667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B74ACE0-90F7-49DA-889C-D503CD5FCF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1FFA32-C39A-FAD3-262B-84E1ED81D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20CB9-B71A-4ADE-9C03-21ECAB48FD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0A2765F-5474-0753-0F6C-C4F544945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6FDA922-2368-A1D8-4601-732DA7FF1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D357F-BC4A-4F53-A109-74FA5588B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389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993CA9-49B4-D388-5F33-8DBDDB278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F3BA5C0-9B7B-D409-9163-F503AC5FD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20CB9-B71A-4ADE-9C03-21ECAB48FD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C3B8BFB-899B-25AE-2B60-0076478C3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E793CE6-3996-24CE-E259-B0218BAC9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D357F-BC4A-4F53-A109-74FA5588B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261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2B4B426-ABB7-9A84-386A-F80C3DB50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20CB9-B71A-4ADE-9C03-21ECAB48FD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7CB796D-C0E3-29E6-99F8-A0BA70643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F6A4C2-BBB7-D6B7-AA25-4D78EFB9D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D357F-BC4A-4F53-A109-74FA5588B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477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1307BD-A27E-6D02-8D00-45A837F46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5F33FA-10A5-2E68-6BC0-006B0B42D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6E9F48-55D8-A312-7725-2F731A600D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713A68-C955-7165-C80F-D116C987D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20CB9-B71A-4ADE-9C03-21ECAB48FD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B637213-7846-1E35-C9C5-C6EF7BD38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1BABF92-710C-BF23-09CF-636A1D061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D357F-BC4A-4F53-A109-74FA5588B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6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2CEF4-D999-C4E0-9D11-321D74833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819D4E1-8ABE-01F2-C750-4D9F5482A0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E22E07E-4711-549F-975E-85BE3DEB0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DD9649F-9690-C318-29EE-6702C77A6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20CB9-B71A-4ADE-9C03-21ECAB48FD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C6F399E-3081-4062-7E5B-8F5E591A5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6F8EA3F-1162-3564-A1A7-F21A28655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D357F-BC4A-4F53-A109-74FA5588B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034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2F98651-90AE-783D-2A9E-8277FD9E3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6B6C173-5957-6F12-DCBA-F52CF9524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6001AE-5F79-2B63-6718-D5FEA324A3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20CB9-B71A-4ADE-9C03-21ECAB48FD35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C798BF-8C29-9D68-D473-B5AEB7E387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2B6607-65FF-B398-115E-AAA41331B5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D357F-BC4A-4F53-A109-74FA5588B6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628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C3B003-5B75-B737-6453-5615EC764C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8877F83-4932-5081-A052-9D6740CB6B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7086DA6-081F-4D64-262D-4983EA4A74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366" y="938593"/>
            <a:ext cx="9080876" cy="479704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02CCC31-3EBE-0D94-B070-9F47E71A1671}"/>
              </a:ext>
            </a:extLst>
          </p:cNvPr>
          <p:cNvSpPr txBox="1"/>
          <p:nvPr/>
        </p:nvSpPr>
        <p:spPr>
          <a:xfrm>
            <a:off x="6465504" y="398780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19A3C3-FAF3-108D-BE12-41D0775A0944}"/>
              </a:ext>
            </a:extLst>
          </p:cNvPr>
          <p:cNvSpPr txBox="1"/>
          <p:nvPr/>
        </p:nvSpPr>
        <p:spPr>
          <a:xfrm>
            <a:off x="7799004" y="3994150"/>
            <a:ext cx="312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3452A90-D10E-460C-BCFA-EF4C81FC5973}"/>
                  </a:ext>
                </a:extLst>
              </p:cNvPr>
              <p:cNvSpPr txBox="1"/>
              <p:nvPr/>
            </p:nvSpPr>
            <p:spPr>
              <a:xfrm>
                <a:off x="5030404" y="4347429"/>
                <a:ext cx="312906" cy="6950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3452A90-D10E-460C-BCFA-EF4C81FC59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0404" y="4347429"/>
                <a:ext cx="312906" cy="695062"/>
              </a:xfrm>
              <a:prstGeom prst="rect">
                <a:avLst/>
              </a:prstGeom>
              <a:blipFill>
                <a:blip r:embed="rId3"/>
                <a:stretch>
                  <a:fillRect r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E09C4A5-4A88-4650-A8D0-FA732DDFB941}"/>
                  </a:ext>
                </a:extLst>
              </p:cNvPr>
              <p:cNvSpPr txBox="1"/>
              <p:nvPr/>
            </p:nvSpPr>
            <p:spPr>
              <a:xfrm>
                <a:off x="6436714" y="4347429"/>
                <a:ext cx="312906" cy="6950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E09C4A5-4A88-4650-A8D0-FA732DDFB9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6714" y="4347429"/>
                <a:ext cx="312906" cy="695062"/>
              </a:xfrm>
              <a:prstGeom prst="rect">
                <a:avLst/>
              </a:prstGeom>
              <a:blipFill>
                <a:blip r:embed="rId4"/>
                <a:stretch>
                  <a:fillRect r="-19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69F1413-CEDF-4272-C460-07DF6779AA36}"/>
                  </a:ext>
                </a:extLst>
              </p:cNvPr>
              <p:cNvSpPr txBox="1"/>
              <p:nvPr/>
            </p:nvSpPr>
            <p:spPr>
              <a:xfrm>
                <a:off x="7757084" y="4349739"/>
                <a:ext cx="312906" cy="6950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黑体" panose="02010609060101010101" pitchFamily="49" charset="-122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69F1413-CEDF-4272-C460-07DF6779AA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7084" y="4349739"/>
                <a:ext cx="312906" cy="695062"/>
              </a:xfrm>
              <a:prstGeom prst="rect">
                <a:avLst/>
              </a:prstGeom>
              <a:blipFill>
                <a:blip r:embed="rId5"/>
                <a:stretch>
                  <a:fillRect r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788601D-5776-F3A7-DA1A-18D392F966B3}"/>
              </a:ext>
            </a:extLst>
          </p:cNvPr>
          <p:cNvSpPr txBox="1"/>
          <p:nvPr/>
        </p:nvSpPr>
        <p:spPr>
          <a:xfrm>
            <a:off x="5040144" y="5013651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67778D7-62FE-A9B3-EB91-269F56111A72}"/>
              </a:ext>
            </a:extLst>
          </p:cNvPr>
          <p:cNvSpPr txBox="1"/>
          <p:nvPr/>
        </p:nvSpPr>
        <p:spPr>
          <a:xfrm>
            <a:off x="6393957" y="5024204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BE3A8F-2839-49AE-1E54-6DCA83E4D532}"/>
              </a:ext>
            </a:extLst>
          </p:cNvPr>
          <p:cNvSpPr txBox="1"/>
          <p:nvPr/>
        </p:nvSpPr>
        <p:spPr>
          <a:xfrm>
            <a:off x="7760044" y="5000280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820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B317B7-D816-D970-0D94-643DFF1C9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CF70C02-0892-6C3F-980E-768444E1EF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315" y="1551210"/>
            <a:ext cx="9817355" cy="259534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7DB32B1-23C2-8429-E153-6DC8FAF57365}"/>
              </a:ext>
            </a:extLst>
          </p:cNvPr>
          <p:cNvSpPr txBox="1"/>
          <p:nvPr/>
        </p:nvSpPr>
        <p:spPr>
          <a:xfrm>
            <a:off x="2736850" y="3460750"/>
            <a:ext cx="505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65DF8AA-4F0A-5E91-FBB7-8CD89B90CAFC}"/>
              </a:ext>
            </a:extLst>
          </p:cNvPr>
          <p:cNvSpPr txBox="1"/>
          <p:nvPr/>
        </p:nvSpPr>
        <p:spPr>
          <a:xfrm>
            <a:off x="5181600" y="3460750"/>
            <a:ext cx="505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EDF36F3-BB38-5FE1-A01D-19ECBF66EECC}"/>
              </a:ext>
            </a:extLst>
          </p:cNvPr>
          <p:cNvSpPr txBox="1"/>
          <p:nvPr/>
        </p:nvSpPr>
        <p:spPr>
          <a:xfrm>
            <a:off x="8274050" y="3454400"/>
            <a:ext cx="505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67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CAD062-C253-9EF0-D1FA-1732BA990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6B220D8-455B-A0BD-2AD1-6CF54D56FD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499" y="1428528"/>
            <a:ext cx="10031451" cy="355622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9F1D401-092D-EF74-AF7A-67EF93C78068}"/>
              </a:ext>
            </a:extLst>
          </p:cNvPr>
          <p:cNvSpPr txBox="1"/>
          <p:nvPr/>
        </p:nvSpPr>
        <p:spPr>
          <a:xfrm>
            <a:off x="7461250" y="2228937"/>
            <a:ext cx="265430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65" eaLnBrk="0">
              <a:lnSpc>
                <a:spcPct val="91000"/>
              </a:lnSpc>
              <a:spcBef>
                <a:spcPts val="350"/>
              </a:spcBef>
              <a:spcAft>
                <a:spcPts val="0"/>
              </a:spcAft>
            </a:pP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二十九点四六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C3C217-E6F5-8432-776A-44A13E110B45}"/>
              </a:ext>
            </a:extLst>
          </p:cNvPr>
          <p:cNvSpPr txBox="1"/>
          <p:nvPr/>
        </p:nvSpPr>
        <p:spPr>
          <a:xfrm>
            <a:off x="7774619" y="2921550"/>
            <a:ext cx="9637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零点七</a:t>
            </a:r>
            <a:endParaRPr lang="zh-CN" altLang="en-US" sz="20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A194EE-D3C2-7795-6257-B403C030D171}"/>
              </a:ext>
            </a:extLst>
          </p:cNvPr>
          <p:cNvSpPr txBox="1"/>
          <p:nvPr/>
        </p:nvSpPr>
        <p:spPr>
          <a:xfrm>
            <a:off x="8794750" y="3658400"/>
            <a:ext cx="7777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42.20</a:t>
            </a:r>
            <a:endParaRPr lang="zh-CN" altLang="en-US" sz="20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0F0030B-12E1-5192-35A5-A545681E454A}"/>
              </a:ext>
            </a:extLst>
          </p:cNvPr>
          <p:cNvSpPr txBox="1"/>
          <p:nvPr/>
        </p:nvSpPr>
        <p:spPr>
          <a:xfrm>
            <a:off x="8547100" y="4342767"/>
            <a:ext cx="14668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40075.02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77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0B3153-A986-79A8-1855-1410B3B28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9B71A15-107A-1171-25F6-41636B7CE9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33" y="1434624"/>
            <a:ext cx="10063734" cy="237374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D811E2D-FE14-231F-CAFB-A677802EBF95}"/>
              </a:ext>
            </a:extLst>
          </p:cNvPr>
          <p:cNvSpPr txBox="1"/>
          <p:nvPr/>
        </p:nvSpPr>
        <p:spPr>
          <a:xfrm>
            <a:off x="4819650" y="3235295"/>
            <a:ext cx="7585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20.09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421E61-5DDC-3C91-2D69-DBE6A26AF7C3}"/>
              </a:ext>
            </a:extLst>
          </p:cNvPr>
          <p:cNvSpPr txBox="1"/>
          <p:nvPr/>
        </p:nvSpPr>
        <p:spPr>
          <a:xfrm>
            <a:off x="1663147" y="3808368"/>
            <a:ext cx="643410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解析：二千零九写作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2009,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原来的小数只读一个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零，说明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2009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加上小数点后只读一个零，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所以原来的小数是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20.09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348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47</Words>
  <Application>Microsoft Office PowerPoint</Application>
  <PresentationFormat>宽屏</PresentationFormat>
  <Paragraphs>17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等线</vt:lpstr>
      <vt:lpstr>等线 Light</vt:lpstr>
      <vt:lpstr>Arial</vt:lpstr>
      <vt:lpstr>Cambria Math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9</cp:revision>
  <dcterms:created xsi:type="dcterms:W3CDTF">2025-02-03T08:27:35Z</dcterms:created>
  <dcterms:modified xsi:type="dcterms:W3CDTF">2025-02-03T08:42:36Z</dcterms:modified>
</cp:coreProperties>
</file>