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sldIdLst>
    <p:sldId id="285" r:id="rId3"/>
    <p:sldId id="286" r:id="rId4"/>
    <p:sldId id="287" r:id="rId5"/>
  </p:sldIdLst>
  <p:sldSz cx="12192000" cy="6858000"/>
  <p:notesSz cx="6858000" cy="9144000"/>
  <p:custDataLst>
    <p:tags r:id="rId1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92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43308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60"/>
        <p:guide pos="392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bleStyles" Target="tableStyles.xml"/><Relationship Id="rId8" Type="http://schemas.openxmlformats.org/officeDocument/2006/relationships/viewProps" Target="viewProps.xml"/><Relationship Id="rId7" Type="http://schemas.openxmlformats.org/officeDocument/2006/relationships/presProps" Target="presProps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0" Type="http://schemas.openxmlformats.org/officeDocument/2006/relationships/tags" Target="tags/tag63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、课堂小作业数学一年级下册R(主书)(已转曲)_9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01595" y="805180"/>
            <a:ext cx="7379970" cy="524764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4942205" y="2640965"/>
            <a:ext cx="43307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4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119110" y="2694940"/>
            <a:ext cx="43307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4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502650" y="3072765"/>
            <a:ext cx="43307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4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326890" y="4245610"/>
            <a:ext cx="43307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4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024630" y="4790440"/>
            <a:ext cx="43307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6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399155" y="5396230"/>
            <a:ext cx="52006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10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568950" y="4650740"/>
            <a:ext cx="52006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10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904740" y="5066030"/>
            <a:ext cx="52006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10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482590" y="5060950"/>
            <a:ext cx="43307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6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014720" y="5049520"/>
            <a:ext cx="43307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4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727315" y="4251960"/>
            <a:ext cx="43307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4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546850" y="4790440"/>
            <a:ext cx="43307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3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7056120" y="5351145"/>
            <a:ext cx="38989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1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8761730" y="4658995"/>
            <a:ext cx="43307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1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8095615" y="5055235"/>
            <a:ext cx="43307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3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8601710" y="5046980"/>
            <a:ext cx="43307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1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9126855" y="5055235"/>
            <a:ext cx="43307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4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  <p:bldP spid="15" grpId="0"/>
      <p:bldP spid="15" grpId="1"/>
      <p:bldP spid="16" grpId="0"/>
      <p:bldP spid="16" grpId="1"/>
      <p:bldP spid="17" grpId="0"/>
      <p:bldP spid="17" grpId="1"/>
      <p:bldP spid="18" grpId="0"/>
      <p:bldP spid="18" grpId="1"/>
      <p:bldP spid="19" grpId="0"/>
      <p:bldP spid="19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、课堂小作业数学一年级下册R(主书)(已转曲)_9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44650" y="1099185"/>
            <a:ext cx="8519160" cy="225234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4293235" y="1428750"/>
            <a:ext cx="43307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8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947285" y="1827530"/>
            <a:ext cx="43307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5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960620" y="2522855"/>
            <a:ext cx="43307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3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243705" y="2849880"/>
            <a:ext cx="50165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10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677285" y="2514600"/>
            <a:ext cx="39179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6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480935" y="1483995"/>
            <a:ext cx="55435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16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117840" y="1811020"/>
            <a:ext cx="55435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14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142605" y="2481580"/>
            <a:ext cx="55435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13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506335" y="2841625"/>
            <a:ext cx="55435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12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870065" y="2514600"/>
            <a:ext cx="55435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17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3" grpId="0"/>
      <p:bldP spid="13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、课堂小作业数学一年级下册R(主书)(已转曲)_9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38300" y="1014095"/>
            <a:ext cx="8724265" cy="366712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3925570" y="2393315"/>
            <a:ext cx="28511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1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550660" y="2385060"/>
            <a:ext cx="28511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1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137650" y="2393315"/>
            <a:ext cx="28511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1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925570" y="2968625"/>
            <a:ext cx="28511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1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550660" y="2969260"/>
            <a:ext cx="285115" cy="45974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1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9137650" y="2961005"/>
            <a:ext cx="285115" cy="45974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1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933825" y="3510915"/>
            <a:ext cx="285115" cy="45974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1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558915" y="3495040"/>
            <a:ext cx="285115" cy="45974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1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356475" y="4144010"/>
            <a:ext cx="285115" cy="45974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1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3" grpId="0"/>
      <p:bldP spid="3" grpId="1"/>
      <p:bldP spid="4" grpId="0"/>
      <p:bldP spid="4" grpId="1"/>
      <p:bldP spid="5" grpId="0"/>
      <p:bldP spid="5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OWExMzAzOTQ2OWY1M2QxM2RjMjk0YzE0ODYyMjc5ZGI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45</Words>
  <Application>WPS 演示</Application>
  <PresentationFormat>宽屏</PresentationFormat>
  <Paragraphs>72</Paragraphs>
  <Slides>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12" baseType="lpstr">
      <vt:lpstr>Arial</vt:lpstr>
      <vt:lpstr>宋体</vt:lpstr>
      <vt:lpstr>Wingdings</vt:lpstr>
      <vt:lpstr>Wingdings</vt:lpstr>
      <vt:lpstr>Times New Roman</vt:lpstr>
      <vt:lpstr>微软雅黑</vt:lpstr>
      <vt:lpstr>Arial Unicode MS</vt:lpstr>
      <vt:lpstr>Calibri</vt:lpstr>
      <vt:lpstr>WPS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小唐</cp:lastModifiedBy>
  <cp:revision>173</cp:revision>
  <dcterms:created xsi:type="dcterms:W3CDTF">2019-06-19T02:08:00Z</dcterms:created>
  <dcterms:modified xsi:type="dcterms:W3CDTF">2025-02-13T04:07:43Z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0019029A081447F9893CFB988F94F4D5_13</vt:lpwstr>
  </property>
</Properties>
</file>