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9" userDrawn="1">
          <p15:clr>
            <a:srgbClr val="A4A3A4"/>
          </p15:clr>
        </p15:guide>
        <p15:guide id="2" pos="38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39"/>
        <p:guide pos="38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64.xml"/><Relationship Id="rId3" Type="http://schemas.openxmlformats.org/officeDocument/2006/relationships/image" Target="../media/image6.png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58520"/>
            <a:ext cx="11017885" cy="5048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24985" y="1689100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2355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89355" y="1962785"/>
            <a:ext cx="10198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ACDE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19761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480300" y="2718435"/>
            <a:ext cx="1278255" cy="7480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植物的样子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635" y="2719070"/>
            <a:ext cx="1325245" cy="7473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阳光火辣辣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816340" y="2718435"/>
            <a:ext cx="1376680" cy="748030"/>
            <a:chOff x="13884" y="4281"/>
            <a:chExt cx="2168" cy="1178"/>
          </a:xfrm>
        </p:grpSpPr>
        <p:sp>
          <p:nvSpPr>
            <p:cNvPr id="7" name="文本框 6"/>
            <p:cNvSpPr txBox="1"/>
            <p:nvPr/>
          </p:nvSpPr>
          <p:spPr>
            <a:xfrm>
              <a:off x="13884" y="4281"/>
              <a:ext cx="2168" cy="1178"/>
            </a:xfrm>
            <a:prstGeom prst="rect">
              <a:avLst/>
            </a:prstGeom>
            <a:noFill/>
          </p:spPr>
          <p:txBody>
            <a:bodyPr wrap="square" rtlCol="0"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marL="0" algn="l" defTabSz="914400" rtl="0" eaLnBrk="1" latinLnBrk="0" hangingPunct="1"/>
              <a:r>
                <a:rPr lang="zh-CN" altLang="en-US" sz="20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动物的表现</a:t>
              </a:r>
              <a:endPara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4712" y="4881"/>
              <a:ext cx="382" cy="411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10193655" y="2718435"/>
            <a:ext cx="1256665" cy="748030"/>
            <a:chOff x="16053" y="4281"/>
            <a:chExt cx="1979" cy="1178"/>
          </a:xfrm>
        </p:grpSpPr>
        <p:sp>
          <p:nvSpPr>
            <p:cNvPr id="5" name="文本框 4"/>
            <p:cNvSpPr txBox="1"/>
            <p:nvPr/>
          </p:nvSpPr>
          <p:spPr>
            <a:xfrm>
              <a:off x="16053" y="4281"/>
              <a:ext cx="1979" cy="1178"/>
            </a:xfrm>
            <a:prstGeom prst="rect">
              <a:avLst/>
            </a:prstGeom>
            <a:noFill/>
          </p:spPr>
          <p:txBody>
            <a:bodyPr wrap="square" rtlCol="0">
              <a:noAutofit/>
              <a:extLst>
                <a:ext uri="{4A0BC546-FE56-4ADE-93B0-CB8AF2F6F144}">
                  <wpsdc:textFrameExt xmlns:wpsdc="http://www.wps.cn/officeDocument/2022/drawingmlCustomData" type="text"/>
                </a:ext>
              </a:extLst>
            </a:bodyPr>
            <a:p>
              <a:pPr marL="0" algn="l" defTabSz="914400" rtl="0" eaLnBrk="1" latinLnBrk="0" hangingPunct="1"/>
              <a:r>
                <a:rPr lang="zh-CN" altLang="en-US" sz="2000" kern="12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人们的表现</a:t>
              </a:r>
              <a:endPara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6732" y="4828"/>
              <a:ext cx="432" cy="46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801370"/>
            <a:ext cx="8616315" cy="5448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74765" y="5208270"/>
            <a:ext cx="2033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周末也要加班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8660" y="5053965"/>
            <a:ext cx="175768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吃饭时电话不断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4143" y="52082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早出晚归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90280" y="5083175"/>
            <a:ext cx="1898015" cy="855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爸爸的忙碌换来了好业绩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9710" y="3856990"/>
            <a:ext cx="824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爸爸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55285" y="3856990"/>
            <a:ext cx="691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忙碌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8" grpId="0"/>
      <p:bldP spid="7" grpId="0"/>
      <p:bldP spid="6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25be0be0-9fdd-48fc-97cd-08236e496ca9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25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172</cp:revision>
  <dcterms:created xsi:type="dcterms:W3CDTF">2019-06-19T02:08:00Z</dcterms:created>
  <dcterms:modified xsi:type="dcterms:W3CDTF">2024-09-04T06:37:50Z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