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83" r:id="rId3"/>
    <p:sldId id="284" r:id="rId4"/>
    <p:sldId id="285" r:id="rId5"/>
    <p:sldId id="286" r:id="rId6"/>
    <p:sldId id="288" r:id="rId7"/>
    <p:sldId id="287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7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3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7.tiff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1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99715" y="2487295"/>
            <a:ext cx="6592570" cy="188341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556000" y="3260408"/>
            <a:ext cx="5080000" cy="337185"/>
          </a:xfrm>
          <a:prstGeom prst="rect">
            <a:avLst/>
          </a:prstGeom>
        </p:spPr>
        <p:txBody>
          <a:bodyPr>
            <a:spAutoFit/>
          </a:bodyPr>
          <a:p>
            <a:pPr marL="0" indent="0" algn="just" defTabSz="266700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latin typeface="宋体" panose="02010600030101010101" pitchFamily="2" charset="-122"/>
                <a:ea typeface="宋体" panose="02010600030101010101" pitchFamily="2" charset="-122"/>
              </a:rPr>
              <a:t>融</a:t>
            </a:r>
            <a:r>
              <a:rPr lang="en-US" altLang="zh-CN" sz="1600">
                <a:latin typeface="Arial" panose="020B0604020202020204"/>
                <a:ea typeface="宋体" panose="02010600030101010101" pitchFamily="2" charset="-122"/>
              </a:rPr>
              <a:t> </a:t>
            </a:r>
            <a:endParaRPr lang="en-US" altLang="zh-CN" sz="1600">
              <a:latin typeface="Arial" panose="020B0604020202020204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301230" y="365823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B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1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99715" y="2009140"/>
            <a:ext cx="6592570" cy="283908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958080" y="259905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融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化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36970" y="262763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溪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</a:t>
            </a:r>
            <a:r>
              <a:rPr 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水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25800" y="338772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芦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芽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801485" y="338772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梅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花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584575" y="433895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燕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子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2" grpId="0"/>
      <p:bldP spid="2" grpId="1"/>
      <p:bldP spid="4" grpId="0"/>
      <p:bldP spid="4" grpId="1"/>
      <p:bldP spid="6" grpId="0"/>
      <p:bldP spid="6" grpId="1"/>
      <p:bldP spid="7" grpId="0"/>
      <p:bldP spid="7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 descr="1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99715" y="2960370"/>
            <a:ext cx="6592570" cy="9372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185410" y="350329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B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810760" y="316801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A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2" grpId="0"/>
      <p:bldP spid="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1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64995" y="928370"/>
            <a:ext cx="6592570" cy="2660650"/>
          </a:xfrm>
          <a:prstGeom prst="rect">
            <a:avLst/>
          </a:prstGeom>
        </p:spPr>
      </p:pic>
      <p:pic>
        <p:nvPicPr>
          <p:cNvPr id="5" name="图片 4" descr="1-1-1_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6600" y="3841750"/>
            <a:ext cx="6309360" cy="222631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930015" y="189801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杜甫</a:t>
            </a:r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910965" y="221996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春季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75075" y="3110865"/>
            <a:ext cx="2955290" cy="5073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春日江山图春日江山图</a:t>
            </a:r>
            <a:r>
              <a:rPr lang="en-US" altLang="zh-CN" sz="1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1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646420" y="158877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宋</a:t>
            </a:r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646420" y="221996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春季</a:t>
            </a:r>
            <a:endParaRPr lang="zh-CN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439410" y="2658110"/>
            <a:ext cx="159385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竹、桃花、春江、鸭、萎蒿、芦芽、</a:t>
            </a:r>
            <a:r>
              <a:rPr lang="en-US" altLang="zh-CN" sz="1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1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河豚</a:t>
            </a:r>
            <a:r>
              <a:rPr lang="en-US" altLang="zh-CN" sz="1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1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176135" y="156972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宋</a:t>
            </a:r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099935" y="189801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曾几</a:t>
            </a:r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000875" y="2658110"/>
            <a:ext cx="111569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梅子、小溪、绿阴、</a:t>
            </a:r>
            <a:r>
              <a:rPr lang="en-US" altLang="zh-CN" sz="1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1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黄鹂</a:t>
            </a:r>
            <a:r>
              <a:rPr lang="en-US" altLang="zh-CN" sz="1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1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004050" y="3110230"/>
            <a:ext cx="146304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溪山旅行图</a:t>
            </a:r>
            <a:endParaRPr lang="zh-CN" altLang="en-US" sz="1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832350" y="441960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燕子</a:t>
            </a:r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401060" y="4758055"/>
            <a:ext cx="4573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睡在温暖的沙滩上，悠闲自由地晒</a:t>
            </a:r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着太阳</a:t>
            </a:r>
            <a:endParaRPr lang="zh-CN" altLang="en-US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577965" y="5368925"/>
            <a:ext cx="110363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绿树成荫</a:t>
            </a:r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775835" y="5678805"/>
            <a:ext cx="304609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几声黄鹂的鸣叫声</a:t>
            </a:r>
            <a:endParaRPr lang="zh-CN" altLang="en-US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1-1-1_01"/>
          <p:cNvPicPr>
            <a:picLocks noChangeAspect="1"/>
          </p:cNvPicPr>
          <p:nvPr/>
        </p:nvPicPr>
        <p:blipFill>
          <a:blip r:embed="rId1"/>
          <a:srcRect b="44139"/>
          <a:stretch>
            <a:fillRect/>
          </a:stretch>
        </p:blipFill>
        <p:spPr>
          <a:xfrm>
            <a:off x="3119755" y="1513840"/>
            <a:ext cx="6300470" cy="3830955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6212205" y="2596515"/>
            <a:ext cx="304609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春风花草香</a:t>
            </a:r>
            <a:endParaRPr lang="zh-CN" altLang="en-US" sz="1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310505" y="2903220"/>
            <a:ext cx="304609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泥融飞燕子</a:t>
            </a:r>
            <a:endParaRPr lang="zh-CN" altLang="en-US" sz="1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325235" y="377571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春风</a:t>
            </a:r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842125" y="314452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A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355330" y="377571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花草香</a:t>
            </a:r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316095" y="408749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沙暖</a:t>
            </a:r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372860" y="407797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睡鸳鸯</a:t>
            </a:r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994525" y="438594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嗅觉</a:t>
            </a:r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903470" y="469900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飞</a:t>
            </a:r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549515" y="469900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睡</a:t>
            </a:r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9" grpId="1"/>
      <p:bldP spid="6" grpId="0"/>
      <p:bldP spid="6" grpId="1"/>
      <p:bldP spid="16" grpId="0"/>
      <p:bldP spid="1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1-1-1_01"/>
          <p:cNvPicPr>
            <a:picLocks noChangeAspect="1"/>
          </p:cNvPicPr>
          <p:nvPr/>
        </p:nvPicPr>
        <p:blipFill>
          <a:blip r:embed="rId1"/>
          <a:srcRect t="56278"/>
          <a:stretch>
            <a:fillRect/>
          </a:stretch>
        </p:blipFill>
        <p:spPr>
          <a:xfrm>
            <a:off x="3226435" y="1853565"/>
            <a:ext cx="6300470" cy="299847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3422650" y="375920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桃花</a:t>
            </a:r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868035" y="375920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紫荆</a:t>
            </a:r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478395" y="375920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迎</a:t>
            </a:r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159115" y="376872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春</a:t>
            </a:r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6" grpId="0"/>
      <p:bldP spid="6" grpId="1"/>
      <p:bldP spid="8" grpId="0"/>
      <p:bldP spid="8" grpId="1"/>
      <p:bldP spid="10" grpId="0"/>
      <p:bldP spid="10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Mzk5YzUwMTgwMDk5Yzc3ZGFiYTA2M2E5ZTljZmFlMjk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179</Words>
  <Application>WPS 演示</Application>
  <PresentationFormat>宽屏</PresentationFormat>
  <Paragraphs>74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Arial</vt:lpstr>
      <vt:lpstr>Times New Roman</vt:lpstr>
      <vt:lpstr>黑体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 </cp:lastModifiedBy>
  <cp:revision>178</cp:revision>
  <dcterms:created xsi:type="dcterms:W3CDTF">2019-06-19T02:08:00Z</dcterms:created>
  <dcterms:modified xsi:type="dcterms:W3CDTF">2025-02-06T11:11:25Z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43CBB0B2782641DF9655A0050D5590D9_13</vt:lpwstr>
  </property>
</Properties>
</file>