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7" r:id="rId4"/>
    <p:sldId id="258" r:id="rId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94" autoAdjust="0"/>
    <p:restoredTop sz="94660"/>
  </p:normalViewPr>
  <p:slideViewPr>
    <p:cSldViewPr snapToGrid="0">
      <p:cViewPr varScale="1">
        <p:scale>
          <a:sx n="75" d="100"/>
          <a:sy n="75" d="100"/>
        </p:scale>
        <p:origin x="108" y="3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7" Type="http://schemas.openxmlformats.org/officeDocument/2006/relationships/viewProps" Target="viewProps.xml"/><Relationship Id="rId6" Type="http://schemas.openxmlformats.org/officeDocument/2006/relationships/presProps" Target="presProps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464D17-9C24-4E02-873D-4179B61DFEE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FE78A7-5021-494D-9C06-E836AE73C57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464D17-9C24-4E02-873D-4179B61DFEE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FE78A7-5021-494D-9C06-E836AE73C57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464D17-9C24-4E02-873D-4179B61DFEE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FE78A7-5021-494D-9C06-E836AE73C57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464D17-9C24-4E02-873D-4179B61DFEE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FE78A7-5021-494D-9C06-E836AE73C57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464D17-9C24-4E02-873D-4179B61DFEE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FE78A7-5021-494D-9C06-E836AE73C57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464D17-9C24-4E02-873D-4179B61DFEE7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FE78A7-5021-494D-9C06-E836AE73C57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464D17-9C24-4E02-873D-4179B61DFEE7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FE78A7-5021-494D-9C06-E836AE73C57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464D17-9C24-4E02-873D-4179B61DFEE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FE78A7-5021-494D-9C06-E836AE73C57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464D17-9C24-4E02-873D-4179B61DFEE7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FE78A7-5021-494D-9C06-E836AE73C57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464D17-9C24-4E02-873D-4179B61DFEE7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FE78A7-5021-494D-9C06-E836AE73C57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464D17-9C24-4E02-873D-4179B61DFEE7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FE78A7-5021-494D-9C06-E836AE73C57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C464D17-9C24-4E02-873D-4179B61DFEE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FE78A7-5021-494D-9C06-E836AE73C573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0450" y="571937"/>
            <a:ext cx="7429500" cy="545695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8083550" y="2591872"/>
            <a:ext cx="8763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rgbClr val="FF0000"/>
                </a:solidFill>
                <a:ea typeface="黑体" panose="02010609060101010101" pitchFamily="49" charset="-122"/>
              </a:rPr>
              <a:t>南</a:t>
            </a:r>
            <a:endParaRPr lang="zh-CN" altLang="en-US" sz="2000" dirty="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127500" y="3931722"/>
            <a:ext cx="8763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rgbClr val="FF0000"/>
                </a:solidFill>
                <a:ea typeface="黑体" panose="02010609060101010101" pitchFamily="49" charset="-122"/>
              </a:rPr>
              <a:t>北</a:t>
            </a:r>
            <a:endParaRPr lang="zh-CN" altLang="en-US" sz="2000" dirty="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092700" y="4287322"/>
            <a:ext cx="8763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rgbClr val="FF0000"/>
                </a:solidFill>
                <a:ea typeface="黑体" panose="02010609060101010101" pitchFamily="49" charset="-122"/>
              </a:rPr>
              <a:t>西</a:t>
            </a:r>
            <a:endParaRPr lang="zh-CN" altLang="en-US" sz="2000" dirty="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752850" y="4599711"/>
            <a:ext cx="8763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rgbClr val="FF0000"/>
                </a:solidFill>
                <a:ea typeface="黑体" panose="02010609060101010101" pitchFamily="49" charset="-122"/>
              </a:rPr>
              <a:t>东</a:t>
            </a:r>
            <a:endParaRPr lang="zh-CN" altLang="en-US" sz="2000" dirty="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625975" y="4946590"/>
            <a:ext cx="8763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rgbClr val="FF0000"/>
                </a:solidFill>
                <a:ea typeface="黑体" panose="02010609060101010101" pitchFamily="49" charset="-122"/>
              </a:rPr>
              <a:t>北</a:t>
            </a:r>
            <a:endParaRPr lang="zh-CN" altLang="en-US" sz="2000" dirty="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533775" y="5297139"/>
            <a:ext cx="8763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rgbClr val="FF0000"/>
                </a:solidFill>
                <a:ea typeface="黑体" panose="02010609060101010101" pitchFamily="49" charset="-122"/>
              </a:rPr>
              <a:t>北</a:t>
            </a:r>
            <a:endParaRPr lang="zh-CN" altLang="en-US" sz="2000" dirty="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438650" y="5629397"/>
            <a:ext cx="1016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rgbClr val="FF0000"/>
                </a:solidFill>
                <a:ea typeface="黑体" panose="02010609060101010101" pitchFamily="49" charset="-122"/>
              </a:rPr>
              <a:t>小云家</a:t>
            </a:r>
            <a:endParaRPr lang="zh-CN" altLang="en-US" sz="2000" dirty="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5681662" y="5628053"/>
            <a:ext cx="1016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rgbClr val="FF0000"/>
                </a:solidFill>
                <a:ea typeface="黑体" panose="02010609060101010101" pitchFamily="49" charset="-122"/>
              </a:rPr>
              <a:t>书店</a:t>
            </a:r>
            <a:endParaRPr lang="zh-CN" altLang="en-US" sz="2000" dirty="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内容占位符 4"/>
          <p:cNvPicPr>
            <a:picLocks noGrp="1" noChangeAspect="1"/>
          </p:cNvPicPr>
          <p:nvPr>
            <p:ph idx="1"/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2287" y="2088674"/>
            <a:ext cx="8807719" cy="2235676"/>
          </a:xfrm>
        </p:spPr>
      </p:pic>
      <p:sp>
        <p:nvSpPr>
          <p:cNvPr id="6" name="文本框 5"/>
          <p:cNvSpPr txBox="1"/>
          <p:nvPr/>
        </p:nvSpPr>
        <p:spPr>
          <a:xfrm>
            <a:off x="2959100" y="2559050"/>
            <a:ext cx="8445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rgbClr val="FF0000"/>
                </a:solidFill>
                <a:ea typeface="黑体" panose="02010609060101010101" pitchFamily="49" charset="-122"/>
              </a:rPr>
              <a:t>西</a:t>
            </a:r>
            <a:endParaRPr lang="zh-CN" altLang="en-US" sz="2000" dirty="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613150" y="3206512"/>
            <a:ext cx="8445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rgbClr val="FF0000"/>
                </a:solidFill>
                <a:ea typeface="黑体" panose="02010609060101010101" pitchFamily="49" charset="-122"/>
              </a:rPr>
              <a:t>北</a:t>
            </a:r>
            <a:endParaRPr lang="zh-CN" altLang="en-US" sz="2000" dirty="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971800" y="3828811"/>
            <a:ext cx="8445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rgbClr val="FF0000"/>
                </a:solidFill>
                <a:ea typeface="黑体" panose="02010609060101010101" pitchFamily="49" charset="-122"/>
              </a:rPr>
              <a:t>东</a:t>
            </a:r>
            <a:endParaRPr lang="zh-CN" altLang="en-US" sz="2000" dirty="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107946" y="2552641"/>
            <a:ext cx="8445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rgbClr val="FF0000"/>
                </a:solidFill>
                <a:ea typeface="黑体" panose="02010609060101010101" pitchFamily="49" charset="-122"/>
              </a:rPr>
              <a:t>南</a:t>
            </a:r>
            <a:endParaRPr lang="zh-CN" altLang="en-US" sz="2000" dirty="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432300" y="3216663"/>
            <a:ext cx="8445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rgbClr val="FF0000"/>
                </a:solidFill>
                <a:ea typeface="黑体" panose="02010609060101010101" pitchFamily="49" charset="-122"/>
              </a:rPr>
              <a:t>东</a:t>
            </a:r>
            <a:endParaRPr lang="zh-CN" altLang="en-US" sz="2000" dirty="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101596" y="3830741"/>
            <a:ext cx="8445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rgbClr val="FF0000"/>
                </a:solidFill>
                <a:ea typeface="黑体" panose="02010609060101010101" pitchFamily="49" charset="-122"/>
              </a:rPr>
              <a:t>北</a:t>
            </a:r>
            <a:endParaRPr lang="zh-CN" altLang="en-US" sz="2000" dirty="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8543296" y="3035658"/>
            <a:ext cx="8445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rgbClr val="FF0000"/>
                </a:solidFill>
                <a:ea typeface="黑体" panose="02010609060101010101" pitchFamily="49" charset="-122"/>
              </a:rPr>
              <a:t>顺</a:t>
            </a:r>
            <a:endParaRPr lang="zh-CN" altLang="en-US" sz="2000" dirty="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内容占位符 4"/>
          <p:cNvPicPr>
            <a:picLocks noGrp="1" noChangeAspect="1"/>
          </p:cNvPicPr>
          <p:nvPr>
            <p:ph idx="1"/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7088" y="1526064"/>
            <a:ext cx="8331326" cy="3471386"/>
          </a:xfrm>
        </p:spPr>
      </p:pic>
      <p:sp>
        <p:nvSpPr>
          <p:cNvPr id="6" name="文本框 5"/>
          <p:cNvSpPr txBox="1"/>
          <p:nvPr/>
        </p:nvSpPr>
        <p:spPr>
          <a:xfrm>
            <a:off x="8007350" y="3219450"/>
            <a:ext cx="69762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rgbClr val="FF0000"/>
                </a:solidFill>
                <a:ea typeface="黑体" panose="02010609060101010101" pitchFamily="49" charset="-122"/>
              </a:rPr>
              <a:t>乐乐</a:t>
            </a:r>
            <a:endParaRPr lang="zh-CN" altLang="en-US" sz="2000" dirty="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029450" y="3829050"/>
            <a:ext cx="69762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rgbClr val="FF0000"/>
                </a:solidFill>
                <a:ea typeface="黑体" panose="02010609060101010101" pitchFamily="49" charset="-122"/>
              </a:rPr>
              <a:t>唐唐</a:t>
            </a:r>
            <a:endParaRPr lang="zh-CN" altLang="en-US" sz="2000" dirty="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001000" y="3835400"/>
            <a:ext cx="69762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rgbClr val="FF0000"/>
                </a:solidFill>
                <a:ea typeface="黑体" panose="02010609060101010101" pitchFamily="49" charset="-122"/>
              </a:rPr>
              <a:t>优优</a:t>
            </a:r>
            <a:endParaRPr lang="zh-CN" altLang="en-US" sz="2000" dirty="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978900" y="3854450"/>
            <a:ext cx="73496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rgbClr val="FF0000"/>
                </a:solidFill>
                <a:ea typeface="黑体" panose="02010609060101010101" pitchFamily="49" charset="-122"/>
              </a:rPr>
              <a:t>明明</a:t>
            </a:r>
            <a:endParaRPr lang="zh-CN" altLang="en-US" sz="2000" dirty="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019177" y="4429125"/>
            <a:ext cx="73496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rgbClr val="FF0000"/>
                </a:solidFill>
                <a:ea typeface="黑体" panose="02010609060101010101" pitchFamily="49" charset="-122"/>
              </a:rPr>
              <a:t>欢欢</a:t>
            </a:r>
            <a:endParaRPr lang="zh-CN" altLang="en-US" sz="2000" dirty="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28</Words>
  <Application>WPS 演示</Application>
  <PresentationFormat>宽屏</PresentationFormat>
  <Paragraphs>40</Paragraphs>
  <Slides>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13" baseType="lpstr">
      <vt:lpstr>Arial</vt:lpstr>
      <vt:lpstr>宋体</vt:lpstr>
      <vt:lpstr>Wingdings</vt:lpstr>
      <vt:lpstr>黑体</vt:lpstr>
      <vt:lpstr>等线 Light</vt:lpstr>
      <vt:lpstr>等线</vt:lpstr>
      <vt:lpstr>微软雅黑</vt:lpstr>
      <vt:lpstr>Arial Unicode MS</vt:lpstr>
      <vt:lpstr>Calibri</vt:lpstr>
      <vt:lpstr>Office 主题​​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颖 温</dc:creator>
  <cp:lastModifiedBy>小唐</cp:lastModifiedBy>
  <cp:revision>4</cp:revision>
  <dcterms:created xsi:type="dcterms:W3CDTF">2025-02-02T02:20:00Z</dcterms:created>
  <dcterms:modified xsi:type="dcterms:W3CDTF">2025-02-12T07:43:41Z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454E445C9C0A4D94A4818145795BBE94_12</vt:lpwstr>
  </property>
  <property fmtid="{D5CDD505-2E9C-101B-9397-08002B2CF9AE}" pid="3" name="KSOProductBuildVer">
    <vt:lpwstr>2052-12.1.0.19770</vt:lpwstr>
  </property>
</Properties>
</file>