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7" r:id="rId3"/>
    <p:sldId id="289" r:id="rId4"/>
    <p:sldId id="290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0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6705" y="716915"/>
            <a:ext cx="8743315" cy="55327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490210" y="5453380"/>
            <a:ext cx="5727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两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86238" y="545338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侧面积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72263" y="509270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高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25708" y="509270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底面周长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90585" y="5821680"/>
            <a:ext cx="1304925" cy="3975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61.23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25870" y="582136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7.065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31005" y="5821680"/>
            <a:ext cx="131254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47.1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  <p:bldP spid="11" grpId="0"/>
      <p:bldP spid="11" grpId="1"/>
      <p:bldP spid="10" grpId="0"/>
      <p:bldP spid="10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0930" y="1313815"/>
            <a:ext cx="10010775" cy="30314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93875" y="3679190"/>
            <a:ext cx="3300095" cy="11455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18=565.2(cm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=78.5(cm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78.5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565.2=722.2(cm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56755" y="3143250"/>
            <a:ext cx="4335780" cy="8712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18.84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3.14=6(dm)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18.84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(6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=75.36(dm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4550" y="1247140"/>
            <a:ext cx="10373360" cy="27686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73225" y="1980565"/>
            <a:ext cx="5111750" cy="6661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(4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=100.48 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3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9815" y="1313815"/>
            <a:ext cx="9890760" cy="26327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50035" y="2389505"/>
            <a:ext cx="5372735" cy="10394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25.12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3.14=4(cm)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(4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=150.72 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223</Words>
  <Application>WPS 演示</Application>
  <PresentationFormat>宽屏</PresentationFormat>
  <Paragraphs>26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华文细黑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2025-02-06T17:00:34Z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