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225" y="1446530"/>
            <a:ext cx="10102215" cy="39649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46160" y="353123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610" y="1222375"/>
            <a:ext cx="10304780" cy="30651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69335" y="370840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6320" y="370840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86510"/>
            <a:ext cx="10229215" cy="25876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84680" y="2280285"/>
            <a:ext cx="44570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200+560+180+200+380+240=1760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1327150"/>
            <a:ext cx="11304270" cy="19627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61870" y="2280285"/>
            <a:ext cx="44570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30+30=60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60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&lt;70    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不合身。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297940"/>
            <a:ext cx="10718800" cy="36823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50465" y="3429000"/>
            <a:ext cx="13404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一样近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Times New Roman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178</cp:revision>
  <dcterms:created xsi:type="dcterms:W3CDTF">2019-06-19T02:08:00Z</dcterms:created>
  <dcterms:modified xsi:type="dcterms:W3CDTF">2024-09-02T08:35:42Z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3AF90ECD6DE44EDAB3DE9E2BC44B736A_13</vt:lpwstr>
  </property>
</Properties>
</file>