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72" r:id="rId4"/>
    <p:sldId id="273" r:id="rId5"/>
    <p:sldId id="274" r:id="rId6"/>
    <p:sldId id="275" r:id="rId7"/>
    <p:sldId id="276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9400" y="719455"/>
            <a:ext cx="9742805" cy="59245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025255" y="2881630"/>
            <a:ext cx="118872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有疑问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8290" y="3324860"/>
            <a:ext cx="1101725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的地方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30015" y="3326130"/>
            <a:ext cx="2078355" cy="443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有启发的地方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28615" y="4653280"/>
            <a:ext cx="3065780" cy="370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简单写写自己的批语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14440" y="5367655"/>
            <a:ext cx="482219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加深对文章的理解，得到新的收获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5_01"/>
          <p:cNvPicPr>
            <a:picLocks noChangeAspect="1"/>
          </p:cNvPicPr>
          <p:nvPr/>
        </p:nvPicPr>
        <p:blipFill>
          <a:blip r:embed="rId1"/>
          <a:srcRect l="1189" r="5043" b="11218"/>
          <a:stretch>
            <a:fillRect/>
          </a:stretch>
        </p:blipFill>
        <p:spPr>
          <a:xfrm>
            <a:off x="112395" y="1470660"/>
            <a:ext cx="11967210" cy="37376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85925" y="4613275"/>
            <a:ext cx="50546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48785" y="4613275"/>
            <a:ext cx="50546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90665" y="4613275"/>
            <a:ext cx="44958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95715" y="4613275"/>
            <a:ext cx="50546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06760" y="4613275"/>
            <a:ext cx="50546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E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5_02"/>
          <p:cNvPicPr>
            <a:picLocks noChangeAspect="1"/>
          </p:cNvPicPr>
          <p:nvPr/>
        </p:nvPicPr>
        <p:blipFill>
          <a:blip r:embed="rId1"/>
          <a:srcRect b="4174"/>
          <a:stretch>
            <a:fillRect/>
          </a:stretch>
        </p:blipFill>
        <p:spPr>
          <a:xfrm>
            <a:off x="1012825" y="765175"/>
            <a:ext cx="10488930" cy="55035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470015" y="3089275"/>
            <a:ext cx="1343025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打头阵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06305" y="3626485"/>
            <a:ext cx="130429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占上风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45810" y="4688205"/>
            <a:ext cx="1311910" cy="4686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栽跟头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46240" y="5201285"/>
            <a:ext cx="1278890" cy="4356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挑大梁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46875" y="5699760"/>
            <a:ext cx="127889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破天荒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" y="1526540"/>
            <a:ext cx="11908155" cy="40532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12215" y="4326890"/>
            <a:ext cx="10609580" cy="4356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自豪——当老师公布我是获奖人时，我挺胸抬头，迈着沉稳的步伐，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6885" y="4904105"/>
            <a:ext cx="2316480" cy="497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走上了讲台。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6-5-1_01"/>
          <p:cNvPicPr>
            <a:picLocks noChangeAspect="1"/>
          </p:cNvPicPr>
          <p:nvPr/>
        </p:nvPicPr>
        <p:blipFill>
          <a:blip r:embed="rId1"/>
          <a:srcRect l="1694" r="1309"/>
          <a:stretch>
            <a:fillRect/>
          </a:stretch>
        </p:blipFill>
        <p:spPr>
          <a:xfrm>
            <a:off x="2311400" y="694055"/>
            <a:ext cx="7569200" cy="597408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5146040" y="2073275"/>
            <a:ext cx="2310765" cy="22110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133340" y="2510155"/>
            <a:ext cx="2348230" cy="13620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58105" y="2985135"/>
            <a:ext cx="2298700" cy="4368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158105" y="2972435"/>
            <a:ext cx="2298700" cy="4495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183505" y="2560320"/>
            <a:ext cx="2248535" cy="12744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195570" y="2085975"/>
            <a:ext cx="2248535" cy="22104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588760" y="4599305"/>
            <a:ext cx="1413510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尺有所短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36585" y="4599305"/>
            <a:ext cx="1477010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寸有所长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30015" y="5358765"/>
            <a:ext cx="1776730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一言既出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20385" y="5358765"/>
            <a:ext cx="1519555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驷马难追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39430" y="5715635"/>
            <a:ext cx="1574165" cy="427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差之毫厘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54605" y="6142990"/>
            <a:ext cx="1538605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谬以千里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5-1_02"/>
          <p:cNvPicPr>
            <a:picLocks noChangeAspect="1"/>
          </p:cNvPicPr>
          <p:nvPr/>
        </p:nvPicPr>
        <p:blipFill>
          <a:blip r:embed="rId1"/>
          <a:srcRect r="112" b="10952"/>
          <a:stretch>
            <a:fillRect/>
          </a:stretch>
        </p:blipFill>
        <p:spPr>
          <a:xfrm>
            <a:off x="200660" y="1854200"/>
            <a:ext cx="11790045" cy="29794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430780" y="3047365"/>
            <a:ext cx="9334500" cy="3816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小明，没关系。这次失误不代表你跳远的真正实力，下次重新再来，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2130" y="3583940"/>
            <a:ext cx="573786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我相信你一定可以跳出自己的真实水平!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</Words>
  <Application>WPS 演示</Application>
  <PresentationFormat>宽屏</PresentationFormat>
  <Paragraphs>52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168</cp:revision>
  <dcterms:created xsi:type="dcterms:W3CDTF">2019-06-19T02:08:00Z</dcterms:created>
  <dcterms:modified xsi:type="dcterms:W3CDTF">2024-09-02T08:45:15Z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A6B034043AEF46188408ECB5E0E9C419_13</vt:lpwstr>
  </property>
</Properties>
</file>