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9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9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76_00"/>
          <p:cNvPicPr>
            <a:picLocks noChangeAspect="1"/>
          </p:cNvPicPr>
          <p:nvPr/>
        </p:nvPicPr>
        <p:blipFill>
          <a:blip r:embed="rId1"/>
          <a:srcRect l="15565" t="55296" r="3508" b="4343"/>
          <a:stretch>
            <a:fillRect/>
          </a:stretch>
        </p:blipFill>
        <p:spPr>
          <a:xfrm>
            <a:off x="6144895" y="1736090"/>
            <a:ext cx="5838825" cy="4305300"/>
          </a:xfrm>
          <a:prstGeom prst="rect">
            <a:avLst/>
          </a:prstGeom>
        </p:spPr>
      </p:pic>
      <p:pic>
        <p:nvPicPr>
          <p:cNvPr id="2" name="图片 1" descr="3、课堂小作业数学一年级下册R(主书)(已转曲)_76_00"/>
          <p:cNvPicPr>
            <a:picLocks noChangeAspect="1"/>
          </p:cNvPicPr>
          <p:nvPr/>
        </p:nvPicPr>
        <p:blipFill>
          <a:blip r:embed="rId1"/>
          <a:srcRect l="5054" t="9343" r="3645" b="44435"/>
          <a:stretch>
            <a:fillRect/>
          </a:stretch>
        </p:blipFill>
        <p:spPr>
          <a:xfrm>
            <a:off x="0" y="1226820"/>
            <a:ext cx="5985510" cy="44805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771265" y="279908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6860" y="279908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62450" y="279908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5515" y="279908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80790" y="367982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96385" y="368935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6730" y="367982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5990" y="367982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28415" y="50399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82110" y="50399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01820" y="50399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40345" y="34524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40605" y="50399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2775" y="346202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49640" y="34524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26525" y="34524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935210" y="344297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299065" y="346202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06405" y="34524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047095" y="345249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299450" y="524383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90610" y="524383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008745" y="525208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424670" y="526034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91830" y="561403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81085" y="559498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09685" y="559498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10700" y="5594985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6265" y="735965"/>
            <a:ext cx="8268335" cy="41065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664325" y="38715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43115" y="38620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48550" y="38715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41640" y="38620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5840" y="388112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6390" y="1094740"/>
            <a:ext cx="8662670" cy="31832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81910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21965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7405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08755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83430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0015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6900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9490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32750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07425" y="3756660"/>
            <a:ext cx="514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盒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2340" y="1014095"/>
            <a:ext cx="7886065" cy="48298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14800" y="2942590"/>
            <a:ext cx="2487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13= 27(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7650" y="4647565"/>
            <a:ext cx="24879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40+27=67(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WPS 演示</Application>
  <PresentationFormat>宽屏</PresentationFormat>
  <Paragraphs>90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2025-02-18T03:47:14Z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