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0"/>
          <p:cNvPicPr>
            <a:picLocks noChangeAspect="1"/>
          </p:cNvPicPr>
          <p:nvPr/>
        </p:nvPicPr>
        <p:blipFill>
          <a:blip r:embed="rId1"/>
          <a:srcRect r="1804"/>
          <a:stretch>
            <a:fillRect/>
          </a:stretch>
        </p:blipFill>
        <p:spPr>
          <a:xfrm>
            <a:off x="608330" y="1018540"/>
            <a:ext cx="10968990" cy="3077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43675" y="2662555"/>
            <a:ext cx="482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601470"/>
            <a:ext cx="10968990" cy="2343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2450" y="3509010"/>
            <a:ext cx="130429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无穷无尽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92133" y="30302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戛然而止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26305" y="2559685"/>
            <a:ext cx="1265555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约定俗成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4840" y="2061210"/>
            <a:ext cx="1425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02705" y="2061210"/>
            <a:ext cx="1557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风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97985" y="2061210"/>
            <a:ext cx="18973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0005" y="2061210"/>
            <a:ext cx="17462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923290"/>
            <a:ext cx="10969625" cy="4693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330" y="4084320"/>
            <a:ext cx="10906125" cy="15328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舞台上，演员手握马鞭，如同掌握着风的脉搏。随着他轻轻一挥，仿佛有匹骏马凭空而出，奔腾在观众的心间。马鞭在空中划出一道道优美的弧线，仿佛能听到马蹄踏地的铿锵之声，感受到马儿疾驰时带起的疾风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7328" y="28067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听音乐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94558" y="2313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看视频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44068" y="2313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发信息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93578" y="23139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打电话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3"/>
          <p:cNvPicPr>
            <a:picLocks noChangeAspect="1"/>
          </p:cNvPicPr>
          <p:nvPr/>
        </p:nvPicPr>
        <p:blipFill>
          <a:blip r:embed="rId1"/>
          <a:srcRect r="10863"/>
          <a:stretch>
            <a:fillRect/>
          </a:stretch>
        </p:blipFill>
        <p:spPr>
          <a:xfrm>
            <a:off x="608330" y="1490345"/>
            <a:ext cx="10975340" cy="2462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288145" y="2278380"/>
            <a:ext cx="1209675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静态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05585" y="3188335"/>
            <a:ext cx="1219200" cy="4400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虚拟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41730"/>
            <a:ext cx="10968990" cy="394017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817495" y="2936875"/>
            <a:ext cx="2446655" cy="500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391150" y="2936875"/>
            <a:ext cx="2446655" cy="500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45450" y="2936875"/>
            <a:ext cx="2446655" cy="500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666365" y="2917825"/>
            <a:ext cx="7783830" cy="510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39715" y="4013835"/>
            <a:ext cx="5053965" cy="528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798445" y="4032885"/>
            <a:ext cx="7698740" cy="4629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944495" y="4032885"/>
            <a:ext cx="2446655" cy="500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908925" y="4051300"/>
            <a:ext cx="19050" cy="50101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</Words>
  <Application>WPS 演示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2024-08-21T03:25:45Z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