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272030"/>
            <a:ext cx="6272530" cy="23133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92010" y="342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47845" y="34886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93945" y="3660140"/>
            <a:ext cx="1017270" cy="6845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97370" y="3660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54060" y="3660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19930" y="40354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08190" y="39674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47485" y="42487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93945" y="42487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3001645"/>
            <a:ext cx="6272530" cy="8547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76210" y="3193415"/>
            <a:ext cx="13900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名扬中外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76210" y="3493135"/>
            <a:ext cx="1467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形态各异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832100"/>
            <a:ext cx="6272530" cy="11931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471920" y="3413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赞赏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5735" y="36728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欣赏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076325"/>
            <a:ext cx="6272530" cy="47047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12410" y="31159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总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分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4625" y="3096260"/>
            <a:ext cx="13716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形态各异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76595" y="3375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38855" y="3953510"/>
            <a:ext cx="13328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栩栩如生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32960" y="3953510"/>
            <a:ext cx="13677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活灵活现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434080" y="4847590"/>
            <a:ext cx="4515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示例：有的左腿曲蹲，右膝着地，双手置于身体右侧持弓箭状，双眼紧盯前方，随时准备战斗。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333105" y="2091055"/>
            <a:ext cx="20904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~~~~~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14345" y="2334895"/>
            <a:ext cx="6287770" cy="1152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~~~~~~~~~~~~~~~~~~~~~~~~~~~~~~~~~~~~~~~~~~~~~~~~~~~~~~~~~~~~~~~~~~~~~~~~~~~~~~~~~~~~~~~~~~~~~~~~~~~~~~~~~~~~~~~~~~~~~~~~~~~~~~~~~~~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2025-02-07T07:12:19Z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