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70" r:id="rId13"/>
    <p:sldId id="273" r:id="rId14"/>
    <p:sldId id="344" r:id="rId15"/>
    <p:sldId id="345" r:id="rId16"/>
    <p:sldId id="346" r:id="rId17"/>
    <p:sldId id="347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300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2" r:id="rId49"/>
    <p:sldId id="313" r:id="rId50"/>
    <p:sldId id="314" r:id="rId51"/>
    <p:sldId id="315" r:id="rId52"/>
    <p:sldId id="316" r:id="rId53"/>
    <p:sldId id="317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7293" autoAdjust="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125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6C745-A22C-6A59-40CC-428CD8203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8BE27-1184-69FE-7240-7F83D12EE1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EB649-31E9-9710-252C-880C53EBB1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469157-2C30-5CF8-8C18-A941DF73B2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52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5C644-8BDE-8AC8-87B7-45A8FF3FF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B413B7-C56B-BAE0-7824-68CDFDCD19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BD3B10-3238-F7FD-FDF9-6E86EA2173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E1094C-45E9-16B8-F248-413728763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62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52E87-94AA-FFEE-C863-5586CB3D5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C83B14-5BCC-E048-E40F-555E62A041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043E46-1598-22A0-566A-486A40777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7188F-B653-24A9-7E79-7175973A69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912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AE795-0103-0AFE-6CE4-BF6B39CB7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CB8FA4-68EA-1893-B5E3-094CA8AFEE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FF57B7-2089-B02B-8FA9-43BC74E44F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0BC52-1558-6252-F03C-98F29F4177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03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a8316b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752FEA8-0D68-4FE7-A65B-531035DDA8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a8316b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8D2FCE1-6615-410E-B22E-ACF71614DC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9eff3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c8488e9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52e458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29eff3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c8488e9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b52e4586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a8316b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E3C6AA8-5838-4BCB-A139-F2D9A6E1D8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9eff3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c8488e9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52e458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29eff3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c8488e9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b52e4586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B50DF53-F6DB-602C-D6C7-7F5A970EA3D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ADD3D4-76C2-4D65-AA3B-6CBD972C31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FB2AD0-DF09-4F4A-AD9D-329077C52F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9eff3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c8488e9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52e458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29eff3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c8488e9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b52e4586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D339F2-2EAE-438C-B5D5-9904872ED7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9eff3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c8488e9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52e458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29eff3c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c8488e9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b52e4586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a6aa11b38?vaa=1&amp;vcp=1&amp;pid=012f7c1c9&amp;color=0,0,0&amp;vtp=1&amp;vaab=1&amp;bbb=1&amp;hb=1"/>
          <p:cNvSpPr/>
          <p:nvPr/>
        </p:nvSpPr>
        <p:spPr>
          <a:xfrm>
            <a:off x="539496" y="45412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句意：音乐具有魔力，不同的音乐会带给你不同的感受。空格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前是different，那么空格中应该是一个名词，且后文介绍了几种不同的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感受，所以用名词的复数形式，故答案为feelings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5_EX.1_1#012f7c1c9?vaa=1&amp;vcp=1&amp;pid=3c8488e98&amp;color=0,0,0&amp;vtp=1&amp;vaab=1&amp;bt=1&amp;bbb=1"/>
          <p:cNvSpPr/>
          <p:nvPr/>
        </p:nvSpPr>
        <p:spPr>
          <a:xfrm>
            <a:off x="539496" y="6062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本文主题内容为：</a:t>
            </a:r>
            <a:endParaRPr lang="en-US" altLang="zh-CN" sz="2800" dirty="0"/>
          </a:p>
        </p:txBody>
      </p:sp>
      <p:graphicFrame>
        <p:nvGraphicFramePr>
          <p:cNvPr id="22" name="QM_5_EX.1_1#012f7c1c9?colgroup=6,9,13&amp;vaa=1&amp;vcp=1&amp;pid=3c8488e9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731802"/>
              </p:ext>
            </p:extLst>
          </p:nvPr>
        </p:nvGraphicFramePr>
        <p:xfrm>
          <a:off x="539496" y="1292448"/>
          <a:ext cx="11073384" cy="1132968"/>
        </p:xfrm>
        <a:graphic>
          <a:graphicData uri="http://schemas.openxmlformats.org/drawingml/2006/table">
            <a:tbl>
              <a:tblPr/>
              <a:tblGrid>
                <a:gridCol w="2542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积极向上的生活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M_5_EX.1_1#012f7c1c9?vaa=1&amp;vcp=1&amp;pid=3c8488e98&amp;color=0,0,0&amp;vtp=1&amp;vaab=1&amp;bbb=1&amp;hb=1"/>
          <p:cNvSpPr/>
          <p:nvPr/>
        </p:nvSpPr>
        <p:spPr>
          <a:xfrm>
            <a:off x="539496" y="25624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文章介绍了音乐对人的心情的影响、了解音乐的重要性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、如何在生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活中获取音乐的元素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、如何开启音乐之旅等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。作者就上述内容利用标题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式的问题逐一进行了介绍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37cbb8a07?vaa=1&amp;vcp=1&amp;pid=012f7c1c9&amp;color=0,0,0&amp;vtp=1&amp;vaab=1&amp;bbb=1&amp;hb=1"/>
          <p:cNvSpPr/>
          <p:nvPr/>
        </p:nvSpPr>
        <p:spPr>
          <a:xfrm>
            <a:off x="539496" y="51917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句意：电影里的音乐有可能会使你感到温暖，因为它会帮你联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想到一些精彩的事情。空格前的句子和后面的句子有着因果的关系，故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答案为because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42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句意：很难想象没有音乐的世界会是什么样的。由句子结构可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知，这里缺少一个连接后置定语的介词，再结合方框中可选的词，可知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答案是without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42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句意：人们经常用它来庆祝生日、节日等。空格前面是表示目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的的不定式符号to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后面是名词birthday，空格中应该是填一个动词。结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合方框中可选的词可知，应该选择的意思为“庆祝生日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8886f5d03?vaa=1&amp;vcp=1&amp;pid=012f7c1c9&amp;color=0,0,0&amp;vtp=1&amp;vaab=1&amp;bbb=1&amp;hb=1"/>
          <p:cNvSpPr/>
          <p:nvPr/>
        </p:nvSpPr>
        <p:spPr>
          <a:xfrm>
            <a:off x="539496" y="4935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句意：在一群人中播放音乐能帮助你和他们拉近距离。空格前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面是介词to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后面应该是代词，应该选择they，此处要用它的宾格形式,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故答案为them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句意：你就可以打开收音机，然后听不同种类的音乐来娱乐。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打开收音机”用turn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radio表示，属于固定搭配，故答案为radio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句意：如果你的经历也被写进歌曲里，你的生活将会变得越来</a:t>
            </a: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越棒。这里be动词后缺少一个过去分词，构成被动语态，再结合方框中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可选的词可知，应该选择write。根据词形变化可知，答案是written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4ab186033?vaa=1&amp;vcp=1&amp;pid=012f7c1c9&amp;color=0,0,0&amp;vtp=1&amp;vaab=1&amp;bbb=1&amp;hb=1"/>
          <p:cNvSpPr/>
          <p:nvPr/>
        </p:nvSpPr>
        <p:spPr>
          <a:xfrm>
            <a:off x="539496" y="4999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句意：首先，找到一个安静的地方并且弹奏你最喜欢的音乐。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根据句意理解，这里需要表述的含义为“最喜欢的”，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结合方框中所给的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词可知，答案为favorite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句意：安静并舒服地坐在或躺在沙发上。根据and后的副词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comfortably可知，此处指“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安静地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故答案为quietly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句意：然后闭上眼睛，让音乐在你的脑海里描绘画面。根据句</a:t>
            </a: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意可知，这里应该是闭上眼睛进行想象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结合方框中所给的词，答案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为close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9A4FA-49E7-DC64-9123-82E330C82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012f7c1c9?sp=1&amp;vaa=1&amp;vcp=1&amp;pid=3c8488e98&amp;color=0,0,0&amp;vtp=1&amp;vaab=1&amp;bt=1&amp;bbb=1&amp;hb=1">
            <a:extLst>
              <a:ext uri="{FF2B5EF4-FFF2-40B4-BE49-F238E27FC236}">
                <a16:creationId xmlns:a16="http://schemas.microsoft.com/office/drawing/2014/main" id="{0F25B923-945C-0B73-EE82-1996E9FCAB26}"/>
              </a:ext>
            </a:extLst>
          </p:cNvPr>
          <p:cNvSpPr/>
          <p:nvPr/>
        </p:nvSpPr>
        <p:spPr>
          <a:xfrm>
            <a:off x="539496" y="5537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例（2024·广西·中考题）根据语篇内容，从方框中选择恰当的单词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用其正确的形式填空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。每个单词只能用一次。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BEB7C6B7-F4C5-3971-B472-D7D3846E7D24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890682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5_BD.1_3#012f7c1c9?vaa=1&amp;vcp=1&amp;pid=3c8488e98&amp;color=0,0,0&amp;mp=1&amp;vtp=1&amp;vaab=1&amp;bt=1&amp;bbb=1">
            <a:extLst>
              <a:ext uri="{FF2B5EF4-FFF2-40B4-BE49-F238E27FC236}">
                <a16:creationId xmlns:a16="http://schemas.microsoft.com/office/drawing/2014/main" id="{39D283B6-C157-FE03-9BF8-7139C0ACCC87}"/>
              </a:ext>
            </a:extLst>
          </p:cNvPr>
          <p:cNvSpPr/>
          <p:nvPr/>
        </p:nvSpPr>
        <p:spPr>
          <a:xfrm>
            <a:off x="539496" y="30196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mood（心情）?</a:t>
            </a:r>
            <a:endParaRPr lang="en-US" altLang="zh-CN" sz="2800" dirty="0"/>
          </a:p>
        </p:txBody>
      </p:sp>
      <p:sp>
        <p:nvSpPr>
          <p:cNvPr id="4" name="QM_5_BD.1_4#012f7c1c9?sp=1&amp;vaa=1&amp;vcp=1&amp;pid=3c8488e98&amp;color=0,0,0&amp;mp=1&amp;vtp=1&amp;vaab=1&amp;bbb=1&amp;hb=1">
            <a:extLst>
              <a:ext uri="{FF2B5EF4-FFF2-40B4-BE49-F238E27FC236}">
                <a16:creationId xmlns:a16="http://schemas.microsoft.com/office/drawing/2014/main" id="{04216A9C-338B-7641-28B9-BA1D51903680}"/>
              </a:ext>
            </a:extLst>
          </p:cNvPr>
          <p:cNvSpPr/>
          <p:nvPr/>
        </p:nvSpPr>
        <p:spPr>
          <a:xfrm>
            <a:off x="539496" y="3651916"/>
            <a:ext cx="11109960" cy="2652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  <p:sp>
        <p:nvSpPr>
          <p:cNvPr id="5" name="QM_5_AN.2_1#012f7c1c9.blank?vaa=1&amp;vcp=1&amp;pid=3c8488e98&amp;color=0,0,0&amp;mp=1&amp;vpa=1&amp;vtp=1&amp;vaab=1&amp;bbb=1">
            <a:extLst>
              <a:ext uri="{FF2B5EF4-FFF2-40B4-BE49-F238E27FC236}">
                <a16:creationId xmlns:a16="http://schemas.microsoft.com/office/drawing/2014/main" id="{569CE65C-C3CD-4D90-328E-023EB7A34A42}"/>
              </a:ext>
            </a:extLst>
          </p:cNvPr>
          <p:cNvSpPr/>
          <p:nvPr/>
        </p:nvSpPr>
        <p:spPr>
          <a:xfrm>
            <a:off x="791115" y="4026237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endParaRPr lang="en-US" altLang="zh-CN" sz="2800" dirty="0"/>
          </a:p>
        </p:txBody>
      </p:sp>
      <p:sp>
        <p:nvSpPr>
          <p:cNvPr id="6" name="QM_5_AN.3_1#012f7c1c9.blank?vaa=1&amp;vcp=1&amp;pid=3c8488e98&amp;color=0,0,0&amp;mp=1&amp;vpa=2&amp;vtp=1&amp;vaab=1&amp;bbb=1">
            <a:extLst>
              <a:ext uri="{FF2B5EF4-FFF2-40B4-BE49-F238E27FC236}">
                <a16:creationId xmlns:a16="http://schemas.microsoft.com/office/drawing/2014/main" id="{9778F9B6-5779-F83C-020E-92928C742E86}"/>
              </a:ext>
            </a:extLst>
          </p:cNvPr>
          <p:cNvSpPr/>
          <p:nvPr/>
        </p:nvSpPr>
        <p:spPr>
          <a:xfrm>
            <a:off x="1778539" y="5168083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245527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ECAA2-FB9F-1330-0528-B337E59AD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012f7c1c9?vaa=1&amp;vcp=1&amp;pid=3c8488e98&amp;color=0,0,0&amp;mp=1&amp;vtp=1&amp;vaab=1&amp;bt=1&amp;bbb=1">
            <a:extLst>
              <a:ext uri="{FF2B5EF4-FFF2-40B4-BE49-F238E27FC236}">
                <a16:creationId xmlns:a16="http://schemas.microsoft.com/office/drawing/2014/main" id="{E7BE0D1D-99C8-DD1B-A910-1F5EDB9B8EEE}"/>
              </a:ext>
            </a:extLst>
          </p:cNvPr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</a:t>
            </a:r>
            <a:endParaRPr lang="en-US" altLang="zh-CN" sz="2800" dirty="0"/>
          </a:p>
        </p:txBody>
      </p:sp>
      <p:sp>
        <p:nvSpPr>
          <p:cNvPr id="3" name="QM_5_BD.4_2#012f7c1c9?sp=1&amp;vaa=1&amp;vcp=1&amp;pid=3c8488e98&amp;color=0,0,0&amp;mp=1&amp;vtp=1&amp;vaab=1&amp;bbb=1&amp;hb=1">
            <a:extLst>
              <a:ext uri="{FF2B5EF4-FFF2-40B4-BE49-F238E27FC236}">
                <a16:creationId xmlns:a16="http://schemas.microsoft.com/office/drawing/2014/main" id="{D1F30561-03A2-6F53-8A53-6ED094215CD0}"/>
              </a:ext>
            </a:extLst>
          </p:cNvPr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5_AN.5_1#012f7c1c9.blank?vaa=1&amp;vcp=1&amp;pid=3c8488e98&amp;color=0,0,0&amp;mp=1&amp;vpa=3&amp;vtp=1&amp;vaab=1&amp;bbb=1">
            <a:extLst>
              <a:ext uri="{FF2B5EF4-FFF2-40B4-BE49-F238E27FC236}">
                <a16:creationId xmlns:a16="http://schemas.microsoft.com/office/drawing/2014/main" id="{DE0D619F-F962-7A8F-4217-7A8B4056A4A2}"/>
              </a:ext>
            </a:extLst>
          </p:cNvPr>
          <p:cNvSpPr/>
          <p:nvPr/>
        </p:nvSpPr>
        <p:spPr>
          <a:xfrm>
            <a:off x="6088030" y="2464371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5" name="QM_5_AN.6_1#012f7c1c9.blank?vaa=1&amp;vcp=1&amp;pid=3c8488e98&amp;color=0,0,0&amp;mp=1&amp;vpa=4&amp;vtp=1&amp;vaab=1&amp;bbb=1">
            <a:extLst>
              <a:ext uri="{FF2B5EF4-FFF2-40B4-BE49-F238E27FC236}">
                <a16:creationId xmlns:a16="http://schemas.microsoft.com/office/drawing/2014/main" id="{23820B01-F74C-4715-B636-B6BF33D4D97A}"/>
              </a:ext>
            </a:extLst>
          </p:cNvPr>
          <p:cNvSpPr/>
          <p:nvPr/>
        </p:nvSpPr>
        <p:spPr>
          <a:xfrm>
            <a:off x="1632489" y="3112071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endParaRPr lang="en-US" altLang="zh-CN" sz="2800" dirty="0"/>
          </a:p>
        </p:txBody>
      </p:sp>
      <p:sp>
        <p:nvSpPr>
          <p:cNvPr id="6" name="QM_5_AN.7_1#012f7c1c9.blank?vaa=1&amp;vcp=1&amp;pid=3c8488e98&amp;color=0,0,0&amp;mp=1&amp;vpa=5&amp;vtp=1&amp;vaab=1&amp;bbb=1">
            <a:extLst>
              <a:ext uri="{FF2B5EF4-FFF2-40B4-BE49-F238E27FC236}">
                <a16:creationId xmlns:a16="http://schemas.microsoft.com/office/drawing/2014/main" id="{58DDFF84-F72D-8A18-0650-787B08903ACE}"/>
              </a:ext>
            </a:extLst>
          </p:cNvPr>
          <p:cNvSpPr/>
          <p:nvPr/>
        </p:nvSpPr>
        <p:spPr>
          <a:xfrm>
            <a:off x="4407440" y="4386516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5B780CE1-2188-7698-304C-3485EE33E547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701324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16330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4AAF6-3D7E-9DEA-9706-37DF8D787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012f7c1c9?vaa=1&amp;vcp=1&amp;pid=3c8488e98&amp;color=0,0,0&amp;mp=1&amp;vtp=1&amp;vaab=1&amp;bt=1&amp;bbb=1">
            <a:extLst>
              <a:ext uri="{FF2B5EF4-FFF2-40B4-BE49-F238E27FC236}">
                <a16:creationId xmlns:a16="http://schemas.microsoft.com/office/drawing/2014/main" id="{3D50DE37-069D-6597-00AA-5450C0EEC42D}"/>
              </a:ext>
            </a:extLst>
          </p:cNvPr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endParaRPr lang="en-US" altLang="zh-CN" sz="2800" dirty="0"/>
          </a:p>
        </p:txBody>
      </p:sp>
      <p:sp>
        <p:nvSpPr>
          <p:cNvPr id="3" name="QM_5_BD.8_2#012f7c1c9?sp=1&amp;vaa=1&amp;vcp=1&amp;pid=3c8488e98&amp;color=0,0,0&amp;mp=1&amp;vtp=1&amp;vaab=1&amp;bbb=1&amp;hb=1">
            <a:extLst>
              <a:ext uri="{FF2B5EF4-FFF2-40B4-BE49-F238E27FC236}">
                <a16:creationId xmlns:a16="http://schemas.microsoft.com/office/drawing/2014/main" id="{53E81779-971B-BF6B-F693-5EC8CC02D7F5}"/>
              </a:ext>
            </a:extLst>
          </p:cNvPr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</p:txBody>
      </p:sp>
      <p:sp>
        <p:nvSpPr>
          <p:cNvPr id="4" name="QM_5_AN.9_1#012f7c1c9.blank?vaa=1&amp;vcp=1&amp;pid=3c8488e98&amp;color=0,0,0&amp;mp=1&amp;vpa=6&amp;vtp=1&amp;vaab=1&amp;bbb=1">
            <a:extLst>
              <a:ext uri="{FF2B5EF4-FFF2-40B4-BE49-F238E27FC236}">
                <a16:creationId xmlns:a16="http://schemas.microsoft.com/office/drawing/2014/main" id="{680A5785-EED2-9B8D-C99F-9221896E3053}"/>
              </a:ext>
            </a:extLst>
          </p:cNvPr>
          <p:cNvSpPr/>
          <p:nvPr/>
        </p:nvSpPr>
        <p:spPr>
          <a:xfrm>
            <a:off x="816515" y="3112071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endParaRPr lang="en-US" altLang="zh-CN" sz="2800" dirty="0"/>
          </a:p>
        </p:txBody>
      </p:sp>
      <p:sp>
        <p:nvSpPr>
          <p:cNvPr id="5" name="QM_5_AN.10_1#012f7c1c9.blank?vaa=1&amp;vcp=1&amp;pid=3c8488e98&amp;color=0,0,0&amp;mp=1&amp;vpa=7&amp;vtp=1&amp;vaab=1&amp;bbb=1">
            <a:extLst>
              <a:ext uri="{FF2B5EF4-FFF2-40B4-BE49-F238E27FC236}">
                <a16:creationId xmlns:a16="http://schemas.microsoft.com/office/drawing/2014/main" id="{4FB96814-A936-6838-7C6C-DA29C35465AA}"/>
              </a:ext>
            </a:extLst>
          </p:cNvPr>
          <p:cNvSpPr/>
          <p:nvPr/>
        </p:nvSpPr>
        <p:spPr>
          <a:xfrm>
            <a:off x="765715" y="4386516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endParaRPr lang="en-US" altLang="zh-CN" sz="2800" dirty="0"/>
          </a:p>
        </p:txBody>
      </p:sp>
      <p:graphicFrame>
        <p:nvGraphicFramePr>
          <p:cNvPr id="6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FF917D9C-07F4-67F3-E6DF-0EFF0ACAE799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746086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83924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47919-4AAD-6E4F-142C-CA1903E2C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012f7c1c9?vaa=1&amp;vcp=1&amp;pid=3c8488e98&amp;color=0,0,0&amp;mp=1&amp;vtp=1&amp;vaab=1&amp;bt=1&amp;bbb=1">
            <a:extLst>
              <a:ext uri="{FF2B5EF4-FFF2-40B4-BE49-F238E27FC236}">
                <a16:creationId xmlns:a16="http://schemas.microsoft.com/office/drawing/2014/main" id="{E2DFEDCE-ABED-0025-AAEC-B29D84073E06}"/>
              </a:ext>
            </a:extLst>
          </p:cNvPr>
          <p:cNvSpPr/>
          <p:nvPr/>
        </p:nvSpPr>
        <p:spPr>
          <a:xfrm>
            <a:off x="539496" y="1817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journey?</a:t>
            </a:r>
            <a:endParaRPr lang="en-US" altLang="zh-CN" sz="2800" dirty="0"/>
          </a:p>
        </p:txBody>
      </p:sp>
      <p:sp>
        <p:nvSpPr>
          <p:cNvPr id="3" name="QM_5_BD.11_2#012f7c1c9?sp=1&amp;vaa=1&amp;vcp=1&amp;pid=3c8488e98&amp;color=0,0,0&amp;mp=1&amp;vtp=1&amp;vaab=1&amp;bbb=1&amp;hb=1">
            <a:extLst>
              <a:ext uri="{FF2B5EF4-FFF2-40B4-BE49-F238E27FC236}">
                <a16:creationId xmlns:a16="http://schemas.microsoft.com/office/drawing/2014/main" id="{73A244A7-C48B-1CB1-CCEA-1E3CFFC0595A}"/>
              </a:ext>
            </a:extLst>
          </p:cNvPr>
          <p:cNvSpPr/>
          <p:nvPr/>
        </p:nvSpPr>
        <p:spPr>
          <a:xfrm>
            <a:off x="539496" y="244944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endParaRPr lang="en-US" altLang="zh-CN" sz="2800" dirty="0"/>
          </a:p>
        </p:txBody>
      </p:sp>
      <p:sp>
        <p:nvSpPr>
          <p:cNvPr id="4" name="QM_5_AN.12_1#012f7c1c9.blank?vaa=1&amp;vcp=1&amp;pid=3c8488e98&amp;color=0,0,0&amp;mp=1&amp;vpa=8&amp;vtp=1&amp;vaab=1&amp;bbb=1">
            <a:extLst>
              <a:ext uri="{FF2B5EF4-FFF2-40B4-BE49-F238E27FC236}">
                <a16:creationId xmlns:a16="http://schemas.microsoft.com/office/drawing/2014/main" id="{0EE30326-4959-F9BE-3D1A-0F129BEE227C}"/>
              </a:ext>
            </a:extLst>
          </p:cNvPr>
          <p:cNvSpPr/>
          <p:nvPr/>
        </p:nvSpPr>
        <p:spPr>
          <a:xfrm>
            <a:off x="4926552" y="3066669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endParaRPr lang="en-US" altLang="zh-CN" sz="2800" dirty="0"/>
          </a:p>
        </p:txBody>
      </p:sp>
      <p:sp>
        <p:nvSpPr>
          <p:cNvPr id="5" name="QM_5_AN.13_1#012f7c1c9.blank?vaa=1&amp;vcp=1&amp;pid=3c8488e98&amp;color=0,0,0&amp;mp=1&amp;vpa=9&amp;vtp=1&amp;vaab=1&amp;bbb=1">
            <a:extLst>
              <a:ext uri="{FF2B5EF4-FFF2-40B4-BE49-F238E27FC236}">
                <a16:creationId xmlns:a16="http://schemas.microsoft.com/office/drawing/2014/main" id="{6DEACA27-5044-F474-3E56-9AFA091A9EF9}"/>
              </a:ext>
            </a:extLst>
          </p:cNvPr>
          <p:cNvSpPr/>
          <p:nvPr/>
        </p:nvSpPr>
        <p:spPr>
          <a:xfrm>
            <a:off x="2869153" y="3701669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endParaRPr lang="en-US" altLang="zh-CN" sz="2800" dirty="0"/>
          </a:p>
        </p:txBody>
      </p:sp>
      <p:sp>
        <p:nvSpPr>
          <p:cNvPr id="6" name="QM_5_AN.14_1#012f7c1c9.blank?vaa=1&amp;vcp=1&amp;pid=3c8488e98&amp;color=0,0,0&amp;mp=1&amp;vpa=10&amp;vtp=1&amp;vaab=1&amp;bbb=1">
            <a:extLst>
              <a:ext uri="{FF2B5EF4-FFF2-40B4-BE49-F238E27FC236}">
                <a16:creationId xmlns:a16="http://schemas.microsoft.com/office/drawing/2014/main" id="{54776BFC-40F0-13A8-26B7-1A586BEFD0FF}"/>
              </a:ext>
            </a:extLst>
          </p:cNvPr>
          <p:cNvSpPr/>
          <p:nvPr/>
        </p:nvSpPr>
        <p:spPr>
          <a:xfrm>
            <a:off x="9024589" y="3714369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F3C1B8A2-7094-D3D1-420E-73E2DDA574C3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662959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1877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EX.1_1#012f7c1c9?vaa=1&amp;vcp=1&amp;pid=3c8488e9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835626"/>
            <a:ext cx="1947672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EX.1_1#012f7c1c9?vaa=1&amp;vcp=1&amp;pid=3c8488e98&amp;color=0,0,0&amp;vtp=1&amp;vaab=1&amp;bbb=1"/>
          <p:cNvSpPr/>
          <p:nvPr/>
        </p:nvSpPr>
        <p:spPr>
          <a:xfrm>
            <a:off x="539496" y="249704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选词填空解题技巧如下：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.首先浏览方框中的备选词语，理解备选词语的词义和词性。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.通读短文，了解短文大意。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.再读短文，根据句意和句子结构，确定所填单词的词义、词性和形式。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012f7c1c9?vaa=1&amp;vcp=1&amp;pid=3c8488e98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（1）如果空格后是谓语动词，且句子的其他内容完整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，则该空格所需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填的词应该作主语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。主语由名词、动名词、人称代词主格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、名词性物主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、动词不定式等充当。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2）如果空格前是句子主语，空格后是宾语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，则该空格所需填的词应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该是谓语动词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。谓语动词要考虑主谓一致、语态、时态等形式。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3）如果空格后是名词，则该空格所填的词应该是定语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。定语通常由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、形容词性物主代词或具有形容词性质的词充当。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a149d98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ca149d98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1ca149d98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012f7c1c9?vaa=1&amp;vcp=1&amp;pid=3c8488e98&amp;color=0,0,0&amp;mp=1&amp;vtp=1&amp;vaab=1&amp;bt=1&amp;bbb=1&amp;hb=1"/>
          <p:cNvSpPr/>
          <p:nvPr/>
        </p:nvSpPr>
        <p:spPr>
          <a:xfrm>
            <a:off x="539496" y="656296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（4）如果空格前有程度副词，如a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空格后有than时，空格处应考虑用形容词或副词的比较级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（5）如果空格前（后）是实义动词，则空格处往往填副词，副词修饰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实义动词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（6）如果空格前是系动词，则空格处应是形容词，构成系表结构。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（7）如果空格前是be，空格处应该是现在分词（进行时态）、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词（被动语态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）、形容词、动词不定式等。</a:t>
            </a:r>
            <a:endParaRPr lang="en-US" altLang="zh-CN" sz="2800" dirty="0"/>
          </a:p>
        </p:txBody>
      </p:sp>
      <p:sp>
        <p:nvSpPr>
          <p:cNvPr id="3" name="QM_5_EX.1_1#012f7c1c9?vaa=1&amp;vcp=1&amp;pid=3c8488e98&amp;color=0,0,0&amp;vtp=1&amp;vaab=1&amp;bt=1&amp;bbb=1&amp;hb=1">
            <a:extLst>
              <a:ext uri="{FF2B5EF4-FFF2-40B4-BE49-F238E27FC236}">
                <a16:creationId xmlns:a16="http://schemas.microsoft.com/office/drawing/2014/main" id="{E86D1283-D130-EA39-2E75-4783B5814F62}"/>
              </a:ext>
            </a:extLst>
          </p:cNvPr>
          <p:cNvSpPr/>
          <p:nvPr/>
        </p:nvSpPr>
        <p:spPr>
          <a:xfrm>
            <a:off x="539496" y="43918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4.仔细检查，确保无误。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答题后，我们需要再次通读全文，查看语意是否符合逻辑，并仔细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检查单词拼写是否正确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48afc474?vcp=1&amp;pid=3c8488e9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学习至此，请完成“第42讲备考练习（选词填空）”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52e4586.fixed?vcp=1&amp;pid=0a8316b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cb52e4586.fixed?vcp=1&amp;pid=0a8316bc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第42讲备考练习（选词填空）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a479481?vcp=1&amp;pid=cb52e458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M_6_BD.57_1#a653ff992?vaa=1&amp;vcp=1&amp;pid=f2a479481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根据语篇的内容，从方框中选择恰当的单词并用其正确的形式填空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每个单词只能用一次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endParaRPr lang="en-US" altLang="zh-CN" sz="2800" dirty="0"/>
          </a:p>
        </p:txBody>
      </p:sp>
      <p:graphicFrame>
        <p:nvGraphicFramePr>
          <p:cNvPr id="29" name="QM_6_BD.57_2#a653ff992?colgroup=5,8,14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39668"/>
              </p:ext>
            </p:extLst>
          </p:nvPr>
        </p:nvGraphicFramePr>
        <p:xfrm>
          <a:off x="539496" y="3242101"/>
          <a:ext cx="11073384" cy="113296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恰当的学习方法与策略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勤学善思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7" name="QM_6_BD.57_3#a653ff992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6491"/>
              </p:ext>
            </p:extLst>
          </p:nvPr>
        </p:nvGraphicFramePr>
        <p:xfrm>
          <a:off x="539496" y="4710327"/>
          <a:ext cx="11100816" cy="506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7_4#a653ff992?sp=1&amp;vaa=1&amp;vcp=1&amp;pid=f2a479481&amp;color=0,0,0&amp;vtp=1&amp;vaab=1&amp;bt=1&amp;bbb=1"/>
          <p:cNvSpPr/>
          <p:nvPr/>
        </p:nvSpPr>
        <p:spPr>
          <a:xfrm>
            <a:off x="539496" y="186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</a:t>
            </a:r>
            <a:endParaRPr lang="en-US" altLang="zh-CN" sz="2800" dirty="0"/>
          </a:p>
        </p:txBody>
      </p:sp>
      <p:sp>
        <p:nvSpPr>
          <p:cNvPr id="3" name="QM_6_BD.57_5#a653ff992?sp=1&amp;vaa=1&amp;vcp=1&amp;pid=f2a479481&amp;color=0,0,0&amp;vtp=1&amp;vaab=1&amp;bbb=1&amp;hb=1"/>
          <p:cNvSpPr/>
          <p:nvPr/>
        </p:nvSpPr>
        <p:spPr>
          <a:xfrm>
            <a:off x="539496" y="2490247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effective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（有效的）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methods.</a:t>
            </a:r>
            <a:endParaRPr lang="en-US" altLang="zh-CN" sz="2800" dirty="0"/>
          </a:p>
        </p:txBody>
      </p:sp>
      <p:sp>
        <p:nvSpPr>
          <p:cNvPr id="4" name="QM_6_AN.58_1#a653ff992.blank?vaa=1&amp;vcp=1&amp;pid=f2a479481&amp;color=0,0,0&amp;vpa=21&amp;vtp=1&amp;vaab=1&amp;bbb=1"/>
          <p:cNvSpPr/>
          <p:nvPr/>
        </p:nvSpPr>
        <p:spPr>
          <a:xfrm>
            <a:off x="9855739" y="3755168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endParaRPr lang="en-US" altLang="zh-CN" sz="2800" dirty="0"/>
          </a:p>
        </p:txBody>
      </p:sp>
      <p:graphicFrame>
        <p:nvGraphicFramePr>
          <p:cNvPr id="5" name="QM_6_BD.57_3#a653ff992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807BA367-5CCD-D9ED-62E3-CACEED5BE5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43046"/>
              </p:ext>
            </p:extLst>
          </p:nvPr>
        </p:nvGraphicFramePr>
        <p:xfrm>
          <a:off x="539496" y="707433"/>
          <a:ext cx="11100816" cy="506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9_1#a653ff992?sp=1&amp;vaa=1&amp;vcp=1&amp;pid=f2a479481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calendar.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calendar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（规划簿）.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to-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making.</a:t>
            </a:r>
            <a:endParaRPr lang="en-US" altLang="zh-CN" sz="2800" dirty="0"/>
          </a:p>
        </p:txBody>
      </p:sp>
      <p:sp>
        <p:nvSpPr>
          <p:cNvPr id="3" name="QM_6_AN.60_1#a653ff992.blank?vaa=1&amp;vcp=1&amp;pid=f2a479481&amp;color=0,0,0&amp;mp=1&amp;vpa=22&amp;vtp=1&amp;vaab=1&amp;bbb=1"/>
          <p:cNvSpPr/>
          <p:nvPr/>
        </p:nvSpPr>
        <p:spPr>
          <a:xfrm>
            <a:off x="7301388" y="184248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</a:t>
            </a:r>
            <a:endParaRPr lang="en-US" altLang="zh-CN" sz="2800" dirty="0"/>
          </a:p>
        </p:txBody>
      </p:sp>
      <p:sp>
        <p:nvSpPr>
          <p:cNvPr id="4" name="QM_6_AN.61_1#a653ff992.blank?vaa=1&amp;vcp=1&amp;pid=f2a479481&amp;color=0,0,0&amp;mp=1&amp;vpa=23&amp;vtp=1&amp;vaab=1&amp;bbb=1"/>
          <p:cNvSpPr/>
          <p:nvPr/>
        </p:nvSpPr>
        <p:spPr>
          <a:xfrm>
            <a:off x="9854153" y="247748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endParaRPr lang="en-US" altLang="zh-CN" sz="2800" dirty="0"/>
          </a:p>
        </p:txBody>
      </p:sp>
      <p:sp>
        <p:nvSpPr>
          <p:cNvPr id="5" name="QM_6_AN.62_1#a653ff992.blank?vaa=1&amp;vcp=1&amp;pid=f2a479481&amp;color=0,0,0&amp;mp=1&amp;vpa=24&amp;vtp=1&amp;vaab=1&amp;bbb=1"/>
          <p:cNvSpPr/>
          <p:nvPr/>
        </p:nvSpPr>
        <p:spPr>
          <a:xfrm>
            <a:off x="5918168" y="378558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endParaRPr lang="en-US" altLang="zh-CN" sz="2800" dirty="0"/>
          </a:p>
        </p:txBody>
      </p:sp>
      <p:graphicFrame>
        <p:nvGraphicFramePr>
          <p:cNvPr id="6" name="QM_6_BD.57_3#a653ff992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D3701A58-D0B9-38A7-3ACA-EB96A23A0C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53153"/>
              </p:ext>
            </p:extLst>
          </p:nvPr>
        </p:nvGraphicFramePr>
        <p:xfrm>
          <a:off x="539496" y="579545"/>
          <a:ext cx="11100816" cy="506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3_1#a653ff992?sp=1&amp;vaa=1&amp;vcp=1&amp;pid=f2a479481&amp;color=0,0,0&amp;mp=1&amp;vtp=1&amp;vaab=1&amp;bt=1&amp;bbb=1&amp;hb=1"/>
          <p:cNvSpPr/>
          <p:nvPr/>
        </p:nvSpPr>
        <p:spPr>
          <a:xfrm>
            <a:off x="539496" y="11529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endParaRPr lang="en-US" altLang="zh-CN" sz="2800" dirty="0"/>
          </a:p>
        </p:txBody>
      </p:sp>
      <p:sp>
        <p:nvSpPr>
          <p:cNvPr id="3" name="QM_6_BD.63_2#a653ff992?sp=1&amp;vaa=1&amp;vcp=1&amp;pid=f2a479481&amp;color=0,0,0&amp;mp=1&amp;vtp=1&amp;vaab=1&amp;bbb=1&amp;hb=1"/>
          <p:cNvSpPr/>
          <p:nvPr/>
        </p:nvSpPr>
        <p:spPr>
          <a:xfrm>
            <a:off x="539496" y="37162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distracting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（使分心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endParaRPr lang="en-US" altLang="zh-CN" sz="2800" dirty="0"/>
          </a:p>
        </p:txBody>
      </p:sp>
      <p:sp>
        <p:nvSpPr>
          <p:cNvPr id="4" name="QM_6_AN.64_1#a653ff992.blank?vaa=1&amp;vcp=1&amp;pid=f2a479481&amp;color=0,0,0&amp;mp=1&amp;vpa=25&amp;vtp=1&amp;vaab=1&amp;bbb=1"/>
          <p:cNvSpPr/>
          <p:nvPr/>
        </p:nvSpPr>
        <p:spPr>
          <a:xfrm>
            <a:off x="4469352" y="1122500"/>
            <a:ext cx="2054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endParaRPr lang="en-US" altLang="zh-CN" sz="2800" dirty="0"/>
          </a:p>
        </p:txBody>
      </p:sp>
      <p:sp>
        <p:nvSpPr>
          <p:cNvPr id="5" name="QM_6_AN.65_1#a653ff992.blank?vaa=1&amp;vcp=1&amp;pid=f2a479481&amp;color=0,0,0&amp;mp=1&amp;vpa=26&amp;vtp=1&amp;vaab=1&amp;bbb=1"/>
          <p:cNvSpPr/>
          <p:nvPr/>
        </p:nvSpPr>
        <p:spPr>
          <a:xfrm>
            <a:off x="6593428" y="1770200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6" name="QM_6_AN.66_1#a653ff992.blank?vaa=1&amp;vcp=1&amp;pid=f2a479481&amp;color=0,0,0&amp;mp=1&amp;vpa=27&amp;vtp=1&amp;vaab=1&amp;bbb=1"/>
          <p:cNvSpPr/>
          <p:nvPr/>
        </p:nvSpPr>
        <p:spPr>
          <a:xfrm>
            <a:off x="2521489" y="433350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endParaRPr lang="en-US" altLang="zh-CN" sz="2800" dirty="0"/>
          </a:p>
        </p:txBody>
      </p:sp>
      <p:graphicFrame>
        <p:nvGraphicFramePr>
          <p:cNvPr id="7" name="QM_6_BD.57_3#a653ff992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BC92088C-6C01-ADDF-4F73-D71E02899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947999"/>
              </p:ext>
            </p:extLst>
          </p:nvPr>
        </p:nvGraphicFramePr>
        <p:xfrm>
          <a:off x="539496" y="669068"/>
          <a:ext cx="11100816" cy="506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7_1#a653ff992?sp=1&amp;vaa=1&amp;vcp=1&amp;pid=f2a479481&amp;color=0,0,0&amp;mp=1&amp;vtp=1&amp;vaab=1&amp;bt=1&amp;bbb=1&amp;hb=1"/>
          <p:cNvSpPr/>
          <p:nvPr/>
        </p:nvSpPr>
        <p:spPr>
          <a:xfrm>
            <a:off x="539496" y="124536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notepad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（便笺）.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distracted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notepad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distracting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notepad.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endParaRPr lang="en-US" altLang="zh-CN" sz="2800" dirty="0"/>
          </a:p>
        </p:txBody>
      </p:sp>
      <p:sp>
        <p:nvSpPr>
          <p:cNvPr id="3" name="QM_6_BD.67_2#a653ff992?sp=1&amp;vaa=1&amp;vcp=1&amp;pid=f2a479481&amp;color=0,0,0&amp;mp=1&amp;vtp=1&amp;vaab=1&amp;bbb=1&amp;hb=1"/>
          <p:cNvSpPr/>
          <p:nvPr/>
        </p:nvSpPr>
        <p:spPr>
          <a:xfrm>
            <a:off x="539496" y="44563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6_AN.68_1#a653ff992.blank?vaa=1&amp;vcp=1&amp;pid=f2a479481&amp;color=0,0,0&amp;mp=1&amp;vpa=28&amp;vtp=1&amp;vaab=1&amp;bbb=1"/>
          <p:cNvSpPr/>
          <p:nvPr/>
        </p:nvSpPr>
        <p:spPr>
          <a:xfrm>
            <a:off x="9030239" y="1202182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endParaRPr lang="en-US" altLang="zh-CN" sz="2800" dirty="0"/>
          </a:p>
        </p:txBody>
      </p:sp>
      <p:sp>
        <p:nvSpPr>
          <p:cNvPr id="5" name="QM_6_AN.69_1#a653ff992.blank?vaa=1&amp;vcp=1&amp;pid=f2a479481&amp;color=0,0,0&amp;mp=1&amp;vpa=29&amp;vtp=1&amp;vaab=1&amp;bbb=1"/>
          <p:cNvSpPr/>
          <p:nvPr/>
        </p:nvSpPr>
        <p:spPr>
          <a:xfrm>
            <a:off x="2573878" y="3157982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6" name="QM_6_AN.70_1#a653ff992.blank?vaa=1&amp;vcp=1&amp;pid=f2a479481&amp;color=0,0,0&amp;mp=1&amp;vpa=30&amp;vtp=1&amp;vaab=1&amp;bbb=1"/>
          <p:cNvSpPr/>
          <p:nvPr/>
        </p:nvSpPr>
        <p:spPr>
          <a:xfrm>
            <a:off x="968915" y="5039931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endParaRPr lang="en-US" altLang="zh-CN" sz="2800" dirty="0"/>
          </a:p>
        </p:txBody>
      </p:sp>
      <p:graphicFrame>
        <p:nvGraphicFramePr>
          <p:cNvPr id="7" name="QM_6_BD.57_3#a653ff992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1E99A44C-8EB9-7313-1DE8-D553AF8FF5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658053"/>
              </p:ext>
            </p:extLst>
          </p:nvPr>
        </p:nvGraphicFramePr>
        <p:xfrm>
          <a:off x="539496" y="649883"/>
          <a:ext cx="11100816" cy="5060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1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QM_6_BD.57_1#a653ff992?vaa=1&amp;vcp=1&amp;pid=f2a479481&amp;color=0,0,0&amp;vtp=1&amp;vaab=1&amp;bbb=1&amp;hb=1">
            <a:extLst>
              <a:ext uri="{FF2B5EF4-FFF2-40B4-BE49-F238E27FC236}">
                <a16:creationId xmlns:a16="http://schemas.microsoft.com/office/drawing/2014/main" id="{9ED35C91-388C-78C7-6CEF-563142D7BC6F}"/>
              </a:ext>
            </a:extLst>
          </p:cNvPr>
          <p:cNvSpPr/>
          <p:nvPr/>
        </p:nvSpPr>
        <p:spPr>
          <a:xfrm>
            <a:off x="539496" y="5733181"/>
            <a:ext cx="1110996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（2024·山东临沂·中考题改编）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1_1#7129f4c43?vaa=1&amp;vcp=1&amp;pid=f2a479481&amp;color=0,0,0&amp;vtp=1&amp;vaab=1&amp;bt=1&amp;bbb=1"/>
          <p:cNvSpPr/>
          <p:nvPr/>
        </p:nvSpPr>
        <p:spPr>
          <a:xfrm>
            <a:off x="539496" y="3321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endParaRPr lang="en-US" altLang="zh-CN" sz="2800" dirty="0"/>
          </a:p>
        </p:txBody>
      </p:sp>
      <p:graphicFrame>
        <p:nvGraphicFramePr>
          <p:cNvPr id="34" name="QM_6_BD.71_2#7129f4c43?colgroup=5,6,17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453758"/>
              </p:ext>
            </p:extLst>
          </p:nvPr>
        </p:nvGraphicFramePr>
        <p:xfrm>
          <a:off x="539496" y="1013733"/>
          <a:ext cx="11082528" cy="1132968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自我认识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自我提升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7" name="QM_6_BD.71_3#7129f4c43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31651"/>
              </p:ext>
            </p:extLst>
          </p:nvPr>
        </p:nvGraphicFramePr>
        <p:xfrm>
          <a:off x="539496" y="2283733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satisfy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publish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M_6_BD.71_4#7129f4c43?sp=1&amp;vaa=1&amp;vcp=1&amp;pid=f2a479481&amp;color=0,0,0&amp;vtp=1&amp;vaab=1&amp;bt=1&amp;bbb=1&amp;hb=1">
            <a:extLst>
              <a:ext uri="{FF2B5EF4-FFF2-40B4-BE49-F238E27FC236}">
                <a16:creationId xmlns:a16="http://schemas.microsoft.com/office/drawing/2014/main" id="{4E680F21-FC96-9B4C-7C6C-A064D948CD25}"/>
              </a:ext>
            </a:extLst>
          </p:cNvPr>
          <p:cNvSpPr/>
          <p:nvPr/>
        </p:nvSpPr>
        <p:spPr>
          <a:xfrm>
            <a:off x="539496" y="2868942"/>
            <a:ext cx="11109960" cy="335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Shumei,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1937,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1996,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（汉字）.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a.m.,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（修改）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M_6_AN.72_1#7129f4c43.blank?vaa=1&amp;vcp=1&amp;pid=f2a479481&amp;color=0,0,0&amp;vpa=31&amp;vtp=1&amp;vaab=1&amp;bbb=1">
            <a:extLst>
              <a:ext uri="{FF2B5EF4-FFF2-40B4-BE49-F238E27FC236}">
                <a16:creationId xmlns:a16="http://schemas.microsoft.com/office/drawing/2014/main" id="{1F67FB32-C9CD-1A9D-33C7-51CEAF79F972}"/>
              </a:ext>
            </a:extLst>
          </p:cNvPr>
          <p:cNvSpPr/>
          <p:nvPr/>
        </p:nvSpPr>
        <p:spPr>
          <a:xfrm>
            <a:off x="6011513" y="3287936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7" name="QM_6_AN.73_1#7129f4c43.blank?vaa=1&amp;vcp=1&amp;pid=f2a479481&amp;color=0,0,0&amp;vpa=32&amp;vtp=1&amp;vaab=1&amp;bbb=1">
            <a:extLst>
              <a:ext uri="{FF2B5EF4-FFF2-40B4-BE49-F238E27FC236}">
                <a16:creationId xmlns:a16="http://schemas.microsoft.com/office/drawing/2014/main" id="{5FA04753-D192-7298-5CC4-5EAB855D5374}"/>
              </a:ext>
            </a:extLst>
          </p:cNvPr>
          <p:cNvSpPr/>
          <p:nvPr/>
        </p:nvSpPr>
        <p:spPr>
          <a:xfrm>
            <a:off x="803815" y="4391506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endParaRPr lang="en-US" altLang="zh-CN" sz="2800" dirty="0"/>
          </a:p>
        </p:txBody>
      </p:sp>
      <p:sp>
        <p:nvSpPr>
          <p:cNvPr id="8" name="QM_6_AN.74_1#7129f4c43.blank?vaa=1&amp;vcp=1&amp;pid=f2a479481&amp;color=0,0,0&amp;vpa=33&amp;vtp=1&amp;vaab=1&amp;bbb=1">
            <a:extLst>
              <a:ext uri="{FF2B5EF4-FFF2-40B4-BE49-F238E27FC236}">
                <a16:creationId xmlns:a16="http://schemas.microsoft.com/office/drawing/2014/main" id="{B4121A6A-9F6C-CEAB-5E42-77210B1E0F58}"/>
              </a:ext>
            </a:extLst>
          </p:cNvPr>
          <p:cNvSpPr/>
          <p:nvPr/>
        </p:nvSpPr>
        <p:spPr>
          <a:xfrm>
            <a:off x="4290663" y="4879433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endParaRPr lang="en-US" altLang="zh-CN" sz="2800" dirty="0"/>
          </a:p>
        </p:txBody>
      </p:sp>
      <p:sp>
        <p:nvSpPr>
          <p:cNvPr id="9" name="QM_6_AN.75_1#7129f4c43.blank?vaa=1&amp;vcp=1&amp;pid=f2a479481&amp;color=0,0,0&amp;vpa=34&amp;vtp=1&amp;vaab=1&amp;bbb=1">
            <a:extLst>
              <a:ext uri="{FF2B5EF4-FFF2-40B4-BE49-F238E27FC236}">
                <a16:creationId xmlns:a16="http://schemas.microsoft.com/office/drawing/2014/main" id="{B4E55B36-53ED-EDED-FC9F-261CC1F212CD}"/>
              </a:ext>
            </a:extLst>
          </p:cNvPr>
          <p:cNvSpPr/>
          <p:nvPr/>
        </p:nvSpPr>
        <p:spPr>
          <a:xfrm>
            <a:off x="9646633" y="5475402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satisfied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6_1#7129f4c43?sp=1&amp;vaa=1&amp;vcp=1&amp;pid=f2a479481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book,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Poverty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published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sympathy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（同情）.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hardships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book.”</a:t>
            </a:r>
            <a:endParaRPr lang="en-US" altLang="zh-CN" sz="2800" dirty="0"/>
          </a:p>
        </p:txBody>
      </p:sp>
      <p:sp>
        <p:nvSpPr>
          <p:cNvPr id="3" name="QM_6_AN.77_1#7129f4c43.blank?vaa=1&amp;vcp=1&amp;pid=f2a479481&amp;color=0,0,0&amp;mp=1&amp;vpa=35&amp;vtp=1&amp;vaab=1"/>
          <p:cNvSpPr/>
          <p:nvPr/>
        </p:nvSpPr>
        <p:spPr>
          <a:xfrm>
            <a:off x="3651790" y="248256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M_6_AN.78_1#7129f4c43.blank?vaa=1&amp;vcp=1&amp;pid=f2a479481&amp;color=0,0,0&amp;mp=1&amp;vpa=36&amp;vtp=1&amp;vaab=1&amp;bbb=1"/>
          <p:cNvSpPr/>
          <p:nvPr/>
        </p:nvSpPr>
        <p:spPr>
          <a:xfrm>
            <a:off x="778415" y="4404709"/>
            <a:ext cx="140817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graphicFrame>
        <p:nvGraphicFramePr>
          <p:cNvPr id="5" name="QM_6_BD.71_3#7129f4c43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31513839-0EA0-E5EA-BF2D-2662F0D04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295417"/>
              </p:ext>
            </p:extLst>
          </p:nvPr>
        </p:nvGraphicFramePr>
        <p:xfrm>
          <a:off x="539496" y="1228657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satisfy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publish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29eff3c5.fixed?vcp=1&amp;pid=0a8316b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d29eff3c5.fixed?vcp=1&amp;pid=0a8316bc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9_1#7129f4c43?sp=1&amp;vaa=1&amp;vcp=1&amp;pid=f2a479481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600,000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length.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writing,”Jiang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balanced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jokingly.</a:t>
            </a:r>
            <a:endParaRPr lang="en-US" altLang="zh-CN" sz="2800" dirty="0"/>
          </a:p>
        </p:txBody>
      </p:sp>
      <p:sp>
        <p:nvSpPr>
          <p:cNvPr id="3" name="QM_6_AN.80_1#7129f4c43.blank?vaa=1&amp;vcp=1&amp;pid=f2a479481&amp;color=0,0,0&amp;mp=1&amp;vpa=37&amp;vtp=1&amp;vaab=1&amp;bbb=1"/>
          <p:cNvSpPr/>
          <p:nvPr/>
        </p:nvSpPr>
        <p:spPr>
          <a:xfrm>
            <a:off x="5690204" y="1527524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published</a:t>
            </a:r>
            <a:endParaRPr lang="en-US" altLang="zh-CN" sz="2800" dirty="0"/>
          </a:p>
        </p:txBody>
      </p:sp>
      <p:sp>
        <p:nvSpPr>
          <p:cNvPr id="4" name="QM_6_AN.81_1#7129f4c43.blank?vaa=1&amp;vcp=1&amp;pid=f2a479481&amp;color=0,0,0&amp;mp=1&amp;vpa=38&amp;vtp=1&amp;vaab=1&amp;bbb=1"/>
          <p:cNvSpPr/>
          <p:nvPr/>
        </p:nvSpPr>
        <p:spPr>
          <a:xfrm>
            <a:off x="778415" y="282292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5" name="QM_6_AN.82_1#7129f4c43.blank?vaa=1&amp;vcp=1&amp;pid=f2a479481&amp;color=0,0,0&amp;mp=1&amp;vpa=39&amp;vtp=1&amp;vaab=1&amp;bbb=1"/>
          <p:cNvSpPr/>
          <p:nvPr/>
        </p:nvSpPr>
        <p:spPr>
          <a:xfrm>
            <a:off x="2486564" y="348332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M_6_AN.83_1#7129f4c43.blank?vaa=1&amp;vcp=1&amp;pid=f2a479481&amp;color=0,0,0&amp;mp=1&amp;vpa=40&amp;vtp=1&amp;vaab=1&amp;bbb=1"/>
          <p:cNvSpPr/>
          <p:nvPr/>
        </p:nvSpPr>
        <p:spPr>
          <a:xfrm>
            <a:off x="8957214" y="413102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endParaRPr lang="en-US" altLang="zh-CN" sz="2800" dirty="0"/>
          </a:p>
        </p:txBody>
      </p:sp>
      <p:sp>
        <p:nvSpPr>
          <p:cNvPr id="7" name="QM_6_BD.71_1#7129f4c43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D7456725-BC2B-4667-5786-F3BE23CD951B}"/>
              </a:ext>
            </a:extLst>
          </p:cNvPr>
          <p:cNvSpPr/>
          <p:nvPr/>
        </p:nvSpPr>
        <p:spPr>
          <a:xfrm>
            <a:off x="539496" y="55051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（2024·四川南充·中考题改编）</a:t>
            </a:r>
            <a:endParaRPr lang="en-US" altLang="zh-CN" sz="2800" dirty="0"/>
          </a:p>
        </p:txBody>
      </p:sp>
      <p:graphicFrame>
        <p:nvGraphicFramePr>
          <p:cNvPr id="8" name="QM_6_BD.71_3#7129f4c43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8E28362F-0E43-5C2A-291A-A6A6530C4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80670"/>
              </p:ext>
            </p:extLst>
          </p:nvPr>
        </p:nvGraphicFramePr>
        <p:xfrm>
          <a:off x="539496" y="966487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satisfy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publish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4_1#926770c49?vaa=1&amp;vcp=1&amp;pid=f2a479481&amp;color=0,0,0&amp;vtp=1&amp;vaab=1&amp;bt=1&amp;bbb=1"/>
          <p:cNvSpPr/>
          <p:nvPr/>
        </p:nvSpPr>
        <p:spPr>
          <a:xfrm>
            <a:off x="539496" y="15958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8" name="QM_6_BD.84_2#926770c49?colgroup=7,9,12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557448"/>
              </p:ext>
            </p:extLst>
          </p:nvPr>
        </p:nvGraphicFramePr>
        <p:xfrm>
          <a:off x="539496" y="2277459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身份认同与文化自信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5" name="QM_6_BD.84_3#926770c49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993276"/>
              </p:ext>
            </p:extLst>
          </p:nvPr>
        </p:nvGraphicFramePr>
        <p:xfrm>
          <a:off x="1083020" y="3617796"/>
          <a:ext cx="9985696" cy="887032"/>
        </p:xfrm>
        <a:graphic>
          <a:graphicData uri="http://schemas.openxmlformats.org/drawingml/2006/table">
            <a:tbl>
              <a:tblPr/>
              <a:tblGrid>
                <a:gridCol w="998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597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4_4#926770c49?sp=1&amp;vaa=1&amp;vcp=1&amp;pid=f2a479481&amp;color=0,0,0&amp;mp=1&amp;vtp=1&amp;vaab=1&amp;bt=1&amp;bbb=1&amp;hb=1"/>
          <p:cNvSpPr/>
          <p:nvPr/>
        </p:nvSpPr>
        <p:spPr>
          <a:xfrm>
            <a:off x="539496" y="1289753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humanistic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monuments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（人文古迹）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（景点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（场景）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endParaRPr lang="en-US" altLang="zh-CN" sz="2800" dirty="0"/>
          </a:p>
        </p:txBody>
      </p:sp>
      <p:sp>
        <p:nvSpPr>
          <p:cNvPr id="3" name="QM_6_BD.84_5#926770c49?sp=1&amp;vaa=1&amp;vcp=1&amp;pid=f2a479481&amp;color=0,0,0&amp;mp=1&amp;vtp=1&amp;vaab=1&amp;bbb=1&amp;hb=1"/>
          <p:cNvSpPr/>
          <p:nvPr/>
        </p:nvSpPr>
        <p:spPr>
          <a:xfrm>
            <a:off x="539496" y="4372258"/>
            <a:ext cx="11109960" cy="20413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background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period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endParaRPr lang="en-US" altLang="zh-CN" sz="2800" dirty="0"/>
          </a:p>
        </p:txBody>
      </p:sp>
      <p:sp>
        <p:nvSpPr>
          <p:cNvPr id="4" name="QM_6_AN.85_1#926770c49.blank?vaa=1&amp;vcp=1&amp;pid=f2a479481&amp;color=0,0,0&amp;mp=1&amp;vpa=41&amp;vtp=1&amp;vaab=1&amp;bbb=1"/>
          <p:cNvSpPr/>
          <p:nvPr/>
        </p:nvSpPr>
        <p:spPr>
          <a:xfrm>
            <a:off x="9896095" y="1792539"/>
            <a:ext cx="1638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5" name="QM_6_AN.86_1#926770c49.blank?vaa=1&amp;vcp=1&amp;pid=f2a479481&amp;color=0,0,0&amp;mp=1&amp;vpa=42&amp;vtp=1&amp;vaab=1&amp;bbb=1"/>
          <p:cNvSpPr/>
          <p:nvPr/>
        </p:nvSpPr>
        <p:spPr>
          <a:xfrm>
            <a:off x="3499390" y="2799924"/>
            <a:ext cx="1344613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6" name="QM_6_AN.87_1#926770c49.blank?vaa=1&amp;vcp=1&amp;pid=f2a479481&amp;color=0,0,0&amp;mp=1&amp;vpa=43&amp;vtp=1&amp;vaab=1&amp;bbb=1"/>
          <p:cNvSpPr/>
          <p:nvPr/>
        </p:nvSpPr>
        <p:spPr>
          <a:xfrm>
            <a:off x="5809202" y="4868722"/>
            <a:ext cx="12446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endParaRPr lang="en-US" altLang="zh-CN" sz="2800" dirty="0"/>
          </a:p>
        </p:txBody>
      </p:sp>
      <p:sp>
        <p:nvSpPr>
          <p:cNvPr id="7" name="QM_6_AN.88_1#926770c49.blank?vaa=1&amp;vcp=1&amp;pid=f2a479481&amp;color=0,0,0&amp;mp=1&amp;vpa=44&amp;vtp=1&amp;vaab=1&amp;bbb=1"/>
          <p:cNvSpPr/>
          <p:nvPr/>
        </p:nvSpPr>
        <p:spPr>
          <a:xfrm>
            <a:off x="753015" y="5363311"/>
            <a:ext cx="181768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endParaRPr lang="en-US" altLang="zh-CN" sz="2800" dirty="0"/>
          </a:p>
        </p:txBody>
      </p:sp>
      <p:graphicFrame>
        <p:nvGraphicFramePr>
          <p:cNvPr id="8" name="QM_6_BD.84_3#926770c49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BADF2D46-BDAC-1A24-D8A3-49C6B8E25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121482"/>
              </p:ext>
            </p:extLst>
          </p:nvPr>
        </p:nvGraphicFramePr>
        <p:xfrm>
          <a:off x="1083020" y="490938"/>
          <a:ext cx="9985696" cy="887032"/>
        </p:xfrm>
        <a:graphic>
          <a:graphicData uri="http://schemas.openxmlformats.org/drawingml/2006/table">
            <a:tbl>
              <a:tblPr/>
              <a:tblGrid>
                <a:gridCol w="998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597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9_1#926770c49?sp=1&amp;vaa=1&amp;vcp=1&amp;pid=f2a479481&amp;color=0,0,0&amp;mp=1&amp;vtp=1&amp;vaab=1&amp;bt=1&amp;bbb=1&amp;hb=1"/>
          <p:cNvSpPr/>
          <p:nvPr/>
        </p:nvSpPr>
        <p:spPr>
          <a:xfrm>
            <a:off x="539496" y="15580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“travelling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miles”.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further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motherland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  <p:sp>
        <p:nvSpPr>
          <p:cNvPr id="3" name="QM_6_AN.90_1#926770c49.blank?vaa=1&amp;vcp=1&amp;pid=f2a479481&amp;color=0,0,0&amp;mp=1&amp;vpa=45&amp;vtp=1&amp;vaab=1&amp;bbb=1"/>
          <p:cNvSpPr/>
          <p:nvPr/>
        </p:nvSpPr>
        <p:spPr>
          <a:xfrm>
            <a:off x="6863303" y="1527524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endParaRPr lang="en-US" altLang="zh-CN" sz="2800" dirty="0"/>
          </a:p>
        </p:txBody>
      </p:sp>
      <p:sp>
        <p:nvSpPr>
          <p:cNvPr id="4" name="QM_6_AN.91_1#926770c49.blank?vaa=1&amp;vcp=1&amp;pid=f2a479481&amp;color=0,0,0&amp;mp=1&amp;vpa=46&amp;vtp=1&amp;vaab=1&amp;bbb=1"/>
          <p:cNvSpPr/>
          <p:nvPr/>
        </p:nvSpPr>
        <p:spPr>
          <a:xfrm>
            <a:off x="3985165" y="281022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deeper</a:t>
            </a:r>
            <a:endParaRPr lang="en-US" altLang="zh-CN" sz="2800" dirty="0"/>
          </a:p>
        </p:txBody>
      </p:sp>
      <p:graphicFrame>
        <p:nvGraphicFramePr>
          <p:cNvPr id="5" name="QM_6_BD.84_3#926770c49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A2F8504B-B1E5-5D45-8210-6EF37C2DD9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366711"/>
              </p:ext>
            </p:extLst>
          </p:nvPr>
        </p:nvGraphicFramePr>
        <p:xfrm>
          <a:off x="1083020" y="638008"/>
          <a:ext cx="9985696" cy="887032"/>
        </p:xfrm>
        <a:graphic>
          <a:graphicData uri="http://schemas.openxmlformats.org/drawingml/2006/table">
            <a:tbl>
              <a:tblPr/>
              <a:tblGrid>
                <a:gridCol w="998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597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2_1#926770c49?sp=1&amp;vaa=1&amp;vcp=1&amp;pid=f2a479481&amp;color=0,0,0&amp;mp=1&amp;vtp=1&amp;vaab=1&amp;bt=1&amp;bbb=1&amp;hb=1"/>
          <p:cNvSpPr/>
          <p:nvPr/>
        </p:nvSpPr>
        <p:spPr>
          <a:xfrm>
            <a:off x="539496" y="1570108"/>
            <a:ext cx="11109960" cy="4242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“Dayu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win-win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tourists.</a:t>
            </a:r>
            <a:endParaRPr lang="en-US" altLang="zh-CN" sz="2800" dirty="0"/>
          </a:p>
        </p:txBody>
      </p:sp>
      <p:sp>
        <p:nvSpPr>
          <p:cNvPr id="3" name="QM_6_AN.93_1#926770c49.blank?vaa=1&amp;vcp=1&amp;pid=f2a479481&amp;color=0,0,0&amp;mp=1&amp;vpa=47&amp;vtp=1&amp;vaab=1&amp;bbb=1"/>
          <p:cNvSpPr/>
          <p:nvPr/>
        </p:nvSpPr>
        <p:spPr>
          <a:xfrm>
            <a:off x="7804689" y="1501262"/>
            <a:ext cx="1243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endParaRPr lang="en-US" altLang="zh-CN" sz="2800" dirty="0"/>
          </a:p>
        </p:txBody>
      </p:sp>
      <p:sp>
        <p:nvSpPr>
          <p:cNvPr id="4" name="QM_6_AN.94_1#926770c49.blank?vaa=1&amp;vcp=1&amp;pid=f2a479481&amp;color=0,0,0&amp;mp=1&amp;vpa=48&amp;vtp=1&amp;vaab=1&amp;bbb=1"/>
          <p:cNvSpPr/>
          <p:nvPr/>
        </p:nvSpPr>
        <p:spPr>
          <a:xfrm>
            <a:off x="4617434" y="2551118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endParaRPr lang="en-US" altLang="zh-CN" sz="2800" dirty="0"/>
          </a:p>
        </p:txBody>
      </p:sp>
      <p:sp>
        <p:nvSpPr>
          <p:cNvPr id="5" name="QM_6_AN.95_1#926770c49.blank?vaa=1&amp;vcp=1&amp;pid=f2a479481&amp;color=0,0,0&amp;mp=1&amp;vpa=49&amp;vtp=1&amp;vaab=1&amp;bbb=1"/>
          <p:cNvSpPr/>
          <p:nvPr/>
        </p:nvSpPr>
        <p:spPr>
          <a:xfrm>
            <a:off x="8709502" y="3562430"/>
            <a:ext cx="1795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endParaRPr lang="en-US" altLang="zh-CN" sz="2800" dirty="0"/>
          </a:p>
        </p:txBody>
      </p:sp>
      <p:sp>
        <p:nvSpPr>
          <p:cNvPr id="6" name="QM_6_AN.96_1#926770c49.blank?vaa=1&amp;vcp=1&amp;pid=f2a479481&amp;color=0,0,0&amp;mp=1&amp;vpa=50&amp;vtp=1&amp;vaab=1&amp;bbb=1"/>
          <p:cNvSpPr/>
          <p:nvPr/>
        </p:nvSpPr>
        <p:spPr>
          <a:xfrm>
            <a:off x="2132553" y="4684076"/>
            <a:ext cx="94449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endParaRPr lang="en-US" altLang="zh-CN" sz="2800" dirty="0"/>
          </a:p>
        </p:txBody>
      </p:sp>
      <p:sp>
        <p:nvSpPr>
          <p:cNvPr id="7" name="QM_6_BD.84_1#926770c49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74566202-CAFE-9DB5-15DE-707E4DDBE333}"/>
              </a:ext>
            </a:extLst>
          </p:cNvPr>
          <p:cNvSpPr/>
          <p:nvPr/>
        </p:nvSpPr>
        <p:spPr>
          <a:xfrm>
            <a:off x="539496" y="57330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（2024·广东深圳·中考题改编）</a:t>
            </a:r>
            <a:endParaRPr lang="en-US" altLang="zh-CN" sz="2800" dirty="0"/>
          </a:p>
        </p:txBody>
      </p:sp>
      <p:graphicFrame>
        <p:nvGraphicFramePr>
          <p:cNvPr id="8" name="QM_6_BD.84_3#926770c49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31C5DDBD-25CC-4557-251F-90BB73FD54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255930"/>
              </p:ext>
            </p:extLst>
          </p:nvPr>
        </p:nvGraphicFramePr>
        <p:xfrm>
          <a:off x="1083020" y="663586"/>
          <a:ext cx="9985696" cy="887032"/>
        </p:xfrm>
        <a:graphic>
          <a:graphicData uri="http://schemas.openxmlformats.org/drawingml/2006/table">
            <a:tbl>
              <a:tblPr/>
              <a:tblGrid>
                <a:gridCol w="998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597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7_1#bb7f8e4d0?vaa=1&amp;vcp=1&amp;pid=f2a479481&amp;color=0,0,0&amp;vtp=1&amp;vaab=1&amp;bt=1&amp;bbb=1"/>
          <p:cNvSpPr/>
          <p:nvPr/>
        </p:nvSpPr>
        <p:spPr>
          <a:xfrm>
            <a:off x="539496" y="18795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（2024·山东烟台·中考题改编）</a:t>
            </a:r>
            <a:endParaRPr lang="en-US" altLang="zh-CN" sz="2800" dirty="0"/>
          </a:p>
        </p:txBody>
      </p:sp>
      <p:graphicFrame>
        <p:nvGraphicFramePr>
          <p:cNvPr id="42" name="QM_6_BD.97_2#bb7f8e4d0?colgroup=7,9,12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080714"/>
              </p:ext>
            </p:extLst>
          </p:nvPr>
        </p:nvGraphicFramePr>
        <p:xfrm>
          <a:off x="539496" y="2561177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身份认同与文化自信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3" name="QM_6_BD.97_3#bb7f8e4d0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395157"/>
              </p:ext>
            </p:extLst>
          </p:nvPr>
        </p:nvGraphicFramePr>
        <p:xfrm>
          <a:off x="539496" y="3837571"/>
          <a:ext cx="11100816" cy="55365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7_4#bb7f8e4d0?sp=1&amp;vaa=1&amp;vcp=1&amp;pid=f2a479481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language.</a:t>
            </a:r>
            <a:endParaRPr lang="en-US" altLang="zh-CN" sz="2800" dirty="0"/>
          </a:p>
        </p:txBody>
      </p:sp>
      <p:sp>
        <p:nvSpPr>
          <p:cNvPr id="3" name="QM_6_AN.98_1#bb7f8e4d0.blank?vaa=1&amp;vcp=1&amp;pid=f2a479481&amp;color=0,0,0&amp;vpa=51&amp;vtp=1&amp;vaab=1&amp;bbb=1"/>
          <p:cNvSpPr/>
          <p:nvPr/>
        </p:nvSpPr>
        <p:spPr>
          <a:xfrm>
            <a:off x="3993102" y="3137884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endParaRPr lang="en-US" altLang="zh-CN" sz="2800" dirty="0"/>
          </a:p>
        </p:txBody>
      </p:sp>
      <p:sp>
        <p:nvSpPr>
          <p:cNvPr id="4" name="QM_6_AN.99_1#bb7f8e4d0.blank?vaa=1&amp;vcp=1&amp;pid=f2a479481&amp;color=0,0,0&amp;vpa=52&amp;vtp=1&amp;vaab=1&amp;bbb=1"/>
          <p:cNvSpPr/>
          <p:nvPr/>
        </p:nvSpPr>
        <p:spPr>
          <a:xfrm>
            <a:off x="9120728" y="377288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endParaRPr lang="en-US" altLang="zh-CN" sz="2800" dirty="0"/>
          </a:p>
        </p:txBody>
      </p:sp>
      <p:graphicFrame>
        <p:nvGraphicFramePr>
          <p:cNvPr id="5" name="QM_6_BD.97_3#bb7f8e4d0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45A25A30-1BDE-73F1-F01C-E1B9B7AFF4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690550"/>
              </p:ext>
            </p:extLst>
          </p:nvPr>
        </p:nvGraphicFramePr>
        <p:xfrm>
          <a:off x="539496" y="614793"/>
          <a:ext cx="11100816" cy="55365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0_1#bb7f8e4d0?sp=1&amp;vaa=1&amp;vcp=1&amp;pid=f2a479481&amp;color=0,0,0&amp;mp=1&amp;vtp=1&amp;vaab=1&amp;bt=1&amp;bbb=1&amp;hb=1"/>
          <p:cNvSpPr/>
          <p:nvPr/>
        </p:nvSpPr>
        <p:spPr>
          <a:xfrm>
            <a:off x="539496" y="11426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appearances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Guangzhong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efficiency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zhuanshu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caoshu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kaishu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</p:txBody>
      </p:sp>
      <p:sp>
        <p:nvSpPr>
          <p:cNvPr id="3" name="QM_6_AN.101_1#bb7f8e4d0.blank?vaa=1&amp;vcp=1&amp;pid=f2a479481&amp;color=0,0,0&amp;mp=1&amp;vpa=53&amp;vtp=1&amp;vaab=1&amp;bbb=1"/>
          <p:cNvSpPr/>
          <p:nvPr/>
        </p:nvSpPr>
        <p:spPr>
          <a:xfrm>
            <a:off x="7298278" y="1061009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endParaRPr lang="en-US" altLang="zh-CN" sz="2800" dirty="0"/>
          </a:p>
        </p:txBody>
      </p:sp>
      <p:sp>
        <p:nvSpPr>
          <p:cNvPr id="4" name="QM_6_AN.102_1#bb7f8e4d0.blank?vaa=1&amp;vcp=1&amp;pid=f2a479481&amp;color=0,0,0&amp;mp=1&amp;vpa=54&amp;vtp=1&amp;vaab=1&amp;bbb=1"/>
          <p:cNvSpPr/>
          <p:nvPr/>
        </p:nvSpPr>
        <p:spPr>
          <a:xfrm>
            <a:off x="816515" y="319612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highly</a:t>
            </a:r>
            <a:endParaRPr lang="en-US" altLang="zh-CN" sz="2800" dirty="0"/>
          </a:p>
        </p:txBody>
      </p:sp>
      <p:sp>
        <p:nvSpPr>
          <p:cNvPr id="5" name="QM_6_AN.104_1#bb7f8e4d0.blank?vaa=1&amp;vcp=1&amp;pid=f2a479481&amp;color=0,0,0&amp;mp=1&amp;vpa=55&amp;vtp=1&amp;vaab=1&amp;bbb=1">
            <a:extLst>
              <a:ext uri="{FF2B5EF4-FFF2-40B4-BE49-F238E27FC236}">
                <a16:creationId xmlns:a16="http://schemas.microsoft.com/office/drawing/2014/main" id="{87EE1FA9-FC52-DC72-1816-9DF8FD1BE43F}"/>
              </a:ext>
            </a:extLst>
          </p:cNvPr>
          <p:cNvSpPr/>
          <p:nvPr/>
        </p:nvSpPr>
        <p:spPr>
          <a:xfrm>
            <a:off x="7479253" y="3738001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</a:t>
            </a:r>
            <a:endParaRPr lang="en-US" altLang="zh-CN" sz="2800" dirty="0"/>
          </a:p>
        </p:txBody>
      </p:sp>
      <p:sp>
        <p:nvSpPr>
          <p:cNvPr id="6" name="QM_6_AN.105_1#bb7f8e4d0.blank?vaa=1&amp;vcp=1&amp;pid=f2a479481&amp;color=0,0,0&amp;mp=1&amp;vpa=56&amp;vtp=1&amp;vaab=1&amp;bbb=1">
            <a:extLst>
              <a:ext uri="{FF2B5EF4-FFF2-40B4-BE49-F238E27FC236}">
                <a16:creationId xmlns:a16="http://schemas.microsoft.com/office/drawing/2014/main" id="{D13791EA-0ADD-FC02-4F02-C30E92CDFDAF}"/>
              </a:ext>
            </a:extLst>
          </p:cNvPr>
          <p:cNvSpPr/>
          <p:nvPr/>
        </p:nvSpPr>
        <p:spPr>
          <a:xfrm>
            <a:off x="816515" y="5805038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graphicFrame>
        <p:nvGraphicFramePr>
          <p:cNvPr id="7" name="QM_6_BD.97_3#bb7f8e4d0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769266BA-CC3F-4041-1CA6-B04BE4720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940042"/>
              </p:ext>
            </p:extLst>
          </p:nvPr>
        </p:nvGraphicFramePr>
        <p:xfrm>
          <a:off x="539496" y="595613"/>
          <a:ext cx="11100816" cy="55365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6_1#bb7f8e4d0?sp=1&amp;vaa=1&amp;vcp=1&amp;pid=f2a479481&amp;color=0,0,0&amp;mp=1&amp;vtp=1&amp;vaab=1&amp;bt=1&amp;bbb=1&amp;hb=1"/>
          <p:cNvSpPr/>
          <p:nvPr/>
        </p:nvSpPr>
        <p:spPr>
          <a:xfrm>
            <a:off x="539496" y="145628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significance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（意义）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</a:p>
          <a:p>
            <a:pPr indent="715963"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worldwide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worldwide.</a:t>
            </a:r>
            <a:endParaRPr lang="en-US" altLang="zh-CN" sz="2800" dirty="0"/>
          </a:p>
        </p:txBody>
      </p:sp>
      <p:sp>
        <p:nvSpPr>
          <p:cNvPr id="3" name="QM_6_AN.107_1#bb7f8e4d0.blank?vaa=1&amp;vcp=1&amp;pid=f2a479481&amp;color=0,0,0&amp;mp=1&amp;vpa=57&amp;vtp=1&amp;vaab=1&amp;bbb=1"/>
          <p:cNvSpPr/>
          <p:nvPr/>
        </p:nvSpPr>
        <p:spPr>
          <a:xfrm>
            <a:off x="10041922" y="1317102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endParaRPr lang="en-US" altLang="zh-CN" sz="2800" dirty="0"/>
          </a:p>
        </p:txBody>
      </p:sp>
      <p:sp>
        <p:nvSpPr>
          <p:cNvPr id="4" name="QM_6_AN.108_1#bb7f8e4d0.blank?vaa=1&amp;vcp=1&amp;pid=f2a479481&amp;color=0,0,0&amp;mp=1&amp;vpa=58&amp;vtp=1&amp;vaab=1&amp;bbb=1"/>
          <p:cNvSpPr/>
          <p:nvPr/>
        </p:nvSpPr>
        <p:spPr>
          <a:xfrm>
            <a:off x="2031265" y="2704666"/>
            <a:ext cx="1362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</a:t>
            </a:r>
            <a:endParaRPr lang="en-US" altLang="zh-CN" sz="2800" dirty="0"/>
          </a:p>
        </p:txBody>
      </p:sp>
      <p:sp>
        <p:nvSpPr>
          <p:cNvPr id="5" name="QM_6_BD.97_1#bb7f8e4d0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39F05C5E-1C6E-6B88-1AE4-E685D8FA536F}"/>
              </a:ext>
            </a:extLst>
          </p:cNvPr>
          <p:cNvSpPr/>
          <p:nvPr/>
        </p:nvSpPr>
        <p:spPr>
          <a:xfrm>
            <a:off x="539496" y="5613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（2024·山东烟台·中考题改编）</a:t>
            </a:r>
            <a:endParaRPr lang="en-US" altLang="zh-CN" sz="2800" dirty="0"/>
          </a:p>
        </p:txBody>
      </p:sp>
      <p:sp>
        <p:nvSpPr>
          <p:cNvPr id="6" name="QM_6_AN.110_1#bb7f8e4d0.blank?vaa=1&amp;vcp=1&amp;pid=f2a479481&amp;color=0,0,0&amp;mp=1&amp;vpa=59&amp;vtp=1&amp;vaab=1&amp;bbb=1"/>
          <p:cNvSpPr/>
          <p:nvPr/>
        </p:nvSpPr>
        <p:spPr>
          <a:xfrm>
            <a:off x="8397525" y="3151978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endParaRPr lang="en-US" altLang="zh-CN" sz="2800" dirty="0"/>
          </a:p>
        </p:txBody>
      </p:sp>
      <p:sp>
        <p:nvSpPr>
          <p:cNvPr id="7" name="QM_6_AN.111_1#bb7f8e4d0.blank?vaa=1&amp;vcp=1&amp;pid=f2a479481&amp;color=0,0,0&amp;mp=1&amp;vpa=60&amp;vtp=1&amp;vaab=1&amp;bbb=1"/>
          <p:cNvSpPr/>
          <p:nvPr/>
        </p:nvSpPr>
        <p:spPr>
          <a:xfrm>
            <a:off x="9268852" y="4069921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endParaRPr lang="en-US" altLang="zh-CN" sz="2800" dirty="0"/>
          </a:p>
        </p:txBody>
      </p:sp>
      <p:graphicFrame>
        <p:nvGraphicFramePr>
          <p:cNvPr id="8" name="QM_6_BD.97_3#bb7f8e4d0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36FC3BF4-252D-4419-64BA-E846B6352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29596"/>
              </p:ext>
            </p:extLst>
          </p:nvPr>
        </p:nvGraphicFramePr>
        <p:xfrm>
          <a:off x="539496" y="717105"/>
          <a:ext cx="11100816" cy="55365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2_1#20161786f?vaa=1&amp;vcp=1&amp;pid=f2a479481&amp;color=0,0,0&amp;vtp=1&amp;vaab=1&amp;bt=1&amp;bbb=1"/>
          <p:cNvSpPr/>
          <p:nvPr/>
        </p:nvSpPr>
        <p:spPr>
          <a:xfrm>
            <a:off x="539496" y="18795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endParaRPr lang="en-US" altLang="zh-CN" sz="2800" dirty="0"/>
          </a:p>
        </p:txBody>
      </p:sp>
      <p:graphicFrame>
        <p:nvGraphicFramePr>
          <p:cNvPr id="48" name="QM_6_BD.112_2#20161786f?colgroup=8,10,1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86940"/>
              </p:ext>
            </p:extLst>
          </p:nvPr>
        </p:nvGraphicFramePr>
        <p:xfrm>
          <a:off x="539496" y="2561177"/>
          <a:ext cx="11073384" cy="1132968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艺术与体育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日常体育活动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5" name="QM_6_BD.112_3#20161786f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744415"/>
              </p:ext>
            </p:extLst>
          </p:nvPr>
        </p:nvGraphicFramePr>
        <p:xfrm>
          <a:off x="916764" y="3978247"/>
          <a:ext cx="10247866" cy="553657"/>
        </p:xfrm>
        <a:graphic>
          <a:graphicData uri="http://schemas.openxmlformats.org/drawingml/2006/table">
            <a:tbl>
              <a:tblPr/>
              <a:tblGrid>
                <a:gridCol w="10247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d51d63c4?vcp=1&amp;pid=d29eff3c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选词填空是在语境（短文）中考查单词。与完形填空一样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，选词填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空是在阅读理解的基础上考查考生对词汇知识的掌握情况，要求考生通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读全文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，掌握文章大意，运用词汇、语法等知识，选择单词填空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章意思通顺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、结构完整。与完形填空不同的是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，考生还需要对部分单词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根据语法知识进行正确的词形变换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2_4#20161786f?sp=1&amp;vaa=1&amp;vcp=1&amp;pid=f2a479481&amp;color=0,0,0&amp;mp=1&amp;vtp=1&amp;vaab=1&amp;bt=1&amp;bbb=1&amp;hb=1"/>
          <p:cNvSpPr/>
          <p:nvPr/>
        </p:nvSpPr>
        <p:spPr>
          <a:xfrm>
            <a:off x="539496" y="10505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（热潮）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  <p:sp>
        <p:nvSpPr>
          <p:cNvPr id="3" name="QM_6_BD.112_5#20161786f?sp=1&amp;vaa=1&amp;vcp=1&amp;pid=f2a479481&amp;color=0,0,0&amp;mp=1&amp;vtp=1&amp;vaab=1&amp;bbb=1&amp;hb=1"/>
          <p:cNvSpPr/>
          <p:nvPr/>
        </p:nvSpPr>
        <p:spPr>
          <a:xfrm>
            <a:off x="539496" y="29742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endParaRPr lang="en-US" altLang="zh-CN" sz="2800" dirty="0"/>
          </a:p>
        </p:txBody>
      </p:sp>
      <p:sp>
        <p:nvSpPr>
          <p:cNvPr id="4" name="QM_6_AN.113_1#20161786f.blank?vaa=1&amp;vcp=1&amp;pid=f2a479481&amp;color=0,0,0&amp;mp=1&amp;vpa=61&amp;vtp=1&amp;vaab=1&amp;bbb=1"/>
          <p:cNvSpPr/>
          <p:nvPr/>
        </p:nvSpPr>
        <p:spPr>
          <a:xfrm>
            <a:off x="4302093" y="1667768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5" name="QM_6_AN.114_1#20161786f.blank?vaa=1&amp;vcp=1&amp;pid=f2a479481&amp;color=0,0,0&amp;mp=1&amp;vpa=62&amp;vtp=1&amp;vaab=1&amp;bbb=1"/>
          <p:cNvSpPr/>
          <p:nvPr/>
        </p:nvSpPr>
        <p:spPr>
          <a:xfrm>
            <a:off x="8492205" y="2943800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</a:t>
            </a:r>
            <a:endParaRPr lang="en-US" altLang="zh-CN" sz="2800" dirty="0"/>
          </a:p>
        </p:txBody>
      </p:sp>
      <p:sp>
        <p:nvSpPr>
          <p:cNvPr id="6" name="QM_6_AN.115_1#20161786f.blank?vaa=1&amp;vcp=1&amp;pid=f2a479481&amp;color=0,0,0&amp;mp=1&amp;vpa=63&amp;vtp=1&amp;vaab=1&amp;bbb=1"/>
          <p:cNvSpPr/>
          <p:nvPr/>
        </p:nvSpPr>
        <p:spPr>
          <a:xfrm>
            <a:off x="10120853" y="4226500"/>
            <a:ext cx="1168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</a:t>
            </a:r>
            <a:endParaRPr lang="en-US" altLang="zh-CN" sz="2800" dirty="0"/>
          </a:p>
        </p:txBody>
      </p:sp>
      <p:sp>
        <p:nvSpPr>
          <p:cNvPr id="7" name="QM_6_AN.116_1#20161786f.blank?vaa=1&amp;vcp=1&amp;pid=f2a479481&amp;color=0,0,0&amp;mp=1&amp;vpa=64&amp;vtp=1&amp;vaab=1&amp;bbb=1"/>
          <p:cNvSpPr/>
          <p:nvPr/>
        </p:nvSpPr>
        <p:spPr>
          <a:xfrm>
            <a:off x="7882478" y="4886900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graphicFrame>
        <p:nvGraphicFramePr>
          <p:cNvPr id="8" name="QM_6_BD.112_3#20161786f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B278AD9F-C413-1469-47A9-2975B3322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11963"/>
              </p:ext>
            </p:extLst>
          </p:nvPr>
        </p:nvGraphicFramePr>
        <p:xfrm>
          <a:off x="916764" y="678736"/>
          <a:ext cx="10247866" cy="553657"/>
        </p:xfrm>
        <a:graphic>
          <a:graphicData uri="http://schemas.openxmlformats.org/drawingml/2006/table">
            <a:tbl>
              <a:tblPr/>
              <a:tblGrid>
                <a:gridCol w="10247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7_1#20161786f?sp=1&amp;vaa=1&amp;vcp=1&amp;pid=f2a479481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craze.</a:t>
            </a:r>
            <a:endParaRPr lang="en-US" altLang="zh-CN" sz="2800" dirty="0"/>
          </a:p>
        </p:txBody>
      </p:sp>
      <p:sp>
        <p:nvSpPr>
          <p:cNvPr id="3" name="QM_6_AN.118_1#20161786f.blank?vaa=1&amp;vcp=1&amp;pid=f2a479481&amp;color=0,0,0&amp;mp=1&amp;vpa=65&amp;vtp=1&amp;vaab=1&amp;bbb=1"/>
          <p:cNvSpPr/>
          <p:nvPr/>
        </p:nvSpPr>
        <p:spPr>
          <a:xfrm>
            <a:off x="5428202" y="1853914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whenever</a:t>
            </a:r>
            <a:endParaRPr lang="en-US" altLang="zh-CN" sz="2800" dirty="0"/>
          </a:p>
        </p:txBody>
      </p:sp>
      <p:sp>
        <p:nvSpPr>
          <p:cNvPr id="4" name="QM_6_AN.119_1#20161786f.blank?vaa=1&amp;vcp=1&amp;pid=f2a479481&amp;color=0,0,0&amp;mp=1&amp;vpa=66&amp;vtp=1&amp;vaab=1&amp;bbb=1"/>
          <p:cNvSpPr/>
          <p:nvPr/>
        </p:nvSpPr>
        <p:spPr>
          <a:xfrm>
            <a:off x="5629815" y="3797014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endParaRPr lang="en-US" altLang="zh-CN" sz="2800" dirty="0"/>
          </a:p>
        </p:txBody>
      </p:sp>
      <p:graphicFrame>
        <p:nvGraphicFramePr>
          <p:cNvPr id="5" name="QM_6_BD.112_3#20161786f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CC202836-7D11-0AE9-46FC-D3EA810D28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542570"/>
              </p:ext>
            </p:extLst>
          </p:nvPr>
        </p:nvGraphicFramePr>
        <p:xfrm>
          <a:off x="916764" y="1215869"/>
          <a:ext cx="10247866" cy="553657"/>
        </p:xfrm>
        <a:graphic>
          <a:graphicData uri="http://schemas.openxmlformats.org/drawingml/2006/table">
            <a:tbl>
              <a:tblPr/>
              <a:tblGrid>
                <a:gridCol w="10247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0_1#20161786f?sp=1&amp;vaa=1&amp;vcp=1&amp;pid=f2a479481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riders.</a:t>
            </a:r>
            <a:endParaRPr lang="en-US" altLang="zh-CN" sz="2800" dirty="0"/>
          </a:p>
        </p:txBody>
      </p:sp>
      <p:sp>
        <p:nvSpPr>
          <p:cNvPr id="3" name="QM_6_AN.121_1#20161786f.blank?vaa=1&amp;vcp=1&amp;pid=f2a479481&amp;color=0,0,0&amp;mp=1&amp;vpa=67&amp;vtp=1&amp;vaab=1&amp;bbb=1"/>
          <p:cNvSpPr/>
          <p:nvPr/>
        </p:nvSpPr>
        <p:spPr>
          <a:xfrm>
            <a:off x="9390665" y="121383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endParaRPr lang="en-US" altLang="zh-CN" sz="2800" dirty="0"/>
          </a:p>
        </p:txBody>
      </p:sp>
      <p:sp>
        <p:nvSpPr>
          <p:cNvPr id="4" name="QM_6_AN.122_1#20161786f.blank?vaa=1&amp;vcp=1&amp;pid=f2a479481&amp;color=0,0,0&amp;mp=1&amp;vpa=68&amp;vtp=1&amp;vaab=1&amp;bbb=1"/>
          <p:cNvSpPr/>
          <p:nvPr/>
        </p:nvSpPr>
        <p:spPr>
          <a:xfrm>
            <a:off x="9308053" y="249653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endParaRPr lang="en-US" altLang="zh-CN" sz="2800" dirty="0"/>
          </a:p>
        </p:txBody>
      </p:sp>
      <p:sp>
        <p:nvSpPr>
          <p:cNvPr id="5" name="QM_6_AN.123_1#20161786f.blank?vaa=1&amp;vcp=1&amp;pid=f2a479481&amp;color=0,0,0&amp;mp=1&amp;vpa=69&amp;vtp=1&amp;vaab=1&amp;bbb=1"/>
          <p:cNvSpPr/>
          <p:nvPr/>
        </p:nvSpPr>
        <p:spPr>
          <a:xfrm>
            <a:off x="5113877" y="379193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endParaRPr lang="en-US" altLang="zh-CN" sz="2800" dirty="0"/>
          </a:p>
        </p:txBody>
      </p:sp>
      <p:sp>
        <p:nvSpPr>
          <p:cNvPr id="6" name="QM_6_AN.124_1#20161786f.blank?vaa=1&amp;vcp=1&amp;pid=f2a479481&amp;color=0,0,0&amp;mp=1&amp;vpa=70&amp;vtp=1&amp;vaab=1&amp;bbb=1"/>
          <p:cNvSpPr/>
          <p:nvPr/>
        </p:nvSpPr>
        <p:spPr>
          <a:xfrm>
            <a:off x="3543840" y="445233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endParaRPr lang="en-US" altLang="zh-CN" sz="2800" dirty="0"/>
          </a:p>
        </p:txBody>
      </p:sp>
      <p:graphicFrame>
        <p:nvGraphicFramePr>
          <p:cNvPr id="7" name="QM_6_BD.112_3#20161786f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42EAFFCA-7F70-4F77-BDD9-343F6302A5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909621"/>
              </p:ext>
            </p:extLst>
          </p:nvPr>
        </p:nvGraphicFramePr>
        <p:xfrm>
          <a:off x="916764" y="704317"/>
          <a:ext cx="10247866" cy="553657"/>
        </p:xfrm>
        <a:graphic>
          <a:graphicData uri="http://schemas.openxmlformats.org/drawingml/2006/table">
            <a:tbl>
              <a:tblPr/>
              <a:tblGrid>
                <a:gridCol w="10247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365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QM_6_BD.112_1#20161786f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9A8DF1EC-D03A-0A58-1839-FC4A46D627A4}"/>
              </a:ext>
            </a:extLst>
          </p:cNvPr>
          <p:cNvSpPr/>
          <p:nvPr/>
        </p:nvSpPr>
        <p:spPr>
          <a:xfrm>
            <a:off x="539496" y="5677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5_1#c1ff7f6fa?vaa=1&amp;vcp=1&amp;pid=f2a479481&amp;color=0,0,0&amp;vtp=1&amp;vaab=1&amp;bt=1&amp;bbb=1"/>
          <p:cNvSpPr/>
          <p:nvPr/>
        </p:nvSpPr>
        <p:spPr>
          <a:xfrm>
            <a:off x="539496" y="18795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endParaRPr lang="en-US" altLang="zh-CN" sz="2800" dirty="0"/>
          </a:p>
        </p:txBody>
      </p:sp>
      <p:graphicFrame>
        <p:nvGraphicFramePr>
          <p:cNvPr id="52" name="QM_6_BD.125_2#c1ff7f6fa?colgroup=7,9,12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371161"/>
              </p:ext>
            </p:extLst>
          </p:nvPr>
        </p:nvGraphicFramePr>
        <p:xfrm>
          <a:off x="539496" y="2561177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科学技术与工程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3" name="QM_6_BD.125_3#c1ff7f6fa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05510"/>
              </p:ext>
            </p:extLst>
          </p:nvPr>
        </p:nvGraphicFramePr>
        <p:xfrm>
          <a:off x="539496" y="3831177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rapid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5_4#c1ff7f6fa?sp=1&amp;vaa=1&amp;vcp=1&amp;pid=f2a479481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“@”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“at”）.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Jenny@mail.com.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（输入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address,</a:t>
            </a:r>
            <a:endParaRPr lang="en-US" altLang="zh-CN" sz="2800" dirty="0"/>
          </a:p>
        </p:txBody>
      </p:sp>
      <p:sp>
        <p:nvSpPr>
          <p:cNvPr id="3" name="QM_6_AN.126_1#c1ff7f6fa.blank?vaa=1&amp;vcp=1&amp;pid=f2a479481&amp;color=0,0,0&amp;vpa=71&amp;vtp=1&amp;vaab=1&amp;bbb=1"/>
          <p:cNvSpPr/>
          <p:nvPr/>
        </p:nvSpPr>
        <p:spPr>
          <a:xfrm>
            <a:off x="3951827" y="1829784"/>
            <a:ext cx="1362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cheaper</a:t>
            </a:r>
            <a:endParaRPr lang="en-US" altLang="zh-CN" sz="2800" dirty="0"/>
          </a:p>
        </p:txBody>
      </p:sp>
      <p:sp>
        <p:nvSpPr>
          <p:cNvPr id="4" name="QM_6_AN.127_1#c1ff7f6fa.blank?vaa=1&amp;vcp=1&amp;pid=f2a479481&amp;color=0,0,0&amp;vpa=72&amp;vtp=1&amp;vaab=1&amp;bbb=1"/>
          <p:cNvSpPr/>
          <p:nvPr/>
        </p:nvSpPr>
        <p:spPr>
          <a:xfrm>
            <a:off x="2799303" y="249018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5" name="QM_6_AN.128_1#c1ff7f6fa.blank?vaa=1&amp;vcp=1&amp;pid=f2a479481&amp;color=0,0,0&amp;vpa=73&amp;vtp=1&amp;vaab=1&amp;bbb=1"/>
          <p:cNvSpPr/>
          <p:nvPr/>
        </p:nvSpPr>
        <p:spPr>
          <a:xfrm>
            <a:off x="765715" y="3125184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  <p:sp>
        <p:nvSpPr>
          <p:cNvPr id="6" name="QM_6_AN.129_1#c1ff7f6fa.blank?vaa=1&amp;vcp=1&amp;pid=f2a479481&amp;color=0,0,0&amp;vpa=74&amp;vtp=1&amp;vaab=1&amp;bbb=1"/>
          <p:cNvSpPr/>
          <p:nvPr/>
        </p:nvSpPr>
        <p:spPr>
          <a:xfrm>
            <a:off x="1443578" y="5047329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graphicFrame>
        <p:nvGraphicFramePr>
          <p:cNvPr id="7" name="QM_6_BD.125_3#c1ff7f6fa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D8A95190-D41E-0841-573F-2B3998BFF4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49016"/>
              </p:ext>
            </p:extLst>
          </p:nvPr>
        </p:nvGraphicFramePr>
        <p:xfrm>
          <a:off x="539496" y="653161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rapid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0_1#c1ff7f6fa?sp=1&amp;vaa=1&amp;vcp=1&amp;pid=f2a479481&amp;color=0,0,0&amp;vtp=1&amp;vaab=1&amp;bt=1&amp;bbb=1&amp;hb=1"/>
          <p:cNvSpPr/>
          <p:nvPr/>
        </p:nvSpPr>
        <p:spPr>
          <a:xfrm>
            <a:off x="539496" y="1229021"/>
            <a:ext cx="11109960" cy="5101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envelopes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convenient—that’s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131_1#c1ff7f6fa.blank?vaa=1&amp;vcp=1&amp;pid=f2a479481&amp;color=0,0,0&amp;vpa=75&amp;vtp=1&amp;vaab=1&amp;bbb=1"/>
          <p:cNvSpPr/>
          <p:nvPr/>
        </p:nvSpPr>
        <p:spPr>
          <a:xfrm>
            <a:off x="753015" y="1846241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endParaRPr lang="en-US" altLang="zh-CN" sz="2800" dirty="0"/>
          </a:p>
        </p:txBody>
      </p:sp>
      <p:sp>
        <p:nvSpPr>
          <p:cNvPr id="4" name="QM_6_AN.132_1#c1ff7f6fa.blank?vaa=1&amp;vcp=1&amp;pid=f2a479481&amp;color=0,0,0&amp;vpa=76&amp;vtp=1&amp;vaab=1&amp;bbb=1"/>
          <p:cNvSpPr/>
          <p:nvPr/>
        </p:nvSpPr>
        <p:spPr>
          <a:xfrm>
            <a:off x="2099214" y="2493941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5" name="QM_6_AN.133_1#c1ff7f6fa.blank?vaa=1&amp;vcp=1&amp;pid=f2a479481&amp;color=0,0,0&amp;vpa=77&amp;vtp=1&amp;vaab=1&amp;bbb=1"/>
          <p:cNvSpPr/>
          <p:nvPr/>
        </p:nvSpPr>
        <p:spPr>
          <a:xfrm>
            <a:off x="1335628" y="3141641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</a:t>
            </a:r>
            <a:endParaRPr lang="en-US" altLang="zh-CN" sz="2800" dirty="0"/>
          </a:p>
        </p:txBody>
      </p:sp>
      <p:sp>
        <p:nvSpPr>
          <p:cNvPr id="6" name="QM_6_AN.134_1#c1ff7f6fa.blank?vaa=1&amp;vcp=1&amp;pid=f2a479481&amp;color=0,0,0&amp;vpa=78&amp;vtp=1&amp;vaab=1&amp;bbb=1"/>
          <p:cNvSpPr/>
          <p:nvPr/>
        </p:nvSpPr>
        <p:spPr>
          <a:xfrm>
            <a:off x="3308890" y="3789341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7" name="QM_6_AN.135_1#c1ff7f6fa.blank?vaa=1&amp;vcp=1&amp;pid=f2a479481&amp;color=0,0,0&amp;vpa=79&amp;vtp=1&amp;vaab=1&amp;bbb=1"/>
          <p:cNvSpPr/>
          <p:nvPr/>
        </p:nvSpPr>
        <p:spPr>
          <a:xfrm>
            <a:off x="6332378" y="4424341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rapidly</a:t>
            </a:r>
            <a:endParaRPr lang="en-US" altLang="zh-CN" sz="2800" dirty="0"/>
          </a:p>
        </p:txBody>
      </p:sp>
      <p:sp>
        <p:nvSpPr>
          <p:cNvPr id="8" name="QM_6_AN.136_1#c1ff7f6fa.blank?vaa=1&amp;vcp=1&amp;pid=f2a479481&amp;color=0,0,0&amp;vpa=80&amp;vtp=1&amp;vaab=1&amp;bbb=1"/>
          <p:cNvSpPr/>
          <p:nvPr/>
        </p:nvSpPr>
        <p:spPr>
          <a:xfrm>
            <a:off x="5267865" y="5072041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endParaRPr lang="en-US" altLang="zh-CN" sz="2800" dirty="0"/>
          </a:p>
        </p:txBody>
      </p:sp>
      <p:graphicFrame>
        <p:nvGraphicFramePr>
          <p:cNvPr id="9" name="QM_6_BD.125_3#c1ff7f6fa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7608711F-332F-A3E3-79C3-3E1F82EE6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4548"/>
              </p:ext>
            </p:extLst>
          </p:nvPr>
        </p:nvGraphicFramePr>
        <p:xfrm>
          <a:off x="539496" y="653161"/>
          <a:ext cx="11100816" cy="59359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59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rapid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QM_6_BD.125_1#c1ff7f6fa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EEA8B00B-A6F1-FE3A-2872-ED66D0285FA8}"/>
              </a:ext>
            </a:extLst>
          </p:cNvPr>
          <p:cNvSpPr/>
          <p:nvPr/>
        </p:nvSpPr>
        <p:spPr>
          <a:xfrm>
            <a:off x="539496" y="58313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7_1#3327af17d?vaa=1&amp;vcp=1&amp;pid=f2a479481&amp;color=0,0,0&amp;vtp=1&amp;vaab=1&amp;bt=1&amp;bbb=1"/>
          <p:cNvSpPr/>
          <p:nvPr/>
        </p:nvSpPr>
        <p:spPr>
          <a:xfrm>
            <a:off x="539496" y="1606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endParaRPr lang="en-US" altLang="zh-CN" sz="2800" dirty="0"/>
          </a:p>
        </p:txBody>
      </p:sp>
      <p:graphicFrame>
        <p:nvGraphicFramePr>
          <p:cNvPr id="55" name="QM_6_BD.137_2#3327af17d?colgroup=5,7,16&amp;vaa=1&amp;vcp=1&amp;pid=f2a4794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00184"/>
              </p:ext>
            </p:extLst>
          </p:nvPr>
        </p:nvGraphicFramePr>
        <p:xfrm>
          <a:off x="539496" y="2288127"/>
          <a:ext cx="11073384" cy="1687704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家乡和社会的变迁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对未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来的畅想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9" name="QM_6_BD.137_3#3327af17d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013599"/>
              </p:ext>
            </p:extLst>
          </p:nvPr>
        </p:nvGraphicFramePr>
        <p:xfrm>
          <a:off x="539496" y="4104226"/>
          <a:ext cx="11100816" cy="6468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68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37_4#3327af17d?htil=1&amp;vaa=1&amp;vcp=1&amp;pid=f2a4794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1586272"/>
            <a:ext cx="2212848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137_5#3327af17d?htil=1&amp;sp=1&amp;vaa=1&amp;vcp=1&amp;pid=f2a479481&amp;color=0,0,0&amp;vtp=1&amp;vaab=1&amp;bt=1&amp;bbb=1&amp;hb=1&amp;hs=1"/>
          <p:cNvSpPr/>
          <p:nvPr/>
        </p:nvSpPr>
        <p:spPr>
          <a:xfrm>
            <a:off x="539496" y="1449112"/>
            <a:ext cx="87690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Shaanxi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endParaRPr lang="en-US" altLang="zh-CN" sz="2800" dirty="0"/>
          </a:p>
        </p:txBody>
      </p:sp>
      <p:sp>
        <p:nvSpPr>
          <p:cNvPr id="4" name="QM_6_AN.138_1#3327af17d.blank?vaa=1&amp;vcp=1&amp;pid=f2a479481&amp;color=0,0,0&amp;vpa=81&amp;vtp=1&amp;vaab=1&amp;bbb=1"/>
          <p:cNvSpPr/>
          <p:nvPr/>
        </p:nvSpPr>
        <p:spPr>
          <a:xfrm>
            <a:off x="1435640" y="206633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M_6_AN.139_1#3327af17d.blank?vaa=1&amp;vcp=1&amp;pid=f2a479481&amp;color=0,0,0&amp;vpa=82&amp;vtp=1&amp;vaab=1&amp;bbb=1"/>
          <p:cNvSpPr/>
          <p:nvPr/>
        </p:nvSpPr>
        <p:spPr>
          <a:xfrm>
            <a:off x="7134764" y="3334236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endParaRPr lang="en-US" altLang="zh-CN" sz="2800" dirty="0"/>
          </a:p>
        </p:txBody>
      </p:sp>
      <p:sp>
        <p:nvSpPr>
          <p:cNvPr id="6" name="QM_6_AN.140_1#3327af17d.blank?vaa=1&amp;vcp=1&amp;pid=f2a479481&amp;color=0,0,0&amp;vpa=83&amp;vtp=1&amp;vaab=1&amp;bbb=1"/>
          <p:cNvSpPr/>
          <p:nvPr/>
        </p:nvSpPr>
        <p:spPr>
          <a:xfrm>
            <a:off x="7988269" y="4629637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endParaRPr lang="en-US" altLang="zh-CN" sz="2800" dirty="0"/>
          </a:p>
        </p:txBody>
      </p:sp>
      <p:sp>
        <p:nvSpPr>
          <p:cNvPr id="7" name="QM_6_BD.137_5#3327af17d?htil=1&amp;sp=1&amp;vaa=1&amp;vcp=1&amp;pid=f2a479481&amp;color=0,0,0&amp;vtp=1&amp;vaab=1&amp;bt=1&amp;bbb=1&amp;hb=1&amp;hs=1">
            <a:extLst>
              <a:ext uri="{FF2B5EF4-FFF2-40B4-BE49-F238E27FC236}">
                <a16:creationId xmlns:a16="http://schemas.microsoft.com/office/drawing/2014/main" id="{5B321801-7593-EC9D-C36D-78487767A06E}"/>
              </a:ext>
            </a:extLst>
          </p:cNvPr>
          <p:cNvSpPr/>
          <p:nvPr/>
        </p:nvSpPr>
        <p:spPr>
          <a:xfrm>
            <a:off x="539496" y="3377416"/>
            <a:ext cx="11112011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Korea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capitals.</a:t>
            </a:r>
            <a:endParaRPr lang="en-US" altLang="zh-CN" sz="2800" dirty="0"/>
          </a:p>
        </p:txBody>
      </p:sp>
      <p:graphicFrame>
        <p:nvGraphicFramePr>
          <p:cNvPr id="8" name="QM_6_BD.137_3#3327af17d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97096484-152B-33A1-9847-AE598C200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465499"/>
              </p:ext>
            </p:extLst>
          </p:nvPr>
        </p:nvGraphicFramePr>
        <p:xfrm>
          <a:off x="539496" y="798322"/>
          <a:ext cx="11100816" cy="6468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68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1_1#3327af17d?sp=1&amp;vaa=1&amp;vcp=1&amp;pid=f2a479481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wall—one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遗址）.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Tower—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emergency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alarm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（警钟）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3" name="QM_6_AN.142_1#3327af17d.blank?vaa=1&amp;vcp=1&amp;pid=f2a479481&amp;color=0,0,0&amp;mp=1&amp;vpa=84&amp;vtp=1&amp;vaab=1&amp;bbb=1"/>
          <p:cNvSpPr/>
          <p:nvPr/>
        </p:nvSpPr>
        <p:spPr>
          <a:xfrm>
            <a:off x="2629439" y="247748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endParaRPr lang="en-US" altLang="zh-CN" sz="2800" dirty="0"/>
          </a:p>
        </p:txBody>
      </p:sp>
      <p:sp>
        <p:nvSpPr>
          <p:cNvPr id="4" name="QM_6_AN.143_1#3327af17d.blank?vaa=1&amp;vcp=1&amp;pid=f2a479481&amp;color=0,0,0&amp;mp=1&amp;vpa=85&amp;vtp=1&amp;vaab=1&amp;bbb=1"/>
          <p:cNvSpPr/>
          <p:nvPr/>
        </p:nvSpPr>
        <p:spPr>
          <a:xfrm>
            <a:off x="9637236" y="3125184"/>
            <a:ext cx="119849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largest</a:t>
            </a:r>
            <a:endParaRPr lang="en-US" altLang="zh-CN" sz="2800" dirty="0"/>
          </a:p>
        </p:txBody>
      </p:sp>
      <p:sp>
        <p:nvSpPr>
          <p:cNvPr id="5" name="QM_6_AN.144_1#3327af17d.blank?vaa=1&amp;vcp=1&amp;pid=f2a479481&amp;color=0,0,0&amp;mp=1&amp;vpa=86&amp;vtp=1&amp;vaab=1&amp;bbb=1"/>
          <p:cNvSpPr/>
          <p:nvPr/>
        </p:nvSpPr>
        <p:spPr>
          <a:xfrm>
            <a:off x="6388704" y="443328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graphicFrame>
        <p:nvGraphicFramePr>
          <p:cNvPr id="6" name="QM_6_BD.137_3#3327af17d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D7C457A5-6342-927A-CA79-02F057193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08820"/>
              </p:ext>
            </p:extLst>
          </p:nvPr>
        </p:nvGraphicFramePr>
        <p:xfrm>
          <a:off x="539496" y="632066"/>
          <a:ext cx="11100816" cy="6468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68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5_1#3327af17d?sp=1&amp;vaa=1&amp;vcp=1&amp;pid=f2a479481&amp;color=0,0,0&amp;mp=1&amp;vtp=1&amp;vaab=1&amp;bt=1&amp;bbb=1&amp;hb=1"/>
          <p:cNvSpPr/>
          <p:nvPr/>
        </p:nvSpPr>
        <p:spPr>
          <a:xfrm>
            <a:off x="539496" y="123901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software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（软件）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Historically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BD.145_2#3327af17d?sp=1&amp;vaa=1&amp;vcp=1&amp;pid=f2a479481&amp;color=0,0,0&amp;mp=1&amp;vtp=1&amp;vaab=1&amp;bbb=1&amp;hb=1"/>
          <p:cNvSpPr/>
          <p:nvPr/>
        </p:nvSpPr>
        <p:spPr>
          <a:xfrm>
            <a:off x="539496" y="44500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past.</a:t>
            </a:r>
            <a:endParaRPr lang="en-US" altLang="zh-CN" sz="2800" dirty="0"/>
          </a:p>
        </p:txBody>
      </p:sp>
      <p:sp>
        <p:nvSpPr>
          <p:cNvPr id="4" name="QM_6_AN.146_1#3327af17d.blank?vaa=1&amp;vcp=1&amp;pid=f2a479481&amp;color=0,0,0&amp;mp=1&amp;vpa=87&amp;vtp=1&amp;vaab=1&amp;bbb=1"/>
          <p:cNvSpPr/>
          <p:nvPr/>
        </p:nvSpPr>
        <p:spPr>
          <a:xfrm>
            <a:off x="4967827" y="1208532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M_6_AN.147_1#3327af17d.blank?vaa=1&amp;vcp=1&amp;pid=f2a479481&amp;color=0,0,0&amp;mp=1&amp;vpa=88&amp;vtp=1&amp;vaab=1&amp;bbb=1"/>
          <p:cNvSpPr/>
          <p:nvPr/>
        </p:nvSpPr>
        <p:spPr>
          <a:xfrm>
            <a:off x="6849014" y="1856232"/>
            <a:ext cx="1227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endParaRPr lang="en-US" altLang="zh-CN" sz="2800" dirty="0"/>
          </a:p>
        </p:txBody>
      </p:sp>
      <p:sp>
        <p:nvSpPr>
          <p:cNvPr id="6" name="QM_6_AN.148_1#3327af17d.blank?vaa=1&amp;vcp=1&amp;pid=f2a479481&amp;color=0,0,0&amp;mp=1&amp;vpa=89&amp;vtp=1&amp;vaab=1&amp;bbb=1"/>
          <p:cNvSpPr/>
          <p:nvPr/>
        </p:nvSpPr>
        <p:spPr>
          <a:xfrm>
            <a:off x="6528339" y="3778377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endParaRPr lang="en-US" altLang="zh-CN" sz="2800" dirty="0"/>
          </a:p>
        </p:txBody>
      </p:sp>
      <p:sp>
        <p:nvSpPr>
          <p:cNvPr id="7" name="QM_6_AN.149_1#3327af17d.blank?vaa=1&amp;vcp=1&amp;pid=f2a479481&amp;color=0,0,0&amp;mp=1&amp;vpa=90&amp;vtp=1&amp;vaab=1&amp;bbb=1"/>
          <p:cNvSpPr/>
          <p:nvPr/>
        </p:nvSpPr>
        <p:spPr>
          <a:xfrm>
            <a:off x="6834728" y="4419536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itself</a:t>
            </a:r>
            <a:endParaRPr lang="en-US" altLang="zh-CN" sz="2800" dirty="0"/>
          </a:p>
        </p:txBody>
      </p:sp>
      <p:sp>
        <p:nvSpPr>
          <p:cNvPr id="8" name="QM_6_BD.137_1#3327af17d?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2167FDAE-F780-8398-B783-17CD435D855A}"/>
              </a:ext>
            </a:extLst>
          </p:cNvPr>
          <p:cNvSpPr/>
          <p:nvPr/>
        </p:nvSpPr>
        <p:spPr>
          <a:xfrm>
            <a:off x="539496" y="5679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（2024·福建·中考题改编）</a:t>
            </a:r>
            <a:endParaRPr lang="en-US" altLang="zh-CN" sz="2800" dirty="0"/>
          </a:p>
        </p:txBody>
      </p:sp>
      <p:graphicFrame>
        <p:nvGraphicFramePr>
          <p:cNvPr id="9" name="QM_6_BD.137_3#3327af17d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A6A0FF2E-AE4B-48F0-FC29-EF864E5EA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944614"/>
              </p:ext>
            </p:extLst>
          </p:nvPr>
        </p:nvGraphicFramePr>
        <p:xfrm>
          <a:off x="539496" y="600096"/>
          <a:ext cx="11100816" cy="6468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68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c8488e98.fixed?vcp=1&amp;pid=0a8316b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3c8488e98.fixed?vcp=1&amp;pid=0a8316bc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0_1#d37daad1e?sp=1&amp;vaa=1&amp;vcp=1&amp;pid=f2a479481&amp;color=0,0,0&amp;vtp=1&amp;vaab=1&amp;bt=1&amp;bbb=1"/>
          <p:cNvSpPr/>
          <p:nvPr/>
        </p:nvSpPr>
        <p:spPr>
          <a:xfrm>
            <a:off x="539496" y="16001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endParaRPr lang="en-US" altLang="zh-CN" sz="2800" dirty="0"/>
          </a:p>
        </p:txBody>
      </p:sp>
      <p:graphicFrame>
        <p:nvGraphicFramePr>
          <p:cNvPr id="60" name="QM_6_BD.150_2#d37daad1e?colgroup=7,7,14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19613"/>
              </p:ext>
            </p:extLst>
          </p:nvPr>
        </p:nvGraphicFramePr>
        <p:xfrm>
          <a:off x="539496" y="2281777"/>
          <a:ext cx="11073384" cy="1465345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886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宇宙探索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地球与宇宙探秘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航天事业发展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9" name="QM_6_BD.150_3#d37daad1e?colgroup=30&amp;vaa=1&amp;vcp=1&amp;pid=f2a47948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143527"/>
              </p:ext>
            </p:extLst>
          </p:nvPr>
        </p:nvGraphicFramePr>
        <p:xfrm>
          <a:off x="579120" y="4110133"/>
          <a:ext cx="11100816" cy="71764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764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interested  seriously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0_4#d37daad1e?sp=1&amp;vaa=1&amp;vcp=1&amp;pid=f2a479481&amp;color=0,0,0&amp;mp=1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（探索）.</a:t>
            </a:r>
            <a:endParaRPr lang="en-US" altLang="zh-CN" sz="2800" dirty="0"/>
          </a:p>
        </p:txBody>
      </p:sp>
      <p:sp>
        <p:nvSpPr>
          <p:cNvPr id="3" name="QM_6_BD.150_5#d37daad1e?sp=1&amp;vaa=1&amp;vcp=1&amp;pid=f2a479481&amp;color=0,0,0&amp;mp=1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places.</a:t>
            </a:r>
            <a:endParaRPr lang="en-US" altLang="zh-CN" sz="2800" dirty="0"/>
          </a:p>
        </p:txBody>
      </p:sp>
      <p:sp>
        <p:nvSpPr>
          <p:cNvPr id="4" name="QM_6_AN.151_1#d37daad1e.blank?vaa=1&amp;vcp=1&amp;pid=f2a479481&amp;color=0,0,0&amp;mp=1&amp;vpa=91&amp;vtp=1&amp;vaab=1&amp;bbb=1"/>
          <p:cNvSpPr/>
          <p:nvPr/>
        </p:nvSpPr>
        <p:spPr>
          <a:xfrm>
            <a:off x="9941464" y="2160778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5" name="QM_6_AN.152_1#d37daad1e.blank?vaa=1&amp;vcp=1&amp;pid=f2a479481&amp;color=0,0,0&amp;mp=1&amp;vpa=92&amp;vtp=1&amp;vaab=1&amp;bbb=1"/>
          <p:cNvSpPr/>
          <p:nvPr/>
        </p:nvSpPr>
        <p:spPr>
          <a:xfrm>
            <a:off x="3235865" y="4084510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M_6_AN.153_1#d37daad1e.blank?vaa=1&amp;vcp=1&amp;pid=f2a479481&amp;color=0,0,0&amp;mp=1&amp;vpa=93&amp;vtp=1&amp;vaab=1&amp;bbb=1"/>
          <p:cNvSpPr/>
          <p:nvPr/>
        </p:nvSpPr>
        <p:spPr>
          <a:xfrm>
            <a:off x="4858290" y="4711255"/>
            <a:ext cx="1679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endParaRPr lang="en-US" altLang="zh-CN" sz="2800" dirty="0"/>
          </a:p>
        </p:txBody>
      </p:sp>
      <p:graphicFrame>
        <p:nvGraphicFramePr>
          <p:cNvPr id="7" name="QM_6_BD.150_3#d37daad1e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46E0D5D2-C9CF-E0FA-0399-0E6676765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505894"/>
              </p:ext>
            </p:extLst>
          </p:nvPr>
        </p:nvGraphicFramePr>
        <p:xfrm>
          <a:off x="579120" y="925723"/>
          <a:ext cx="11100816" cy="71764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764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interested  seriously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4_1#d37daad1e?sp=1&amp;vaa=1&amp;vcp=1&amp;pid=f2a479481&amp;color=0,0,0&amp;mp=1&amp;vtp=1&amp;vaab=1&amp;bt=1&amp;bbb=1&amp;hb=1"/>
          <p:cNvSpPr/>
          <p:nvPr/>
        </p:nvSpPr>
        <p:spPr>
          <a:xfrm>
            <a:off x="539496" y="121692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Shenzhou-14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Macao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3" name="QM_6_BD.154_2#d37daad1e?sp=1&amp;vaa=1&amp;vcp=1&amp;pid=f2a479481&amp;color=0,0,0&amp;mp=1&amp;vtp=1&amp;vaab=1&amp;bbb=1&amp;hb=1"/>
          <p:cNvSpPr/>
          <p:nvPr/>
        </p:nvSpPr>
        <p:spPr>
          <a:xfrm>
            <a:off x="539496" y="37802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</p:txBody>
      </p:sp>
      <p:sp>
        <p:nvSpPr>
          <p:cNvPr id="4" name="QM_6_AN.155_1#d37daad1e.blank?vaa=1&amp;vcp=1&amp;pid=f2a479481&amp;color=0,0,0&amp;mp=1&amp;vpa=94&amp;vtp=1&amp;vaab=1&amp;bbb=1"/>
          <p:cNvSpPr/>
          <p:nvPr/>
        </p:nvSpPr>
        <p:spPr>
          <a:xfrm>
            <a:off x="6239415" y="118644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M_6_AN.156_1#d37daad1e.blank?vaa=1&amp;vcp=1&amp;pid=f2a479481&amp;color=0,0,0&amp;mp=1&amp;vpa=95&amp;vtp=1&amp;vaab=1&amp;bbb=1"/>
          <p:cNvSpPr/>
          <p:nvPr/>
        </p:nvSpPr>
        <p:spPr>
          <a:xfrm>
            <a:off x="7349078" y="183414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M_6_AN.157_1#d37daad1e.blank?vaa=1&amp;vcp=1&amp;pid=f2a479481&amp;color=0,0,0&amp;mp=1&amp;vpa=96&amp;vtp=1&amp;vaab=1&amp;bbb=1"/>
          <p:cNvSpPr/>
          <p:nvPr/>
        </p:nvSpPr>
        <p:spPr>
          <a:xfrm>
            <a:off x="5305965" y="2481844"/>
            <a:ext cx="711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7" name="QM_6_AN.158_1#d37daad1e.blank?vaa=1&amp;vcp=1&amp;pid=f2a479481&amp;color=0,0,0&amp;mp=1&amp;vpa=97&amp;vtp=1&amp;vaab=1&amp;bbb=1"/>
          <p:cNvSpPr/>
          <p:nvPr/>
        </p:nvSpPr>
        <p:spPr>
          <a:xfrm>
            <a:off x="2389728" y="4397448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endParaRPr lang="en-US" altLang="zh-CN" sz="2800" dirty="0"/>
          </a:p>
        </p:txBody>
      </p:sp>
      <p:sp>
        <p:nvSpPr>
          <p:cNvPr id="8" name="QM_6_AN.159_1#d37daad1e.blank?vaa=1&amp;vcp=1&amp;pid=f2a479481&amp;color=0,0,0&amp;mp=1&amp;vpa=98&amp;vtp=1&amp;vaab=1&amp;bbb=1"/>
          <p:cNvSpPr/>
          <p:nvPr/>
        </p:nvSpPr>
        <p:spPr>
          <a:xfrm>
            <a:off x="2396078" y="5045148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9" name="QM_6_AN.160_1#d37daad1e.blank?vaa=1&amp;vcp=1&amp;pid=f2a479481&amp;color=0,0,0&amp;mp=1&amp;vpa=99&amp;vtp=1&amp;vaab=1&amp;bbb=1"/>
          <p:cNvSpPr/>
          <p:nvPr/>
        </p:nvSpPr>
        <p:spPr>
          <a:xfrm>
            <a:off x="3372390" y="5671893"/>
            <a:ext cx="2546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  <p:graphicFrame>
        <p:nvGraphicFramePr>
          <p:cNvPr id="10" name="QM_6_BD.150_3#d37daad1e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04E7CBAF-8057-1FA4-7115-7BFEA60419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8867"/>
              </p:ext>
            </p:extLst>
          </p:nvPr>
        </p:nvGraphicFramePr>
        <p:xfrm>
          <a:off x="579120" y="618791"/>
          <a:ext cx="11100816" cy="71764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764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interested  seriously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1_1#d37daad1e?sp=1&amp;vaa=1&amp;vcp=1&amp;pid=f2a479481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chief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executive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（澳门特别行政区行政长官）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successful.</a:t>
            </a:r>
            <a:endParaRPr lang="en-US" altLang="zh-CN" sz="2800" dirty="0"/>
          </a:p>
        </p:txBody>
      </p:sp>
      <p:sp>
        <p:nvSpPr>
          <p:cNvPr id="3" name="QM_6_AN.162_1#d37daad1e.blank?vaa=1&amp;vcp=1&amp;pid=f2a479481&amp;color=0,0,0&amp;mp=1&amp;vpa=100&amp;vtp=1&amp;vaab=1&amp;bbb=1"/>
          <p:cNvSpPr/>
          <p:nvPr/>
        </p:nvSpPr>
        <p:spPr>
          <a:xfrm>
            <a:off x="981615" y="3758914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endParaRPr lang="en-US" altLang="zh-CN" sz="2800" dirty="0"/>
          </a:p>
        </p:txBody>
      </p:sp>
      <p:sp>
        <p:nvSpPr>
          <p:cNvPr id="4" name="QM_6_BD.150_1#d37daad1e?sp=1&amp;vaa=1&amp;vcp=1&amp;pid=f2a479481&amp;color=0,0,0&amp;vtp=1&amp;vaab=1&amp;bt=1&amp;bbb=1">
            <a:extLst>
              <a:ext uri="{FF2B5EF4-FFF2-40B4-BE49-F238E27FC236}">
                <a16:creationId xmlns:a16="http://schemas.microsoft.com/office/drawing/2014/main" id="{A2D85195-E65C-3B63-CD8B-8F49285C875A}"/>
              </a:ext>
            </a:extLst>
          </p:cNvPr>
          <p:cNvSpPr/>
          <p:nvPr/>
        </p:nvSpPr>
        <p:spPr>
          <a:xfrm>
            <a:off x="539496" y="52130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（2024·黑龙江牡丹江·中考题改编）</a:t>
            </a:r>
            <a:endParaRPr lang="en-US" altLang="zh-CN" sz="2800" dirty="0"/>
          </a:p>
        </p:txBody>
      </p:sp>
      <p:graphicFrame>
        <p:nvGraphicFramePr>
          <p:cNvPr id="5" name="QM_6_BD.150_3#d37daad1e?colgroup=30&amp;vaa=1&amp;vcp=1&amp;pid=f2a479481&amp;color=0,0,0&amp;vtp=1&amp;vaab=1&amp;bbb=1">
            <a:extLst>
              <a:ext uri="{FF2B5EF4-FFF2-40B4-BE49-F238E27FC236}">
                <a16:creationId xmlns:a16="http://schemas.microsoft.com/office/drawing/2014/main" id="{7CB8021F-97F2-13D8-AE5E-000B77665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96259"/>
              </p:ext>
            </p:extLst>
          </p:nvPr>
        </p:nvGraphicFramePr>
        <p:xfrm>
          <a:off x="579120" y="1187893"/>
          <a:ext cx="11100816" cy="71764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764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interested  seriously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012f7c1c9?sp=1&amp;vaa=1&amp;vcp=1&amp;pid=3c8488e98&amp;color=0,0,0&amp;vtp=1&amp;vaab=1&amp;bt=1&amp;bbb=1&amp;hb=1"/>
          <p:cNvSpPr/>
          <p:nvPr/>
        </p:nvSpPr>
        <p:spPr>
          <a:xfrm>
            <a:off x="539496" y="5537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例（2024·广西·中考题）根据语篇内容，从方框中选择恰当的单词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用其正确的形式填空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。每个单词只能用一次。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390339"/>
              </p:ext>
            </p:extLst>
          </p:nvPr>
        </p:nvGraphicFramePr>
        <p:xfrm>
          <a:off x="539496" y="1890682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5_BD.1_3#012f7c1c9?vaa=1&amp;vcp=1&amp;pid=3c8488e98&amp;color=0,0,0&amp;mp=1&amp;vtp=1&amp;vaab=1&amp;bt=1&amp;bbb=1">
            <a:extLst>
              <a:ext uri="{FF2B5EF4-FFF2-40B4-BE49-F238E27FC236}">
                <a16:creationId xmlns:a16="http://schemas.microsoft.com/office/drawing/2014/main" id="{79DF592F-9297-6AF6-4761-EA302570A73A}"/>
              </a:ext>
            </a:extLst>
          </p:cNvPr>
          <p:cNvSpPr/>
          <p:nvPr/>
        </p:nvSpPr>
        <p:spPr>
          <a:xfrm>
            <a:off x="539496" y="30196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mood（心情）?</a:t>
            </a:r>
            <a:endParaRPr lang="en-US" altLang="zh-CN" sz="2800" dirty="0"/>
          </a:p>
        </p:txBody>
      </p:sp>
      <p:sp>
        <p:nvSpPr>
          <p:cNvPr id="4" name="QM_5_BD.1_4#012f7c1c9?sp=1&amp;vaa=1&amp;vcp=1&amp;pid=3c8488e98&amp;color=0,0,0&amp;mp=1&amp;vtp=1&amp;vaab=1&amp;bbb=1&amp;hb=1">
            <a:extLst>
              <a:ext uri="{FF2B5EF4-FFF2-40B4-BE49-F238E27FC236}">
                <a16:creationId xmlns:a16="http://schemas.microsoft.com/office/drawing/2014/main" id="{8DFF41F7-8A74-81CD-D999-8014781F1307}"/>
              </a:ext>
            </a:extLst>
          </p:cNvPr>
          <p:cNvSpPr/>
          <p:nvPr/>
        </p:nvSpPr>
        <p:spPr>
          <a:xfrm>
            <a:off x="539496" y="3651916"/>
            <a:ext cx="11109960" cy="2652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012f7c1c9?vaa=1&amp;vcp=1&amp;pid=3c8488e98&amp;color=0,0,0&amp;mp=1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</a:t>
            </a:r>
            <a:endParaRPr lang="en-US" altLang="zh-CN" sz="2800" dirty="0"/>
          </a:p>
        </p:txBody>
      </p:sp>
      <p:sp>
        <p:nvSpPr>
          <p:cNvPr id="3" name="QM_5_BD.4_2#012f7c1c9?sp=1&amp;vaa=1&amp;vcp=1&amp;pid=3c8488e98&amp;color=0,0,0&amp;mp=1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6E9F9415-77F3-160A-3E41-75727EF701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454802"/>
              </p:ext>
            </p:extLst>
          </p:nvPr>
        </p:nvGraphicFramePr>
        <p:xfrm>
          <a:off x="539496" y="701324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012f7c1c9?vaa=1&amp;vcp=1&amp;pid=3c8488e98&amp;color=0,0,0&amp;mp=1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endParaRPr lang="en-US" altLang="zh-CN" sz="2800" dirty="0"/>
          </a:p>
        </p:txBody>
      </p:sp>
      <p:sp>
        <p:nvSpPr>
          <p:cNvPr id="3" name="QM_5_BD.8_2#012f7c1c9?sp=1&amp;vaa=1&amp;vcp=1&amp;pid=3c8488e98&amp;color=0,0,0&amp;mp=1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</p:txBody>
      </p:sp>
      <p:graphicFrame>
        <p:nvGraphicFramePr>
          <p:cNvPr id="6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DAA02E47-3432-CD43-239C-A901D5247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437654"/>
              </p:ext>
            </p:extLst>
          </p:nvPr>
        </p:nvGraphicFramePr>
        <p:xfrm>
          <a:off x="539496" y="746086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012f7c1c9?vaa=1&amp;vcp=1&amp;pid=3c8488e98&amp;color=0,0,0&amp;mp=1&amp;vtp=1&amp;vaab=1&amp;bt=1&amp;bbb=1"/>
          <p:cNvSpPr/>
          <p:nvPr/>
        </p:nvSpPr>
        <p:spPr>
          <a:xfrm>
            <a:off x="539496" y="1817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journey?</a:t>
            </a:r>
            <a:endParaRPr lang="en-US" altLang="zh-CN" sz="2800" dirty="0"/>
          </a:p>
        </p:txBody>
      </p:sp>
      <p:sp>
        <p:nvSpPr>
          <p:cNvPr id="3" name="QM_5_BD.11_2#012f7c1c9?sp=1&amp;vaa=1&amp;vcp=1&amp;pid=3c8488e98&amp;color=0,0,0&amp;mp=1&amp;vtp=1&amp;vaab=1&amp;bbb=1&amp;hb=1"/>
          <p:cNvSpPr/>
          <p:nvPr/>
        </p:nvSpPr>
        <p:spPr>
          <a:xfrm>
            <a:off x="539496" y="244944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endParaRPr lang="en-US" altLang="zh-CN" sz="2800" dirty="0"/>
          </a:p>
        </p:txBody>
      </p:sp>
      <p:graphicFrame>
        <p:nvGraphicFramePr>
          <p:cNvPr id="7" name="QM_5_BD.1_2#012f7c1c9?colgroup=30&amp;vaa=1&amp;vcp=1&amp;pid=3c8488e98&amp;color=0,0,0&amp;vtp=1&amp;vaab=1&amp;bbb=1">
            <a:extLst>
              <a:ext uri="{FF2B5EF4-FFF2-40B4-BE49-F238E27FC236}">
                <a16:creationId xmlns:a16="http://schemas.microsoft.com/office/drawing/2014/main" id="{B0501755-B77C-65EB-21E6-B03026510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59198"/>
              </p:ext>
            </p:extLst>
          </p:nvPr>
        </p:nvGraphicFramePr>
        <p:xfrm>
          <a:off x="539496" y="662959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3835</Words>
  <Application>Microsoft Office PowerPoint</Application>
  <PresentationFormat>宽屏</PresentationFormat>
  <Paragraphs>545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22</cp:revision>
  <dcterms:created xsi:type="dcterms:W3CDTF">2024-11-29T07:49:59Z</dcterms:created>
  <dcterms:modified xsi:type="dcterms:W3CDTF">2025-07-25T08:16:34Z</dcterms:modified>
  <cp:category/>
  <cp:contentStatus/>
</cp:coreProperties>
</file>