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8"/>
        <p:guide pos="385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970915"/>
            <a:ext cx="10368280" cy="38442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87780" y="3648710"/>
            <a:ext cx="505079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500×2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×2=2000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2000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千米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0245" y="4337050"/>
            <a:ext cx="6166485" cy="633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解析:1个来回走了2个500米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2个来回走了4个500米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930" y="1805305"/>
            <a:ext cx="11205845" cy="33782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059795" y="352933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59795" y="412051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59795" y="471170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340" y="1419225"/>
            <a:ext cx="10864850" cy="4135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3485" y="2619375"/>
            <a:ext cx="4239260" cy="1020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乐乐家</a:t>
            </a:r>
            <a:r>
              <a:rPr 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→水果店</a:t>
            </a:r>
            <a:r>
              <a:rPr 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→体育馆→书店</a:t>
            </a:r>
            <a:endParaRPr 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160+150+130=440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441450"/>
            <a:ext cx="10408285" cy="4032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4295" y="3648710"/>
            <a:ext cx="4862830" cy="810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（时）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60×3=180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（千米）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180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&lt;196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所以下午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时不能到达大伯家。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2070" y="5017135"/>
            <a:ext cx="9547225" cy="880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解析：从下午2时到下午5时，经过的时间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是5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2=3(时)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路程=速度×时间，3小时汽车行驶的路程是60×3=180(千米)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180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196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所以下午5时不能到达大伯家。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WPS 演示</Application>
  <PresentationFormat>宽屏</PresentationFormat>
  <Paragraphs>21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179</cp:revision>
  <dcterms:created xsi:type="dcterms:W3CDTF">2019-06-19T02:08:00Z</dcterms:created>
  <dcterms:modified xsi:type="dcterms:W3CDTF">2024-09-02T03:27:04Z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386A323E4D68456393A5D35AE1C45FA2_13</vt:lpwstr>
  </property>
</Properties>
</file>