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2180590"/>
            <a:ext cx="6332220" cy="24961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009890" y="33997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04080" y="28263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ABCD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1508760"/>
            <a:ext cx="6332220" cy="38404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680450" y="20764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89975" y="24695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700135" y="2817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699500" y="34086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689975" y="4064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00135" y="43421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99500" y="46456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99500" y="49860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9890" y="2212975"/>
            <a:ext cx="6332220" cy="2432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1122045"/>
            <a:ext cx="6355080" cy="46132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4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1156335"/>
            <a:ext cx="6355080" cy="45446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</Words>
  <Application>WPS 演示</Application>
  <PresentationFormat>宽屏</PresentationFormat>
  <Paragraphs>22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2025-02-07T09:07:45Z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