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6855" y="863600"/>
            <a:ext cx="9048115" cy="39712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18760" y="4232275"/>
            <a:ext cx="460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小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91280" y="323659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81755" y="377190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00805" y="430720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7170" y="323659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6695" y="374459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37170" y="423354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60535" y="4224020"/>
            <a:ext cx="4603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大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3410" y="964565"/>
            <a:ext cx="8849995" cy="25920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97860" y="2202180"/>
            <a:ext cx="4453890" cy="6991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408680" y="2249805"/>
            <a:ext cx="1130300" cy="60325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940935" y="2298065"/>
            <a:ext cx="1130300" cy="60325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47635" y="2298065"/>
            <a:ext cx="1675765" cy="5937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387465" y="2249805"/>
            <a:ext cx="2394585" cy="57467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139190"/>
            <a:ext cx="8696960" cy="21570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63595" y="1580515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8625" y="1580515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65540" y="1580515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08390" y="2710815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＜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39485" y="2155190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03640" y="2164715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endParaRPr 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44545" y="2730500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	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635" y="2739390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endParaRPr 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50820" y="2155190"/>
            <a:ext cx="460375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＜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915" y="1047115"/>
            <a:ext cx="10314940" cy="43002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14445" y="199898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4960" y="199898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61835" y="199898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52535" y="199898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66820" y="323723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4960" y="323723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23100" y="323723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19210" y="323723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76345" y="444690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14010" y="446595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43420" y="444690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20480" y="4446905"/>
            <a:ext cx="556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WPS 演示</Application>
  <PresentationFormat>宽屏</PresentationFormat>
  <Paragraphs>58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楷体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2025-02-14T02:23:41Z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