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5" r:id="rId60"/>
    <p:sldId id="316" r:id="rId61"/>
    <p:sldId id="317" r:id="rId62"/>
    <p:sldId id="318" r:id="rId63"/>
    <p:sldId id="320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3.xml"/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3.xml"/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3.xml"/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3.xml"/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02cbcc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CAADF21-1F2F-4393-A889-A5CD845CC0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02cbcc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8E859BA-3968-4F88-9293-3461A40477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83a90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d042a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db1456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820a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93ba7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783a905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d042ab3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0db1456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f6820ae3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93ba7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02cbcc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75D8B16-9A65-476E-BB9E-D320C7AD43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83a90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d042a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db1456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820a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93ba7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783a905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d042ab3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0db1456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f6820ae3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93ba7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Modules 7~10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562550100098fdc7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FD92F34-CF85-EE6A-6716-6104F33C492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C70B2D3-13E7-4E32-B2F3-D4B6E2749D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AF8B3C-A7FC-4FAC-AF91-7628B43658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83a90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d042a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db1456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820a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93ba7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783a905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d042ab3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0db1456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f6820ae3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93ba7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2627BE7-DEB0-4E99-B10F-0974B6A79C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83a90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d042ab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db1456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6820a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793ba7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783a905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d042ab3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0db1456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f6820ae3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写作指导</a:t>
            </a:r>
            <a:endParaRPr lang="en-US" sz="1800" dirty="0"/>
          </a:p>
        </p:txBody>
      </p:sp>
      <p:sp>
        <p:nvSpPr>
          <p:cNvPr id="13" name="MasterShapeName?linknodeid=d793ba7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5b65a9b?vcp=1&amp;pid=f703f042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形容词</a:t>
            </a:r>
            <a:endParaRPr lang="en-US" altLang="zh-CN" sz="3200" dirty="0"/>
          </a:p>
        </p:txBody>
      </p:sp>
      <p:sp>
        <p:nvSpPr>
          <p:cNvPr id="3" name="QB_7_BD.31_1#8c010373a?vaa=1&amp;vcp=1&amp;pid=085b65a9b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.）困难的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.）困难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；难题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.）东面的，东部的；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.）东方→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.）东方的；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.）厌烦的，厌倦的→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.）令人感到无聊的，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令人感到厌烦的</a:t>
            </a:r>
            <a:endParaRPr lang="en-US" altLang="zh-CN" sz="2800" dirty="0"/>
          </a:p>
        </p:txBody>
      </p:sp>
      <p:sp>
        <p:nvSpPr>
          <p:cNvPr id="4" name="QB_7_AN.1_1#8c010373a.blank?vaa=1&amp;vcp=1&amp;pid=085b65a9b&amp;color=0,0,0&amp;vpa=21&amp;vtp=1&amp;vaab=1&amp;bbb=1"/>
          <p:cNvSpPr/>
          <p:nvPr/>
        </p:nvSpPr>
        <p:spPr>
          <a:xfrm>
            <a:off x="4961414" y="1220315"/>
            <a:ext cx="15747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endParaRPr lang="en-US" altLang="zh-CN" sz="2800" dirty="0"/>
          </a:p>
        </p:txBody>
      </p:sp>
      <p:sp>
        <p:nvSpPr>
          <p:cNvPr id="6" name="QB_7_AN.2_1#8c010373a.blank?vaa=1&amp;vcp=1&amp;pid=085b65a9b&amp;color=0,0,0&amp;vpa=22&amp;vtp=1&amp;vaab=1&amp;bbb=1"/>
          <p:cNvSpPr/>
          <p:nvPr/>
        </p:nvSpPr>
        <p:spPr>
          <a:xfrm>
            <a:off x="7993603" y="1880715"/>
            <a:ext cx="1263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eastern</a:t>
            </a:r>
            <a:endParaRPr lang="en-US" altLang="zh-CN" sz="2800" dirty="0"/>
          </a:p>
        </p:txBody>
      </p:sp>
      <p:sp>
        <p:nvSpPr>
          <p:cNvPr id="8" name="QB_7_AN.36_1#8c010373a.blank?vaa=1&amp;vcp=1&amp;pid=085b65a9b&amp;color=0,0,0&amp;vpa=23&amp;vtp=1&amp;vaab=1&amp;bbb=1"/>
          <p:cNvSpPr/>
          <p:nvPr/>
        </p:nvSpPr>
        <p:spPr>
          <a:xfrm>
            <a:off x="6067965" y="3163415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_1#3fa4b3fbe?vaa=1&amp;vcp=1&amp;pid=085b65a9b&amp;color=0,0,0&amp;mp=1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.）使人舒服的；舒适的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舒服的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反义词）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.）小的→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.）较小的（比较级）→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最小的（最高级）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.）感到饿的，饥饿的→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.）饥饿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.）确切的；精确的→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.）确切地；精确地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.）获得成功的；有成就的→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.）成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.）成功→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.）成功</a:t>
            </a:r>
            <a:endParaRPr lang="en-US" altLang="zh-CN" sz="2800" dirty="0"/>
          </a:p>
        </p:txBody>
      </p:sp>
      <p:sp>
        <p:nvSpPr>
          <p:cNvPr id="3" name="QB_7_AN.1_1#3fa4b3fbe.blank?vaa=1&amp;vcp=1&amp;pid=085b65a9b&amp;color=0,0,0&amp;mp=1&amp;vpa=24&amp;vtp=1&amp;vaab=1&amp;bbb=1"/>
          <p:cNvSpPr/>
          <p:nvPr/>
        </p:nvSpPr>
        <p:spPr>
          <a:xfrm>
            <a:off x="7647528" y="893794"/>
            <a:ext cx="2330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uncomfortable</a:t>
            </a:r>
            <a:endParaRPr lang="en-US" altLang="zh-CN" sz="2800" dirty="0"/>
          </a:p>
        </p:txBody>
      </p:sp>
      <p:sp>
        <p:nvSpPr>
          <p:cNvPr id="5" name="QB_7_AN.2_1#3fa4b3fbe.blank?vaa=1&amp;vcp=1&amp;pid=085b65a9b&amp;color=0,0,0&amp;vpa=25&amp;vtp=1&amp;vaab=1&amp;bbb=1"/>
          <p:cNvSpPr/>
          <p:nvPr/>
        </p:nvSpPr>
        <p:spPr>
          <a:xfrm>
            <a:off x="4142327" y="218919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6" name="QB_7_AN.3_1#3fa4b3fbe.blank?vaa=1&amp;vcp=1&amp;pid=085b65a9b&amp;color=0,0,0&amp;vpa=26&amp;vtp=1&amp;vaab=1&amp;bbb=1"/>
          <p:cNvSpPr/>
          <p:nvPr/>
        </p:nvSpPr>
        <p:spPr>
          <a:xfrm>
            <a:off x="9612853" y="2189194"/>
            <a:ext cx="9080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8" name="QB_7_AN.4_1#3fa4b3fbe.blank?vaa=1&amp;vcp=1&amp;pid=085b65a9b&amp;color=0,0,0&amp;vpa=27&amp;vtp=1&amp;vaab=1&amp;bbb=1"/>
          <p:cNvSpPr/>
          <p:nvPr/>
        </p:nvSpPr>
        <p:spPr>
          <a:xfrm>
            <a:off x="6583903" y="347189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hunger</a:t>
            </a:r>
            <a:endParaRPr lang="en-US" altLang="zh-CN" sz="2800" dirty="0"/>
          </a:p>
        </p:txBody>
      </p:sp>
      <p:sp>
        <p:nvSpPr>
          <p:cNvPr id="10" name="QB_7_AN.5_1#3fa4b3fbe.blank?vaa=1&amp;vcp=1&amp;pid=085b65a9b&amp;color=0,0,0&amp;vpa=28&amp;vtp=1&amp;vaab=1&amp;bbb=1"/>
          <p:cNvSpPr/>
          <p:nvPr/>
        </p:nvSpPr>
        <p:spPr>
          <a:xfrm>
            <a:off x="5955252" y="4119594"/>
            <a:ext cx="1282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exactly</a:t>
            </a:r>
            <a:endParaRPr lang="en-US" altLang="zh-CN" sz="2800" dirty="0"/>
          </a:p>
        </p:txBody>
      </p:sp>
      <p:sp>
        <p:nvSpPr>
          <p:cNvPr id="12" name="QB_7_AN.47_1#3fa4b3fbe.blank?vaa=1&amp;vcp=1&amp;pid=085b65a9b&amp;color=0,0,0&amp;vpa=29&amp;vtp=1&amp;vaab=1&amp;bbb=1"/>
          <p:cNvSpPr/>
          <p:nvPr/>
        </p:nvSpPr>
        <p:spPr>
          <a:xfrm>
            <a:off x="7733253" y="4767294"/>
            <a:ext cx="1993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</a:t>
            </a:r>
            <a:endParaRPr lang="en-US" altLang="zh-CN" sz="2800" dirty="0"/>
          </a:p>
        </p:txBody>
      </p:sp>
      <p:sp>
        <p:nvSpPr>
          <p:cNvPr id="13" name="QB_7_AN.48_1#3fa4b3fbe.blank?vaa=1&amp;vcp=1&amp;pid=085b65a9b&amp;color=0,0,0&amp;vpa=30&amp;vtp=1&amp;vaab=1&amp;bbb=1"/>
          <p:cNvSpPr/>
          <p:nvPr/>
        </p:nvSpPr>
        <p:spPr>
          <a:xfrm>
            <a:off x="1794414" y="5406739"/>
            <a:ext cx="1322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14" name="QB_7_AN.49_1#3fa4b3fbe.blank?vaa=1&amp;vcp=1&amp;pid=085b65a9b&amp;color=0,0,0&amp;vpa=31&amp;vtp=1&amp;vaab=1&amp;bbb=1"/>
          <p:cNvSpPr/>
          <p:nvPr/>
        </p:nvSpPr>
        <p:spPr>
          <a:xfrm>
            <a:off x="5413915" y="5406739"/>
            <a:ext cx="1381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1#77db01cac?vaa=1&amp;vcp=1&amp;pid=085b65a9b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.）富有的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.）贫穷的（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反义词）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.）兴奋的；激动的→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.）使人兴奋的；令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人激动的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.）精彩的；绝妙的→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.）奇观；（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想知道</a:t>
            </a:r>
            <a:endParaRPr lang="en-US" altLang="zh-CN" sz="2800" dirty="0"/>
          </a:p>
        </p:txBody>
      </p:sp>
      <p:sp>
        <p:nvSpPr>
          <p:cNvPr id="3" name="QB_7_AN.1_1#77db01cac.blank?vaa=1&amp;vcp=1&amp;pid=085b65a9b&amp;color=0,0,0&amp;mp=1&amp;vpa=32&amp;vtp=1&amp;vaab=1&amp;bbb=1"/>
          <p:cNvSpPr/>
          <p:nvPr/>
        </p:nvSpPr>
        <p:spPr>
          <a:xfrm>
            <a:off x="4350290" y="1847564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endParaRPr lang="en-US" altLang="zh-CN" sz="2800" dirty="0"/>
          </a:p>
        </p:txBody>
      </p:sp>
      <p:sp>
        <p:nvSpPr>
          <p:cNvPr id="5" name="QB_7_AN.2_1#77db01cac.blank?vaa=1&amp;vcp=1&amp;pid=085b65a9b&amp;color=0,0,0&amp;vpa=33&amp;vtp=1&amp;vaab=1&amp;bbb=1"/>
          <p:cNvSpPr/>
          <p:nvPr/>
        </p:nvSpPr>
        <p:spPr>
          <a:xfrm>
            <a:off x="6434678" y="2495264"/>
            <a:ext cx="1401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</a:t>
            </a:r>
            <a:endParaRPr lang="en-US" altLang="zh-CN" sz="2800" dirty="0"/>
          </a:p>
        </p:txBody>
      </p:sp>
      <p:sp>
        <p:nvSpPr>
          <p:cNvPr id="7" name="QB_7_AN.55_1#77db01cac.blank?vaa=1&amp;vcp=1&amp;pid=085b65a9b&amp;color=0,0,0&amp;vpa=34&amp;vtp=1&amp;vaab=1&amp;bbb=1"/>
          <p:cNvSpPr/>
          <p:nvPr/>
        </p:nvSpPr>
        <p:spPr>
          <a:xfrm>
            <a:off x="6891306" y="3803364"/>
            <a:ext cx="1325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869b824?vcp=1&amp;pid=26d042ab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C_6_BD#28ce6d073?vcp=1&amp;pid=89869b824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56_1#15a176f80?vaa=1&amp;vcp=1&amp;pid=28ce6d073&amp;color=0,0,0&amp;vtp=1&amp;vaab=1&amp;bb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5" name="QB_7_AN.1_1#15a176f80.blank?vaa=1&amp;vcp=1&amp;pid=28ce6d073&amp;color=0,0,0&amp;vpa=35&amp;vtp=1&amp;vaab=1&amp;bbb=1"/>
          <p:cNvSpPr/>
          <p:nvPr/>
        </p:nvSpPr>
        <p:spPr>
          <a:xfrm>
            <a:off x="1476915" y="1951200"/>
            <a:ext cx="1423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7" name="QB_7_AN.2_1#15a176f80.blank?vaa=1&amp;vcp=1&amp;pid=28ce6d073&amp;color=0,0,0&amp;vpa=36&amp;vtp=1&amp;vaab=1&amp;bbb=1"/>
          <p:cNvSpPr/>
          <p:nvPr/>
        </p:nvSpPr>
        <p:spPr>
          <a:xfrm>
            <a:off x="1489615" y="2586200"/>
            <a:ext cx="24892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9" name="QB_7_AN.61_1#15a176f80.blank?vaa=1&amp;vcp=1&amp;pid=28ce6d073&amp;color=0,0,0&amp;vpa=37&amp;vtp=1&amp;vaab=1&amp;bbb=1"/>
          <p:cNvSpPr/>
          <p:nvPr/>
        </p:nvSpPr>
        <p:spPr>
          <a:xfrm>
            <a:off x="2607214" y="3225645"/>
            <a:ext cx="13033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2_1#7611383b8?vaa=1&amp;vcp=1&amp;pid=28ce6d073&amp;color=0,0,0&amp;mp=1&amp;vtp=1&amp;vaab=1&amp;bt=1&amp;bb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在美国的东海岸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电影院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起居室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最后一次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7_AN.1_1#7611383b8.blank?vaa=1&amp;vcp=1&amp;pid=28ce6d073&amp;color=0,0,0&amp;mp=1&amp;vpa=38&amp;vtp=1&amp;vaab=1&amp;bbb=1"/>
          <p:cNvSpPr/>
          <p:nvPr/>
        </p:nvSpPr>
        <p:spPr>
          <a:xfrm>
            <a:off x="3293015" y="2173954"/>
            <a:ext cx="4735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</a:t>
            </a:r>
            <a:endParaRPr lang="en-US" altLang="zh-CN" sz="2800" dirty="0"/>
          </a:p>
        </p:txBody>
      </p:sp>
      <p:sp>
        <p:nvSpPr>
          <p:cNvPr id="5" name="QB_7_AN.2_1#7611383b8.blank?vaa=1&amp;vcp=1&amp;pid=28ce6d073&amp;color=0,0,0&amp;vpa=39&amp;vtp=1&amp;vaab=1&amp;bbb=1"/>
          <p:cNvSpPr/>
          <p:nvPr/>
        </p:nvSpPr>
        <p:spPr>
          <a:xfrm>
            <a:off x="1845214" y="2821654"/>
            <a:ext cx="22891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theater</a:t>
            </a:r>
            <a:endParaRPr lang="en-US" altLang="zh-CN" sz="2800" dirty="0"/>
          </a:p>
        </p:txBody>
      </p:sp>
      <p:sp>
        <p:nvSpPr>
          <p:cNvPr id="7" name="QB_7_AN.3_1#7611383b8.blank?vaa=1&amp;vcp=1&amp;pid=28ce6d073&amp;color=0,0,0&amp;vpa=40&amp;vtp=1&amp;vaab=1&amp;bbb=1"/>
          <p:cNvSpPr/>
          <p:nvPr/>
        </p:nvSpPr>
        <p:spPr>
          <a:xfrm>
            <a:off x="1896014" y="3456654"/>
            <a:ext cx="2016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endParaRPr lang="en-US" altLang="zh-CN" sz="2800" dirty="0"/>
          </a:p>
        </p:txBody>
      </p:sp>
      <p:sp>
        <p:nvSpPr>
          <p:cNvPr id="9" name="QB_7_AN.69_1#7611383b8.blank?vaa=1&amp;vcp=1&amp;pid=28ce6d073&amp;color=0,0,0&amp;vpa=41&amp;vtp=1&amp;vaab=1&amp;bbb=1"/>
          <p:cNvSpPr/>
          <p:nvPr/>
        </p:nvSpPr>
        <p:spPr>
          <a:xfrm>
            <a:off x="2238914" y="4096099"/>
            <a:ext cx="34750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（for）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5cb55d3?vcp=1&amp;pid=89869b8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70_1#15684eb50?vaa=1&amp;vcp=1&amp;pid=575cb55d3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有着一头金发的小女孩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决定做某事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独自一人的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散步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</p:txBody>
      </p:sp>
      <p:sp>
        <p:nvSpPr>
          <p:cNvPr id="4" name="QB_7_AN.1_1#15684eb50.blank?vaa=1&amp;vcp=1&amp;pid=575cb55d3&amp;color=0,0,0&amp;vpa=42&amp;vtp=1&amp;vaab=1&amp;bbb=1"/>
          <p:cNvSpPr/>
          <p:nvPr/>
        </p:nvSpPr>
        <p:spPr>
          <a:xfrm>
            <a:off x="1515014" y="1220315"/>
            <a:ext cx="296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6" name="QB_7_AN.2_1#15684eb50.blank?vaa=1&amp;vcp=1&amp;pid=575cb55d3&amp;color=0,0,0&amp;vpa=43&amp;vtp=1&amp;vaab=1&amp;bbb=1"/>
          <p:cNvSpPr/>
          <p:nvPr/>
        </p:nvSpPr>
        <p:spPr>
          <a:xfrm>
            <a:off x="4334415" y="1868015"/>
            <a:ext cx="3911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endParaRPr lang="en-US" altLang="zh-CN" sz="2800" dirty="0"/>
          </a:p>
        </p:txBody>
      </p:sp>
      <p:sp>
        <p:nvSpPr>
          <p:cNvPr id="8" name="QB_7_AN.3_1#15684eb50.blank?vaa=1&amp;vcp=1&amp;pid=575cb55d3&amp;color=0,0,0&amp;vpa=44&amp;vtp=1&amp;vaab=1&amp;bbb=1"/>
          <p:cNvSpPr/>
          <p:nvPr/>
        </p:nvSpPr>
        <p:spPr>
          <a:xfrm>
            <a:off x="2543714" y="2528415"/>
            <a:ext cx="2852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7_AN.4_1#15684eb50.blank?vaa=1&amp;vcp=1&amp;pid=575cb55d3&amp;color=0,0,0&amp;vpa=45&amp;vtp=1&amp;vaab=1&amp;bbb=1"/>
          <p:cNvSpPr/>
          <p:nvPr/>
        </p:nvSpPr>
        <p:spPr>
          <a:xfrm>
            <a:off x="2569114" y="3176115"/>
            <a:ext cx="1558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12" name="QB_7_AN.79_1#15684eb50.blank?vaa=1&amp;vcp=1&amp;pid=575cb55d3&amp;color=0,0,0&amp;vpa=46&amp;vtp=1&amp;vaab=1&amp;bbb=1"/>
          <p:cNvSpPr/>
          <p:nvPr/>
        </p:nvSpPr>
        <p:spPr>
          <a:xfrm>
            <a:off x="1527714" y="3790160"/>
            <a:ext cx="2411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0_1#dcf7b4131?vaa=1&amp;vcp=1&amp;pid=575cb55d3&amp;color=0,0,0&amp;mp=1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迷路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往四周看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赶快走向它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敲门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等一会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B_7_AN.1_1#dcf7b4131.blank?vaa=1&amp;vcp=1&amp;pid=575cb55d3&amp;color=0,0,0&amp;mp=1&amp;vpa=47&amp;vtp=1&amp;vaab=1&amp;bbb=1"/>
          <p:cNvSpPr/>
          <p:nvPr/>
        </p:nvSpPr>
        <p:spPr>
          <a:xfrm>
            <a:off x="1464215" y="1533874"/>
            <a:ext cx="1284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5" name="QB_7_AN.2_1#dcf7b4131.blank?vaa=1&amp;vcp=1&amp;pid=575cb55d3&amp;color=0,0,0&amp;vpa=48&amp;vtp=1&amp;vaab=1&amp;bbb=1"/>
          <p:cNvSpPr/>
          <p:nvPr/>
        </p:nvSpPr>
        <p:spPr>
          <a:xfrm>
            <a:off x="2238914" y="2181574"/>
            <a:ext cx="2055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7" name="QB_7_AN.3_1#dcf7b4131.blank?vaa=1&amp;vcp=1&amp;pid=575cb55d3&amp;color=0,0,0&amp;vpa=49&amp;vtp=1&amp;vaab=1&amp;bbb=1"/>
          <p:cNvSpPr/>
          <p:nvPr/>
        </p:nvSpPr>
        <p:spPr>
          <a:xfrm>
            <a:off x="2531014" y="2816574"/>
            <a:ext cx="27082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B_7_AN.4_1#dcf7b4131.blank?vaa=1&amp;vcp=1&amp;pid=575cb55d3&amp;color=0,0,0&amp;vpa=50&amp;vtp=1&amp;vaab=1&amp;bbb=1"/>
          <p:cNvSpPr/>
          <p:nvPr/>
        </p:nvSpPr>
        <p:spPr>
          <a:xfrm>
            <a:off x="1527714" y="3476974"/>
            <a:ext cx="31019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endParaRPr lang="en-US" altLang="zh-CN" sz="2800" dirty="0"/>
          </a:p>
        </p:txBody>
      </p:sp>
      <p:sp>
        <p:nvSpPr>
          <p:cNvPr id="11" name="QB_7_AN.5_1#dcf7b4131.blank?vaa=1&amp;vcp=1&amp;pid=575cb55d3&amp;color=0,0,0&amp;vpa=51&amp;vtp=1&amp;vaab=1&amp;bbb=1"/>
          <p:cNvSpPr/>
          <p:nvPr/>
        </p:nvSpPr>
        <p:spPr>
          <a:xfrm>
            <a:off x="2073814" y="4124674"/>
            <a:ext cx="2546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endParaRPr lang="en-US" altLang="zh-CN" sz="2800" dirty="0"/>
          </a:p>
        </p:txBody>
      </p:sp>
      <p:sp>
        <p:nvSpPr>
          <p:cNvPr id="13" name="QB_7_AN.91_1#dcf7b4131.blank?vaa=1&amp;vcp=1&amp;pid=575cb55d3&amp;color=0,0,0&amp;vpa=52&amp;vtp=1&amp;vaab=1&amp;bbb=1"/>
          <p:cNvSpPr/>
          <p:nvPr/>
        </p:nvSpPr>
        <p:spPr>
          <a:xfrm>
            <a:off x="2701894" y="4751419"/>
            <a:ext cx="16208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2_1#90c5ca803?vaa=1&amp;vcp=1&amp;pid=575cb55d3&amp;color=0,0,0&amp;mp=1&amp;vtp=1&amp;vaab=1&amp;bt=1&amp;bb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拿起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破碎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从床上跳下来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7_AN.1_1#90c5ca803.blank?vaa=1&amp;vcp=1&amp;pid=575cb55d3&amp;color=0,0,0&amp;mp=1&amp;vpa=53&amp;vtp=1&amp;vaab=1&amp;bbb=1"/>
          <p:cNvSpPr/>
          <p:nvPr/>
        </p:nvSpPr>
        <p:spPr>
          <a:xfrm>
            <a:off x="1667414" y="1847564"/>
            <a:ext cx="14033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B_7_AN.2_1#90c5ca803.blank?vaa=1&amp;vcp=1&amp;pid=575cb55d3&amp;color=0,0,0&amp;vpa=54&amp;vtp=1&amp;vaab=1&amp;bbb=1"/>
          <p:cNvSpPr/>
          <p:nvPr/>
        </p:nvSpPr>
        <p:spPr>
          <a:xfrm>
            <a:off x="1667414" y="2495264"/>
            <a:ext cx="15986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pieces</a:t>
            </a:r>
            <a:endParaRPr lang="en-US" altLang="zh-CN" sz="2800" dirty="0"/>
          </a:p>
        </p:txBody>
      </p:sp>
      <p:sp>
        <p:nvSpPr>
          <p:cNvPr id="7" name="QB_7_AN.3_1#90c5ca803.blank?vaa=1&amp;vcp=1&amp;pid=575cb55d3&amp;color=0,0,0&amp;vpa=55&amp;vtp=1&amp;vaab=1&amp;bbb=1"/>
          <p:cNvSpPr/>
          <p:nvPr/>
        </p:nvSpPr>
        <p:spPr>
          <a:xfrm>
            <a:off x="1654714" y="3155664"/>
            <a:ext cx="12652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9" name="QB_7_AN.4_1#90c5ca803.blank?vaa=1&amp;vcp=1&amp;pid=575cb55d3&amp;color=0,0,0&amp;vpa=56&amp;vtp=1&amp;vaab=1&amp;bbb=1"/>
          <p:cNvSpPr/>
          <p:nvPr/>
        </p:nvSpPr>
        <p:spPr>
          <a:xfrm>
            <a:off x="2378614" y="3790664"/>
            <a:ext cx="1422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1" name="QB_7_AN.101_1#90c5ca803.blank?vaa=1&amp;vcp=1&amp;pid=575cb55d3&amp;color=0,0,0&amp;vpa=57&amp;vtp=1&amp;vaab=1&amp;bbb=1"/>
          <p:cNvSpPr/>
          <p:nvPr/>
        </p:nvSpPr>
        <p:spPr>
          <a:xfrm>
            <a:off x="3115215" y="4417409"/>
            <a:ext cx="2786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jump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97f3d5c?vcp=1&amp;pid=89869b8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102_1#5ecdfc06f?vaa=1&amp;vcp=1&amp;pid=af97f3d5c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妇女节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国庆节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儿童节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教师节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7_AN.1_1#5ecdfc06f.blank?vaa=1&amp;vcp=1&amp;pid=af97f3d5c&amp;color=0,0,0&amp;vpa=58&amp;vtp=1&amp;vaab=1&amp;bbb=1"/>
          <p:cNvSpPr/>
          <p:nvPr/>
        </p:nvSpPr>
        <p:spPr>
          <a:xfrm>
            <a:off x="1908714" y="1220315"/>
            <a:ext cx="23617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6" name="QB_7_AN.2_1#5ecdfc06f.blank?vaa=1&amp;vcp=1&amp;pid=af97f3d5c&amp;color=0,0,0&amp;vpa=59&amp;vtp=1&amp;vaab=1&amp;bbb=1"/>
          <p:cNvSpPr/>
          <p:nvPr/>
        </p:nvSpPr>
        <p:spPr>
          <a:xfrm>
            <a:off x="1870614" y="1868015"/>
            <a:ext cx="2251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8" name="QB_7_AN.3_1#5ecdfc06f.blank?vaa=1&amp;vcp=1&amp;pid=af97f3d5c&amp;color=0,0,0&amp;vpa=60&amp;vtp=1&amp;vaab=1&amp;bbb=1"/>
          <p:cNvSpPr/>
          <p:nvPr/>
        </p:nvSpPr>
        <p:spPr>
          <a:xfrm>
            <a:off x="1832514" y="2515715"/>
            <a:ext cx="250926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0" name="QB_7_AN.4_1#5ecdfc06f.blank?vaa=1&amp;vcp=1&amp;pid=af97f3d5c&amp;color=0,0,0&amp;vpa=61&amp;vtp=1&amp;vaab=1&amp;bbb=1"/>
          <p:cNvSpPr/>
          <p:nvPr/>
        </p:nvSpPr>
        <p:spPr>
          <a:xfrm>
            <a:off x="1883314" y="3163415"/>
            <a:ext cx="2404047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Teachers’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2" name="QB_7_AN.5_1#5ecdfc06f.blank?vaa=1&amp;vcp=1&amp;pid=af97f3d5c&amp;color=0,0,0&amp;vpa=62&amp;vtp=1&amp;vaab=1&amp;bbb=1"/>
          <p:cNvSpPr/>
          <p:nvPr/>
        </p:nvSpPr>
        <p:spPr>
          <a:xfrm>
            <a:off x="1515014" y="3811115"/>
            <a:ext cx="2783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4" name="QB_7_AN.113_1#5ecdfc06f.blank?vaa=1&amp;vcp=1&amp;pid=af97f3d5c&amp;color=0,0,0&amp;vpa=63&amp;vtp=1&amp;vaab=1&amp;bbb=1"/>
          <p:cNvSpPr/>
          <p:nvPr/>
        </p:nvSpPr>
        <p:spPr>
          <a:xfrm>
            <a:off x="2543714" y="4450560"/>
            <a:ext cx="28590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1#6ee5d6474?vaa=1&amp;vcp=1&amp;pid=af97f3d5c&amp;color=0,0,0&amp;mp=1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确切的日子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在19世纪60年代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取名字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在某人的一生中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世界各地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7_AN.1_1#6ee5d6474.blank?vaa=1&amp;vcp=1&amp;pid=af97f3d5c&amp;color=0,0,0&amp;mp=1&amp;vpa=64&amp;vtp=1&amp;vaab=1&amp;bbb=1"/>
          <p:cNvSpPr/>
          <p:nvPr/>
        </p:nvSpPr>
        <p:spPr>
          <a:xfrm>
            <a:off x="1553114" y="893794"/>
            <a:ext cx="1463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5" name="QB_7_AN.2_1#6ee5d6474.blank?vaa=1&amp;vcp=1&amp;pid=af97f3d5c&amp;color=0,0,0&amp;vpa=65&amp;vtp=1&amp;vaab=1&amp;bbb=1"/>
          <p:cNvSpPr/>
          <p:nvPr/>
        </p:nvSpPr>
        <p:spPr>
          <a:xfrm>
            <a:off x="2569114" y="1528794"/>
            <a:ext cx="22701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7_AN.3_1#6ee5d6474.blank?vaa=1&amp;vcp=1&amp;pid=af97f3d5c&amp;color=0,0,0&amp;vpa=66&amp;vtp=1&amp;vaab=1&amp;bbb=1"/>
          <p:cNvSpPr/>
          <p:nvPr/>
        </p:nvSpPr>
        <p:spPr>
          <a:xfrm>
            <a:off x="2607214" y="2189194"/>
            <a:ext cx="2386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</a:t>
            </a:r>
            <a:endParaRPr lang="en-US" altLang="zh-CN" sz="2800" dirty="0"/>
          </a:p>
        </p:txBody>
      </p:sp>
      <p:sp>
        <p:nvSpPr>
          <p:cNvPr id="9" name="QB_7_AN.4_1#6ee5d6474.blank?vaa=1&amp;vcp=1&amp;pid=af97f3d5c&amp;color=0,0,0&amp;vpa=67&amp;vtp=1&amp;vaab=1&amp;bbb=1"/>
          <p:cNvSpPr/>
          <p:nvPr/>
        </p:nvSpPr>
        <p:spPr>
          <a:xfrm>
            <a:off x="3420015" y="2836894"/>
            <a:ext cx="21732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1860s</a:t>
            </a:r>
            <a:endParaRPr lang="en-US" altLang="zh-CN" sz="2800" dirty="0"/>
          </a:p>
        </p:txBody>
      </p:sp>
      <p:sp>
        <p:nvSpPr>
          <p:cNvPr id="11" name="QB_7_AN.5_1#6ee5d6474.blank?vaa=1&amp;vcp=1&amp;pid=af97f3d5c&amp;color=0,0,0&amp;vpa=68&amp;vtp=1&amp;vaab=1&amp;bbb=1"/>
          <p:cNvSpPr/>
          <p:nvPr/>
        </p:nvSpPr>
        <p:spPr>
          <a:xfrm>
            <a:off x="1330293" y="3484594"/>
            <a:ext cx="13430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3" name="QB_7_AN.6_1#6ee5d6474.blank?vaa=1&amp;vcp=1&amp;pid=af97f3d5c&amp;color=0,0,0&amp;vpa=69&amp;vtp=1&amp;vaab=1&amp;bbb=1"/>
          <p:cNvSpPr/>
          <p:nvPr/>
        </p:nvSpPr>
        <p:spPr>
          <a:xfrm>
            <a:off x="2061114" y="4132294"/>
            <a:ext cx="24066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15" name="QB_7_AN.7_1#6ee5d6474.blank?vaa=1&amp;vcp=1&amp;pid=af97f3d5c&amp;color=0,0,0&amp;vpa=70&amp;vtp=1&amp;vaab=1&amp;bbb=1"/>
          <p:cNvSpPr/>
          <p:nvPr/>
        </p:nvSpPr>
        <p:spPr>
          <a:xfrm>
            <a:off x="3445415" y="4779994"/>
            <a:ext cx="211397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17" name="QB_7_AN.129_1#6ee5d6474.blank?vaa=1&amp;vcp=1&amp;pid=af97f3d5c&amp;color=0,0,0&amp;vpa=71&amp;vtp=1&amp;vaab=1&amp;bbb=1"/>
          <p:cNvSpPr/>
          <p:nvPr/>
        </p:nvSpPr>
        <p:spPr>
          <a:xfrm>
            <a:off x="2365914" y="5406739"/>
            <a:ext cx="2865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1aade6fa.fixed?vcp=1&amp;pid=43d641a2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01aade6fa.fixed?vcp=1&amp;pid=43d641a2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01aade6fa.fixed?vcp=1&amp;pid=43d641a2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七年级（下册）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4cf7a11?vcp=1&amp;pid=89869b82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130_1#ffdef7a78?vaa=1&amp;vcp=1&amp;pid=ec4cf7a1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去度假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开车带某人去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猜猜怎么了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lang="en-US" altLang="zh-CN" sz="2800" dirty="0"/>
          </a:p>
        </p:txBody>
      </p:sp>
      <p:sp>
        <p:nvSpPr>
          <p:cNvPr id="4" name="QB_7_AN.1_1#ffdef7a78.blank?vaa=1&amp;vcp=1&amp;pid=ec4cf7a11&amp;color=0,0,0&amp;vpa=72&amp;vtp=1&amp;vaab=1&amp;bbb=1"/>
          <p:cNvSpPr/>
          <p:nvPr/>
        </p:nvSpPr>
        <p:spPr>
          <a:xfrm>
            <a:off x="1883314" y="1220315"/>
            <a:ext cx="23907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endParaRPr lang="en-US" altLang="zh-CN" sz="2800" dirty="0"/>
          </a:p>
        </p:txBody>
      </p:sp>
      <p:sp>
        <p:nvSpPr>
          <p:cNvPr id="6" name="QB_7_AN.2_1#ffdef7a78.blank?vaa=1&amp;vcp=1&amp;pid=ec4cf7a11&amp;color=0,0,0&amp;vpa=73&amp;vtp=1&amp;vaab=1&amp;bbb=1"/>
          <p:cNvSpPr/>
          <p:nvPr/>
        </p:nvSpPr>
        <p:spPr>
          <a:xfrm>
            <a:off x="3674015" y="1880715"/>
            <a:ext cx="20256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7_AN.3_1#ffdef7a78.blank?vaa=1&amp;vcp=1&amp;pid=ec4cf7a11&amp;color=0,0,0&amp;vpa=74&amp;vtp=1&amp;vaab=1&amp;bbb=1"/>
          <p:cNvSpPr/>
          <p:nvPr/>
        </p:nvSpPr>
        <p:spPr>
          <a:xfrm>
            <a:off x="2569114" y="2515715"/>
            <a:ext cx="1916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0" name="QB_7_AN.4_1#ffdef7a78.blank?vaa=1&amp;vcp=1&amp;pid=ec4cf7a11&amp;color=0,0,0&amp;vpa=75&amp;vtp=1&amp;vaab=1&amp;bbb=1"/>
          <p:cNvSpPr/>
          <p:nvPr/>
        </p:nvSpPr>
        <p:spPr>
          <a:xfrm>
            <a:off x="1883314" y="3176115"/>
            <a:ext cx="2940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Pacific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</a:t>
            </a:r>
            <a:endParaRPr lang="en-US" altLang="zh-CN" sz="2800" dirty="0"/>
          </a:p>
        </p:txBody>
      </p:sp>
      <p:sp>
        <p:nvSpPr>
          <p:cNvPr id="12" name="QB_7_AN.139_1#ffdef7a78.blank?vaa=1&amp;vcp=1&amp;pid=ec4cf7a11&amp;color=0,0,0&amp;vpa=76&amp;vtp=1&amp;vaab=1&amp;bbb=1"/>
          <p:cNvSpPr/>
          <p:nvPr/>
        </p:nvSpPr>
        <p:spPr>
          <a:xfrm>
            <a:off x="1527714" y="3790160"/>
            <a:ext cx="40068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0_1#c12b75a22?vaa=1&amp;vcp=1&amp;pid=ec4cf7a11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艺术品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排队等候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不得不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乘船旅行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7_AN.1_1#c12b75a22.blank?vaa=1&amp;vcp=1&amp;pid=ec4cf7a11&amp;color=0,0,0&amp;vpa=77&amp;vtp=1&amp;vaab=1&amp;bbb=1"/>
          <p:cNvSpPr/>
          <p:nvPr/>
        </p:nvSpPr>
        <p:spPr>
          <a:xfrm>
            <a:off x="1832514" y="1533874"/>
            <a:ext cx="2155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endParaRPr lang="en-US" altLang="zh-CN" sz="2800" dirty="0"/>
          </a:p>
        </p:txBody>
      </p:sp>
      <p:sp>
        <p:nvSpPr>
          <p:cNvPr id="5" name="QB_7_AN.2_1#c12b75a22.blank?vaa=1&amp;vcp=1&amp;pid=ec4cf7a11&amp;color=0,0,0&amp;vpa=78&amp;vtp=1&amp;vaab=1&amp;bbb=1"/>
          <p:cNvSpPr/>
          <p:nvPr/>
        </p:nvSpPr>
        <p:spPr>
          <a:xfrm>
            <a:off x="1502314" y="2181574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7" name="QB_7_AN.3_1#c12b75a22.blank?vaa=1&amp;vcp=1&amp;pid=ec4cf7a11&amp;color=0,0,0&amp;vpa=79&amp;vtp=1&amp;vaab=1&amp;bbb=1"/>
          <p:cNvSpPr/>
          <p:nvPr/>
        </p:nvSpPr>
        <p:spPr>
          <a:xfrm>
            <a:off x="1489615" y="2816574"/>
            <a:ext cx="3022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9" name="QB_7_AN.4_1#c12b75a22.blank?vaa=1&amp;vcp=1&amp;pid=ec4cf7a11&amp;color=0,0,0&amp;vpa=80&amp;vtp=1&amp;vaab=1&amp;bbb=1"/>
          <p:cNvSpPr/>
          <p:nvPr/>
        </p:nvSpPr>
        <p:spPr>
          <a:xfrm>
            <a:off x="2238914" y="3476974"/>
            <a:ext cx="20335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endParaRPr lang="en-US" altLang="zh-CN" sz="2800" dirty="0"/>
          </a:p>
        </p:txBody>
      </p:sp>
      <p:sp>
        <p:nvSpPr>
          <p:cNvPr id="11" name="QB_7_AN.5_1#c12b75a22.blank?vaa=1&amp;vcp=1&amp;pid=ec4cf7a11&amp;color=0,0,0&amp;vpa=81&amp;vtp=1&amp;vaab=1&amp;bbb=1"/>
          <p:cNvSpPr/>
          <p:nvPr/>
        </p:nvSpPr>
        <p:spPr>
          <a:xfrm>
            <a:off x="2035714" y="4124674"/>
            <a:ext cx="13827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7_AN.151_1#c12b75a22.blank?vaa=1&amp;vcp=1&amp;pid=ec4cf7a11&amp;color=0,0,0&amp;vpa=82&amp;vtp=1&amp;vaab=1&amp;bbb=1"/>
          <p:cNvSpPr/>
          <p:nvPr/>
        </p:nvSpPr>
        <p:spPr>
          <a:xfrm>
            <a:off x="2409794" y="4751419"/>
            <a:ext cx="27241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9f04472f?vcp=1&amp;pid=26d042ab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C_6_BD#4fa523d0b?vcp=1&amp;pid=a9f04472f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4" name="QB_7_BD.152_1#7a406af62?sp=1&amp;vaa=1&amp;vcp=1&amp;pid=4fa523d0b&amp;color=0,0,0&amp;vtp=1&amp;vaab=1&amp;bb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你出生在哪里？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我出生在一个小村庄。</a:t>
            </a:r>
            <a:endParaRPr lang="en-US" altLang="zh-CN" sz="2800" dirty="0"/>
          </a:p>
        </p:txBody>
      </p:sp>
      <p:sp>
        <p:nvSpPr>
          <p:cNvPr id="5" name="QB_7_AN.1_1#7a406af62.blank?vaa=1&amp;vcp=1&amp;pid=4fa523d0b&amp;color=0,0,0&amp;vpa=83&amp;vtp=1&amp;vaab=1&amp;bbb=1"/>
          <p:cNvSpPr/>
          <p:nvPr/>
        </p:nvSpPr>
        <p:spPr>
          <a:xfrm>
            <a:off x="1146715" y="1951200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endParaRPr lang="en-US" altLang="zh-CN" sz="2800" dirty="0"/>
          </a:p>
        </p:txBody>
      </p:sp>
      <p:sp>
        <p:nvSpPr>
          <p:cNvPr id="6" name="QB_7_AN.2_1#7a406af62.blank?vaa=1&amp;vcp=1&amp;pid=4fa523d0b&amp;color=0,0,0&amp;vpa=84&amp;vtp=1&amp;vaab=1&amp;bbb=1"/>
          <p:cNvSpPr/>
          <p:nvPr/>
        </p:nvSpPr>
        <p:spPr>
          <a:xfrm>
            <a:off x="4123277" y="1951200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7" name="QB_7_AN.3_1#7a406af62.blank?vaa=1&amp;vcp=1&amp;pid=4fa523d0b&amp;color=0,0,0&amp;vpa=85&amp;vtp=1&amp;vaab=1&amp;bbb=1"/>
          <p:cNvSpPr/>
          <p:nvPr/>
        </p:nvSpPr>
        <p:spPr>
          <a:xfrm>
            <a:off x="1202278" y="2598900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8" name="QB_7_AN.4_1#7a406af62.blank?vaa=1&amp;vcp=1&amp;pid=4fa523d0b&amp;color=0,0,0&amp;vpa=86&amp;vtp=1&amp;vaab=1&amp;bbb=1"/>
          <p:cNvSpPr/>
          <p:nvPr/>
        </p:nvSpPr>
        <p:spPr>
          <a:xfrm>
            <a:off x="2218278" y="2598900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9" name="QB_7_AN.5_1#7a406af62.blank?vaa=1&amp;vcp=1&amp;pid=4fa523d0b&amp;color=0,0,0&amp;vpa=87&amp;vtp=1&amp;vaab=1&amp;bbb=1"/>
          <p:cNvSpPr/>
          <p:nvPr/>
        </p:nvSpPr>
        <p:spPr>
          <a:xfrm>
            <a:off x="3285077" y="2598900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0" name="QB_7_BD.158_1#22d1f25f1?vaa=1&amp;vcp=1&amp;pid=4fa523d0b&amp;color=0,0,0&amp;vtp=1&amp;vaab=1&amp;bbb=1&amp;hb=1"/>
          <p:cNvSpPr/>
          <p:nvPr/>
        </p:nvSpPr>
        <p:spPr>
          <a:xfrm>
            <a:off x="539496" y="45540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）这个村庄的名字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11" name="QB_7_AN.159_1#22d1f25f1.blank?vaa=1&amp;vcp=1&amp;pid=4fa523d0b&amp;color=0,0,0&amp;vpa=88&amp;vtp=1&amp;vaab=1&amp;bbb=1"/>
          <p:cNvSpPr/>
          <p:nvPr/>
        </p:nvSpPr>
        <p:spPr>
          <a:xfrm>
            <a:off x="1762664" y="452359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2" name="QB_7_AN.160_1#22d1f25f1.blank?vaa=1&amp;vcp=1&amp;pid=4fa523d0b&amp;color=0,0,0&amp;vpa=89&amp;vtp=1&amp;vaab=1&amp;bbb=1"/>
          <p:cNvSpPr/>
          <p:nvPr/>
        </p:nvSpPr>
        <p:spPr>
          <a:xfrm>
            <a:off x="2791364" y="4523594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3" name="QB_7_AN.161_1#22d1f25f1.blank?vaa=1&amp;vcp=1&amp;pid=4fa523d0b&amp;color=0,0,0&amp;vpa=90&amp;vtp=1&amp;vaab=1&amp;bbb=1"/>
          <p:cNvSpPr/>
          <p:nvPr/>
        </p:nvSpPr>
        <p:spPr>
          <a:xfrm>
            <a:off x="3693065" y="452359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14" name="QB_7_AN.162_1#22d1f25f1.blank?vaa=1&amp;vcp=1&amp;pid=4fa523d0b&amp;color=0,0,0&amp;vpa=91&amp;vtp=1&amp;vaab=1&amp;bbb=1"/>
          <p:cNvSpPr/>
          <p:nvPr/>
        </p:nvSpPr>
        <p:spPr>
          <a:xfrm>
            <a:off x="4912265" y="452359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3_1#a4c61ce6f?vaa=1&amp;vcp=1&amp;pid=4fa523d0b&amp;color=0,0,0&amp;mp=1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（P42）谁是你的第一任老师？</a:t>
            </a:r>
            <a:endParaRPr lang="en-US" altLang="zh-CN" sz="2800" dirty="0"/>
          </a:p>
        </p:txBody>
      </p:sp>
      <p:sp>
        <p:nvSpPr>
          <p:cNvPr id="3" name="QB_7_AN.1_1#a4c61ce6f.blank?vaa=1&amp;vcp=1&amp;pid=4fa523d0b&amp;color=0,0,0&amp;mp=1&amp;vpa=92&amp;vtp=1&amp;vaab=1&amp;bbb=1"/>
          <p:cNvSpPr/>
          <p:nvPr/>
        </p:nvSpPr>
        <p:spPr>
          <a:xfrm>
            <a:off x="829215" y="506349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4" name="QB_7_AN.2_1#a4c61ce6f.blank?vaa=1&amp;vcp=1&amp;pid=4fa523d0b&amp;color=0,0,0&amp;mp=1&amp;vpa=93&amp;vtp=1&amp;vaab=1&amp;bbb=1"/>
          <p:cNvSpPr/>
          <p:nvPr/>
        </p:nvSpPr>
        <p:spPr>
          <a:xfrm>
            <a:off x="2061114" y="50634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5" name="QB_7_BD.166_1#cd3a017a7?sp=1&amp;vaa=1&amp;vcp=1&amp;pid=4fa523d0b&amp;color=0,0,0&amp;vtp=1&amp;vaab=1&amp;bbb=1"/>
          <p:cNvSpPr/>
          <p:nvPr/>
        </p:nvSpPr>
        <p:spPr>
          <a:xfrm>
            <a:off x="539496" y="119005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他们表现怎么样？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贝基在课堂上表现很好，但亚当表现得不好。</a:t>
            </a:r>
            <a:endParaRPr lang="en-US" altLang="zh-CN" sz="2800" dirty="0"/>
          </a:p>
        </p:txBody>
      </p:sp>
      <p:sp>
        <p:nvSpPr>
          <p:cNvPr id="6" name="QB_7_AN.3_1#cd3a017a7.blank?vaa=1&amp;vcp=1&amp;pid=4fa523d0b&amp;color=0,0,0&amp;vpa=94&amp;vtp=1&amp;vaab=1&amp;bbb=1"/>
          <p:cNvSpPr/>
          <p:nvPr/>
        </p:nvSpPr>
        <p:spPr>
          <a:xfrm>
            <a:off x="2130964" y="1159573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7" name="QB_7_AN.4_1#cd3a017a7.blank?vaa=1&amp;vcp=1&amp;pid=4fa523d0b&amp;color=0,0,0&amp;vpa=95&amp;vtp=1&amp;vaab=1&amp;bbb=1"/>
          <p:cNvSpPr/>
          <p:nvPr/>
        </p:nvSpPr>
        <p:spPr>
          <a:xfrm>
            <a:off x="4151852" y="1159573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8" name="QB_7_BD.169_1#f391814ae?sp=1&amp;vaa=1&amp;vcp=1&amp;pid=4fa523d0b&amp;color=0,0,0&amp;vtp=1&amp;vaab=1&amp;bbb=1"/>
          <p:cNvSpPr/>
          <p:nvPr/>
        </p:nvSpPr>
        <p:spPr>
          <a:xfrm>
            <a:off x="539496" y="375545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P42）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你在课堂上也很难管吗？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不。</a:t>
            </a:r>
            <a:endParaRPr lang="en-US" altLang="zh-CN" sz="2800" dirty="0"/>
          </a:p>
        </p:txBody>
      </p:sp>
      <p:sp>
        <p:nvSpPr>
          <p:cNvPr id="9" name="QB_7_AN.170_1#f391814ae.blank?vaa=1&amp;vcp=1&amp;pid=4fa523d0b&amp;color=0,0,0&amp;vpa=96&amp;vtp=1&amp;vaab=1&amp;bbb=1"/>
          <p:cNvSpPr/>
          <p:nvPr/>
        </p:nvSpPr>
        <p:spPr>
          <a:xfrm>
            <a:off x="2775617" y="3724973"/>
            <a:ext cx="13969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endParaRPr lang="en-US" altLang="zh-CN" sz="2800" dirty="0"/>
          </a:p>
        </p:txBody>
      </p:sp>
      <p:sp>
        <p:nvSpPr>
          <p:cNvPr id="10" name="QB_7_AN.171_1#f391814ae.blank?vaa=1&amp;vcp=1&amp;pid=4fa523d0b&amp;color=0,0,0&amp;vpa=97&amp;vtp=1&amp;vaab=1&amp;bbb=1"/>
          <p:cNvSpPr/>
          <p:nvPr/>
        </p:nvSpPr>
        <p:spPr>
          <a:xfrm>
            <a:off x="4350416" y="3724973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1" name="QB_7_AN.172_1#f391814ae.blank?vaa=1&amp;vcp=1&amp;pid=4fa523d0b&amp;color=0,0,0&amp;vpa=98&amp;vtp=1&amp;vaab=1&amp;bbb=1"/>
          <p:cNvSpPr/>
          <p:nvPr/>
        </p:nvSpPr>
        <p:spPr>
          <a:xfrm>
            <a:off x="5125116" y="3724973"/>
            <a:ext cx="947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endParaRPr lang="en-US" altLang="zh-CN" sz="2800" dirty="0"/>
          </a:p>
        </p:txBody>
      </p:sp>
      <p:sp>
        <p:nvSpPr>
          <p:cNvPr id="12" name="QB_7_AN.173_1#f391814ae.blank?vaa=1&amp;vcp=1&amp;pid=4fa523d0b&amp;color=0,0,0&amp;vpa=99&amp;vtp=1&amp;vaab=1&amp;bbb=1"/>
          <p:cNvSpPr/>
          <p:nvPr/>
        </p:nvSpPr>
        <p:spPr>
          <a:xfrm>
            <a:off x="1878553" y="4372673"/>
            <a:ext cx="120008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4_1#6e9ac47a2?vaa=1&amp;vcp=1&amp;pid=4fa523d0b&amp;color=0,0,0&amp;mp=1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Quincy.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）在昆西有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很多事情可做。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TV.（P44）有一间带电视的大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起居室。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_____ 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（P44）在那里玩耍棒极了。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___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（P44）他们当中的许多人是我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的朋友。</a:t>
            </a:r>
            <a:endParaRPr lang="en-US" altLang="zh-CN" sz="2800" dirty="0"/>
          </a:p>
        </p:txBody>
      </p:sp>
      <p:sp>
        <p:nvSpPr>
          <p:cNvPr id="3" name="QB_7_AN.1_1#6e9ac47a2.blank?vaa=1&amp;vcp=1&amp;pid=4fa523d0b&amp;color=0,0,0&amp;mp=1&amp;vpa=100&amp;vtp=1&amp;vaab=1&amp;bbb=1"/>
          <p:cNvSpPr/>
          <p:nvPr/>
        </p:nvSpPr>
        <p:spPr>
          <a:xfrm>
            <a:off x="765715" y="1213834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4" name="QB_7_AN.2_1#6e9ac47a2.blank?vaa=1&amp;vcp=1&amp;pid=4fa523d0b&amp;color=0,0,0&amp;mp=1&amp;vpa=101&amp;vtp=1&amp;vaab=1&amp;bbb=1"/>
          <p:cNvSpPr/>
          <p:nvPr/>
        </p:nvSpPr>
        <p:spPr>
          <a:xfrm>
            <a:off x="2073814" y="1213834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5" name="QB_7_AN.3_1#6e9ac47a2.blank?vaa=1&amp;vcp=1&amp;pid=4fa523d0b&amp;color=0,0,0&amp;mp=1&amp;vpa=102&amp;vtp=1&amp;vaab=1&amp;bbb=1"/>
          <p:cNvSpPr/>
          <p:nvPr/>
        </p:nvSpPr>
        <p:spPr>
          <a:xfrm>
            <a:off x="5466302" y="121383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7_AN.4_1#6e9ac47a2.blank?vaa=1&amp;vcp=1&amp;pid=4fa523d0b&amp;color=0,0,0&amp;mp=1&amp;vpa=103&amp;vtp=1&amp;vaab=1&amp;bbb=1"/>
          <p:cNvSpPr/>
          <p:nvPr/>
        </p:nvSpPr>
        <p:spPr>
          <a:xfrm>
            <a:off x="6228302" y="121383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8" name="QB_7_AN.5_1#6e9ac47a2.blank?vaa=1&amp;vcp=1&amp;pid=4fa523d0b&amp;color=0,0,0&amp;vpa=104&amp;vtp=1&amp;vaab=1&amp;bbb=1"/>
          <p:cNvSpPr/>
          <p:nvPr/>
        </p:nvSpPr>
        <p:spPr>
          <a:xfrm>
            <a:off x="5404390" y="250923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0" name="QB_7_AN.7_1#6e9ac47a2.blank?vaa=1&amp;vcp=1&amp;pid=4fa523d0b&amp;color=0,0,0&amp;vpa=105&amp;vtp=1&amp;vaab=1&amp;bbb=1"/>
          <p:cNvSpPr/>
          <p:nvPr/>
        </p:nvSpPr>
        <p:spPr>
          <a:xfrm>
            <a:off x="803815" y="380463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1" name="QB_7_AN.6_1#6e9ac47a2.blank?vaa=1&amp;vcp=1&amp;pid=4fa523d0b&amp;color=0,0,0&amp;vpa=106&amp;vtp=1&amp;vaab=1&amp;bbb=1"/>
          <p:cNvSpPr/>
          <p:nvPr/>
        </p:nvSpPr>
        <p:spPr>
          <a:xfrm>
            <a:off x="1527714" y="380463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2" name="QB_7_AN.8_1#6e9ac47a2.blank?vaa=1&amp;vcp=1&amp;pid=4fa523d0b&amp;color=0,0,0&amp;vpa=107&amp;vtp=1&amp;vaab=1&amp;bbb=1"/>
          <p:cNvSpPr/>
          <p:nvPr/>
        </p:nvSpPr>
        <p:spPr>
          <a:xfrm>
            <a:off x="2594514" y="379193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endParaRPr lang="en-US" altLang="zh-CN" sz="2800" dirty="0"/>
          </a:p>
        </p:txBody>
      </p:sp>
      <p:sp>
        <p:nvSpPr>
          <p:cNvPr id="13" name="QB_7_AN.9_1#6e9ac47a2.blank?vaa=1&amp;vcp=1&amp;pid=4fa523d0b&amp;color=0,0,0&amp;vpa=108&amp;vtp=1&amp;vaab=1&amp;bbb=1"/>
          <p:cNvSpPr/>
          <p:nvPr/>
        </p:nvSpPr>
        <p:spPr>
          <a:xfrm>
            <a:off x="3788315" y="380463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7_AN.187_1#6e9ac47a2.blank?vaa=1&amp;vcp=1&amp;pid=4fa523d0b&amp;color=0,0,0&amp;vpa=109&amp;vtp=1&amp;vaab=1&amp;bbb=1"/>
          <p:cNvSpPr/>
          <p:nvPr/>
        </p:nvSpPr>
        <p:spPr>
          <a:xfrm>
            <a:off x="765715" y="4439634"/>
            <a:ext cx="1087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6" name="QB_7_AN.188_1#6e9ac47a2.blank?vaa=1&amp;vcp=1&amp;pid=4fa523d0b&amp;color=0,0,0&amp;vpa=110&amp;vtp=1&amp;vaab=1&amp;bbb=1"/>
          <p:cNvSpPr/>
          <p:nvPr/>
        </p:nvSpPr>
        <p:spPr>
          <a:xfrm>
            <a:off x="2010314" y="4452334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7" name="QB_7_AN.189_1#6e9ac47a2.blank?vaa=1&amp;vcp=1&amp;pid=4fa523d0b&amp;color=0,0,0&amp;vpa=111&amp;vtp=1&amp;vaab=1&amp;bbb=1"/>
          <p:cNvSpPr/>
          <p:nvPr/>
        </p:nvSpPr>
        <p:spPr>
          <a:xfrm>
            <a:off x="2772314" y="4452334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9d8d681?vcp=1&amp;pid=a9f04472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3" name="QB_7_BD.190_1#f25aaf178?sp=1&amp;vaa=1&amp;vcp=1&amp;pid=519d8d681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她过去经常独自在森林里散步吗？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不是。</a:t>
            </a:r>
            <a:endParaRPr lang="en-US" altLang="zh-CN" sz="2800" dirty="0"/>
          </a:p>
        </p:txBody>
      </p:sp>
      <p:sp>
        <p:nvSpPr>
          <p:cNvPr id="4" name="QB_7_AN.1_1#f25aaf178.blank?vaa=1&amp;vcp=1&amp;pid=519d8d681&amp;color=0,0,0&amp;vpa=112&amp;vtp=1&amp;vaab=1&amp;bbb=1"/>
          <p:cNvSpPr/>
          <p:nvPr/>
        </p:nvSpPr>
        <p:spPr>
          <a:xfrm>
            <a:off x="1172115" y="12330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endParaRPr lang="en-US" altLang="zh-CN" sz="2800" dirty="0"/>
          </a:p>
        </p:txBody>
      </p:sp>
      <p:sp>
        <p:nvSpPr>
          <p:cNvPr id="5" name="QB_7_AN.2_1#f25aaf178.blank?vaa=1&amp;vcp=1&amp;pid=519d8d681&amp;color=0,0,0&amp;vpa=113&amp;vtp=1&amp;vaab=1&amp;bbb=1"/>
          <p:cNvSpPr/>
          <p:nvPr/>
        </p:nvSpPr>
        <p:spPr>
          <a:xfrm>
            <a:off x="8155528" y="1233015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6" name="QB_7_AN.3_1#f25aaf178.blank?vaa=1&amp;vcp=1&amp;pid=519d8d681&amp;color=0,0,0&amp;vpa=114&amp;vtp=1&amp;vaab=1&amp;bbb=1"/>
          <p:cNvSpPr/>
          <p:nvPr/>
        </p:nvSpPr>
        <p:spPr>
          <a:xfrm>
            <a:off x="2194464" y="1880715"/>
            <a:ext cx="11016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endParaRPr lang="en-US" altLang="zh-CN" sz="2800" dirty="0"/>
          </a:p>
        </p:txBody>
      </p:sp>
      <p:sp>
        <p:nvSpPr>
          <p:cNvPr id="7" name="QB_7_BD.194_1#16683a143?vaa=1&amp;vcp=1&amp;pid=519d8d681&amp;color=0,0,0&amp;vtp=1&amp;vaab=1&amp;bb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bowl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（P48）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小碗正好合适。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.（P50）它也不舒服。</a:t>
            </a:r>
            <a:endParaRPr lang="en-US" altLang="zh-CN" sz="2800" dirty="0"/>
          </a:p>
        </p:txBody>
      </p:sp>
      <p:sp>
        <p:nvSpPr>
          <p:cNvPr id="8" name="QB_7_AN.5_1#16683a143.blank?vaa=1&amp;vcp=1&amp;pid=519d8d681&amp;color=0,0,0&amp;vpa=115&amp;vtp=1&amp;vaab=1&amp;bbb=1"/>
          <p:cNvSpPr/>
          <p:nvPr/>
        </p:nvSpPr>
        <p:spPr>
          <a:xfrm>
            <a:off x="3262852" y="380540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9" name="QB_7_AN.4_1#16683a143.blank?vaa=1&amp;vcp=1&amp;pid=519d8d681&amp;color=0,0,0&amp;vpa=116&amp;vtp=1&amp;vaab=1&amp;bbb=1"/>
          <p:cNvSpPr/>
          <p:nvPr/>
        </p:nvSpPr>
        <p:spPr>
          <a:xfrm>
            <a:off x="4342352" y="3805409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endParaRPr lang="en-US" altLang="zh-CN" sz="2800" dirty="0"/>
          </a:p>
        </p:txBody>
      </p:sp>
      <p:sp>
        <p:nvSpPr>
          <p:cNvPr id="10" name="QB_7_AN.6_1#16683a143.blank?vaa=1&amp;vcp=1&amp;pid=519d8d681&amp;color=0,0,0&amp;vpa=117&amp;vtp=1&amp;vaab=1&amp;bbb=1"/>
          <p:cNvSpPr/>
          <p:nvPr/>
        </p:nvSpPr>
        <p:spPr>
          <a:xfrm>
            <a:off x="5421852" y="3792709"/>
            <a:ext cx="9302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endParaRPr lang="en-US" altLang="zh-CN" sz="2800" dirty="0"/>
          </a:p>
        </p:txBody>
      </p:sp>
      <p:sp>
        <p:nvSpPr>
          <p:cNvPr id="12" name="QB_7_AN.199_1#16683a143.blank?vaa=1&amp;vcp=1&amp;pid=519d8d681&amp;color=0,0,0&amp;vpa=118&amp;vtp=1&amp;vaab=1&amp;bbb=1"/>
          <p:cNvSpPr/>
          <p:nvPr/>
        </p:nvSpPr>
        <p:spPr>
          <a:xfrm>
            <a:off x="1891253" y="443215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13" name="QB_7_AN.200_1#16683a143.blank?vaa=1&amp;vcp=1&amp;pid=519d8d681&amp;color=0,0,0&amp;vpa=119&amp;vtp=1&amp;vaab=1&amp;bbb=1"/>
          <p:cNvSpPr/>
          <p:nvPr/>
        </p:nvSpPr>
        <p:spPr>
          <a:xfrm>
            <a:off x="4686840" y="4432154"/>
            <a:ext cx="10668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1_1#914ea4c97?vaa=1&amp;vcp=1&amp;pid=519d8d681&amp;color=0,0,0&amp;mp=1&amp;vtp=1&amp;vaab=1&amp;bt=1&amp;bbb=1&amp;hb=1"/>
          <p:cNvSpPr/>
          <p:nvPr/>
        </p:nvSpPr>
        <p:spPr>
          <a:xfrm>
            <a:off x="539496" y="92278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）她不喜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欢中号床和大床。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（P50）熊宝宝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指着睡在它床上的小女孩。</a:t>
            </a:r>
            <a:endParaRPr lang="en-US" altLang="zh-CN" sz="2800" dirty="0"/>
          </a:p>
        </p:txBody>
      </p:sp>
      <p:sp>
        <p:nvSpPr>
          <p:cNvPr id="3" name="QB_7_AN.1_1#914ea4c97.blank?vaa=1&amp;vcp=1&amp;pid=519d8d681&amp;color=0,0,0&amp;mp=1&amp;vpa=120&amp;vtp=1&amp;vaab=1&amp;bbb=1"/>
          <p:cNvSpPr/>
          <p:nvPr/>
        </p:nvSpPr>
        <p:spPr>
          <a:xfrm>
            <a:off x="1464215" y="892302"/>
            <a:ext cx="1101662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endParaRPr lang="en-US" altLang="zh-CN" sz="2800" dirty="0"/>
          </a:p>
        </p:txBody>
      </p:sp>
      <p:sp>
        <p:nvSpPr>
          <p:cNvPr id="4" name="QB_7_AN.2_1#914ea4c97.blank?vaa=1&amp;vcp=1&amp;pid=519d8d681&amp;color=0,0,0&amp;mp=1&amp;vpa=121&amp;vtp=1&amp;vaab=1&amp;bbb=1"/>
          <p:cNvSpPr/>
          <p:nvPr/>
        </p:nvSpPr>
        <p:spPr>
          <a:xfrm>
            <a:off x="2772314" y="892302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B_7_AN.3_1#914ea4c97.blank?vaa=1&amp;vcp=1&amp;pid=519d8d681&amp;color=0,0,0&amp;mp=1&amp;vpa=122&amp;vtp=1&amp;vaab=1&amp;bbb=1"/>
          <p:cNvSpPr/>
          <p:nvPr/>
        </p:nvSpPr>
        <p:spPr>
          <a:xfrm>
            <a:off x="6253702" y="892302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7" name="QB_7_AN.4_1#914ea4c97.blank?vaa=1&amp;vcp=1&amp;pid=519d8d681&amp;color=0,0,0&amp;vpa=123&amp;vtp=1&amp;vaab=1&amp;bbb=1"/>
          <p:cNvSpPr/>
          <p:nvPr/>
        </p:nvSpPr>
        <p:spPr>
          <a:xfrm>
            <a:off x="2591339" y="2175002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pointed</a:t>
            </a:r>
            <a:endParaRPr lang="en-US" altLang="zh-CN" sz="2800" dirty="0"/>
          </a:p>
        </p:txBody>
      </p:sp>
      <p:sp>
        <p:nvSpPr>
          <p:cNvPr id="8" name="QB_7_AN.5_1#914ea4c97.blank?vaa=1&amp;vcp=1&amp;pid=519d8d681&amp;color=0,0,0&amp;vpa=124&amp;vtp=1&amp;vaab=1&amp;bbb=1"/>
          <p:cNvSpPr/>
          <p:nvPr/>
        </p:nvSpPr>
        <p:spPr>
          <a:xfrm>
            <a:off x="4153440" y="2187702"/>
            <a:ext cx="5143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9" name="QB_7_AN.6_1#914ea4c97.blank?vaa=1&amp;vcp=1&amp;pid=519d8d681&amp;color=0,0,0&amp;vpa=125&amp;vtp=1&amp;vaab=1&amp;bbb=1"/>
          <p:cNvSpPr/>
          <p:nvPr/>
        </p:nvSpPr>
        <p:spPr>
          <a:xfrm>
            <a:off x="6961728" y="2187702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0" name="QB_7_BD.209_1#e5412022d?vaa=1&amp;vcp=1&amp;pid=519d8d681&amp;color=0,0,0&amp;vtp=1&amp;vaab=1&amp;bbb=1&amp;hb=1"/>
          <p:cNvSpPr/>
          <p:nvPr/>
        </p:nvSpPr>
        <p:spPr>
          <a:xfrm>
            <a:off x="539496" y="34860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Goldilocks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P50）三只熊都在她周围，所以金凤花姑娘跳下床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，篮子也没拿就冲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出了房子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210_1#e5412022d.blank?vaa=1&amp;vcp=1&amp;pid=519d8d681&amp;color=0,0,0&amp;vpa=126&amp;vtp=1&amp;vaab=1&amp;bbb=1"/>
          <p:cNvSpPr/>
          <p:nvPr/>
        </p:nvSpPr>
        <p:spPr>
          <a:xfrm>
            <a:off x="4407440" y="3455606"/>
            <a:ext cx="612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12" name="QB_7_AN.211_1#e5412022d.blank?vaa=1&amp;vcp=1&amp;pid=519d8d681&amp;color=0,0,0&amp;vpa=127&amp;vtp=1&amp;vaab=1&amp;bbb=1"/>
          <p:cNvSpPr/>
          <p:nvPr/>
        </p:nvSpPr>
        <p:spPr>
          <a:xfrm>
            <a:off x="5245640" y="3455606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13" name="QB_7_AN.212_1#e5412022d.blank?vaa=1&amp;vcp=1&amp;pid=519d8d681&amp;color=0,0,0&amp;vpa=128&amp;vtp=1&amp;vaab=1&amp;bbb=1"/>
          <p:cNvSpPr/>
          <p:nvPr/>
        </p:nvSpPr>
        <p:spPr>
          <a:xfrm>
            <a:off x="6668039" y="345560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14" name="QB_7_AN.213_1#e5412022d.blank?vaa=1&amp;vcp=1&amp;pid=519d8d681&amp;color=0,0,0&amp;vpa=129&amp;vtp=1&amp;vaab=1&amp;bbb=1"/>
          <p:cNvSpPr/>
          <p:nvPr/>
        </p:nvSpPr>
        <p:spPr>
          <a:xfrm>
            <a:off x="9927178" y="3442906"/>
            <a:ext cx="13239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jumped</a:t>
            </a:r>
            <a:endParaRPr lang="en-US" altLang="zh-CN" sz="2800" dirty="0"/>
          </a:p>
        </p:txBody>
      </p:sp>
      <p:sp>
        <p:nvSpPr>
          <p:cNvPr id="15" name="QB_7_AN.214_1#e5412022d.blank?vaa=1&amp;vcp=1&amp;pid=519d8d681&amp;color=0,0,0&amp;vpa=130&amp;vtp=1&amp;vaab=1&amp;bbb=1"/>
          <p:cNvSpPr/>
          <p:nvPr/>
        </p:nvSpPr>
        <p:spPr>
          <a:xfrm>
            <a:off x="499015" y="410330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6" name="QB_7_AN.215_1#e5412022d.blank?vaa=1&amp;vcp=1&amp;pid=519d8d681&amp;color=0,0,0&amp;vpa=131&amp;vtp=1&amp;vaab=1&amp;bbb=1"/>
          <p:cNvSpPr/>
          <p:nvPr/>
        </p:nvSpPr>
        <p:spPr>
          <a:xfrm>
            <a:off x="1388015" y="410330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7" name="QB_7_AN.216_1#e5412022d.blank?vaa=1&amp;vcp=1&amp;pid=519d8d681&amp;color=0,0,0&amp;vpa=132&amp;vtp=1&amp;vaab=1&amp;bbb=1"/>
          <p:cNvSpPr/>
          <p:nvPr/>
        </p:nvSpPr>
        <p:spPr>
          <a:xfrm>
            <a:off x="3556540" y="4103306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hurried</a:t>
            </a:r>
            <a:endParaRPr lang="en-US" altLang="zh-CN" sz="2800" dirty="0"/>
          </a:p>
        </p:txBody>
      </p:sp>
      <p:sp>
        <p:nvSpPr>
          <p:cNvPr id="18" name="QB_7_AN.217_1#e5412022d.blank?vaa=1&amp;vcp=1&amp;pid=519d8d681&amp;color=0,0,0&amp;vpa=133&amp;vtp=1&amp;vaab=1&amp;bbb=1"/>
          <p:cNvSpPr/>
          <p:nvPr/>
        </p:nvSpPr>
        <p:spPr>
          <a:xfrm>
            <a:off x="5080540" y="4103306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9" name="QB_7_AN.218_1#e5412022d.blank?vaa=1&amp;vcp=1&amp;pid=519d8d681&amp;color=0,0,0&amp;vpa=134&amp;vtp=1&amp;vaab=1&amp;bbb=1"/>
          <p:cNvSpPr/>
          <p:nvPr/>
        </p:nvSpPr>
        <p:spPr>
          <a:xfrm>
            <a:off x="5969540" y="4103306"/>
            <a:ext cx="555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20" name="QB_7_AN.219_1#e5412022d.blank?vaa=1&amp;vcp=1&amp;pid=519d8d681&amp;color=0,0,0&amp;vpa=135&amp;vtp=1&amp;vaab=1&amp;bbb=1"/>
          <p:cNvSpPr/>
          <p:nvPr/>
        </p:nvSpPr>
        <p:spPr>
          <a:xfrm>
            <a:off x="8349203" y="4103306"/>
            <a:ext cx="1344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ccae5a2?vcp=1&amp;pid=a9f04472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3" name="QB_7_BD.220_1#56eddee4e?vaa=1&amp;vcp=1&amp;pid=85ccae5a2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）我正在为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我的英语课写有关他的事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56eddee4e.blank?vaa=1&amp;vcp=1&amp;pid=85ccae5a2&amp;color=0,0,0&amp;vpa=136&amp;vtp=1&amp;vaab=1&amp;bbb=1"/>
          <p:cNvSpPr/>
          <p:nvPr/>
        </p:nvSpPr>
        <p:spPr>
          <a:xfrm>
            <a:off x="1534064" y="1220315"/>
            <a:ext cx="12858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endParaRPr lang="en-US" altLang="zh-CN" sz="2800" dirty="0"/>
          </a:p>
        </p:txBody>
      </p:sp>
      <p:sp>
        <p:nvSpPr>
          <p:cNvPr id="5" name="QB_7_AN.2_1#56eddee4e.blank?vaa=1&amp;vcp=1&amp;pid=85ccae5a2&amp;color=0,0,0&amp;vpa=137&amp;vtp=1&amp;vaab=1&amp;bbb=1"/>
          <p:cNvSpPr/>
          <p:nvPr/>
        </p:nvSpPr>
        <p:spPr>
          <a:xfrm>
            <a:off x="3070764" y="123301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6" name="QB_7_AN.3_1#56eddee4e.blank?vaa=1&amp;vcp=1&amp;pid=85ccae5a2&amp;color=0,0,0&amp;vpa=138&amp;vtp=1&amp;vaab=1&amp;bbb=1"/>
          <p:cNvSpPr/>
          <p:nvPr/>
        </p:nvSpPr>
        <p:spPr>
          <a:xfrm>
            <a:off x="5058315" y="1233015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7_BD.224_1#6fe80e670?vaa=1&amp;vcp=1&amp;pid=85ccae5a2&amp;color=0,0,0&amp;vtp=1&amp;vaab=1&amp;bbb=1&amp;h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Samuel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Clemens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1835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Missouri.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（P54）他真实的名字是塞缪尔·克莱门斯，于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1835年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出生在密苏里州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25_1#6fe80e670.blank?vaa=1&amp;vcp=1&amp;pid=85ccae5a2&amp;color=0,0,0&amp;vpa=139&amp;vtp=1&amp;vaab=1&amp;bbb=1"/>
          <p:cNvSpPr/>
          <p:nvPr/>
        </p:nvSpPr>
        <p:spPr>
          <a:xfrm>
            <a:off x="841915" y="2516994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9" name="QB_7_AN.226_1#6fe80e670.blank?vaa=1&amp;vcp=1&amp;pid=85ccae5a2&amp;color=0,0,0&amp;vpa=140&amp;vtp=1&amp;vaab=1&amp;bbb=1"/>
          <p:cNvSpPr/>
          <p:nvPr/>
        </p:nvSpPr>
        <p:spPr>
          <a:xfrm>
            <a:off x="1883314" y="251699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endParaRPr lang="en-US" altLang="zh-CN" sz="2800" dirty="0"/>
          </a:p>
        </p:txBody>
      </p:sp>
      <p:sp>
        <p:nvSpPr>
          <p:cNvPr id="10" name="QB_7_AN.227_1#6fe80e670.blank?vaa=1&amp;vcp=1&amp;pid=85ccae5a2&amp;color=0,0,0&amp;vpa=141&amp;vtp=1&amp;vaab=1&amp;bbb=1"/>
          <p:cNvSpPr/>
          <p:nvPr/>
        </p:nvSpPr>
        <p:spPr>
          <a:xfrm>
            <a:off x="2924714" y="251699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11" name="QB_7_AN.228_1#6fe80e670.blank?vaa=1&amp;vcp=1&amp;pid=85ccae5a2&amp;color=0,0,0&amp;vpa=142&amp;vtp=1&amp;vaab=1&amp;bbb=1"/>
          <p:cNvSpPr/>
          <p:nvPr/>
        </p:nvSpPr>
        <p:spPr>
          <a:xfrm>
            <a:off x="8790528" y="2516994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2" name="QB_7_AN.229_1#6fe80e670.blank?vaa=1&amp;vcp=1&amp;pid=85ccae5a2&amp;color=0,0,0&amp;vpa=143&amp;vtp=1&amp;vaab=1&amp;bbb=1"/>
          <p:cNvSpPr/>
          <p:nvPr/>
        </p:nvSpPr>
        <p:spPr>
          <a:xfrm>
            <a:off x="9806528" y="2516994"/>
            <a:ext cx="911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endParaRPr lang="en-US" altLang="zh-CN" sz="2800" dirty="0"/>
          </a:p>
        </p:txBody>
      </p:sp>
      <p:sp>
        <p:nvSpPr>
          <p:cNvPr id="13" name="QB_7_AN.230_1#6fe80e670.blank?vaa=1&amp;vcp=1&amp;pid=85ccae5a2&amp;color=0,0,0&amp;vpa=144&amp;vtp=1&amp;vaab=1&amp;bbb=1"/>
          <p:cNvSpPr/>
          <p:nvPr/>
        </p:nvSpPr>
        <p:spPr>
          <a:xfrm>
            <a:off x="10873328" y="2516994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1_1#b5c176710?vaa=1&amp;vcp=1&amp;pid=85ccae5a2&amp;color=0,0,0&amp;mp=1&amp;vtp=1&amp;vaab=1&amp;bt=1&amp;bbb=1&amp;hb=1"/>
          <p:cNvSpPr/>
          <p:nvPr/>
        </p:nvSpPr>
        <p:spPr>
          <a:xfrm>
            <a:off x="539496" y="9151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boat.（P54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）后来他在船上获得了一份工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.（P54）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他也去了欧洲。</a:t>
            </a:r>
            <a:endParaRPr lang="en-US" altLang="zh-CN" sz="2800" dirty="0"/>
          </a:p>
        </p:txBody>
      </p:sp>
      <p:sp>
        <p:nvSpPr>
          <p:cNvPr id="3" name="QB_7_AN.1_1#b5c176710.blank?vaa=1&amp;vcp=1&amp;pid=85ccae5a2&amp;color=0,0,0&amp;mp=1&amp;vpa=145&amp;vtp=1&amp;vaab=1&amp;bbb=1"/>
          <p:cNvSpPr/>
          <p:nvPr/>
        </p:nvSpPr>
        <p:spPr>
          <a:xfrm>
            <a:off x="803815" y="884682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endParaRPr lang="en-US" altLang="zh-CN" sz="2800" dirty="0"/>
          </a:p>
        </p:txBody>
      </p:sp>
      <p:sp>
        <p:nvSpPr>
          <p:cNvPr id="4" name="QB_7_AN.2_1#b5c176710.blank?vaa=1&amp;vcp=1&amp;pid=85ccae5a2&amp;color=0,0,0&amp;mp=1&amp;vpa=146&amp;vtp=1&amp;vaab=1&amp;bbb=1"/>
          <p:cNvSpPr/>
          <p:nvPr/>
        </p:nvSpPr>
        <p:spPr>
          <a:xfrm>
            <a:off x="4115340" y="88468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6" name="QB_7_AN.3_1#b5c176710.blank?vaa=1&amp;vcp=1&amp;pid=85ccae5a2&amp;color=0,0,0&amp;vpa=147&amp;vtp=1&amp;vaab=1&amp;bbb=1"/>
          <p:cNvSpPr/>
          <p:nvPr/>
        </p:nvSpPr>
        <p:spPr>
          <a:xfrm>
            <a:off x="3885152" y="2159127"/>
            <a:ext cx="554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7" name="QB_7_AN.4_1#b5c176710.blank?vaa=1&amp;vcp=1&amp;pid=85ccae5a2&amp;color=0,0,0&amp;vpa=148&amp;vtp=1&amp;vaab=1&amp;bbb=1"/>
          <p:cNvSpPr/>
          <p:nvPr/>
        </p:nvSpPr>
        <p:spPr>
          <a:xfrm>
            <a:off x="4609052" y="2159127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8" name="QB_7_BD.237_1#1ee19465e?vaa=1&amp;vcp=1&amp;pid=85ccae5a2&amp;color=0,0,0&amp;vtp=1&amp;vaab=1&amp;bbb=1&amp;hb=1"/>
          <p:cNvSpPr/>
          <p:nvPr/>
        </p:nvSpPr>
        <p:spPr>
          <a:xfrm>
            <a:off x="539496" y="284346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（P54）他用了马克·吐温这个名字，并且在19世纪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代变得非常有名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5_1#1ee19465e.blank?vaa=1&amp;vcp=1&amp;pid=85ccae5a2&amp;color=0,0,0&amp;vpa=149&amp;vtp=1&amp;vaab=1&amp;bbb=1"/>
          <p:cNvSpPr/>
          <p:nvPr/>
        </p:nvSpPr>
        <p:spPr>
          <a:xfrm>
            <a:off x="1357853" y="281298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10" name="QB_7_AN.6_1#1ee19465e.blank?vaa=1&amp;vcp=1&amp;pid=85ccae5a2&amp;color=0,0,0&amp;vpa=150&amp;vtp=1&amp;vaab=1&amp;bbb=1"/>
          <p:cNvSpPr/>
          <p:nvPr/>
        </p:nvSpPr>
        <p:spPr>
          <a:xfrm>
            <a:off x="2437353" y="281298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1" name="QB_7_AN.7_1#1ee19465e.blank?vaa=1&amp;vcp=1&amp;pid=85ccae5a2&amp;color=0,0,0&amp;vpa=151&amp;vtp=1&amp;vaab=1&amp;bbb=1"/>
          <p:cNvSpPr/>
          <p:nvPr/>
        </p:nvSpPr>
        <p:spPr>
          <a:xfrm>
            <a:off x="3339052" y="2812986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12" name="QB_7_AN.8_1#1ee19465e.blank?vaa=1&amp;vcp=1&amp;pid=85ccae5a2&amp;color=0,0,0&amp;vpa=152&amp;vtp=1&amp;vaab=1&amp;bbb=1"/>
          <p:cNvSpPr/>
          <p:nvPr/>
        </p:nvSpPr>
        <p:spPr>
          <a:xfrm>
            <a:off x="10551636" y="281298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3" name="QB_7_AN.9_1#1ee19465e.blank?vaa=1&amp;vcp=1&amp;pid=85ccae5a2&amp;color=0,0,0&amp;vpa=153&amp;vtp=1&amp;vaab=1&amp;bbb=1"/>
          <p:cNvSpPr/>
          <p:nvPr/>
        </p:nvSpPr>
        <p:spPr>
          <a:xfrm>
            <a:off x="511715" y="3460686"/>
            <a:ext cx="6921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14" name="QB_7_AN.10_1#1ee19465e.blank?vaa=1&amp;vcp=1&amp;pid=85ccae5a2&amp;color=0,0,0&amp;vpa=154&amp;vtp=1&amp;vaab=1&amp;bbb=1"/>
          <p:cNvSpPr/>
          <p:nvPr/>
        </p:nvSpPr>
        <p:spPr>
          <a:xfrm>
            <a:off x="1464215" y="3460686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1860s</a:t>
            </a:r>
            <a:endParaRPr lang="en-US" altLang="zh-CN" sz="2800" dirty="0"/>
          </a:p>
        </p:txBody>
      </p:sp>
      <p:sp>
        <p:nvSpPr>
          <p:cNvPr id="15" name="QB_7_BD.244_1#227581e9d?vaa=1&amp;vcp=1&amp;pid=85ccae5a2&amp;color=0,0,0&amp;vtp=1&amp;vaab=1&amp;bbb=1&amp;hb=1"/>
          <p:cNvSpPr/>
          <p:nvPr/>
        </p:nvSpPr>
        <p:spPr>
          <a:xfrm>
            <a:off x="539496" y="47738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P56）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他成了一名成功的演员并且开始写戏剧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B_7_AN.245_1#227581e9d.blank?vaa=1&amp;vcp=1&amp;pid=85ccae5a2&amp;color=0,0,0&amp;vpa=155&amp;vtp=1&amp;vaab=1&amp;bbb=1"/>
          <p:cNvSpPr/>
          <p:nvPr/>
        </p:nvSpPr>
        <p:spPr>
          <a:xfrm>
            <a:off x="1408653" y="4743386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endParaRPr lang="en-US" altLang="zh-CN" sz="2800" dirty="0"/>
          </a:p>
        </p:txBody>
      </p:sp>
      <p:sp>
        <p:nvSpPr>
          <p:cNvPr id="17" name="QB_7_AN.246_1#227581e9d.blank?vaa=1&amp;vcp=1&amp;pid=85ccae5a2&amp;color=0,0,0&amp;vpa=156&amp;vtp=1&amp;vaab=1&amp;bbb=1"/>
          <p:cNvSpPr/>
          <p:nvPr/>
        </p:nvSpPr>
        <p:spPr>
          <a:xfrm>
            <a:off x="6495003" y="4730686"/>
            <a:ext cx="11064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endParaRPr lang="en-US" altLang="zh-CN" sz="2800" dirty="0"/>
          </a:p>
        </p:txBody>
      </p:sp>
      <p:sp>
        <p:nvSpPr>
          <p:cNvPr id="18" name="QB_7_AN.247_1#227581e9d.blank?vaa=1&amp;vcp=1&amp;pid=85ccae5a2&amp;color=0,0,0&amp;vpa=157&amp;vtp=1&amp;vaab=1&amp;bbb=1"/>
          <p:cNvSpPr/>
          <p:nvPr/>
        </p:nvSpPr>
        <p:spPr>
          <a:xfrm>
            <a:off x="7752303" y="4743386"/>
            <a:ext cx="534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daaa333?vcp=1&amp;pid=a9f04472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Module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3" name="QB_7_BD.248_1#81c449ff3?vaa=1&amp;vcp=1&amp;pid=6edaaa333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两年前去过那里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，并且玩得很开心。</a:t>
            </a:r>
            <a:endParaRPr lang="en-US" altLang="zh-CN" sz="2800" dirty="0"/>
          </a:p>
        </p:txBody>
      </p:sp>
      <p:sp>
        <p:nvSpPr>
          <p:cNvPr id="4" name="QB_7_AN.1_1#81c449ff3.blank?vaa=1&amp;vcp=1&amp;pid=6edaaa333&amp;color=0,0,0&amp;vpa=158&amp;vtp=1&amp;vaab=1&amp;bbb=1"/>
          <p:cNvSpPr/>
          <p:nvPr/>
        </p:nvSpPr>
        <p:spPr>
          <a:xfrm>
            <a:off x="1126078" y="1233015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endParaRPr lang="en-US" altLang="zh-CN" sz="2800" dirty="0"/>
          </a:p>
        </p:txBody>
      </p:sp>
      <p:sp>
        <p:nvSpPr>
          <p:cNvPr id="5" name="QB_7_AN.2_1#81c449ff3.blank?vaa=1&amp;vcp=1&amp;pid=6edaaa333&amp;color=0,0,0&amp;vpa=159&amp;vtp=1&amp;vaab=1&amp;bbb=1"/>
          <p:cNvSpPr/>
          <p:nvPr/>
        </p:nvSpPr>
        <p:spPr>
          <a:xfrm>
            <a:off x="4896390" y="1220315"/>
            <a:ext cx="7715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</a:t>
            </a:r>
            <a:endParaRPr lang="en-US" altLang="zh-CN" sz="2800" dirty="0"/>
          </a:p>
        </p:txBody>
      </p:sp>
      <p:sp>
        <p:nvSpPr>
          <p:cNvPr id="6" name="QB_7_AN.3_1#81c449ff3.blank?vaa=1&amp;vcp=1&amp;pid=6edaaa333&amp;color=0,0,0&amp;vpa=160&amp;vtp=1&amp;vaab=1"/>
          <p:cNvSpPr/>
          <p:nvPr/>
        </p:nvSpPr>
        <p:spPr>
          <a:xfrm>
            <a:off x="8330153" y="1233015"/>
            <a:ext cx="415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4_1#81c449ff3.blank?vaa=1&amp;vcp=1&amp;pid=6edaaa333&amp;color=0,0,0&amp;vpa=161&amp;vtp=1&amp;vaab=1&amp;bbb=1"/>
          <p:cNvSpPr/>
          <p:nvPr/>
        </p:nvSpPr>
        <p:spPr>
          <a:xfrm>
            <a:off x="9028653" y="1233015"/>
            <a:ext cx="633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8" name="QB_7_BD.253_1#b5d7ff790?sp=1&amp;vaa=1&amp;vcp=1&amp;pid=6edaaa333&amp;color=0,0,0&amp;vtp=1&amp;vaab=1&amp;bb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到那里用了多长时间？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花了大约9个小时。</a:t>
            </a:r>
            <a:endParaRPr lang="en-US" altLang="zh-CN" sz="2800" dirty="0"/>
          </a:p>
        </p:txBody>
      </p:sp>
      <p:sp>
        <p:nvSpPr>
          <p:cNvPr id="9" name="QB_7_AN.5_1#b5d7ff790.blank?vaa=1&amp;vcp=1&amp;pid=6edaaa333&amp;color=0,0,0&amp;vpa=162&amp;vtp=1&amp;vaab=1&amp;bbb=1"/>
          <p:cNvSpPr/>
          <p:nvPr/>
        </p:nvSpPr>
        <p:spPr>
          <a:xfrm>
            <a:off x="1184815" y="2516994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10" name="QB_7_AN.6_1#b5d7ff790.blank?vaa=1&amp;vcp=1&amp;pid=6edaaa333&amp;color=0,0,0&amp;vpa=163&amp;vtp=1&amp;vaab=1&amp;bbb=1"/>
          <p:cNvSpPr/>
          <p:nvPr/>
        </p:nvSpPr>
        <p:spPr>
          <a:xfrm>
            <a:off x="2365914" y="250429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1" name="QB_7_AN.7_1#b5d7ff790.blank?vaa=1&amp;vcp=1&amp;pid=6edaaa333&amp;color=0,0,0&amp;vpa=164&amp;vtp=1&amp;vaab=1&amp;bbb=1"/>
          <p:cNvSpPr/>
          <p:nvPr/>
        </p:nvSpPr>
        <p:spPr>
          <a:xfrm>
            <a:off x="892715" y="316469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2" name="QB_7_AN.8_1#b5d7ff790.blank?vaa=1&amp;vcp=1&amp;pid=6edaaa333&amp;color=0,0,0&amp;vpa=165&amp;vtp=1&amp;vaab=1&amp;bbb=1"/>
          <p:cNvSpPr/>
          <p:nvPr/>
        </p:nvSpPr>
        <p:spPr>
          <a:xfrm>
            <a:off x="1565814" y="3164694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13" name="QB_7_AN.9_1#b5d7ff790.blank?vaa=1&amp;vcp=1&amp;pid=6edaaa333&amp;color=0,0,0&amp;vpa=166&amp;vtp=1&amp;vaab=1&amp;bbb=1"/>
          <p:cNvSpPr/>
          <p:nvPr/>
        </p:nvSpPr>
        <p:spPr>
          <a:xfrm>
            <a:off x="2645314" y="3164694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4" name="QB_7_BD.259_1#2446f7a65?vaa=1&amp;vcp=1&amp;pid=6edaaa333&amp;color=0,0,0&amp;vtp=1&amp;vaab=1&amp;bbb=1"/>
          <p:cNvSpPr/>
          <p:nvPr/>
        </p:nvSpPr>
        <p:spPr>
          <a:xfrm>
            <a:off x="539496" y="51050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（P60）谁和你一起？</a:t>
            </a:r>
            <a:endParaRPr lang="en-US" altLang="zh-CN" sz="2800" dirty="0"/>
          </a:p>
        </p:txBody>
      </p:sp>
      <p:sp>
        <p:nvSpPr>
          <p:cNvPr id="15" name="QB_7_AN.260_1#2446f7a65.blank?vaa=1&amp;vcp=1&amp;pid=6edaaa333&amp;color=0,0,0&amp;vpa=167&amp;vtp=1&amp;vaab=1&amp;bbb=1"/>
          <p:cNvSpPr/>
          <p:nvPr/>
        </p:nvSpPr>
        <p:spPr>
          <a:xfrm>
            <a:off x="1684878" y="505362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16" name="QB_7_AN.261_1#2446f7a65.blank?vaa=1&amp;vcp=1&amp;pid=6edaaa333&amp;color=0,0,0&amp;vpa=168&amp;vtp=1&amp;vaab=1&amp;bbb=1"/>
          <p:cNvSpPr/>
          <p:nvPr/>
        </p:nvSpPr>
        <p:spPr>
          <a:xfrm>
            <a:off x="2700878" y="5053629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783a9056.fixed?vcp=1&amp;pid=a02cbccf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</a:t>
            </a:r>
            <a:endParaRPr lang="en-US" altLang="zh-CN" sz="4000" dirty="0"/>
          </a:p>
        </p:txBody>
      </p:sp>
      <p:sp>
        <p:nvSpPr>
          <p:cNvPr id="3" name="C_4_BD#0783a9056.fixed?vcp=1&amp;pid=a02cbccf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62_1#2ddef87bb?sp=1&amp;vaa=1&amp;vcp=1&amp;pid=6edaaa333&amp;color=0,0,0&amp;vtp=1&amp;vaab=1&amp;bt=1&amp;bbb=1"/>
          <p:cNvSpPr/>
          <p:nvPr/>
        </p:nvSpPr>
        <p:spPr>
          <a:xfrm>
            <a:off x="539496" y="155016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你们在那里待了多长时间？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我们在那里待了两天。</a:t>
            </a:r>
            <a:endParaRPr lang="en-US" altLang="zh-CN" sz="2800" dirty="0"/>
          </a:p>
        </p:txBody>
      </p:sp>
      <p:sp>
        <p:nvSpPr>
          <p:cNvPr id="3" name="QB_7_AN.1_1#2ddef87bb.blank?vaa=1&amp;vcp=1&amp;pid=6edaaa333&amp;color=0,0,0&amp;vpa=169&amp;vtp=1&amp;vaab=1&amp;bbb=1"/>
          <p:cNvSpPr/>
          <p:nvPr/>
        </p:nvSpPr>
        <p:spPr>
          <a:xfrm>
            <a:off x="4182015" y="1506982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endParaRPr lang="en-US" altLang="zh-CN" sz="2800" dirty="0"/>
          </a:p>
        </p:txBody>
      </p:sp>
      <p:sp>
        <p:nvSpPr>
          <p:cNvPr id="4" name="QB_7_AN.2_1#2ddef87bb.blank?vaa=1&amp;vcp=1&amp;pid=6edaaa333&amp;color=0,0,0&amp;vpa=170&amp;vtp=1&amp;vaab=1&amp;bbb=1"/>
          <p:cNvSpPr/>
          <p:nvPr/>
        </p:nvSpPr>
        <p:spPr>
          <a:xfrm>
            <a:off x="5261515" y="1519682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endParaRPr lang="en-US" altLang="zh-CN" sz="2800" dirty="0"/>
          </a:p>
        </p:txBody>
      </p:sp>
      <p:sp>
        <p:nvSpPr>
          <p:cNvPr id="5" name="QB_7_AN.3_1#2ddef87bb.blank?vaa=1&amp;vcp=1&amp;pid=6edaaa333&amp;color=0,0,0&amp;vpa=171&amp;vtp=1&amp;vaab=1&amp;bbb=1"/>
          <p:cNvSpPr/>
          <p:nvPr/>
        </p:nvSpPr>
        <p:spPr>
          <a:xfrm>
            <a:off x="3493166" y="2167382"/>
            <a:ext cx="674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B_7_BD.266_1#96c48a155?vaa=1&amp;vcp=1&amp;pid=6edaaa333&amp;color=0,0,0&amp;vtp=1&amp;vaab=1&amp;bbb=1&amp;hb=1"/>
          <p:cNvSpPr/>
          <p:nvPr/>
        </p:nvSpPr>
        <p:spPr>
          <a:xfrm>
            <a:off x="539496" y="41134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P61）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上周六我们花费了很长时间来找他的家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67_1#96c48a155.blank?vaa=1&amp;vcp=1&amp;pid=6edaaa333&amp;color=0,0,0&amp;vpa=172&amp;vtp=1&amp;vaab=1&amp;bbb=1"/>
          <p:cNvSpPr/>
          <p:nvPr/>
        </p:nvSpPr>
        <p:spPr>
          <a:xfrm>
            <a:off x="803815" y="4082986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8" name="QB_7_AN.268_1#96c48a155.blank?vaa=1&amp;vcp=1&amp;pid=6edaaa333&amp;color=0,0,0&amp;vpa=173&amp;vtp=1&amp;vaab=1&amp;bbb=1"/>
          <p:cNvSpPr/>
          <p:nvPr/>
        </p:nvSpPr>
        <p:spPr>
          <a:xfrm>
            <a:off x="1476915" y="4082986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9" name="QB_7_AN.269_1#96c48a155.blank?vaa=1&amp;vcp=1&amp;pid=6edaaa333&amp;color=0,0,0&amp;vpa=174&amp;vtp=1&amp;vaab=1&amp;bbb=1"/>
          <p:cNvSpPr/>
          <p:nvPr/>
        </p:nvSpPr>
        <p:spPr>
          <a:xfrm>
            <a:off x="2619914" y="4082986"/>
            <a:ext cx="574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0_1#2594f24e0?vaa=1&amp;vcp=1&amp;pid=6edaaa333&amp;color=0,0,0&amp;mp=1&amp;vtp=1&amp;vaab=1&amp;bt=1&amp;bbb=1&amp;hb=1"/>
          <p:cNvSpPr/>
          <p:nvPr/>
        </p:nvSpPr>
        <p:spPr>
          <a:xfrm>
            <a:off x="539496" y="18907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）他们出售如此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好的水果和蔬菜。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（P62）我希望你会喜欢它。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（P62）我们等着，直到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所有的灯都亮起来。</a:t>
            </a:r>
            <a:endParaRPr lang="en-US" altLang="zh-CN" sz="2800" dirty="0"/>
          </a:p>
        </p:txBody>
      </p:sp>
      <p:sp>
        <p:nvSpPr>
          <p:cNvPr id="3" name="QB_7_AN.1_1#2594f24e0.blank?vaa=1&amp;vcp=1&amp;pid=6edaaa333&amp;color=0,0,0&amp;mp=1&amp;vpa=175&amp;vtp=1&amp;vaab=1&amp;bbb=1"/>
          <p:cNvSpPr/>
          <p:nvPr/>
        </p:nvSpPr>
        <p:spPr>
          <a:xfrm>
            <a:off x="2343689" y="186026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endParaRPr lang="en-US" altLang="zh-CN" sz="2800" dirty="0"/>
          </a:p>
        </p:txBody>
      </p:sp>
      <p:sp>
        <p:nvSpPr>
          <p:cNvPr id="4" name="QB_7_AN.2_1#2594f24e0.blank?vaa=1&amp;vcp=1&amp;pid=6edaaa333&amp;color=0,0,0&amp;mp=1&amp;vpa=176&amp;vtp=1&amp;vaab=1&amp;bbb=1"/>
          <p:cNvSpPr/>
          <p:nvPr/>
        </p:nvSpPr>
        <p:spPr>
          <a:xfrm>
            <a:off x="3461290" y="1847564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5" name="QB_7_AN.3_1#2594f24e0.blank?vaa=1&amp;vcp=1&amp;pid=6edaaa333&amp;color=0,0,0&amp;mp=1&amp;vpa=177&amp;vtp=1&amp;vaab=1&amp;bbb=1"/>
          <p:cNvSpPr/>
          <p:nvPr/>
        </p:nvSpPr>
        <p:spPr>
          <a:xfrm>
            <a:off x="4667790" y="1860264"/>
            <a:ext cx="8715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endParaRPr lang="en-US" altLang="zh-CN" sz="2800" dirty="0"/>
          </a:p>
        </p:txBody>
      </p:sp>
      <p:sp>
        <p:nvSpPr>
          <p:cNvPr id="7" name="QB_7_AN.4_1#2594f24e0.blank?vaa=1&amp;vcp=1&amp;pid=6edaaa333&amp;color=0,0,0&amp;vpa=178&amp;vtp=1&amp;vaab=1&amp;bbb=1"/>
          <p:cNvSpPr/>
          <p:nvPr/>
        </p:nvSpPr>
        <p:spPr>
          <a:xfrm>
            <a:off x="2007139" y="3142964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endParaRPr lang="en-US" altLang="zh-CN" sz="2800" dirty="0"/>
          </a:p>
        </p:txBody>
      </p:sp>
      <p:sp>
        <p:nvSpPr>
          <p:cNvPr id="8" name="QB_7_AN.5_1#2594f24e0.blank?vaa=1&amp;vcp=1&amp;pid=6edaaa333&amp;color=0,0,0&amp;vpa=179&amp;vtp=1&amp;vaab=1&amp;bbb=1"/>
          <p:cNvSpPr/>
          <p:nvPr/>
        </p:nvSpPr>
        <p:spPr>
          <a:xfrm>
            <a:off x="3404140" y="3155664"/>
            <a:ext cx="7905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0" name="QB_7_AN.278_1#2594f24e0.blank?vaa=1&amp;vcp=1&amp;pid=6edaaa333&amp;color=0,0,0&amp;vpa=180&amp;vtp=1&amp;vaab=1&amp;bbb=1"/>
          <p:cNvSpPr/>
          <p:nvPr/>
        </p:nvSpPr>
        <p:spPr>
          <a:xfrm>
            <a:off x="1432591" y="3803364"/>
            <a:ext cx="1204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waited</a:t>
            </a:r>
            <a:endParaRPr lang="en-US" altLang="zh-CN" sz="2800" dirty="0"/>
          </a:p>
        </p:txBody>
      </p:sp>
      <p:sp>
        <p:nvSpPr>
          <p:cNvPr id="11" name="QB_7_AN.279_1#2594f24e0.blank?vaa=1&amp;vcp=1&amp;pid=6edaaa333&amp;color=0,0,0&amp;vpa=181&amp;vtp=1&amp;vaab=1&amp;bbb=1"/>
          <p:cNvSpPr/>
          <p:nvPr/>
        </p:nvSpPr>
        <p:spPr>
          <a:xfrm>
            <a:off x="2867692" y="3803364"/>
            <a:ext cx="6524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till</a:t>
            </a:r>
            <a:endParaRPr lang="en-US" altLang="zh-CN" sz="2800" dirty="0"/>
          </a:p>
        </p:txBody>
      </p:sp>
      <p:sp>
        <p:nvSpPr>
          <p:cNvPr id="12" name="QB_7_AN.280_1#2594f24e0.blank?vaa=1&amp;vcp=1&amp;pid=6edaaa333&amp;color=0,0,0&amp;vpa=182&amp;vtp=1&amp;vaab=1&amp;bbb=1"/>
          <p:cNvSpPr/>
          <p:nvPr/>
        </p:nvSpPr>
        <p:spPr>
          <a:xfrm>
            <a:off x="6747542" y="38033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db1456f.fixed?vcp=1&amp;pid=a02cbccf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</a:t>
            </a:r>
            <a:endParaRPr lang="en-US" altLang="zh-CN" sz="4000" dirty="0"/>
          </a:p>
        </p:txBody>
      </p:sp>
      <p:sp>
        <p:nvSpPr>
          <p:cNvPr id="3" name="C_4_BD#40db1456f.fixed?vcp=1&amp;pid=a02cbccf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52e3b17?vcp=1&amp;pid=40db145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一般过去时的基本结构</a:t>
            </a:r>
            <a:endParaRPr lang="en-US" altLang="zh-CN" sz="3000" dirty="0"/>
          </a:p>
        </p:txBody>
      </p:sp>
      <p:sp>
        <p:nvSpPr>
          <p:cNvPr id="3" name="P_6_BD#660832fd8?sp=1&amp;vcp=1&amp;pid=ec52e3b17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1.肯定句：“主语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be（was/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”或者“主语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我的学校郊游棒极了。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我上周末打了网球。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832fd8?sp=1&amp;vcp=1&amp;pid=ec52e3b17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2.否定句：“主语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其他.”或者“主语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动词原形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其他.”。例如：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老亨利上周日不高兴。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这个女孩昨天没有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玩电脑游戏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832fd8?sp=1&amp;vcp=1&amp;pid=ec52e3b17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一般疑问句：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（1）—Was/Were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主语+was/were.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wasn’t/weren’t.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OK？你的周末不错吧？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是的。/不，不太好。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832fd8?sp=1&amp;vcp=1&amp;pid=ec52e3b17&amp;color=0,0,0&amp;mp=1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（2）—Did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主语+动词原形+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主语+did.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主语+didn’t.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832fd8?vcp=1&amp;pid=ec52e3b17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beach？你们去海滩了吗？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did./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是的，我们去了。/不，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我们没去。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4.特殊疑问句：“特殊疑问词+was/were+主语+其他？”或者“特殊疑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问词+did+主语+动词原形+其他？”。例如：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o’clock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昨天4点钟你在哪里？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你上周六干了什么？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da49efa?vcp=1&amp;pid=ec52e3b1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81_1#7f5f0d590?vaa=1&amp;vcp=1&amp;pid=afda49efa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yesterday?</a:t>
            </a:r>
            <a:endParaRPr lang="en-US" altLang="zh-CN" sz="2800" dirty="0"/>
          </a:p>
        </p:txBody>
      </p:sp>
      <p:sp>
        <p:nvSpPr>
          <p:cNvPr id="4" name="QB_7_AN.1_1#7f5f0d590.blank?vaa=1&amp;vcp=1&amp;pid=afda49efa&amp;color=0,0,0&amp;vpa=183&amp;vtp=1&amp;vaab=1&amp;bbb=1"/>
          <p:cNvSpPr/>
          <p:nvPr/>
        </p:nvSpPr>
        <p:spPr>
          <a:xfrm>
            <a:off x="7387178" y="1168064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endParaRPr lang="en-US" altLang="zh-CN" sz="2800" dirty="0"/>
          </a:p>
        </p:txBody>
      </p:sp>
      <p:sp>
        <p:nvSpPr>
          <p:cNvPr id="6" name="QB_7_AN.2_1#7f5f0d590.blank?vaa=1&amp;vcp=1&amp;pid=afda49efa&amp;color=0,0,0&amp;vpa=184&amp;vtp=1&amp;vaab=1&amp;bbb=1"/>
          <p:cNvSpPr/>
          <p:nvPr/>
        </p:nvSpPr>
        <p:spPr>
          <a:xfrm>
            <a:off x="803815" y="2476164"/>
            <a:ext cx="99866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8" name="QB_7_AN.3_1#7f5f0d590.blank?vaa=1&amp;vcp=1&amp;pid=afda49efa&amp;color=0,0,0&amp;vpa=185&amp;vtp=1&amp;vaab=1&amp;bbb=1"/>
          <p:cNvSpPr/>
          <p:nvPr/>
        </p:nvSpPr>
        <p:spPr>
          <a:xfrm>
            <a:off x="2453228" y="3102909"/>
            <a:ext cx="811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9" name="QB_7_BD.287_1#75176e023?sp=1&amp;vaa=1&amp;vcp=1&amp;pid=afda49efa&amp;color=0,0,0&amp;vtp=1&amp;vaab=1&amp;bbb=1"/>
          <p:cNvSpPr/>
          <p:nvPr/>
        </p:nvSpPr>
        <p:spPr>
          <a:xfrm>
            <a:off x="539496" y="37717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go）for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（go）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Shanghai.</a:t>
            </a:r>
            <a:endParaRPr lang="en-US" altLang="zh-CN" sz="2800" dirty="0"/>
          </a:p>
        </p:txBody>
      </p:sp>
      <p:sp>
        <p:nvSpPr>
          <p:cNvPr id="10" name="QB_7_AN.288_1#75176e023.blank?vaa=1&amp;vcp=1&amp;pid=afda49efa&amp;color=0,0,0&amp;vpa=186&amp;vtp=1&amp;vaab=1&amp;bbb=1"/>
          <p:cNvSpPr/>
          <p:nvPr/>
        </p:nvSpPr>
        <p:spPr>
          <a:xfrm>
            <a:off x="2245264" y="3741274"/>
            <a:ext cx="7127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endParaRPr lang="en-US" altLang="zh-CN" sz="2800" dirty="0"/>
          </a:p>
        </p:txBody>
      </p:sp>
      <p:sp>
        <p:nvSpPr>
          <p:cNvPr id="11" name="QB_7_AN.289_1#75176e023.blank?vaa=1&amp;vcp=1&amp;pid=afda49efa&amp;color=0,0,0&amp;vpa=187&amp;vtp=1&amp;vaab=1&amp;bbb=1"/>
          <p:cNvSpPr/>
          <p:nvPr/>
        </p:nvSpPr>
        <p:spPr>
          <a:xfrm>
            <a:off x="4963065" y="372857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12" name="QB_7_AN.290_1#75176e023.blank?vaa=1&amp;vcp=1&amp;pid=afda49efa&amp;color=0,0,0&amp;vpa=188&amp;vtp=1&amp;vaab=1&amp;bbb=1"/>
          <p:cNvSpPr/>
          <p:nvPr/>
        </p:nvSpPr>
        <p:spPr>
          <a:xfrm>
            <a:off x="1214978" y="4368019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e513063?vcp=1&amp;pid=40db145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一般过去时的用法</a:t>
            </a:r>
            <a:endParaRPr lang="en-US" altLang="zh-CN" sz="3000" dirty="0"/>
          </a:p>
        </p:txBody>
      </p:sp>
      <p:sp>
        <p:nvSpPr>
          <p:cNvPr id="3" name="P_6_BD#d47f47430?sp=1&amp;vcp=1&amp;pid=4fe513063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1.一般过去时的判断标志词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yesterday，“last+时间”，this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时间+ago”，just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now，a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“in+过去的时间”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2.规则动词的过去式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（详见“动词的时态和语态”一讲）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28c81a18?vcp=1&amp;pid=0783a905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48256"/>
            <a:ext cx="11064240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47f47430?sp=1&amp;vcp=1&amp;pid=4fe513063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.一般过去时的基本用法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（1）表示过去某个特定时间发生的动作或存在的状态。例如：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他昨晚突然病倒了。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（2）表示过去的习惯性或经常发生的动作。常和often“经常”，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always“总是”，once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week“一周一次”等表示频度的时间状语连用。例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她上学时每个月去看一场电影。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2a3b00a?vcp=1&amp;pid=4fe51306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91_1#f3c9a1935?vaa=1&amp;vcp=1&amp;pid=762a3b00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eighteen.(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f3c9a1935.bracket?vaa=1&amp;vcp=1&amp;pid=762a3b00a&amp;color=0,0,0&amp;vpa=189&amp;vtp=1&amp;vaab=1"/>
          <p:cNvSpPr/>
          <p:nvPr/>
        </p:nvSpPr>
        <p:spPr>
          <a:xfrm>
            <a:off x="8157114" y="1202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91_2#f3c9a1935.choices?vaa=1&amp;vcp=1&amp;pid=762a3b00a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.leaves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.left</a:t>
            </a:r>
            <a:endParaRPr lang="en-US" altLang="zh-CN" sz="2800" dirty="0"/>
          </a:p>
        </p:txBody>
      </p:sp>
      <p:sp>
        <p:nvSpPr>
          <p:cNvPr id="6" name="QC_7_BD.293_1#0af96a373?vaa=1&amp;vcp=1&amp;pid=762a3b00a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94_1#0af96a373.bracket?vaa=1&amp;vcp=1&amp;pid=762a3b00a&amp;color=0,0,0&amp;vpa=190&amp;vtp=1&amp;vaab=1"/>
          <p:cNvSpPr/>
          <p:nvPr/>
        </p:nvSpPr>
        <p:spPr>
          <a:xfrm>
            <a:off x="8858917" y="2453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93_2#0af96a373.choices?vaa=1&amp;vcp=1&amp;pid=762a3b00a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B.lived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d84c14d7?vcp=1&amp;pid=40db145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辨析find,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for与look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3000" dirty="0"/>
          </a:p>
        </p:txBody>
      </p:sp>
      <p:sp>
        <p:nvSpPr>
          <p:cNvPr id="3" name="P_6_BD#00923d596?sp=1&amp;vcp=1&amp;pid=fd84c14d7&amp;color=0,0,0&amp;vtp=1&amp;vaab=1&amp;bbb=1&amp;hb=1"/>
          <p:cNvSpPr/>
          <p:nvPr/>
        </p:nvSpPr>
        <p:spPr>
          <a:xfrm>
            <a:off x="539496" y="121124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意为“发现；找到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”，指偶然发现或经过寻找才得到所需要的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东西或找到丢失的人或东西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，强调“找”的结果。例如：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我的钥匙在哪里呢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？我找不到它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2.find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意为“查明”，多指通过调查、询问、研究之后“弄明真相，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查明情况”等。例如：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与别人一起工作的过程中，你会进一步认识你自己。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0923d596?sp=1&amp;vcp=1&amp;pid=fd84c14d7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意为“寻找”，指有目的地找，强调“寻找，搜索”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的过程。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搜寻人员正在寻找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失踪的孩子。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意为“（在参考书、列表等中）查找（事实或信息）”，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一般多指在资料、字典等中查找。例如：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可以在字典里面查找你不认识的单词。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935757b?vcp=1&amp;pid=fd84c14d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295_1#f8dd389fa?vaa=1&amp;vcp=1&amp;pid=07935757b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anywhere.(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96_1#f8dd389fa.bracket?vaa=1&amp;vcp=1&amp;pid=07935757b&amp;color=0,0,0&amp;vpa=191&amp;vtp=1&amp;vaab=1"/>
          <p:cNvSpPr/>
          <p:nvPr/>
        </p:nvSpPr>
        <p:spPr>
          <a:xfrm>
            <a:off x="2286539" y="18456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95_2#f8dd389fa.choices?vaa=1&amp;vcp=1&amp;pid=07935757b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211320" algn="l"/>
                <a:tab pos="7762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74d0c3a?vcp=1&amp;pid=40db145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辨析asleep,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sleepy与sleeping</a:t>
            </a:r>
            <a:endParaRPr lang="en-US" altLang="zh-CN" sz="3000" dirty="0"/>
          </a:p>
        </p:txBody>
      </p:sp>
      <p:graphicFrame>
        <p:nvGraphicFramePr>
          <p:cNvPr id="46" name="P_6_BD#79ea364f0?colgroup=4,10,14&amp;vcp=1&amp;pid=e974d0c3a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2770252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asleep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睡着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在句子中作表语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常用于短语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asleep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入睡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睡着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asleep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drinking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coffee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喝咖啡之后我不能入睡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79ea364f0?colgroup=5,7,17&amp;vcp=1&amp;pid=e974d0c3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名词或动词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睡觉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exhausted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由于缺乏睡眠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他们非常疲惫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singing.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那些歌声搅得我无法入睡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ea364f0?colgroup=5,7,17&amp;vcp=1&amp;pid=e974d0c3a&amp;color=0,0,0&amp;mp=1&amp;vtp=1&amp;vaab=1&amp;bt=1&amp;bbb=1"/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6_BD#79ea364f0?colgroup=5,7,17&amp;vcp=1&amp;pid=e974d0c3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困倦的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想睡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在句子中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作表语或定语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他叫醒她的时候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她仍然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又累又困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ea364f0?colgroup=5,7,17&amp;vcp=1&amp;pid=e974d0c3a&amp;color=0,0,0&amp;mp=1&amp;vtp=1&amp;vaab=1&amp;bt=1&amp;bbb=1"/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6_BD#79ea364f0?colgroup=5,7,17&amp;vcp=1&amp;pid=e974d0c3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现在分词或形容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正在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睡觉的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进行时或作定语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glanced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sleeping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她瞟了一眼睡着的孩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随即匆匆离开了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ea364f0?colgroup=5,7,17&amp;vcp=1&amp;pid=e974d0c3a&amp;color=0,0,0&amp;mp=1&amp;vtp=1&amp;vaab=1&amp;bt=1&amp;bbb=1"/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2026969?vcp=1&amp;pid=e974d0c3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297_1#7723b3df1?vaa=1&amp;vcp=1&amp;pid=072026969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（sleep）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（sleep）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bedroom.</a:t>
            </a:r>
            <a:endParaRPr lang="en-US" altLang="zh-CN" sz="2800" dirty="0"/>
          </a:p>
        </p:txBody>
      </p:sp>
      <p:sp>
        <p:nvSpPr>
          <p:cNvPr id="4" name="QB_7_AN.1_1#7723b3df1.blank?vaa=1&amp;vcp=1&amp;pid=072026969&amp;color=0,0,0&amp;vpa=192&amp;vtp=1&amp;vaab=1&amp;bbb=1"/>
          <p:cNvSpPr/>
          <p:nvPr/>
        </p:nvSpPr>
        <p:spPr>
          <a:xfrm>
            <a:off x="2751678" y="1168064"/>
            <a:ext cx="11652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sleepy</a:t>
            </a:r>
            <a:endParaRPr lang="en-US" altLang="zh-CN" sz="2800" dirty="0"/>
          </a:p>
        </p:txBody>
      </p:sp>
      <p:sp>
        <p:nvSpPr>
          <p:cNvPr id="6" name="QB_7_AN.2_1#7723b3df1.blank?vaa=1&amp;vcp=1&amp;pid=072026969&amp;color=0,0,0&amp;vpa=193&amp;vtp=1&amp;vaab=1&amp;bbb=1"/>
          <p:cNvSpPr/>
          <p:nvPr/>
        </p:nvSpPr>
        <p:spPr>
          <a:xfrm>
            <a:off x="5766466" y="1815764"/>
            <a:ext cx="24257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asleep/sleeping</a:t>
            </a:r>
            <a:endParaRPr lang="en-US" altLang="zh-CN" sz="2800" dirty="0"/>
          </a:p>
        </p:txBody>
      </p:sp>
      <p:sp>
        <p:nvSpPr>
          <p:cNvPr id="8" name="QB_7_AN.302_1#7723b3df1.blank?vaa=1&amp;vcp=1&amp;pid=072026969&amp;color=0,0,0&amp;vpa=194&amp;vtp=1&amp;vaab=1&amp;bbb=1"/>
          <p:cNvSpPr/>
          <p:nvPr/>
        </p:nvSpPr>
        <p:spPr>
          <a:xfrm>
            <a:off x="8355488" y="2463464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d042ab3.fixed?vcp=1&amp;pid=a02cbccf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</a:t>
            </a:r>
            <a:endParaRPr lang="en-US" altLang="zh-CN" sz="4000" dirty="0"/>
          </a:p>
        </p:txBody>
      </p:sp>
      <p:sp>
        <p:nvSpPr>
          <p:cNvPr id="3" name="C_4_BD#26d042ab3.fixed?vcp=1&amp;pid=a02cbccf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1d9568e?vcp=1&amp;pid=40db145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辨析die,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dead,</a:t>
            </a:r>
            <a:r>
              <a:rPr lang="en-US" altLang="zh-CN" sz="3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dying与death</a:t>
            </a:r>
            <a:endParaRPr lang="en-US" altLang="zh-CN" sz="3000" dirty="0"/>
          </a:p>
        </p:txBody>
      </p:sp>
      <p:graphicFrame>
        <p:nvGraphicFramePr>
          <p:cNvPr id="51" name="P_6_BD#c5a5f0690?colgroup=3,14,11&amp;vcp=1&amp;pid=931d9568e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3891472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9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死亡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是非延续性动词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不和表示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一段时间的状语连用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一年后我的狗死了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死的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表示状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可以和表示一段时间的状语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常用作表语或定语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husband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她的丈夫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已经去世一年了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6_BD#c5a5f0690?colgroup=4,12,12&amp;vcp=1&amp;pid=931d9568e&amp;color=0,0,0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意义及用法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垂死的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奄奄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一息的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用作定语或表语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的现在分词形式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那些榆树全都奄奄一息了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死亡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作主语或宾语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dealt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severe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blow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army’s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morale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他的死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严重打击了军队的士气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c5a5f0690?colgroup=4,12,12&amp;vcp=1&amp;pid=931d9568e&amp;color=0,0,0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0552ad3b?vcp=1&amp;pid=931d9568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303_1#6a569fe09?vaa=1&amp;vcp=1&amp;pid=f0552ad3b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Unfortunately,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（die）,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4" name="QB_7_AN.1_1#6a569fe09.blank?vaa=1&amp;vcp=1&amp;pid=f0552ad3b&amp;color=0,0,0&amp;vpa=195&amp;vtp=1&amp;vaab=1&amp;bbb=1"/>
          <p:cNvSpPr/>
          <p:nvPr/>
        </p:nvSpPr>
        <p:spPr>
          <a:xfrm>
            <a:off x="5852763" y="118076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</a:t>
            </a:r>
            <a:endParaRPr lang="en-US" altLang="zh-CN" sz="2800" dirty="0"/>
          </a:p>
        </p:txBody>
      </p:sp>
      <p:sp>
        <p:nvSpPr>
          <p:cNvPr id="6" name="QB_7_AN.2_1#6a569fe09.blank?vaa=1&amp;vcp=1&amp;pid=f0552ad3b&amp;color=0,0,0&amp;vpa=196&amp;vtp=1&amp;vaab=1&amp;bbb=1"/>
          <p:cNvSpPr/>
          <p:nvPr/>
        </p:nvSpPr>
        <p:spPr>
          <a:xfrm>
            <a:off x="4442365" y="182846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</a:t>
            </a:r>
            <a:endParaRPr lang="en-US" altLang="zh-CN" sz="2800" dirty="0"/>
          </a:p>
        </p:txBody>
      </p:sp>
      <p:sp>
        <p:nvSpPr>
          <p:cNvPr id="8" name="QB_7_AN.308_1#6a569fe09.blank?vaa=1&amp;vcp=1&amp;pid=f0552ad3b&amp;color=0,0,0&amp;vpa=197&amp;vtp=1&amp;vaab=1&amp;bbb=1"/>
          <p:cNvSpPr/>
          <p:nvPr/>
        </p:nvSpPr>
        <p:spPr>
          <a:xfrm>
            <a:off x="2910428" y="2455209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820ae3f.fixed?vcp=1&amp;pid=a02cbccf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</a:t>
            </a:r>
            <a:endParaRPr lang="en-US" altLang="zh-CN" sz="4000" dirty="0"/>
          </a:p>
        </p:txBody>
      </p:sp>
      <p:sp>
        <p:nvSpPr>
          <p:cNvPr id="3" name="C_4_BD#f6820ae3f.fixed?vcp=1&amp;pid=a02cbccf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写作指导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dfefe0fa?vcp=1&amp;pid=f6820ae3f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介绍名人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针对“介绍名人”的话题常有以下命题角度：1.介绍你崇拜的优秀人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物；2.介绍人物的经历和优秀品质。一般介绍名人的书面表达是记叙文，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行文主要使用第三人称。因为记叙的是过去的事情，所以主要使用一般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72b402a6?vcp=1&amp;pid=f6820ae3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常用句型</a:t>
            </a:r>
            <a:endParaRPr lang="en-US" altLang="zh-CN" sz="3200" dirty="0"/>
          </a:p>
        </p:txBody>
      </p:sp>
      <p:sp>
        <p:nvSpPr>
          <p:cNvPr id="3" name="P_6_BD#1dae0623b?vcp=1&amp;pid=c72b402a6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开头句：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dae0623b?vcp=1&amp;pid=c72b402a6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fourteen.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3.Shakespeare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theatre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1592.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dae0623b?vcp=1&amp;pid=c72b402a6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结尾句：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4ba44e8?vcp=1&amp;pid=f6820ae3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写作精练</a:t>
            </a:r>
            <a:endParaRPr lang="en-US" altLang="zh-CN" sz="3200" dirty="0"/>
          </a:p>
        </p:txBody>
      </p:sp>
      <p:sp>
        <p:nvSpPr>
          <p:cNvPr id="3" name="P_6_BD#b31eeec08?vcp=1&amp;pid=c94ba44e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王亚平，我国第一位在太空授课的女航天员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，是家喻户晓的航天英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。假如你是某英文杂志“名人专栏”的记者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，请根据下面表格中的提示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内容写一篇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70词左右的英语短文介绍王亚平。</a:t>
            </a:r>
            <a:endParaRPr lang="en-US" altLang="zh-CN" sz="2800" dirty="0"/>
          </a:p>
        </p:txBody>
      </p:sp>
      <p:graphicFrame>
        <p:nvGraphicFramePr>
          <p:cNvPr id="4" name="P_6_BD#b31eeec08?colgroup=7,22&amp;vcp=1&amp;pid=c94ba44e8&amp;color=0,0,0&amp;vtp=1&amp;vaab=1&amp;bt=1&amp;bbb=1"/>
          <p:cNvGraphicFramePr>
            <a:graphicFrameLocks noGrp="1"/>
          </p:cNvGraphicFramePr>
          <p:nvPr/>
        </p:nvGraphicFramePr>
        <p:xfrm>
          <a:off x="539496" y="3242101"/>
          <a:ext cx="11091672" cy="2846325"/>
        </p:xfrm>
        <a:graphic>
          <a:graphicData uri="http://schemas.openxmlformats.org/drawingml/2006/table">
            <a:tbl>
              <a:tblPr/>
              <a:tblGrid>
                <a:gridCol w="288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Yaping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1980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Shandong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Province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Graduated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Changchun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Academy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Character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brave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photography,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basketball,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travelling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6_BD#b31eeec08?colgroup=7,22&amp;vcp=1&amp;pid=c94ba44e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959829"/>
              </p:ext>
            </p:extLst>
          </p:nvPr>
        </p:nvGraphicFramePr>
        <p:xfrm>
          <a:off x="539496" y="2653252"/>
          <a:ext cx="11091672" cy="2256092"/>
        </p:xfrm>
        <a:graphic>
          <a:graphicData uri="http://schemas.openxmlformats.org/drawingml/2006/table">
            <a:tbl>
              <a:tblPr/>
              <a:tblGrid>
                <a:gridCol w="288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560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 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female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taikonaut（中国航天员）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Shenzhou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Shenzhou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XⅢ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female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b31eeec08?colgroup=7,22&amp;vcp=1&amp;pid=c94ba44e8&amp;color=0,0,0&amp;mp=1&amp;vtp=1&amp;vaab=1&amp;bt=1&amp;bbb=1"/>
          <p:cNvSpPr txBox="1"/>
          <p:nvPr/>
        </p:nvSpPr>
        <p:spPr>
          <a:xfrm>
            <a:off x="10913023" y="19448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03f0422?vcp=1&amp;pid=26d042ab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词汇拓展</a:t>
            </a:r>
            <a:endParaRPr lang="en-US" altLang="zh-CN" sz="3200" dirty="0"/>
          </a:p>
        </p:txBody>
      </p:sp>
      <p:sp>
        <p:nvSpPr>
          <p:cNvPr id="3" name="C_6_BD#f5fa74c51?vcp=1&amp;pid=f703f0422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名词</a:t>
            </a:r>
            <a:endParaRPr lang="en-US" altLang="zh-CN" sz="3200" dirty="0"/>
          </a:p>
        </p:txBody>
      </p:sp>
      <p:sp>
        <p:nvSpPr>
          <p:cNvPr id="4" name="QB_7_BD.1_1#39f044fa1?vaa=1&amp;vcp=1&amp;pid=f5fa74c51&amp;color=0,0,0&amp;vtp=1&amp;vaab=1&amp;bbb=1"/>
          <p:cNvSpPr/>
          <p:nvPr/>
        </p:nvSpPr>
        <p:spPr>
          <a:xfrm>
            <a:off x="539496" y="1981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.）金色，黄色，金牌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.）金色的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.）黑暗的→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.）黑暗</a:t>
            </a:r>
            <a:endParaRPr lang="en-US" altLang="zh-CN" sz="2800" dirty="0"/>
          </a:p>
        </p:txBody>
      </p:sp>
      <p:sp>
        <p:nvSpPr>
          <p:cNvPr id="5" name="QB_7_AN.1_1#39f044fa1.blank?vaa=1&amp;vcp=1&amp;pid=f5fa74c51&amp;color=0,0,0&amp;vpa=1&amp;vtp=1&amp;vaab=1&amp;bbb=1"/>
          <p:cNvSpPr/>
          <p:nvPr/>
        </p:nvSpPr>
        <p:spPr>
          <a:xfrm>
            <a:off x="5944140" y="1938500"/>
            <a:ext cx="12255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golden</a:t>
            </a:r>
            <a:endParaRPr lang="en-US" altLang="zh-CN" sz="2800" dirty="0"/>
          </a:p>
        </p:txBody>
      </p:sp>
      <p:sp>
        <p:nvSpPr>
          <p:cNvPr id="7" name="QB_7_AN.4_1#39f044fa1.blank?vaa=1&amp;vcp=1&amp;pid=f5fa74c51&amp;color=0,0,0&amp;vpa=2&amp;vtp=1&amp;vaab=1&amp;bbb=1"/>
          <p:cNvSpPr/>
          <p:nvPr/>
        </p:nvSpPr>
        <p:spPr>
          <a:xfrm>
            <a:off x="4480465" y="2577945"/>
            <a:ext cx="1501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darkness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e59fb1fb?vcp=1&amp;pid=f6820ae3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审题谋篇</a:t>
            </a:r>
            <a:endParaRPr lang="en-US" altLang="zh-CN" sz="3200" dirty="0"/>
          </a:p>
        </p:txBody>
      </p:sp>
      <p:graphicFrame>
        <p:nvGraphicFramePr>
          <p:cNvPr id="62" name="P_6_BD#5872fa3d3?colgroup=7,22&amp;vcp=1&amp;pid=8e59fb1fb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82528" cy="340080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根据提示内容介绍王亚平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以一般过去时和一般现在时为主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开篇：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第一段引出话题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简要介绍王亚平的身份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第二段根据表格信息详细介绍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第三段总结她的经历对我们的启示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08ed51c?vcp=1&amp;pid=f6820ae3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参考范文</a:t>
            </a:r>
            <a:endParaRPr lang="en-US" altLang="zh-CN" sz="3200" dirty="0"/>
          </a:p>
        </p:txBody>
      </p:sp>
      <p:sp>
        <p:nvSpPr>
          <p:cNvPr id="3" name="P_6_BD#642d5d0c0?vcp=1&amp;pid=b508ed51c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female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taikonaut.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Shandong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Changchun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Academy.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female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taikonaut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XⅢ.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female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</a:p>
          <a:p>
            <a:pPr indent="715963"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42d5d0c0?vcp=1&amp;pid=b508ed51c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学习至此，请完成“第6讲备考练习（七年级下册Modules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7~10）”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93ba796.fixed?vcp=1&amp;pid=a02cbccf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Modules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</a:t>
            </a:r>
            <a:endParaRPr lang="en-US" altLang="zh-CN" sz="4000" dirty="0"/>
          </a:p>
        </p:txBody>
      </p:sp>
      <p:sp>
        <p:nvSpPr>
          <p:cNvPr id="3" name="C_4_BD#d793ba796.fixed?vcp=1&amp;pid=a02cbccfe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第6讲备考练习（七年级下册Modules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3ad2b037?sp=1&amp;vcp=1&amp;pid=d793ba7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、词形变换。用括号中所给单词的正确形式填空。</a:t>
            </a:r>
            <a:endParaRPr lang="en-US" altLang="zh-CN" sz="3200" dirty="0"/>
          </a:p>
        </p:txBody>
      </p:sp>
      <p:sp>
        <p:nvSpPr>
          <p:cNvPr id="3" name="QB_6_BD.329_1#3eb5d5040?vaa=1&amp;vcp=1&amp;pid=d3ad2b037&amp;color=0,0,0&amp;vtp=1&amp;vaab=1&amp;bbb=1"/>
          <p:cNvSpPr/>
          <p:nvPr/>
        </p:nvSpPr>
        <p:spPr>
          <a:xfrm>
            <a:off x="539496" y="1263495"/>
            <a:ext cx="1128236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Bob’s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（success）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businessman.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（die）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4" name="QB_6_AN.1_1#3eb5d5040.blank?vaa=1&amp;vcp=1&amp;pid=d3ad2b037&amp;color=0,0,0&amp;vpa=208&amp;vtp=1&amp;vaab=1&amp;bbb=1"/>
          <p:cNvSpPr/>
          <p:nvPr/>
        </p:nvSpPr>
        <p:spPr>
          <a:xfrm>
            <a:off x="1835689" y="1233015"/>
            <a:ext cx="9493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6" name="QB_6_AN.2_1#3eb5d5040.blank?vaa=1&amp;vcp=1&amp;pid=d3ad2b037&amp;color=0,0,0&amp;vpa=209&amp;vtp=1&amp;vaab=1&amp;bbb=1"/>
          <p:cNvSpPr/>
          <p:nvPr/>
        </p:nvSpPr>
        <p:spPr>
          <a:xfrm>
            <a:off x="3567080" y="1880715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8" name="QB_6_AN.3_1#3eb5d5040.blank?vaa=1&amp;vcp=1&amp;pid=d3ad2b037&amp;color=0,0,0&amp;vpa=210&amp;vtp=1&amp;vaab=1&amp;bbb=1"/>
          <p:cNvSpPr/>
          <p:nvPr/>
        </p:nvSpPr>
        <p:spPr>
          <a:xfrm>
            <a:off x="2435764" y="2507460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endParaRPr lang="en-US" altLang="zh-CN" sz="2800" dirty="0"/>
          </a:p>
        </p:txBody>
      </p:sp>
      <p:sp>
        <p:nvSpPr>
          <p:cNvPr id="9" name="QB_6_BD.335_1#874bc9d36?sp=1&amp;vaa=1&amp;vcp=1&amp;pid=d3ad2b037&amp;color=0,0,0&amp;vtp=1&amp;vaab=1&amp;bbb=1"/>
          <p:cNvSpPr/>
          <p:nvPr/>
        </p:nvSpPr>
        <p:spPr>
          <a:xfrm>
            <a:off x="539496" y="31881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（friend）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nice.</a:t>
            </a:r>
            <a:endParaRPr lang="en-US" altLang="zh-CN" sz="2800" dirty="0"/>
          </a:p>
        </p:txBody>
      </p:sp>
      <p:sp>
        <p:nvSpPr>
          <p:cNvPr id="10" name="QB_6_AN.4_1#874bc9d36.blank?vaa=1&amp;vcp=1&amp;pid=d3ad2b037&amp;color=0,0,0&amp;vpa=211&amp;vtp=1&amp;vaab=1&amp;bbb=1"/>
          <p:cNvSpPr/>
          <p:nvPr/>
        </p:nvSpPr>
        <p:spPr>
          <a:xfrm>
            <a:off x="4758277" y="3771754"/>
            <a:ext cx="1384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endParaRPr lang="en-US" altLang="zh-CN" sz="2800" dirty="0"/>
          </a:p>
        </p:txBody>
      </p:sp>
      <p:sp>
        <p:nvSpPr>
          <p:cNvPr id="11" name="QB_6_BD.337_1#936273ae3?vaa=1&amp;vcp=1&amp;pid=d3ad2b037&amp;color=0,0,0&amp;vtp=1&amp;vaab=1&amp;bbb=1&amp;hb=1"/>
          <p:cNvSpPr/>
          <p:nvPr/>
        </p:nvSpPr>
        <p:spPr>
          <a:xfrm>
            <a:off x="539496" y="4465174"/>
            <a:ext cx="11109960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（become）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2" name="QB_6_AN.338_1#936273ae3.blank?vaa=1&amp;vcp=1&amp;pid=d3ad2b037&amp;color=0,0,0&amp;vpa=212&amp;vtp=1&amp;vaab=1&amp;bbb=1"/>
          <p:cNvSpPr/>
          <p:nvPr/>
        </p:nvSpPr>
        <p:spPr>
          <a:xfrm>
            <a:off x="4831302" y="4434694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9_1#08a93b1c7?vaa=1&amp;vcp=1&amp;pid=d3ad2b037&amp;color=0,0,0&amp;mp=1&amp;vtp=1&amp;vaab=1&amp;bt=1&amp;bbb=1&amp;h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grandpa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（build）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（write）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Shakespeare’s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（language）.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（influence）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（find）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later.</a:t>
            </a:r>
            <a:endParaRPr lang="en-US" altLang="zh-CN" sz="2800" dirty="0"/>
          </a:p>
        </p:txBody>
      </p:sp>
      <p:sp>
        <p:nvSpPr>
          <p:cNvPr id="3" name="QB_6_AN.1_1#08a93b1c7.blank?vaa=1&amp;vcp=1&amp;pid=d3ad2b037&amp;color=0,0,0&amp;mp=1&amp;vpa=213&amp;vtp=1&amp;vaab=1&amp;bbb=1"/>
          <p:cNvSpPr/>
          <p:nvPr/>
        </p:nvSpPr>
        <p:spPr>
          <a:xfrm>
            <a:off x="6711600" y="57375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endParaRPr lang="en-US" altLang="zh-CN" sz="2800" dirty="0"/>
          </a:p>
        </p:txBody>
      </p:sp>
      <p:sp>
        <p:nvSpPr>
          <p:cNvPr id="5" name="QB_6_AN.2_1#08a93b1c7.blank?vaa=1&amp;vcp=1&amp;pid=d3ad2b037&amp;color=0,0,0&amp;vpa=214&amp;vtp=1&amp;vaab=1&amp;bbb=1"/>
          <p:cNvSpPr/>
          <p:nvPr/>
        </p:nvSpPr>
        <p:spPr>
          <a:xfrm>
            <a:off x="5640927" y="1869154"/>
            <a:ext cx="12461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</a:t>
            </a:r>
            <a:endParaRPr lang="en-US" altLang="zh-CN" sz="2800" dirty="0"/>
          </a:p>
        </p:txBody>
      </p:sp>
      <p:sp>
        <p:nvSpPr>
          <p:cNvPr id="7" name="QB_6_AN.3_1#08a93b1c7.blank?vaa=1&amp;vcp=1&amp;pid=d3ad2b037&amp;color=0,0,0&amp;vpa=215&amp;vtp=1&amp;vaab=1&amp;bbb=1"/>
          <p:cNvSpPr/>
          <p:nvPr/>
        </p:nvSpPr>
        <p:spPr>
          <a:xfrm>
            <a:off x="549815" y="3151854"/>
            <a:ext cx="1677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</a:t>
            </a:r>
            <a:endParaRPr lang="en-US" altLang="zh-CN" sz="2800" dirty="0"/>
          </a:p>
        </p:txBody>
      </p:sp>
      <p:sp>
        <p:nvSpPr>
          <p:cNvPr id="9" name="QB_6_AN.4_1#08a93b1c7.blank?vaa=1&amp;vcp=1&amp;pid=d3ad2b037&amp;color=0,0,0&amp;vpa=216&amp;vtp=1&amp;vaab=1&amp;bbb=1"/>
          <p:cNvSpPr/>
          <p:nvPr/>
        </p:nvSpPr>
        <p:spPr>
          <a:xfrm>
            <a:off x="6409405" y="3812254"/>
            <a:ext cx="1757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influenced</a:t>
            </a:r>
            <a:endParaRPr lang="en-US" altLang="zh-CN" sz="2800" dirty="0"/>
          </a:p>
        </p:txBody>
      </p:sp>
      <p:sp>
        <p:nvSpPr>
          <p:cNvPr id="11" name="QB_6_AN.348_1#08a93b1c7.blank?vaa=1&amp;vcp=1&amp;pid=d3ad2b037&amp;color=0,0,0&amp;vpa=217&amp;vtp=1&amp;vaab=1&amp;bbb=1"/>
          <p:cNvSpPr/>
          <p:nvPr/>
        </p:nvSpPr>
        <p:spPr>
          <a:xfrm>
            <a:off x="8664225" y="5107654"/>
            <a:ext cx="1089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c639c81?sp=1&amp;vcp=1&amp;pid=d793ba796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选词填空。根据语篇内容，从方框中选择恰当的单词并用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其正确形式填空。每个单词只能用一次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73" name="QM_6_BD.349_1#e36930b4c?colgroup=30&amp;vaa=1&amp;vcp=1&amp;pid=98c639c81&amp;color=0,0,0&amp;vtp=1&amp;vaab=1&amp;bbb=1&amp;hb=1"/>
          <p:cNvGraphicFramePr>
            <a:graphicFrameLocks noGrp="1"/>
          </p:cNvGraphicFramePr>
          <p:nvPr/>
        </p:nvGraphicFramePr>
        <p:xfrm>
          <a:off x="539496" y="206608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349_2#e36930b4c?sp=1&amp;vaa=1&amp;vcp=1&amp;pid=98c639c81&amp;color=0,0,0&amp;vtp=1&amp;vaab=1&amp;bbb=1&amp;hb=1"/>
          <p:cNvSpPr/>
          <p:nvPr/>
        </p:nvSpPr>
        <p:spPr>
          <a:xfrm>
            <a:off x="539496" y="33233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Xizang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Xizang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1st,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2006,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1,956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Lhasa.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Xizang.</a:t>
            </a:r>
            <a:endParaRPr lang="en-US" altLang="zh-CN" sz="2800" dirty="0"/>
          </a:p>
        </p:txBody>
      </p:sp>
      <p:sp>
        <p:nvSpPr>
          <p:cNvPr id="5" name="QM_6_AN.350_1#e36930b4c.blank?vaa=1&amp;vcp=1&amp;pid=98c639c81&amp;color=0,0,0&amp;vpa=218&amp;vtp=1&amp;vaab=1&amp;bbb=1"/>
          <p:cNvSpPr/>
          <p:nvPr/>
        </p:nvSpPr>
        <p:spPr>
          <a:xfrm>
            <a:off x="778415" y="3940601"/>
            <a:ext cx="1579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endParaRPr lang="en-US" altLang="zh-CN" sz="2800" dirty="0"/>
          </a:p>
        </p:txBody>
      </p:sp>
      <p:sp>
        <p:nvSpPr>
          <p:cNvPr id="6" name="QM_6_AN.351_1#e36930b4c.blank?vaa=1&amp;vcp=1&amp;pid=98c639c81&amp;color=0,0,0&amp;vpa=219&amp;vtp=1&amp;vaab=1&amp;bbb=1"/>
          <p:cNvSpPr/>
          <p:nvPr/>
        </p:nvSpPr>
        <p:spPr>
          <a:xfrm>
            <a:off x="803815" y="4588301"/>
            <a:ext cx="831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7" name="QM_6_AN.352_1#e36930b4c.blank?vaa=1&amp;vcp=1&amp;pid=98c639c81&amp;color=0,0,0&amp;vpa=220&amp;vtp=1&amp;vaab=1&amp;bbb=1"/>
          <p:cNvSpPr/>
          <p:nvPr/>
        </p:nvSpPr>
        <p:spPr>
          <a:xfrm>
            <a:off x="1507078" y="5215046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3_1#e36930b4c?vaa=1&amp;vcp=1&amp;pid=98c639c81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Qinghai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Kunlun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Potala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Passengers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乘客）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karaoke.</a:t>
            </a:r>
            <a:endParaRPr lang="en-US" altLang="zh-CN" sz="2800" dirty="0"/>
          </a:p>
        </p:txBody>
      </p:sp>
      <p:graphicFrame>
        <p:nvGraphicFramePr>
          <p:cNvPr id="3" name="QM_6_BD.349_1#e36930b4c?colgroup=30&amp;vaa=1&amp;vcp=1&amp;pid=98c639c81&amp;color=0,0,0&amp;vtp=1&amp;vaab=1&amp;bbb=1&amp;hb=1">
            <a:extLst>
              <a:ext uri="{FF2B5EF4-FFF2-40B4-BE49-F238E27FC236}">
                <a16:creationId xmlns:a16="http://schemas.microsoft.com/office/drawing/2014/main" id="{5EAB719E-4D74-104C-A194-A7A5E85EC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602226"/>
              </p:ext>
            </p:extLst>
          </p:nvPr>
        </p:nvGraphicFramePr>
        <p:xfrm>
          <a:off x="539496" y="979032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3_2#e36930b4c?sp=1&amp;vaa=1&amp;vcp=1&amp;pid=98c639c81&amp;color=0,0,0&amp;mp=1&amp;vtp=1&amp;vaab=1&amp;bt=1&amp;bbb=1&amp;hb=1"/>
          <p:cNvSpPr/>
          <p:nvPr/>
        </p:nvSpPr>
        <p:spPr>
          <a:xfrm>
            <a:off x="539496" y="1318407"/>
            <a:ext cx="11109960" cy="5101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toilets.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（系统）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sunlight.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（插座）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3" name="QM_6_AN.354_1#e36930b4c.blank?vaa=1&amp;vcp=1&amp;pid=98c639c81&amp;color=0,0,0&amp;mp=1&amp;vpa=221&amp;vtp=1&amp;vaab=1&amp;bbb=1"/>
          <p:cNvSpPr/>
          <p:nvPr/>
        </p:nvSpPr>
        <p:spPr>
          <a:xfrm>
            <a:off x="6877589" y="1287927"/>
            <a:ext cx="671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endParaRPr lang="en-US" altLang="zh-CN" sz="2800" dirty="0"/>
          </a:p>
        </p:txBody>
      </p:sp>
      <p:sp>
        <p:nvSpPr>
          <p:cNvPr id="4" name="QM_6_AN.355_1#e36930b4c.blank?vaa=1&amp;vcp=1&amp;pid=98c639c81&amp;color=0,0,0&amp;mp=1&amp;vpa=222&amp;vtp=1&amp;vaab=1&amp;bbb=1"/>
          <p:cNvSpPr/>
          <p:nvPr/>
        </p:nvSpPr>
        <p:spPr>
          <a:xfrm>
            <a:off x="816515" y="2583327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endParaRPr lang="en-US" altLang="zh-CN" sz="2800" dirty="0"/>
          </a:p>
        </p:txBody>
      </p:sp>
      <p:sp>
        <p:nvSpPr>
          <p:cNvPr id="5" name="QM_6_AN.356_1#e36930b4c.blank?vaa=1&amp;vcp=1&amp;pid=98c639c81&amp;color=0,0,0&amp;mp=1&amp;vpa=223&amp;vtp=1&amp;vaab=1&amp;bbb=1"/>
          <p:cNvSpPr/>
          <p:nvPr/>
        </p:nvSpPr>
        <p:spPr>
          <a:xfrm>
            <a:off x="3283490" y="3218327"/>
            <a:ext cx="1243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endParaRPr lang="en-US" altLang="zh-CN" sz="2800" dirty="0"/>
          </a:p>
        </p:txBody>
      </p:sp>
      <p:sp>
        <p:nvSpPr>
          <p:cNvPr id="6" name="QM_6_AN.357_1#e36930b4c.blank?vaa=1&amp;vcp=1&amp;pid=98c639c81&amp;color=0,0,0&amp;mp=1&amp;vpa=224&amp;vtp=1&amp;vaab=1&amp;bbb=1"/>
          <p:cNvSpPr/>
          <p:nvPr/>
        </p:nvSpPr>
        <p:spPr>
          <a:xfrm>
            <a:off x="1953164" y="4526427"/>
            <a:ext cx="9509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7" name="QM_6_AN.358_1#e36930b4c.blank?vaa=1&amp;vcp=1&amp;pid=98c639c81&amp;color=0,0,0&amp;mp=1&amp;vpa=225&amp;vtp=1&amp;vaab=1&amp;bbb=1"/>
          <p:cNvSpPr/>
          <p:nvPr/>
        </p:nvSpPr>
        <p:spPr>
          <a:xfrm>
            <a:off x="7913528" y="4526427"/>
            <a:ext cx="830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endParaRPr lang="en-US" altLang="zh-CN" sz="2800" dirty="0"/>
          </a:p>
        </p:txBody>
      </p:sp>
      <p:graphicFrame>
        <p:nvGraphicFramePr>
          <p:cNvPr id="8" name="QM_6_BD.349_1#e36930b4c?colgroup=30&amp;vaa=1&amp;vcp=1&amp;pid=98c639c81&amp;color=0,0,0&amp;vtp=1&amp;vaab=1&amp;bbb=1&amp;hb=1">
            <a:extLst>
              <a:ext uri="{FF2B5EF4-FFF2-40B4-BE49-F238E27FC236}">
                <a16:creationId xmlns:a16="http://schemas.microsoft.com/office/drawing/2014/main" id="{46506EE2-506C-B6A6-C0E4-D60B9C0AF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78914"/>
              </p:ext>
            </p:extLst>
          </p:nvPr>
        </p:nvGraphicFramePr>
        <p:xfrm>
          <a:off x="539496" y="608158"/>
          <a:ext cx="11100816" cy="89166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418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9_1#e36930b4c?sp=1&amp;vaa=1&amp;vcp=1&amp;pid=98c639c81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oxygen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（氧气）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oxygen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（氧气罩）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passengers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oxygen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（世界屋脊）.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endParaRPr lang="en-US" altLang="zh-CN" sz="2800" dirty="0"/>
          </a:p>
        </p:txBody>
      </p:sp>
      <p:sp>
        <p:nvSpPr>
          <p:cNvPr id="3" name="QM_6_AN.360_1#e36930b4c.blank?vaa=1&amp;vcp=1&amp;pid=98c639c81&amp;color=0,0,0&amp;mp=1&amp;vpa=226&amp;vtp=1&amp;vaab=1&amp;bbb=1"/>
          <p:cNvSpPr/>
          <p:nvPr/>
        </p:nvSpPr>
        <p:spPr>
          <a:xfrm>
            <a:off x="1673764" y="3130264"/>
            <a:ext cx="19748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endParaRPr lang="en-US" altLang="zh-CN" sz="2800" dirty="0"/>
          </a:p>
        </p:txBody>
      </p:sp>
      <p:sp>
        <p:nvSpPr>
          <p:cNvPr id="4" name="QM_6_AN.361_1#e36930b4c.blank?vaa=1&amp;vcp=1&amp;pid=98c639c81&amp;color=0,0,0&amp;mp=1&amp;vpa=227&amp;vtp=1&amp;vaab=1&amp;bbb=1"/>
          <p:cNvSpPr/>
          <p:nvPr/>
        </p:nvSpPr>
        <p:spPr>
          <a:xfrm>
            <a:off x="3197765" y="4404709"/>
            <a:ext cx="850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endParaRPr lang="en-US" altLang="zh-CN" sz="2800" dirty="0"/>
          </a:p>
        </p:txBody>
      </p:sp>
      <p:graphicFrame>
        <p:nvGraphicFramePr>
          <p:cNvPr id="5" name="QM_6_BD.349_1#e36930b4c?colgroup=30&amp;vaa=1&amp;vcp=1&amp;pid=98c639c81&amp;color=0,0,0&amp;vtp=1&amp;vaab=1&amp;bbb=1&amp;hb=1">
            <a:extLst>
              <a:ext uri="{FF2B5EF4-FFF2-40B4-BE49-F238E27FC236}">
                <a16:creationId xmlns:a16="http://schemas.microsoft.com/office/drawing/2014/main" id="{89A0014E-D7F0-EFE3-3FFA-B7F220617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483663"/>
              </p:ext>
            </p:extLst>
          </p:nvPr>
        </p:nvGraphicFramePr>
        <p:xfrm>
          <a:off x="539496" y="780806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226f49e5?vcp=1&amp;pid=f703f042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endParaRPr lang="en-US" altLang="zh-CN" sz="3200" dirty="0"/>
          </a:p>
        </p:txBody>
      </p:sp>
      <p:sp>
        <p:nvSpPr>
          <p:cNvPr id="3" name="QB_7_BD.5_1#d767ac18d?vaa=1&amp;vcp=1&amp;pid=5226f49e5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.）决定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.）进入→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.）入口→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.）进入，进入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权，入口处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.）哭，喊叫→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  <a:endParaRPr lang="en-US" altLang="zh-CN" sz="2800" dirty="0"/>
          </a:p>
        </p:txBody>
      </p:sp>
      <p:sp>
        <p:nvSpPr>
          <p:cNvPr id="4" name="QB_7_AN.1_1#d767ac18d.blank?vaa=1&amp;vcp=1&amp;pid=5226f49e5&amp;color=0,0,0&amp;vpa=3&amp;vtp=1&amp;vaab=1&amp;bbb=1"/>
          <p:cNvSpPr/>
          <p:nvPr/>
        </p:nvSpPr>
        <p:spPr>
          <a:xfrm>
            <a:off x="4070890" y="1233015"/>
            <a:ext cx="1441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decision</a:t>
            </a:r>
            <a:endParaRPr lang="en-US" altLang="zh-CN" sz="2800" dirty="0"/>
          </a:p>
        </p:txBody>
      </p:sp>
      <p:sp>
        <p:nvSpPr>
          <p:cNvPr id="6" name="QB_7_AN.2_1#d767ac18d.blank?vaa=1&amp;vcp=1&amp;pid=5226f49e5&amp;color=0,0,0&amp;vpa=4&amp;vtp=1&amp;vaab=1&amp;bbb=1"/>
          <p:cNvSpPr/>
          <p:nvPr/>
        </p:nvSpPr>
        <p:spPr>
          <a:xfrm>
            <a:off x="3842290" y="1880715"/>
            <a:ext cx="14605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</a:t>
            </a:r>
            <a:endParaRPr lang="en-US" altLang="zh-CN" sz="2800" dirty="0"/>
          </a:p>
        </p:txBody>
      </p:sp>
      <p:sp>
        <p:nvSpPr>
          <p:cNvPr id="7" name="QB_7_AN.3_1#d767ac18d.blank?vaa=1&amp;vcp=1&amp;pid=5226f49e5&amp;color=0,0,0&amp;vpa=5&amp;vtp=1&amp;vaab=1&amp;bbb=1"/>
          <p:cNvSpPr/>
          <p:nvPr/>
        </p:nvSpPr>
        <p:spPr>
          <a:xfrm>
            <a:off x="7550689" y="1868015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entry</a:t>
            </a:r>
            <a:endParaRPr lang="en-US" altLang="zh-CN" sz="2800" dirty="0"/>
          </a:p>
        </p:txBody>
      </p:sp>
      <p:sp>
        <p:nvSpPr>
          <p:cNvPr id="9" name="QB_7_AN.11_1#d767ac18d.blank?vaa=1&amp;vcp=1&amp;pid=5226f49e5&amp;color=0,0,0&amp;vpa=6&amp;vtp=1&amp;vaab=1&amp;bbb=1"/>
          <p:cNvSpPr/>
          <p:nvPr/>
        </p:nvSpPr>
        <p:spPr>
          <a:xfrm>
            <a:off x="4361402" y="3176115"/>
            <a:ext cx="9683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cried</a:t>
            </a:r>
            <a:endParaRPr lang="en-US" altLang="zh-CN" sz="2800" dirty="0"/>
          </a:p>
        </p:txBody>
      </p:sp>
      <p:sp>
        <p:nvSpPr>
          <p:cNvPr id="10" name="QB_7_AN.12_1#d767ac18d.blank?vaa=1&amp;vcp=1&amp;pid=5226f49e5&amp;color=0,0,0&amp;vpa=7&amp;vtp=1&amp;vaab=1&amp;bbb=1"/>
          <p:cNvSpPr/>
          <p:nvPr/>
        </p:nvSpPr>
        <p:spPr>
          <a:xfrm>
            <a:off x="9260428" y="3163415"/>
            <a:ext cx="11668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a961ed8?sp=1&amp;vcp=1&amp;pid=d793ba7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、书面表达。</a:t>
            </a:r>
            <a:endParaRPr lang="en-US" altLang="zh-CN" sz="3200" dirty="0"/>
          </a:p>
        </p:txBody>
      </p:sp>
      <p:sp>
        <p:nvSpPr>
          <p:cNvPr id="3" name="QB_6_BD.362_1#b766fd863?vaa=1&amp;vcp=1&amp;pid=95a961ed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你校正在开展主题为“以先进人物为榜样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，立志做有为的新时代中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国青年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”的征文活动。请你以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BD.362_2#b766fd863?sp=1&amp;vaa=1&amp;vcp=1&amp;pid=95a961ed8&amp;color=0,0,0&amp;vtp=1&amp;vaab=1&amp;bbb=1"/>
          <p:cNvSpPr/>
          <p:nvPr/>
        </p:nvSpPr>
        <p:spPr>
          <a:xfrm>
            <a:off x="539496" y="31881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170021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54200" algn="l"/>
              </a:tabLst>
              <a:defRPr/>
            </a:pP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him/her?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54200" algn="l"/>
              </a:tabLst>
              <a:defRPr/>
            </a:pP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him/her?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2_5#b766fd863?sp=1&amp;vaa=1&amp;vcp=1&amp;pid=95a961ed8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要求：1.短文须包括提示中所给内容要点，可适当发挥；2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.文中不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得出现真实的地名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、校名和人名；3.词数80左右（开头已给出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，不计入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：devote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.奉献；selfless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.无私的;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contribution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贡献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2_6#b766fd863?sp=1&amp;vaa=1&amp;vcp=1&amp;pid=95a961ed8&amp;color=0,0,0&amp;mp=1&amp;vtp=1&amp;vaab=1&amp;bt=1&amp;bbb=1&amp;hb=1&amp;hltap=1"/>
          <p:cNvSpPr/>
          <p:nvPr/>
        </p:nvSpPr>
        <p:spPr>
          <a:xfrm>
            <a:off x="539496" y="411525"/>
            <a:ext cx="11109960" cy="5860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62_6#b766fd863?sp=1&amp;vaa=1&amp;vcp=1&amp;pid=95a961ed8&amp;color=0,0,0&amp;mp=1&amp;vtp=1&amp;vaab=1&amp;bt=1&amp;bbb=1&amp;hb=1&amp;hla=1"/>
          <p:cNvSpPr/>
          <p:nvPr/>
        </p:nvSpPr>
        <p:spPr>
          <a:xfrm>
            <a:off x="539496" y="987724"/>
            <a:ext cx="11109960" cy="53098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Guimei.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headmaster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Lijiang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Yunnan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devoted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herself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selfless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contribution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determined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_1#d69a2cd4d?vaa=1&amp;vcp=1&amp;pid=5226f49e5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.）成为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（过去分词）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.）结婚→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.）已婚的→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.）婚姻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.）建造→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（过去式/过去分词）→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.）建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筑物；房子</a:t>
            </a:r>
            <a:endParaRPr lang="en-US" altLang="zh-CN" sz="2800" dirty="0"/>
          </a:p>
        </p:txBody>
      </p:sp>
      <p:sp>
        <p:nvSpPr>
          <p:cNvPr id="3" name="QB_7_AN.1_1#d69a2cd4d.blank?vaa=1&amp;vcp=1&amp;pid=5226f49e5&amp;color=0,0,0&amp;mp=1&amp;vpa=8&amp;vtp=1&amp;vaab=1&amp;bbb=1"/>
          <p:cNvSpPr/>
          <p:nvPr/>
        </p:nvSpPr>
        <p:spPr>
          <a:xfrm>
            <a:off x="4299490" y="1853914"/>
            <a:ext cx="13414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endParaRPr lang="en-US" altLang="zh-CN" sz="2800" dirty="0"/>
          </a:p>
        </p:txBody>
      </p:sp>
      <p:sp>
        <p:nvSpPr>
          <p:cNvPr id="4" name="QB_7_AN.2_1#d69a2cd4d.blank?vaa=1&amp;vcp=1&amp;pid=5226f49e5&amp;color=0,0,0&amp;mp=1&amp;vpa=9&amp;vtp=1&amp;vaab=1&amp;bbb=1"/>
          <p:cNvSpPr/>
          <p:nvPr/>
        </p:nvSpPr>
        <p:spPr>
          <a:xfrm>
            <a:off x="8020589" y="1853914"/>
            <a:ext cx="1362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endParaRPr lang="en-US" altLang="zh-CN" sz="2800" dirty="0"/>
          </a:p>
        </p:txBody>
      </p:sp>
      <p:sp>
        <p:nvSpPr>
          <p:cNvPr id="5" name="QB_7_AN.3_1#d69a2cd4d.blank?vaa=1&amp;vcp=1&amp;pid=5226f49e5&amp;color=0,0,0&amp;mp=1&amp;vpa=10&amp;vtp=1&amp;vaab=1&amp;bbb=1"/>
          <p:cNvSpPr/>
          <p:nvPr/>
        </p:nvSpPr>
        <p:spPr>
          <a:xfrm>
            <a:off x="1095915" y="2488914"/>
            <a:ext cx="1658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endParaRPr lang="en-US" altLang="zh-CN" sz="2800" dirty="0"/>
          </a:p>
        </p:txBody>
      </p:sp>
      <p:sp>
        <p:nvSpPr>
          <p:cNvPr id="7" name="QB_7_AN.4_1#d69a2cd4d.blank?vaa=1&amp;vcp=1&amp;pid=5226f49e5&amp;color=0,0,0&amp;vpa=11&amp;vtp=1&amp;vaab=1&amp;bbb=1"/>
          <p:cNvSpPr/>
          <p:nvPr/>
        </p:nvSpPr>
        <p:spPr>
          <a:xfrm>
            <a:off x="4032790" y="3149314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married</a:t>
            </a:r>
            <a:endParaRPr lang="en-US" altLang="zh-CN" sz="2800" dirty="0"/>
          </a:p>
        </p:txBody>
      </p:sp>
      <p:sp>
        <p:nvSpPr>
          <p:cNvPr id="8" name="QB_7_AN.5_1#d69a2cd4d.blank?vaa=1&amp;vcp=1&amp;pid=5226f49e5&amp;color=0,0,0&amp;vpa=12&amp;vtp=1&amp;vaab=1&amp;bbb=1"/>
          <p:cNvSpPr/>
          <p:nvPr/>
        </p:nvSpPr>
        <p:spPr>
          <a:xfrm>
            <a:off x="8322214" y="3136614"/>
            <a:ext cx="15208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marriage</a:t>
            </a:r>
            <a:endParaRPr lang="en-US" altLang="zh-CN" sz="2800" dirty="0"/>
          </a:p>
        </p:txBody>
      </p:sp>
      <p:sp>
        <p:nvSpPr>
          <p:cNvPr id="10" name="QB_7_AN.21_1#d69a2cd4d.blank?vaa=1&amp;vcp=1&amp;pid=5226f49e5&amp;color=0,0,0&amp;vpa=13&amp;vtp=1&amp;vaab=1&amp;bbb=1"/>
          <p:cNvSpPr/>
          <p:nvPr/>
        </p:nvSpPr>
        <p:spPr>
          <a:xfrm>
            <a:off x="3875627" y="3797014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endParaRPr lang="en-US" altLang="zh-CN" sz="2800" dirty="0"/>
          </a:p>
        </p:txBody>
      </p:sp>
      <p:sp>
        <p:nvSpPr>
          <p:cNvPr id="11" name="QB_7_AN.22_1#d69a2cd4d.blank?vaa=1&amp;vcp=1&amp;pid=5226f49e5&amp;color=0,0,0&amp;vpa=14&amp;vtp=1&amp;vaab=1&amp;bbb=1"/>
          <p:cNvSpPr/>
          <p:nvPr/>
        </p:nvSpPr>
        <p:spPr>
          <a:xfrm>
            <a:off x="8596853" y="3784314"/>
            <a:ext cx="14430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_1#61d038d0e?vaa=1&amp;vcp=1&amp;pid=5226f49e5&amp;color=0,0,0&amp;mp=1&amp;vtp=1&amp;vaab=1&amp;bt=1&amp;bbb=1&amp;hb=1"/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过去式/过去分词）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（现在分词）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.）死的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，无生命的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.）放松；休息→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.）轻松的→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放松的；悠闲的</a:t>
            </a:r>
            <a:endParaRPr lang="en-US" altLang="zh-CN" sz="2800" dirty="0"/>
          </a:p>
        </p:txBody>
      </p:sp>
      <p:sp>
        <p:nvSpPr>
          <p:cNvPr id="3" name="QB_7_AN.1_1#61d038d0e.blank?vaa=1&amp;vcp=1&amp;pid=5226f49e5&amp;color=0,0,0&amp;mp=1&amp;vpa=15&amp;vtp=1&amp;vaab=1&amp;bbb=1"/>
          <p:cNvSpPr/>
          <p:nvPr/>
        </p:nvSpPr>
        <p:spPr>
          <a:xfrm>
            <a:off x="3591465" y="2180304"/>
            <a:ext cx="8699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died</a:t>
            </a:r>
            <a:endParaRPr lang="en-US" altLang="zh-CN" sz="2800" dirty="0"/>
          </a:p>
        </p:txBody>
      </p:sp>
      <p:sp>
        <p:nvSpPr>
          <p:cNvPr id="4" name="QB_7_AN.2_1#61d038d0e.blank?vaa=1&amp;vcp=1&amp;pid=5226f49e5&amp;color=0,0,0&amp;mp=1&amp;vpa=16&amp;vtp=1&amp;vaab=1&amp;bbb=1"/>
          <p:cNvSpPr/>
          <p:nvPr/>
        </p:nvSpPr>
        <p:spPr>
          <a:xfrm>
            <a:off x="8299989" y="2167604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</a:t>
            </a:r>
            <a:endParaRPr lang="en-US" altLang="zh-CN" sz="2800" dirty="0"/>
          </a:p>
        </p:txBody>
      </p:sp>
      <p:sp>
        <p:nvSpPr>
          <p:cNvPr id="5" name="QB_7_AN.3_1#61d038d0e.blank?vaa=1&amp;vcp=1&amp;pid=5226f49e5&amp;color=0,0,0&amp;mp=1&amp;vpa=17&amp;vtp=1&amp;vaab=1&amp;bbb=1"/>
          <p:cNvSpPr/>
          <p:nvPr/>
        </p:nvSpPr>
        <p:spPr>
          <a:xfrm>
            <a:off x="1057815" y="2828004"/>
            <a:ext cx="1027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</a:t>
            </a:r>
            <a:endParaRPr lang="en-US" altLang="zh-CN" sz="2800" dirty="0"/>
          </a:p>
        </p:txBody>
      </p:sp>
      <p:sp>
        <p:nvSpPr>
          <p:cNvPr id="6" name="QB_7_AN.4_1#61d038d0e.blank?vaa=1&amp;vcp=1&amp;pid=5226f49e5&amp;color=0,0,0&amp;mp=1&amp;vpa=18&amp;vtp=1&amp;vaab=1&amp;bbb=1"/>
          <p:cNvSpPr/>
          <p:nvPr/>
        </p:nvSpPr>
        <p:spPr>
          <a:xfrm>
            <a:off x="4309015" y="2828004"/>
            <a:ext cx="9286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</a:t>
            </a:r>
            <a:endParaRPr lang="en-US" altLang="zh-CN" sz="2800" dirty="0"/>
          </a:p>
        </p:txBody>
      </p:sp>
      <p:sp>
        <p:nvSpPr>
          <p:cNvPr id="8" name="QB_7_AN.29_1#61d038d0e.blank?vaa=1&amp;vcp=1&amp;pid=5226f49e5&amp;color=0,0,0&amp;vpa=19&amp;vtp=1&amp;vaab=1&amp;bbb=1"/>
          <p:cNvSpPr/>
          <p:nvPr/>
        </p:nvSpPr>
        <p:spPr>
          <a:xfrm>
            <a:off x="4934490" y="3463004"/>
            <a:ext cx="14224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9" name="QB_7_AN.30_1#61d038d0e.blank?vaa=1&amp;vcp=1&amp;pid=5226f49e5&amp;color=0,0,0&amp;vpa=20&amp;vtp=1&amp;vaab=1&amp;bbb=1"/>
          <p:cNvSpPr/>
          <p:nvPr/>
        </p:nvSpPr>
        <p:spPr>
          <a:xfrm>
            <a:off x="9262014" y="3475704"/>
            <a:ext cx="13033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3795</Words>
  <Application>Microsoft Office PowerPoint</Application>
  <PresentationFormat>宽屏</PresentationFormat>
  <Paragraphs>771</Paragraphs>
  <Slides>72</Slides>
  <Notes>72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0" baseType="lpstr">
      <vt:lpstr>Arial (正文)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2024-11-29T12:21:00Z</dcterms:created>
  <dcterms:modified xsi:type="dcterms:W3CDTF">2025-07-25T06:57:37Z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393414F1FBCB42A09EDAFB5B4CC61D20_12</vt:lpwstr>
  </property>
  <property fmtid="{D5CDD505-2E9C-101B-9397-08002B2CF9AE}" pid="3" name="KSOProductBuildVer">
    <vt:lpwstr>2052-12.1.0.18912</vt:lpwstr>
  </property>
</Properties>
</file>