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81" r:id="rId4"/>
    <p:sldId id="282" r:id="rId5"/>
    <p:sldId id="28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3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110" y="1029970"/>
            <a:ext cx="9669145" cy="47980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637905" y="4589145"/>
            <a:ext cx="47879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54295" y="5267960"/>
            <a:ext cx="47879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355" y="1391920"/>
            <a:ext cx="11515725" cy="36677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143375" y="4415155"/>
            <a:ext cx="47879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37905" y="4415155"/>
            <a:ext cx="47879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895" y="1431925"/>
            <a:ext cx="10947400" cy="28759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7410" y="2895600"/>
            <a:ext cx="3219450" cy="4470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448425" y="3617595"/>
            <a:ext cx="47879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17050" y="3617595"/>
            <a:ext cx="47879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510" y="1295400"/>
            <a:ext cx="10862945" cy="42684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041015" y="4284345"/>
            <a:ext cx="47879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1015" y="4884420"/>
            <a:ext cx="47879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10970" y="5484495"/>
            <a:ext cx="10010775" cy="10699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解析:(1)篮球有4个，足球有11个，篮球数量的2倍是4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×2=8(个)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-8=3(个),所以足球去掉3个,其数量就是篮球的2倍。(2)篮球数量的3倍是4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×3=12(个)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-11=1(个) ,所以足球增加1个,其数量就是篮球的3倍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</Words>
  <Application>WPS 演示</Application>
  <PresentationFormat>宽屏</PresentationFormat>
  <Paragraphs>20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183</cp:revision>
  <dcterms:created xsi:type="dcterms:W3CDTF">2019-06-19T02:08:00Z</dcterms:created>
  <dcterms:modified xsi:type="dcterms:W3CDTF">2024-09-02T05:28:23Z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B8A5AD15F3074D508B8119600AD478A8_13</vt:lpwstr>
  </property>
</Properties>
</file>