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5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2" r:id="rId47"/>
    <p:sldId id="316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7.xml"/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7.xml"/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7.xml"/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7.xml"/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11498b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200D2EB-B274-4190-AB3B-A3FAA71D78E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11498b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D5C97B4-6A25-42FD-A388-04B62DD298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eba96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9d6fea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053967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51b831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f947118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7eba963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79d6feab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053967a8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851b8316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f947118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11498b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E5A4C6D-9B2D-43E7-8412-8A24E574FA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eba96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9d6fea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053967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51b831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f947118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7eba963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79d6feab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053967a8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851b8316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f947118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020C1CB-DA6C-4983-A77E-07BD90F4F4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4F5DD27-6415-4FE7-AF88-CF43521492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eba963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9d6fea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053967a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51b8316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f94711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7eba9633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79d6feab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053967a8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851b8316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f947118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503D906-959A-4A6E-833C-2D1016EE12A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eba963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9d6fea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053967a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51b8316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f94711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7eba9633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79d6feab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053967a8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851b8316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f947118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11498b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200D2EB-B274-4190-AB3B-A3FAA71D78E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11498b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D5C97B4-6A25-42FD-A388-04B62DD298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eba963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9d6fea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053967a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51b8316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f94711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7eba9633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79d6feab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053967a8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851b8316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f947118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11498b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E5A4C6D-9B2D-43E7-8412-8A24E574FA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eba963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9d6fea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053967a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51b8316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f94711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7eba9633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79d6feab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053967a8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851b8316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f947118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98E8EC3-180C-A7BF-296D-6BA3A94D96D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020C1CB-DA6C-4983-A77E-07BD90F4F4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4F5DD27-6415-4FE7-AF88-CF43521492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eba96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9d6fea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053967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51b831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f947118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7eba963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79d6feab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053967a8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851b8316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f947118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503D906-959A-4A6E-833C-2D1016EE12A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eba96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9d6fea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053967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51b831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ff947118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7eba963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79d6feab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053967a8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851b8316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ff947118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_1#f054e0757?vaa=1&amp;vcp=1&amp;pid=ebcbbe357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咬→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.）隐藏，隐蔽→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.）扔，掷→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.）跟随，紧跟→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.）接着的，接下来的</a:t>
            </a:r>
            <a:endParaRPr lang="en-US" altLang="zh-CN" sz="2800" dirty="0"/>
          </a:p>
        </p:txBody>
      </p:sp>
      <p:sp>
        <p:nvSpPr>
          <p:cNvPr id="3" name="QB_7_AN.1_1#f054e0757.blank?vaa=1&amp;vcp=1&amp;pid=ebcbbe357&amp;color=0,0,0&amp;mp=1&amp;vpa=15&amp;vtp=1&amp;vaab=1&amp;bbb=1"/>
          <p:cNvSpPr/>
          <p:nvPr/>
        </p:nvSpPr>
        <p:spPr>
          <a:xfrm>
            <a:off x="3905790" y="2173954"/>
            <a:ext cx="633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endParaRPr lang="en-US" altLang="zh-CN" sz="2800" dirty="0"/>
          </a:p>
        </p:txBody>
      </p:sp>
      <p:sp>
        <p:nvSpPr>
          <p:cNvPr id="4" name="QB_7_AN.2_1#f054e0757.blank?vaa=1&amp;vcp=1&amp;pid=ebcbbe357&amp;color=0,0,0&amp;mp=1&amp;vpa=16&amp;vtp=1&amp;vaab=1&amp;bbb=1"/>
          <p:cNvSpPr/>
          <p:nvPr/>
        </p:nvSpPr>
        <p:spPr>
          <a:xfrm>
            <a:off x="6712489" y="217395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bitten</a:t>
            </a:r>
            <a:endParaRPr lang="en-US" altLang="zh-CN" sz="2800" dirty="0"/>
          </a:p>
        </p:txBody>
      </p:sp>
      <p:sp>
        <p:nvSpPr>
          <p:cNvPr id="6" name="QB_7_AN.3_1#f054e0757.blank?vaa=1&amp;vcp=1&amp;pid=ebcbbe357&amp;color=0,0,0&amp;vpa=17&amp;vtp=1&amp;vaab=1&amp;bbb=1"/>
          <p:cNvSpPr/>
          <p:nvPr/>
        </p:nvSpPr>
        <p:spPr>
          <a:xfrm>
            <a:off x="4645565" y="282165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hid</a:t>
            </a:r>
            <a:endParaRPr lang="en-US" altLang="zh-CN" sz="2800" dirty="0"/>
          </a:p>
        </p:txBody>
      </p:sp>
      <p:sp>
        <p:nvSpPr>
          <p:cNvPr id="7" name="QB_7_AN.4_1#f054e0757.blank?vaa=1&amp;vcp=1&amp;pid=ebcbbe357&amp;color=0,0,0&amp;vpa=18&amp;vtp=1&amp;vaab=1&amp;bbb=1"/>
          <p:cNvSpPr/>
          <p:nvPr/>
        </p:nvSpPr>
        <p:spPr>
          <a:xfrm>
            <a:off x="7503064" y="2821654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hidden</a:t>
            </a:r>
            <a:endParaRPr lang="en-US" altLang="zh-CN" sz="2800" dirty="0"/>
          </a:p>
        </p:txBody>
      </p:sp>
      <p:sp>
        <p:nvSpPr>
          <p:cNvPr id="9" name="QB_7_AN.5_1#f054e0757.blank?vaa=1&amp;vcp=1&amp;pid=ebcbbe357&amp;color=0,0,0&amp;vpa=19&amp;vtp=1&amp;vaab=1&amp;bbb=1"/>
          <p:cNvSpPr/>
          <p:nvPr/>
        </p:nvSpPr>
        <p:spPr>
          <a:xfrm>
            <a:off x="4153440" y="346935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threw</a:t>
            </a:r>
            <a:endParaRPr lang="en-US" altLang="zh-CN" sz="2800" dirty="0"/>
          </a:p>
        </p:txBody>
      </p:sp>
      <p:sp>
        <p:nvSpPr>
          <p:cNvPr id="10" name="QB_7_AN.6_1#f054e0757.blank?vaa=1&amp;vcp=1&amp;pid=ebcbbe357&amp;color=0,0,0&amp;vpa=20&amp;vtp=1&amp;vaab=1&amp;bbb=1"/>
          <p:cNvSpPr/>
          <p:nvPr/>
        </p:nvSpPr>
        <p:spPr>
          <a:xfrm>
            <a:off x="7353839" y="3469354"/>
            <a:ext cx="1266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thrown</a:t>
            </a:r>
            <a:endParaRPr lang="en-US" altLang="zh-CN" sz="2800" dirty="0"/>
          </a:p>
        </p:txBody>
      </p:sp>
      <p:sp>
        <p:nvSpPr>
          <p:cNvPr id="12" name="QB_7_AN.35_1#f054e0757.blank?vaa=1&amp;vcp=1&amp;pid=ebcbbe357&amp;color=0,0,0&amp;vpa=21&amp;vtp=1&amp;vaab=1&amp;bbb=1"/>
          <p:cNvSpPr/>
          <p:nvPr/>
        </p:nvSpPr>
        <p:spPr>
          <a:xfrm>
            <a:off x="5039265" y="4083399"/>
            <a:ext cx="1641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6203b4e9d?vaa=1&amp;vcp=1&amp;pid=ebcbbe357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.）使做好准备，把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准备好→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准备，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预备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.）报道，公布→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.）记者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.）生育→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.）出生</a:t>
            </a:r>
            <a:endParaRPr lang="en-US" altLang="zh-CN" sz="2800" dirty="0"/>
          </a:p>
        </p:txBody>
      </p:sp>
      <p:sp>
        <p:nvSpPr>
          <p:cNvPr id="3" name="QB_7_AN.1_1#6203b4e9d.blank?vaa=1&amp;vcp=1&amp;pid=ebcbbe357&amp;color=0,0,0&amp;mp=1&amp;vpa=22&amp;vtp=1&amp;vaab=1&amp;bbb=1"/>
          <p:cNvSpPr/>
          <p:nvPr/>
        </p:nvSpPr>
        <p:spPr>
          <a:xfrm>
            <a:off x="7639589" y="1847564"/>
            <a:ext cx="1876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preparation</a:t>
            </a:r>
            <a:endParaRPr lang="en-US" altLang="zh-CN" sz="2800" dirty="0"/>
          </a:p>
        </p:txBody>
      </p:sp>
      <p:sp>
        <p:nvSpPr>
          <p:cNvPr id="5" name="QB_7_AN.2_1#6203b4e9d.blank?vaa=1&amp;vcp=1&amp;pid=ebcbbe357&amp;color=0,0,0&amp;vpa=23&amp;vtp=1&amp;vaab=1&amp;bbb=1"/>
          <p:cNvSpPr/>
          <p:nvPr/>
        </p:nvSpPr>
        <p:spPr>
          <a:xfrm>
            <a:off x="4909090" y="3142964"/>
            <a:ext cx="1384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reporter</a:t>
            </a:r>
            <a:endParaRPr lang="en-US" altLang="zh-CN" sz="2800" dirty="0"/>
          </a:p>
        </p:txBody>
      </p:sp>
      <p:sp>
        <p:nvSpPr>
          <p:cNvPr id="7" name="QB_7_AN.41_1#6203b4e9d.blank?vaa=1&amp;vcp=1&amp;pid=ebcbbe357&amp;color=0,0,0&amp;vpa=24&amp;vtp=1&amp;vaab=1&amp;bbb=1"/>
          <p:cNvSpPr/>
          <p:nvPr/>
        </p:nvSpPr>
        <p:spPr>
          <a:xfrm>
            <a:off x="3756565" y="380336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bore</a:t>
            </a:r>
            <a:endParaRPr lang="en-US" altLang="zh-CN" sz="2800" dirty="0"/>
          </a:p>
        </p:txBody>
      </p:sp>
      <p:sp>
        <p:nvSpPr>
          <p:cNvPr id="8" name="QB_7_AN.42_1#6203b4e9d.blank?vaa=1&amp;vcp=1&amp;pid=ebcbbe357&amp;color=0,0,0&amp;vpa=25&amp;vtp=1&amp;vaab=1&amp;bbb=1"/>
          <p:cNvSpPr/>
          <p:nvPr/>
        </p:nvSpPr>
        <p:spPr>
          <a:xfrm>
            <a:off x="6779164" y="3803364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endParaRPr lang="en-US" altLang="zh-CN" sz="2800" dirty="0"/>
          </a:p>
        </p:txBody>
      </p:sp>
      <p:sp>
        <p:nvSpPr>
          <p:cNvPr id="9" name="QB_7_AN.43_1#6203b4e9d.blank?vaa=1&amp;vcp=1&amp;pid=ebcbbe357&amp;color=0,0,0&amp;vpa=26&amp;vtp=1&amp;vaab=1&amp;bbb=1"/>
          <p:cNvSpPr/>
          <p:nvPr/>
        </p:nvSpPr>
        <p:spPr>
          <a:xfrm>
            <a:off x="10233564" y="3803364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0df4687e?vcp=1&amp;pid=a79d6feab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26f81555b?vcp=1&amp;pid=70df4687e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4" name="QB_7_BD.44_1#4ade621d0?vaa=1&amp;vcp=1&amp;pid=26f81555b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在河边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跌倒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在树上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5" name="QB_7_AN.1_1#4ade621d0.blank?vaa=1&amp;vcp=1&amp;pid=26f81555b&amp;color=0,0,0&amp;vpa=27&amp;vtp=1&amp;vaab=1&amp;bbb=1"/>
          <p:cNvSpPr/>
          <p:nvPr/>
        </p:nvSpPr>
        <p:spPr>
          <a:xfrm>
            <a:off x="1870614" y="1938500"/>
            <a:ext cx="2074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endParaRPr lang="en-US" altLang="zh-CN" sz="2800" dirty="0"/>
          </a:p>
        </p:txBody>
      </p:sp>
      <p:sp>
        <p:nvSpPr>
          <p:cNvPr id="7" name="QB_7_AN.2_1#4ade621d0.blank?vaa=1&amp;vcp=1&amp;pid=26f81555b&amp;color=0,0,0&amp;vpa=28&amp;vtp=1&amp;vaab=1&amp;bbb=1"/>
          <p:cNvSpPr/>
          <p:nvPr/>
        </p:nvSpPr>
        <p:spPr>
          <a:xfrm>
            <a:off x="1527714" y="2598900"/>
            <a:ext cx="17002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9" name="QB_7_AN.3_1#4ade621d0.blank?vaa=1&amp;vcp=1&amp;pid=26f81555b&amp;color=0,0,0&amp;vpa=29&amp;vtp=1&amp;vaab=1&amp;bbb=1"/>
          <p:cNvSpPr/>
          <p:nvPr/>
        </p:nvSpPr>
        <p:spPr>
          <a:xfrm>
            <a:off x="1845214" y="3246600"/>
            <a:ext cx="1579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endParaRPr lang="en-US" altLang="zh-CN" sz="2800" dirty="0"/>
          </a:p>
        </p:txBody>
      </p:sp>
      <p:sp>
        <p:nvSpPr>
          <p:cNvPr id="11" name="QB_7_AN.51_1#4ade621d0.blank?vaa=1&amp;vcp=1&amp;pid=26f81555b&amp;color=0,0,0&amp;vpa=30&amp;vtp=1&amp;vaab=1&amp;bbb=1"/>
          <p:cNvSpPr/>
          <p:nvPr/>
        </p:nvSpPr>
        <p:spPr>
          <a:xfrm>
            <a:off x="2531014" y="3873345"/>
            <a:ext cx="1460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2_1#bce9afabb?vaa=1&amp;vcp=1&amp;pid=26f81555b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到达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偶尔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bce9afabb.blank?vaa=1&amp;vcp=1&amp;pid=26f81555b&amp;color=0,0,0&amp;mp=1&amp;vpa=31&amp;vtp=1&amp;vaab=1&amp;bbb=1"/>
          <p:cNvSpPr/>
          <p:nvPr/>
        </p:nvSpPr>
        <p:spPr>
          <a:xfrm>
            <a:off x="1527714" y="2173954"/>
            <a:ext cx="1520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5" name="QB_7_AN.2_1#bce9afabb.blank?vaa=1&amp;vcp=1&amp;pid=26f81555b&amp;color=0,0,0&amp;vpa=32&amp;vtp=1&amp;vaab=1&amp;bbb=1"/>
          <p:cNvSpPr/>
          <p:nvPr/>
        </p:nvSpPr>
        <p:spPr>
          <a:xfrm>
            <a:off x="1464215" y="2821654"/>
            <a:ext cx="2349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endParaRPr lang="en-US" altLang="zh-CN" sz="2800" dirty="0"/>
          </a:p>
        </p:txBody>
      </p:sp>
      <p:sp>
        <p:nvSpPr>
          <p:cNvPr id="7" name="QB_7_AN.3_1#bce9afabb.blank?vaa=1&amp;vcp=1&amp;pid=26f81555b&amp;color=0,0,0&amp;vpa=33&amp;vtp=1&amp;vaab=1&amp;bbb=1"/>
          <p:cNvSpPr/>
          <p:nvPr/>
        </p:nvSpPr>
        <p:spPr>
          <a:xfrm>
            <a:off x="3606546" y="3469354"/>
            <a:ext cx="267493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9" name="QB_7_AN.59_1#bce9afabb.blank?vaa=1&amp;vcp=1&amp;pid=26f81555b&amp;color=0,0,0&amp;vpa=34&amp;vtp=1&amp;vaab=1&amp;bbb=1"/>
          <p:cNvSpPr/>
          <p:nvPr/>
        </p:nvSpPr>
        <p:spPr>
          <a:xfrm>
            <a:off x="1489615" y="4096099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7b9b800d?vcp=1&amp;pid=70df468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60_1#68979b296?vaa=1&amp;vcp=1&amp;pid=17b9b800d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穿过马路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在拐角处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很高兴做某事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跌落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注意某物/做某事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4" name="QB_7_AN.1_1#68979b296.blank?vaa=1&amp;vcp=1&amp;pid=17b9b800d&amp;color=0,0,0&amp;vpa=35&amp;vtp=1&amp;vaab=1&amp;bbb=1"/>
          <p:cNvSpPr/>
          <p:nvPr/>
        </p:nvSpPr>
        <p:spPr>
          <a:xfrm>
            <a:off x="2238914" y="1233015"/>
            <a:ext cx="2409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endParaRPr lang="en-US" altLang="zh-CN" sz="2800" dirty="0"/>
          </a:p>
        </p:txBody>
      </p:sp>
      <p:sp>
        <p:nvSpPr>
          <p:cNvPr id="6" name="QB_7_AN.2_1#68979b296.blank?vaa=1&amp;vcp=1&amp;pid=17b9b800d&amp;color=0,0,0&amp;vpa=36&amp;vtp=1&amp;vaab=1&amp;bbb=1"/>
          <p:cNvSpPr/>
          <p:nvPr/>
        </p:nvSpPr>
        <p:spPr>
          <a:xfrm>
            <a:off x="2226214" y="1880715"/>
            <a:ext cx="27860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</a:t>
            </a:r>
            <a:endParaRPr lang="en-US" altLang="zh-CN" sz="2800" dirty="0"/>
          </a:p>
        </p:txBody>
      </p:sp>
      <p:sp>
        <p:nvSpPr>
          <p:cNvPr id="8" name="QB_7_AN.3_1#68979b296.blank?vaa=1&amp;vcp=1&amp;pid=17b9b800d&amp;color=0,0,0&amp;vpa=37&amp;vtp=1&amp;vaab=1&amp;bbb=1"/>
          <p:cNvSpPr/>
          <p:nvPr/>
        </p:nvSpPr>
        <p:spPr>
          <a:xfrm>
            <a:off x="2886614" y="2515715"/>
            <a:ext cx="30511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0" name="QB_7_AN.4_1#68979b296.blank?vaa=1&amp;vcp=1&amp;pid=17b9b800d&amp;color=0,0,0&amp;vpa=38&amp;vtp=1&amp;vaab=1&amp;bbb=1"/>
          <p:cNvSpPr/>
          <p:nvPr/>
        </p:nvSpPr>
        <p:spPr>
          <a:xfrm>
            <a:off x="1527714" y="3176115"/>
            <a:ext cx="1343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2" name="QB_7_AN.5_1#68979b296.blank?vaa=1&amp;vcp=1&amp;pid=17b9b800d&amp;color=0,0,0&amp;vpa=39&amp;vtp=1&amp;vaab=1&amp;bbb=1"/>
          <p:cNvSpPr/>
          <p:nvPr/>
        </p:nvSpPr>
        <p:spPr>
          <a:xfrm>
            <a:off x="2607214" y="3823815"/>
            <a:ext cx="131914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4" name="QB_7_AN.71_1#68979b296.blank?vaa=1&amp;vcp=1&amp;pid=17b9b800d&amp;color=0,0,0&amp;vpa=40&amp;vtp=1&amp;vaab=1&amp;bbb=1"/>
          <p:cNvSpPr/>
          <p:nvPr/>
        </p:nvSpPr>
        <p:spPr>
          <a:xfrm>
            <a:off x="3340640" y="4437860"/>
            <a:ext cx="57245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2_1#a6b757fba?vaa=1&amp;vcp=1&amp;pid=17b9b800d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并排地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还有什么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拿起，拾起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变糟糕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3" name="QB_7_AN.1_1#a6b757fba.blank?vaa=1&amp;vcp=1&amp;pid=17b9b800d&amp;color=0,0,0&amp;vpa=41&amp;vtp=1&amp;vaab=1&amp;bbb=1"/>
          <p:cNvSpPr/>
          <p:nvPr/>
        </p:nvSpPr>
        <p:spPr>
          <a:xfrm>
            <a:off x="1845214" y="1527524"/>
            <a:ext cx="2112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endParaRPr lang="en-US" altLang="zh-CN" sz="2800" dirty="0"/>
          </a:p>
        </p:txBody>
      </p:sp>
      <p:sp>
        <p:nvSpPr>
          <p:cNvPr id="5" name="QB_7_AN.2_1#a6b757fba.blank?vaa=1&amp;vcp=1&amp;pid=17b9b800d&amp;color=0,0,0&amp;vpa=42&amp;vtp=1&amp;vaab=1&amp;bbb=1"/>
          <p:cNvSpPr/>
          <p:nvPr/>
        </p:nvSpPr>
        <p:spPr>
          <a:xfrm>
            <a:off x="2416714" y="2175224"/>
            <a:ext cx="2230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endParaRPr lang="en-US" altLang="zh-CN" sz="2800" dirty="0"/>
          </a:p>
        </p:txBody>
      </p:sp>
      <p:sp>
        <p:nvSpPr>
          <p:cNvPr id="7" name="QB_7_AN.3_1#a6b757fba.blank?vaa=1&amp;vcp=1&amp;pid=17b9b800d&amp;color=0,0,0&amp;vpa=43&amp;vtp=1&amp;vaab=1&amp;bbb=1"/>
          <p:cNvSpPr/>
          <p:nvPr/>
        </p:nvSpPr>
        <p:spPr>
          <a:xfrm>
            <a:off x="2556414" y="2822924"/>
            <a:ext cx="1403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B_7_AN.4_1#a6b757fba.blank?vaa=1&amp;vcp=1&amp;pid=17b9b800d&amp;color=0,0,0&amp;vpa=44&amp;vtp=1&amp;vaab=1&amp;bbb=1"/>
          <p:cNvSpPr/>
          <p:nvPr/>
        </p:nvSpPr>
        <p:spPr>
          <a:xfrm>
            <a:off x="2048414" y="3470624"/>
            <a:ext cx="1719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</a:t>
            </a:r>
            <a:endParaRPr lang="en-US" altLang="zh-CN" sz="2800" dirty="0"/>
          </a:p>
        </p:txBody>
      </p:sp>
      <p:sp>
        <p:nvSpPr>
          <p:cNvPr id="11" name="QB_7_AN.5_1#a6b757fba.blank?vaa=1&amp;vcp=1&amp;pid=17b9b800d&amp;color=0,0,0&amp;vpa=45&amp;vtp=1&amp;vaab=1&amp;bbb=1"/>
          <p:cNvSpPr/>
          <p:nvPr/>
        </p:nvSpPr>
        <p:spPr>
          <a:xfrm>
            <a:off x="3108294" y="4131024"/>
            <a:ext cx="1876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3" name="QB_7_AN.83_1#a6b757fba.blank?vaa=1&amp;vcp=1&amp;pid=17b9b800d&amp;color=0,0,0&amp;vpa=46&amp;vtp=1&amp;vaab=1&amp;bbb=1"/>
          <p:cNvSpPr/>
          <p:nvPr/>
        </p:nvSpPr>
        <p:spPr>
          <a:xfrm>
            <a:off x="1997614" y="4745069"/>
            <a:ext cx="2171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b67b6c9?vcp=1&amp;pid=70df468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3" name="QB_7_BD.84_1#514bf7a57?vaa=1&amp;vcp=1&amp;pid=bdb67b6c9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准备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做笔记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4" name="QB_7_AN.1_1#514bf7a57.blank?vaa=1&amp;vcp=1&amp;pid=bdb67b6c9&amp;color=0,0,0&amp;vpa=47&amp;vtp=1&amp;vaab=1&amp;bbb=1"/>
          <p:cNvSpPr/>
          <p:nvPr/>
        </p:nvSpPr>
        <p:spPr>
          <a:xfrm>
            <a:off x="3276346" y="1220315"/>
            <a:ext cx="263683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6" name="QB_7_AN.2_1#514bf7a57.blank?vaa=1&amp;vcp=1&amp;pid=bdb67b6c9&amp;color=0,0,0&amp;vpa=48&amp;vtp=1&amp;vaab=1&amp;bbb=1"/>
          <p:cNvSpPr/>
          <p:nvPr/>
        </p:nvSpPr>
        <p:spPr>
          <a:xfrm>
            <a:off x="1819814" y="1859760"/>
            <a:ext cx="2881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notes</a:t>
            </a:r>
            <a:endParaRPr lang="en-US" altLang="zh-CN" sz="2800" dirty="0"/>
          </a:p>
        </p:txBody>
      </p:sp>
      <p:sp>
        <p:nvSpPr>
          <p:cNvPr id="7" name="QB_7_BD.88_1#aa553322d?sp=1&amp;vaa=1&amp;vcp=1&amp;pid=bdb67b6c9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接不可数名词）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接可数名词）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8" name="QB_7_AN.3_1#aa553322d.blank?vaa=1&amp;vcp=1&amp;pid=bdb67b6c9&amp;color=0,0,0&amp;vpa=49&amp;vtp=1&amp;vaab=1&amp;bbb=1"/>
          <p:cNvSpPr/>
          <p:nvPr/>
        </p:nvSpPr>
        <p:spPr>
          <a:xfrm>
            <a:off x="5083715" y="2516994"/>
            <a:ext cx="1679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9" name="QB_7_AN.4_1#aa553322d.blank?vaa=1&amp;vcp=1&amp;pid=bdb67b6c9&amp;color=0,0,0&amp;vpa=50&amp;vtp=1&amp;vaab=1&amp;bbb=1"/>
          <p:cNvSpPr/>
          <p:nvPr/>
        </p:nvSpPr>
        <p:spPr>
          <a:xfrm>
            <a:off x="4461415" y="3131039"/>
            <a:ext cx="1679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10" name="QB_7_BD.91_1#2c80d5623?vaa=1&amp;vcp=1&amp;pid=bdb67b6c9&amp;color=0,0,0&amp;vtp=1&amp;vaab=1&amp;bbb=1"/>
          <p:cNvSpPr/>
          <p:nvPr/>
        </p:nvSpPr>
        <p:spPr>
          <a:xfrm>
            <a:off x="539496" y="382445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稍等（打电话用语）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11" name="QB_7_AN.5_1#2c80d5623.blank?vaa=1&amp;vcp=1&amp;pid=bdb67b6c9&amp;color=0,0,0&amp;vpa=51&amp;vtp=1&amp;vaab=1&amp;bbb=1"/>
          <p:cNvSpPr/>
          <p:nvPr/>
        </p:nvSpPr>
        <p:spPr>
          <a:xfrm>
            <a:off x="1489615" y="3781279"/>
            <a:ext cx="1774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endParaRPr lang="en-US" altLang="zh-CN" sz="2800" dirty="0"/>
          </a:p>
        </p:txBody>
      </p:sp>
      <p:sp>
        <p:nvSpPr>
          <p:cNvPr id="13" name="QB_7_AN.6_1#2c80d5623.blank?vaa=1&amp;vcp=1&amp;pid=bdb67b6c9&amp;color=0,0,0&amp;vpa=52&amp;vtp=1&amp;vaab=1&amp;bbb=1"/>
          <p:cNvSpPr/>
          <p:nvPr/>
        </p:nvSpPr>
        <p:spPr>
          <a:xfrm>
            <a:off x="4029615" y="4428979"/>
            <a:ext cx="14827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5" name="QB_7_AN.96_1#2c80d5623.blank?vaa=1&amp;vcp=1&amp;pid=bdb67b6c9&amp;color=0,0,0&amp;vpa=53&amp;vtp=1&amp;vaab=1&amp;bbb=1"/>
          <p:cNvSpPr/>
          <p:nvPr/>
        </p:nvSpPr>
        <p:spPr>
          <a:xfrm>
            <a:off x="1667414" y="5068424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33e9bac?vcp=1&amp;pid=a79d6feab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517f44d63?vcp=1&amp;pid=4333e9bac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4" name="QB_7_BD.97_1#950fe6282?sp=1&amp;vaa=1&amp;vcp=1&amp;pid=517f44d63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这本书是关于什么的？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它是关于一个叫作爱丽丝的女孩的。</a:t>
            </a:r>
            <a:endParaRPr lang="en-US" altLang="zh-CN" sz="2800" dirty="0"/>
          </a:p>
        </p:txBody>
      </p:sp>
      <p:sp>
        <p:nvSpPr>
          <p:cNvPr id="5" name="QB_7_AN.98_1#950fe6282.blank?vaa=1&amp;vcp=1&amp;pid=517f44d63&amp;color=0,0,0&amp;vpa=54&amp;vtp=1&amp;vaab=1&amp;bbb=1"/>
          <p:cNvSpPr/>
          <p:nvPr/>
        </p:nvSpPr>
        <p:spPr>
          <a:xfrm>
            <a:off x="1121315" y="1951200"/>
            <a:ext cx="12646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endParaRPr lang="en-US" altLang="zh-CN" sz="2800" dirty="0"/>
          </a:p>
        </p:txBody>
      </p:sp>
      <p:sp>
        <p:nvSpPr>
          <p:cNvPr id="6" name="QB_7_AN.99_1#950fe6282.blank?vaa=1&amp;vcp=1&amp;pid=517f44d63&amp;color=0,0,0&amp;vpa=55&amp;vtp=1&amp;vaab=1&amp;bbb=1"/>
          <p:cNvSpPr/>
          <p:nvPr/>
        </p:nvSpPr>
        <p:spPr>
          <a:xfrm>
            <a:off x="4056602" y="195120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7" name="QB_7_AN.100_1#950fe6282.blank?vaa=1&amp;vcp=1&amp;pid=517f44d63&amp;color=0,0,0&amp;vpa=56&amp;vtp=1&amp;vaab=1"/>
          <p:cNvSpPr/>
          <p:nvPr/>
        </p:nvSpPr>
        <p:spPr>
          <a:xfrm>
            <a:off x="2517744" y="2598900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7_AN.101_1#950fe6282.blank?vaa=1&amp;vcp=1&amp;pid=517f44d63&amp;color=0,0,0&amp;vpa=57&amp;vtp=1&amp;vaab=1&amp;bbb=1"/>
          <p:cNvSpPr/>
          <p:nvPr/>
        </p:nvSpPr>
        <p:spPr>
          <a:xfrm>
            <a:off x="3241643" y="2586200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endParaRPr lang="en-US" altLang="zh-CN" sz="2800" dirty="0"/>
          </a:p>
        </p:txBody>
      </p:sp>
      <p:sp>
        <p:nvSpPr>
          <p:cNvPr id="9" name="QB_7_AN.102_1#950fe6282.blank?vaa=1&amp;vcp=1&amp;pid=517f44d63&amp;color=0,0,0&amp;vpa=58&amp;vtp=1&amp;vaab=1&amp;bbb=1"/>
          <p:cNvSpPr/>
          <p:nvPr/>
        </p:nvSpPr>
        <p:spPr>
          <a:xfrm>
            <a:off x="4219543" y="2598900"/>
            <a:ext cx="1104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endParaRPr lang="en-US" altLang="zh-CN" sz="2800" dirty="0"/>
          </a:p>
        </p:txBody>
      </p:sp>
      <p:sp>
        <p:nvSpPr>
          <p:cNvPr id="10" name="QB_7_AN.103_1#950fe6282.blank?vaa=1&amp;vcp=1&amp;pid=517f44d63&amp;color=0,0,0&amp;vpa=59&amp;vtp=1&amp;vaab=1&amp;bbb=1"/>
          <p:cNvSpPr/>
          <p:nvPr/>
        </p:nvSpPr>
        <p:spPr>
          <a:xfrm>
            <a:off x="5502243" y="2598900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4_1#f0ac2ece9?vaa=1&amp;vcp=1&amp;pid=517f44d63&amp;color=0,0,0&amp;mp=1&amp;vtp=1&amp;vaab=1&amp;bt=1&amp;bbb=1&amp;hb=1"/>
          <p:cNvSpPr/>
          <p:nvPr/>
        </p:nvSpPr>
        <p:spPr>
          <a:xfrm>
            <a:off x="539496" y="22106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rabbit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有一天，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爱丽丝坐在河边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，她看见一只戴着手表的白兔。</a:t>
            </a:r>
            <a:endParaRPr lang="en-US" altLang="zh-CN" sz="2800" dirty="0"/>
          </a:p>
        </p:txBody>
      </p:sp>
      <p:sp>
        <p:nvSpPr>
          <p:cNvPr id="3" name="QB_7_AN.1_1#f0ac2ece9.blank?vaa=1&amp;vcp=1&amp;pid=517f44d63&amp;color=0,0,0&amp;mp=1&amp;vpa=60&amp;vtp=1&amp;vaab=1&amp;bbb=1"/>
          <p:cNvSpPr/>
          <p:nvPr/>
        </p:nvSpPr>
        <p:spPr>
          <a:xfrm>
            <a:off x="3288950" y="2180177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4" name="QB_7_AN.2_1#f0ac2ece9.blank?vaa=1&amp;vcp=1&amp;pid=517f44d63&amp;color=0,0,0&amp;mp=1&amp;vpa=61&amp;vtp=1&amp;vaab=1&amp;bbb=1"/>
          <p:cNvSpPr/>
          <p:nvPr/>
        </p:nvSpPr>
        <p:spPr>
          <a:xfrm>
            <a:off x="4355750" y="2167477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sitting</a:t>
            </a:r>
            <a:endParaRPr lang="en-US" altLang="zh-CN" sz="2800" dirty="0"/>
          </a:p>
        </p:txBody>
      </p:sp>
      <p:sp>
        <p:nvSpPr>
          <p:cNvPr id="5" name="QB_7_AN.4_1#f0ac2ece9.blank?vaa=1&amp;vcp=1&amp;pid=517f44d63&amp;color=0,0,0&amp;mp=1&amp;vpa=62&amp;vtp=1&amp;vaab=1&amp;bbb=1"/>
          <p:cNvSpPr/>
          <p:nvPr/>
        </p:nvSpPr>
        <p:spPr>
          <a:xfrm>
            <a:off x="5727350" y="2180177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6" name="QB_7_AN.5_1#f0ac2ece9.blank?vaa=1&amp;vcp=1&amp;pid=517f44d63&amp;color=0,0,0&amp;mp=1&amp;vpa=63&amp;vtp=1&amp;vaab=1&amp;bbb=1"/>
          <p:cNvSpPr/>
          <p:nvPr/>
        </p:nvSpPr>
        <p:spPr>
          <a:xfrm>
            <a:off x="6794150" y="2180177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endParaRPr lang="en-US" altLang="zh-CN" sz="2800" dirty="0"/>
          </a:p>
        </p:txBody>
      </p:sp>
      <p:sp>
        <p:nvSpPr>
          <p:cNvPr id="7" name="QB_7_AN.3_1#f0ac2ece9.blank?vaa=1&amp;vcp=1&amp;pid=517f44d63&amp;color=0,0,0&amp;mp=1&amp;vpa=64&amp;vtp=1&amp;vaab=1&amp;bbb=1"/>
          <p:cNvSpPr/>
          <p:nvPr/>
        </p:nvSpPr>
        <p:spPr>
          <a:xfrm>
            <a:off x="7721250" y="2180177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</a:t>
            </a:r>
            <a:endParaRPr lang="en-US" altLang="zh-CN" sz="2800" dirty="0"/>
          </a:p>
        </p:txBody>
      </p:sp>
      <p:sp>
        <p:nvSpPr>
          <p:cNvPr id="8" name="QB_7_AN.6_1#f0ac2ece9.blank?vaa=1&amp;vcp=1&amp;pid=517f44d63&amp;color=0,0,0&amp;mp=1&amp;vpa=65&amp;vtp=1&amp;vaab=1&amp;bbb=1"/>
          <p:cNvSpPr/>
          <p:nvPr/>
        </p:nvSpPr>
        <p:spPr>
          <a:xfrm>
            <a:off x="8978550" y="216747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9" name="QB_7_AN.7_1#f0ac2ece9.blank?vaa=1&amp;vcp=1&amp;pid=517f44d63&amp;color=0,0,0&amp;mp=1&amp;vpa=66&amp;vtp=1&amp;vaab=1&amp;bbb=1"/>
          <p:cNvSpPr/>
          <p:nvPr/>
        </p:nvSpPr>
        <p:spPr>
          <a:xfrm>
            <a:off x="9829450" y="2180177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0" name="QB_7_AN.8_1#f0ac2ece9.blank?vaa=1&amp;vcp=1&amp;pid=517f44d63&amp;color=0,0,0&amp;mp=1&amp;vpa=67&amp;vtp=1&amp;vaab=1&amp;bbb=1"/>
          <p:cNvSpPr/>
          <p:nvPr/>
        </p:nvSpPr>
        <p:spPr>
          <a:xfrm>
            <a:off x="575215" y="2827877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endParaRPr lang="en-US" altLang="zh-CN" sz="2800" dirty="0"/>
          </a:p>
        </p:txBody>
      </p:sp>
      <p:sp>
        <p:nvSpPr>
          <p:cNvPr id="11" name="QB_7_AN.9_1#f0ac2ece9.blank?vaa=1&amp;vcp=1&amp;pid=517f44d63&amp;color=0,0,0&amp;mp=1&amp;vpa=68&amp;vtp=1&amp;vaab=1&amp;bbb=1"/>
          <p:cNvSpPr/>
          <p:nvPr/>
        </p:nvSpPr>
        <p:spPr>
          <a:xfrm>
            <a:off x="6123527" y="2827877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2" name="QB_7_AN.10_1#f0ac2ece9.blank?vaa=1&amp;vcp=1&amp;pid=517f44d63&amp;color=0,0,0&amp;mp=1&amp;vpa=69&amp;vtp=1&amp;vaab=1"/>
          <p:cNvSpPr/>
          <p:nvPr/>
        </p:nvSpPr>
        <p:spPr>
          <a:xfrm>
            <a:off x="7253828" y="2827877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B_7_AN.11_1#f0ac2ece9.blank?vaa=1&amp;vcp=1&amp;pid=517f44d63&amp;color=0,0,0&amp;mp=1&amp;vpa=70&amp;vtp=1&amp;vaab=1&amp;bbb=1"/>
          <p:cNvSpPr/>
          <p:nvPr/>
        </p:nvSpPr>
        <p:spPr>
          <a:xfrm>
            <a:off x="7888828" y="2827877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endParaRPr lang="en-US" altLang="zh-CN" sz="2800" dirty="0"/>
          </a:p>
        </p:txBody>
      </p:sp>
      <p:sp>
        <p:nvSpPr>
          <p:cNvPr id="14" name="QB_7_BD.116_1#ce81d8b77?vaa=1&amp;vcp=1&amp;pid=517f44d63&amp;color=0,0,0&amp;vtp=1&amp;vaab=1&amp;bbb=1"/>
          <p:cNvSpPr/>
          <p:nvPr/>
        </p:nvSpPr>
        <p:spPr>
          <a:xfrm>
            <a:off x="539496" y="41311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爱丽丝无所事事。</a:t>
            </a:r>
            <a:endParaRPr lang="en-US" altLang="zh-CN" sz="2800" dirty="0"/>
          </a:p>
        </p:txBody>
      </p:sp>
      <p:sp>
        <p:nvSpPr>
          <p:cNvPr id="15" name="QB_7_AN.117_1#ce81d8b77.blank?vaa=1&amp;vcp=1&amp;pid=517f44d63&amp;color=0,0,0&amp;vpa=71&amp;vtp=1&amp;vaab=1&amp;bbb=1"/>
          <p:cNvSpPr/>
          <p:nvPr/>
        </p:nvSpPr>
        <p:spPr>
          <a:xfrm>
            <a:off x="1775364" y="4079716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endParaRPr lang="en-US" altLang="zh-CN" sz="2800" dirty="0"/>
          </a:p>
        </p:txBody>
      </p:sp>
      <p:sp>
        <p:nvSpPr>
          <p:cNvPr id="16" name="QB_7_AN.118_1#ce81d8b77.blank?vaa=1&amp;vcp=1&amp;pid=517f44d63&amp;color=0,0,0&amp;vpa=72&amp;vtp=1&amp;vaab=1&amp;bbb=1"/>
          <p:cNvSpPr/>
          <p:nvPr/>
        </p:nvSpPr>
        <p:spPr>
          <a:xfrm>
            <a:off x="2829464" y="4067016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endParaRPr lang="en-US" altLang="zh-CN" sz="2800" dirty="0"/>
          </a:p>
        </p:txBody>
      </p:sp>
      <p:sp>
        <p:nvSpPr>
          <p:cNvPr id="17" name="QB_7_AN.119_1#ce81d8b77.blank?vaa=1&amp;vcp=1&amp;pid=517f44d63&amp;color=0,0,0&amp;vpa=73&amp;vtp=1&amp;vaab=1&amp;bbb=1"/>
          <p:cNvSpPr/>
          <p:nvPr/>
        </p:nvSpPr>
        <p:spPr>
          <a:xfrm>
            <a:off x="4378865" y="407971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8" name="QB_7_AN.120_1#ce81d8b77.blank?vaa=1&amp;vcp=1&amp;pid=517f44d63&amp;color=0,0,0&amp;vpa=74&amp;vtp=1&amp;vaab=1&amp;bbb=1"/>
          <p:cNvSpPr/>
          <p:nvPr/>
        </p:nvSpPr>
        <p:spPr>
          <a:xfrm>
            <a:off x="5140865" y="407971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1_1#2e9cdbd5c?vaa=1&amp;vcp=1&amp;pid=517f44d63&amp;color=0,0,0&amp;mp=1&amp;vtp=1&amp;vaab=1&amp;bt=1&amp;bbb=1"/>
          <p:cNvSpPr/>
          <p:nvPr/>
        </p:nvSpPr>
        <p:spPr>
          <a:xfrm>
            <a:off x="539496" y="1890744"/>
            <a:ext cx="11426825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那没有什么奇怪的。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（P58）（兔子洞）对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她来说太黑了，以至于她看不到任何东西。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Dinah.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（P58）在她往下掉的过程中，她想起了她的猫——黛娜。</a:t>
            </a:r>
            <a:endParaRPr lang="en-US" altLang="zh-CN" sz="2800" dirty="0"/>
          </a:p>
        </p:txBody>
      </p:sp>
      <p:sp>
        <p:nvSpPr>
          <p:cNvPr id="3" name="QB_7_AN.1_1#2e9cdbd5c.blank?vaa=1&amp;vcp=1&amp;pid=517f44d63&amp;color=0,0,0&amp;mp=1&amp;vpa=75&amp;vtp=1&amp;vaab=1&amp;bbb=1"/>
          <p:cNvSpPr/>
          <p:nvPr/>
        </p:nvSpPr>
        <p:spPr>
          <a:xfrm>
            <a:off x="2553239" y="184756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endParaRPr lang="en-US" altLang="zh-CN" sz="2800" dirty="0"/>
          </a:p>
        </p:txBody>
      </p:sp>
      <p:sp>
        <p:nvSpPr>
          <p:cNvPr id="4" name="QB_7_AN.2_1#2e9cdbd5c.blank?vaa=1&amp;vcp=1&amp;pid=517f44d63&amp;color=0,0,0&amp;mp=1&amp;vpa=76&amp;vtp=1&amp;vaab=1&amp;bbb=1"/>
          <p:cNvSpPr/>
          <p:nvPr/>
        </p:nvSpPr>
        <p:spPr>
          <a:xfrm>
            <a:off x="4089940" y="1847564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</a:t>
            </a:r>
            <a:endParaRPr lang="en-US" altLang="zh-CN" sz="2800" dirty="0"/>
          </a:p>
        </p:txBody>
      </p:sp>
      <p:sp>
        <p:nvSpPr>
          <p:cNvPr id="6" name="QB_7_AN.3_1#2e9cdbd5c.blank?vaa=1&amp;vcp=1&amp;pid=517f44d63&amp;color=0,0,0&amp;vpa=77&amp;vtp=1&amp;vaab=1&amp;bbb=1"/>
          <p:cNvSpPr/>
          <p:nvPr/>
        </p:nvSpPr>
        <p:spPr>
          <a:xfrm>
            <a:off x="1891253" y="250796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7" name="QB_7_AN.4_1#2e9cdbd5c.blank?vaa=1&amp;vcp=1&amp;pid=517f44d63&amp;color=0,0,0&amp;vpa=78&amp;vtp=1&amp;vaab=1&amp;bbb=1"/>
          <p:cNvSpPr/>
          <p:nvPr/>
        </p:nvSpPr>
        <p:spPr>
          <a:xfrm>
            <a:off x="2780253" y="250796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</a:t>
            </a:r>
            <a:endParaRPr lang="en-US" altLang="zh-CN" sz="2800" dirty="0"/>
          </a:p>
        </p:txBody>
      </p:sp>
      <p:sp>
        <p:nvSpPr>
          <p:cNvPr id="8" name="QB_7_AN.5_1#2e9cdbd5c.blank?vaa=1&amp;vcp=1&amp;pid=517f44d63&amp;color=0,0,0&amp;vpa=79&amp;vtp=1&amp;vaab=1&amp;bbb=1"/>
          <p:cNvSpPr/>
          <p:nvPr/>
        </p:nvSpPr>
        <p:spPr>
          <a:xfrm>
            <a:off x="5072602" y="250796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6_1#2e9cdbd5c.blank?vaa=1&amp;vcp=1&amp;pid=517f44d63&amp;color=0,0,0&amp;vpa=80&amp;vtp=1&amp;vaab=1&amp;bbb=1"/>
          <p:cNvSpPr/>
          <p:nvPr/>
        </p:nvSpPr>
        <p:spPr>
          <a:xfrm>
            <a:off x="5796502" y="2507964"/>
            <a:ext cx="711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11" name="QB_7_AN.130_1#2e9cdbd5c.blank?vaa=1&amp;vcp=1&amp;pid=517f44d63&amp;color=0,0,0&amp;vpa=81&amp;vtp=1&amp;vaab=1&amp;bbb=1"/>
          <p:cNvSpPr/>
          <p:nvPr/>
        </p:nvSpPr>
        <p:spPr>
          <a:xfrm>
            <a:off x="2511964" y="380336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2" name="QB_7_AN.131_1#2e9cdbd5c.blank?vaa=1&amp;vcp=1&amp;pid=517f44d63&amp;color=0,0,0&amp;vpa=82&amp;vtp=1&amp;vaab=1&amp;bbb=1"/>
          <p:cNvSpPr/>
          <p:nvPr/>
        </p:nvSpPr>
        <p:spPr>
          <a:xfrm>
            <a:off x="3566065" y="3790664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falling</a:t>
            </a:r>
            <a:endParaRPr lang="en-US" altLang="zh-CN" sz="2800" dirty="0"/>
          </a:p>
        </p:txBody>
      </p:sp>
      <p:sp>
        <p:nvSpPr>
          <p:cNvPr id="13" name="QB_7_AN.132_1#2e9cdbd5c.blank?vaa=1&amp;vcp=1&amp;pid=517f44d63&amp;color=0,0,0&amp;vpa=83&amp;vtp=1&amp;vaab=1&amp;bbb=1"/>
          <p:cNvSpPr/>
          <p:nvPr/>
        </p:nvSpPr>
        <p:spPr>
          <a:xfrm>
            <a:off x="5740940" y="380336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4" name="QB_7_AN.133_1#2e9cdbd5c.blank?vaa=1&amp;vcp=1&amp;pid=517f44d63&amp;color=0,0,0&amp;vpa=84&amp;vtp=1&amp;vaab=1&amp;bbb=1"/>
          <p:cNvSpPr/>
          <p:nvPr/>
        </p:nvSpPr>
        <p:spPr>
          <a:xfrm>
            <a:off x="6756939" y="3790664"/>
            <a:ext cx="1443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d9378118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d9378118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d9378118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07dbfec?vcp=1&amp;pid=4333e9ba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134_1#fbe499624?sp=1&amp;vaa=1&amp;vcp=1&amp;pid=1b07dbfec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你还好吗？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我还好，但是我目睹了一场车祸。</a:t>
            </a:r>
            <a:endParaRPr lang="en-US" altLang="zh-CN" sz="2800" dirty="0"/>
          </a:p>
        </p:txBody>
      </p:sp>
      <p:sp>
        <p:nvSpPr>
          <p:cNvPr id="4" name="QB_7_AN.135_1#fbe499624.blank?vaa=1&amp;vcp=1&amp;pid=1b07dbfec&amp;color=0,0,0&amp;vpa=85&amp;vtp=1&amp;vaab=1&amp;bbb=1"/>
          <p:cNvSpPr/>
          <p:nvPr/>
        </p:nvSpPr>
        <p:spPr>
          <a:xfrm>
            <a:off x="2594514" y="1233015"/>
            <a:ext cx="612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5" name="QB_7_AN.136_1#fbe499624.blank?vaa=1&amp;vcp=1&amp;pid=1b07dbfec&amp;color=0,0,0&amp;vpa=86&amp;vtp=1&amp;vaab=1&amp;bbb=1"/>
          <p:cNvSpPr/>
          <p:nvPr/>
        </p:nvSpPr>
        <p:spPr>
          <a:xfrm>
            <a:off x="3508915" y="1220315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endParaRPr lang="en-US" altLang="zh-CN" sz="2800" dirty="0"/>
          </a:p>
        </p:txBody>
      </p:sp>
      <p:sp>
        <p:nvSpPr>
          <p:cNvPr id="6" name="QB_7_AN.137_1#fbe499624.blank?vaa=1&amp;vcp=1&amp;pid=1b07dbfec&amp;color=0,0,0&amp;vpa=87&amp;vtp=1&amp;vaab=1&amp;bbb=1"/>
          <p:cNvSpPr/>
          <p:nvPr/>
        </p:nvSpPr>
        <p:spPr>
          <a:xfrm>
            <a:off x="2327814" y="1880715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8_1#ea162368e?vaa=1&amp;vcp=1&amp;pid=1b07dbfec&amp;color=0,0,0&amp;mp=1&amp;vtp=1&amp;vaab=1&amp;bt=1&amp;bbb=1&amp;hb=1"/>
          <p:cNvSpPr/>
          <p:nvPr/>
        </p:nvSpPr>
        <p:spPr>
          <a:xfrm>
            <a:off x="539496" y="15666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P64）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当红灯亮时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，一辆小汽车突然出现在了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拐角处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ea162368e.blank?vaa=1&amp;vcp=1&amp;pid=1b07dbfec&amp;color=0,0,0&amp;mp=1&amp;vpa=88&amp;vtp=1&amp;vaab=1&amp;bbb=1"/>
          <p:cNvSpPr/>
          <p:nvPr/>
        </p:nvSpPr>
        <p:spPr>
          <a:xfrm>
            <a:off x="3451765" y="1536192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4" name="QB_7_AN.2_1#ea162368e.blank?vaa=1&amp;vcp=1&amp;pid=1b07dbfec&amp;color=0,0,0&amp;mp=1&amp;vpa=89&amp;vtp=1&amp;vaab=1&amp;bbb=1"/>
          <p:cNvSpPr/>
          <p:nvPr/>
        </p:nvSpPr>
        <p:spPr>
          <a:xfrm>
            <a:off x="4658265" y="1523492"/>
            <a:ext cx="1560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changing</a:t>
            </a:r>
            <a:endParaRPr lang="en-US" altLang="zh-CN" sz="2800" dirty="0"/>
          </a:p>
        </p:txBody>
      </p:sp>
      <p:sp>
        <p:nvSpPr>
          <p:cNvPr id="5" name="QB_7_AN.3_1#ea162368e.blank?vaa=1&amp;vcp=1&amp;pid=1b07dbfec&amp;color=0,0,0&amp;mp=1&amp;vpa=90&amp;vtp=1&amp;vaab=1&amp;bbb=1"/>
          <p:cNvSpPr/>
          <p:nvPr/>
        </p:nvSpPr>
        <p:spPr>
          <a:xfrm>
            <a:off x="10030364" y="1523492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appeared</a:t>
            </a:r>
            <a:endParaRPr lang="en-US" altLang="zh-CN" sz="2800" dirty="0"/>
          </a:p>
        </p:txBody>
      </p:sp>
      <p:sp>
        <p:nvSpPr>
          <p:cNvPr id="6" name="QB_7_AN.4_1#ea162368e.blank?vaa=1&amp;vcp=1&amp;pid=1b07dbfec&amp;color=0,0,0&amp;mp=1&amp;vpa=91&amp;vtp=1&amp;vaab=1&amp;bbb=1"/>
          <p:cNvSpPr/>
          <p:nvPr/>
        </p:nvSpPr>
        <p:spPr>
          <a:xfrm>
            <a:off x="499015" y="2183892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round</a:t>
            </a:r>
            <a:endParaRPr lang="en-US" altLang="zh-CN" sz="2800" dirty="0"/>
          </a:p>
        </p:txBody>
      </p:sp>
      <p:sp>
        <p:nvSpPr>
          <p:cNvPr id="7" name="QB_7_AN.5_1#ea162368e.blank?vaa=1&amp;vcp=1&amp;pid=1b07dbfec&amp;color=0,0,0&amp;mp=1&amp;vpa=92&amp;vtp=1&amp;vaab=1&amp;bbb=1"/>
          <p:cNvSpPr/>
          <p:nvPr/>
        </p:nvSpPr>
        <p:spPr>
          <a:xfrm>
            <a:off x="1756314" y="218389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8" name="QB_7_AN.6_1#ea162368e.blank?vaa=1&amp;vcp=1&amp;pid=1b07dbfec&amp;color=0,0,0&amp;mp=1&amp;vpa=93&amp;vtp=1&amp;vaab=1&amp;bbb=1"/>
          <p:cNvSpPr/>
          <p:nvPr/>
        </p:nvSpPr>
        <p:spPr>
          <a:xfrm>
            <a:off x="2683414" y="2183892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</a:t>
            </a:r>
            <a:endParaRPr lang="en-US" altLang="zh-CN" sz="2800" dirty="0"/>
          </a:p>
        </p:txBody>
      </p:sp>
      <p:sp>
        <p:nvSpPr>
          <p:cNvPr id="9" name="QB_7_BD.145_1#280432fcd?vaa=1&amp;vcp=1&amp;pid=1b07dbfec&amp;color=0,0,0&amp;vtp=1&amp;vaab=1&amp;bbb=1"/>
          <p:cNvSpPr/>
          <p:nvPr/>
        </p:nvSpPr>
        <p:spPr>
          <a:xfrm>
            <a:off x="539496" y="34949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．（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那太糟糕了。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 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所以，当你在骑车时，想想车祸的危险！</a:t>
            </a:r>
            <a:endParaRPr lang="en-US" altLang="zh-CN" sz="2800" dirty="0"/>
          </a:p>
        </p:txBody>
      </p:sp>
      <p:sp>
        <p:nvSpPr>
          <p:cNvPr id="10" name="QB_7_AN.7_1#280432fcd.blank?vaa=1&amp;vcp=1&amp;pid=1b07dbfec&amp;color=0,0,0&amp;vpa=94&amp;vtp=1&amp;vaab=1&amp;bbb=1"/>
          <p:cNvSpPr/>
          <p:nvPr/>
        </p:nvSpPr>
        <p:spPr>
          <a:xfrm>
            <a:off x="1831944" y="346449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11" name="QB_7_AN.8_1#280432fcd.blank?vaa=1&amp;vcp=1&amp;pid=1b07dbfec&amp;color=0,0,0&amp;vpa=95&amp;vtp=1&amp;vaab=1&amp;bbb=1"/>
          <p:cNvSpPr/>
          <p:nvPr/>
        </p:nvSpPr>
        <p:spPr>
          <a:xfrm>
            <a:off x="2784444" y="3464496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endParaRPr lang="en-US" altLang="zh-CN" sz="2800" dirty="0"/>
          </a:p>
        </p:txBody>
      </p:sp>
      <p:sp>
        <p:nvSpPr>
          <p:cNvPr id="13" name="QB_7_AN.149_1#280432fcd.blank?vaa=1&amp;vcp=1&amp;pid=1b07dbfec&amp;color=0,0,0&amp;vpa=96&amp;vtp=1&amp;vaab=1&amp;bbb=1"/>
          <p:cNvSpPr/>
          <p:nvPr/>
        </p:nvSpPr>
        <p:spPr>
          <a:xfrm>
            <a:off x="3424777" y="411219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4" name="QB_7_AN.150_1#280432fcd.blank?vaa=1&amp;vcp=1&amp;pid=1b07dbfec&amp;color=0,0,0&amp;vpa=97&amp;vtp=1&amp;vaab=1&amp;bbb=1"/>
          <p:cNvSpPr/>
          <p:nvPr/>
        </p:nvSpPr>
        <p:spPr>
          <a:xfrm>
            <a:off x="4262977" y="4099496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15" name="QB_7_AN.151_1#280432fcd.blank?vaa=1&amp;vcp=1&amp;pid=1b07dbfec&amp;color=0,0,0&amp;vpa=98&amp;vtp=1&amp;vaab=1&amp;bbb=1"/>
          <p:cNvSpPr/>
          <p:nvPr/>
        </p:nvSpPr>
        <p:spPr>
          <a:xfrm>
            <a:off x="5342477" y="411219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endParaRPr lang="en-US" altLang="zh-CN" sz="2800" dirty="0"/>
          </a:p>
        </p:txBody>
      </p:sp>
      <p:sp>
        <p:nvSpPr>
          <p:cNvPr id="16" name="QB_7_AN.152_1#280432fcd.blank?vaa=1&amp;vcp=1&amp;pid=1b07dbfec&amp;color=0,0,0&amp;vpa=99&amp;vtp=1&amp;vaab=1&amp;bbb=1"/>
          <p:cNvSpPr/>
          <p:nvPr/>
        </p:nvSpPr>
        <p:spPr>
          <a:xfrm>
            <a:off x="8373014" y="411219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7" name="QB_7_AN.153_1#280432fcd.blank?vaa=1&amp;vcp=1&amp;pid=1b07dbfec&amp;color=0,0,0&amp;vpa=100&amp;vtp=1&amp;vaab=1&amp;bbb=1"/>
          <p:cNvSpPr/>
          <p:nvPr/>
        </p:nvSpPr>
        <p:spPr>
          <a:xfrm>
            <a:off x="9300114" y="4112196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</a:t>
            </a:r>
            <a:endParaRPr lang="en-US" altLang="zh-CN" sz="2800" dirty="0"/>
          </a:p>
        </p:txBody>
      </p:sp>
      <p:sp>
        <p:nvSpPr>
          <p:cNvPr id="18" name="QB_7_AN.154_1#280432fcd.blank?vaa=1&amp;vcp=1&amp;pid=1b07dbfec&amp;color=0,0,0&amp;vpa=101&amp;vtp=1&amp;vaab=1&amp;bbb=1"/>
          <p:cNvSpPr/>
          <p:nvPr/>
        </p:nvSpPr>
        <p:spPr>
          <a:xfrm>
            <a:off x="10316114" y="4112196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9" name="QB_7_AN.155_1#280432fcd.blank?vaa=1&amp;vcp=1&amp;pid=1b07dbfec&amp;color=0,0,0&amp;vpa=102&amp;vtp=1&amp;vaab=1&amp;bbb=1"/>
          <p:cNvSpPr/>
          <p:nvPr/>
        </p:nvSpPr>
        <p:spPr>
          <a:xfrm>
            <a:off x="562515" y="4738941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20" name="QB_7_AN.156_1#280432fcd.blank?vaa=1&amp;vcp=1&amp;pid=1b07dbfec&amp;color=0,0,0&amp;vpa=103&amp;vtp=1&amp;vaab=1&amp;bbb=1"/>
          <p:cNvSpPr/>
          <p:nvPr/>
        </p:nvSpPr>
        <p:spPr>
          <a:xfrm>
            <a:off x="1388015" y="4738941"/>
            <a:ext cx="1439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7_1#81342bede?vaa=1&amp;vcp=1&amp;pid=1b07dbfec&amp;color=0,0,0&amp;mp=1&amp;vtp=1&amp;vaab=1&amp;bt=1&amp;bbb=1&amp;hb=1"/>
          <p:cNvSpPr/>
          <p:nvPr/>
        </p:nvSpPr>
        <p:spPr>
          <a:xfrm>
            <a:off x="539496" y="18905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，红灯亮时要停下，并且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还有什么？</a:t>
            </a:r>
            <a:endParaRPr lang="en-US" altLang="zh-CN" sz="2800" dirty="0"/>
          </a:p>
        </p:txBody>
      </p:sp>
      <p:sp>
        <p:nvSpPr>
          <p:cNvPr id="3" name="QB_7_AN.1_1#81342bede.blank?vaa=1&amp;vcp=1&amp;pid=1b07dbfec&amp;color=0,0,0&amp;mp=1&amp;vpa=104&amp;vtp=1&amp;vaab=1&amp;bbb=1"/>
          <p:cNvSpPr/>
          <p:nvPr/>
        </p:nvSpPr>
        <p:spPr>
          <a:xfrm>
            <a:off x="816515" y="1847342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endParaRPr lang="en-US" altLang="zh-CN" sz="2800" dirty="0"/>
          </a:p>
        </p:txBody>
      </p:sp>
      <p:sp>
        <p:nvSpPr>
          <p:cNvPr id="4" name="QB_7_AN.2_1#81342bede.blank?vaa=1&amp;vcp=1&amp;pid=1b07dbfec&amp;color=0,0,0&amp;mp=1&amp;vpa=105&amp;vtp=1&amp;vaab=1&amp;bbb=1"/>
          <p:cNvSpPr/>
          <p:nvPr/>
        </p:nvSpPr>
        <p:spPr>
          <a:xfrm>
            <a:off x="1883314" y="1860042"/>
            <a:ext cx="1500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endParaRPr lang="en-US" altLang="zh-CN" sz="2800" dirty="0"/>
          </a:p>
        </p:txBody>
      </p:sp>
      <p:sp>
        <p:nvSpPr>
          <p:cNvPr id="5" name="QB_7_AN.3_1#81342bede.blank?vaa=1&amp;vcp=1&amp;pid=1b07dbfec&amp;color=0,0,0&amp;mp=1&amp;vpa=106&amp;vtp=1&amp;vaab=1&amp;bbb=1"/>
          <p:cNvSpPr/>
          <p:nvPr/>
        </p:nvSpPr>
        <p:spPr>
          <a:xfrm>
            <a:off x="8222203" y="1860042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6" name="QB_7_AN.4_1#81342bede.blank?vaa=1&amp;vcp=1&amp;pid=1b07dbfec&amp;color=0,0,0&amp;mp=1&amp;vpa=107&amp;vtp=1&amp;vaab=1&amp;bbb=1"/>
          <p:cNvSpPr/>
          <p:nvPr/>
        </p:nvSpPr>
        <p:spPr>
          <a:xfrm>
            <a:off x="9454103" y="1860042"/>
            <a:ext cx="809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endParaRPr lang="en-US" altLang="zh-CN" sz="2800" dirty="0"/>
          </a:p>
        </p:txBody>
      </p:sp>
      <p:sp>
        <p:nvSpPr>
          <p:cNvPr id="7" name="QB_7_BD.162_1#a73a42f0e?vaa=1&amp;vcp=1&amp;pid=1b07dbfec&amp;color=0,0,0&amp;vtp=1&amp;vaab=1&amp;bbb=1&amp;hb=1"/>
          <p:cNvSpPr/>
          <p:nvPr/>
        </p:nvSpPr>
        <p:spPr>
          <a:xfrm>
            <a:off x="539496" y="31654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（P66）一天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，当亨利正在餐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馆里工作时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，一条蛇突然钻出来，咬了他的手。</a:t>
            </a:r>
            <a:endParaRPr lang="en-US" altLang="zh-CN" sz="2800" dirty="0"/>
          </a:p>
        </p:txBody>
      </p:sp>
      <p:sp>
        <p:nvSpPr>
          <p:cNvPr id="8" name="QB_7_AN.163_1#a73a42f0e.blank?vaa=1&amp;vcp=1&amp;pid=1b07dbfec&amp;color=0,0,0&amp;vpa=108&amp;vtp=1&amp;vaab=1&amp;bbb=1"/>
          <p:cNvSpPr/>
          <p:nvPr/>
        </p:nvSpPr>
        <p:spPr>
          <a:xfrm>
            <a:off x="4357338" y="3134931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9" name="QB_7_AN.164_1#a73a42f0e.blank?vaa=1&amp;vcp=1&amp;pid=1b07dbfec&amp;color=0,0,0&amp;vpa=109&amp;vtp=1&amp;vaab=1&amp;bbb=1"/>
          <p:cNvSpPr/>
          <p:nvPr/>
        </p:nvSpPr>
        <p:spPr>
          <a:xfrm>
            <a:off x="5373338" y="3122231"/>
            <a:ext cx="1444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endParaRPr lang="en-US" altLang="zh-CN" sz="2800" dirty="0"/>
          </a:p>
        </p:txBody>
      </p:sp>
      <p:sp>
        <p:nvSpPr>
          <p:cNvPr id="10" name="QB_7_AN.165_1#a73a42f0e.blank?vaa=1&amp;vcp=1&amp;pid=1b07dbfec&amp;color=0,0,0&amp;vpa=110&amp;vtp=1&amp;vaab=1&amp;bbb=1"/>
          <p:cNvSpPr/>
          <p:nvPr/>
        </p:nvSpPr>
        <p:spPr>
          <a:xfrm>
            <a:off x="1997614" y="3769931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appeared</a:t>
            </a:r>
            <a:endParaRPr lang="en-US" altLang="zh-CN" sz="2800" dirty="0"/>
          </a:p>
        </p:txBody>
      </p:sp>
      <p:sp>
        <p:nvSpPr>
          <p:cNvPr id="11" name="QB_7_AN.166_1#a73a42f0e.blank?vaa=1&amp;vcp=1&amp;pid=1b07dbfec&amp;color=0,0,0&amp;vpa=111&amp;vtp=1&amp;vaab=1&amp;bbb=1"/>
          <p:cNvSpPr/>
          <p:nvPr/>
        </p:nvSpPr>
        <p:spPr>
          <a:xfrm>
            <a:off x="4478877" y="3782631"/>
            <a:ext cx="633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7_1#66a55e293?vaa=1&amp;vcp=1&amp;pid=1b07dbfec&amp;color=0,0,0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正想过去抓它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又被咬了一口。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.（P66）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当医生给他检查的时候，疼痛变得更厉害了。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camera.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（P66）如果被蛇咬了，拿出你的手机或相机。</a:t>
            </a:r>
            <a:endParaRPr lang="en-US" altLang="zh-CN" sz="2800" dirty="0"/>
          </a:p>
        </p:txBody>
      </p:sp>
      <p:sp>
        <p:nvSpPr>
          <p:cNvPr id="3" name="QB_7_AN.1_1#66a55e293.blank?vaa=1&amp;vcp=1&amp;pid=1b07dbfec&amp;color=0,0,0&amp;vpa=112&amp;vtp=1&amp;vaab=1&amp;bbb=1"/>
          <p:cNvSpPr/>
          <p:nvPr/>
        </p:nvSpPr>
        <p:spPr>
          <a:xfrm>
            <a:off x="1113378" y="154022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4" name="QB_7_AN.2_1#66a55e293.blank?vaa=1&amp;vcp=1&amp;pid=1b07dbfec&amp;color=0,0,0&amp;vpa=113&amp;vtp=1&amp;vaab=1&amp;bbb=1"/>
          <p:cNvSpPr/>
          <p:nvPr/>
        </p:nvSpPr>
        <p:spPr>
          <a:xfrm>
            <a:off x="2205578" y="1527524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endParaRPr lang="en-US" altLang="zh-CN" sz="2800" dirty="0"/>
          </a:p>
        </p:txBody>
      </p:sp>
      <p:sp>
        <p:nvSpPr>
          <p:cNvPr id="5" name="QB_7_AN.3_1#66a55e293.blank?vaa=1&amp;vcp=1&amp;pid=1b07dbfec&amp;color=0,0,0&amp;vpa=114&amp;vtp=1&amp;vaab=1&amp;bbb=1"/>
          <p:cNvSpPr/>
          <p:nvPr/>
        </p:nvSpPr>
        <p:spPr>
          <a:xfrm>
            <a:off x="3551777" y="15402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7_AN.4_1#66a55e293.blank?vaa=1&amp;vcp=1&amp;pid=1b07dbfec&amp;color=0,0,0&amp;vpa=115&amp;vtp=1&amp;vaab=1&amp;bbb=1"/>
          <p:cNvSpPr/>
          <p:nvPr/>
        </p:nvSpPr>
        <p:spPr>
          <a:xfrm>
            <a:off x="7333203" y="1540224"/>
            <a:ext cx="633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endParaRPr lang="en-US" altLang="zh-CN" sz="2800" dirty="0"/>
          </a:p>
        </p:txBody>
      </p:sp>
      <p:sp>
        <p:nvSpPr>
          <p:cNvPr id="8" name="QB_7_AN.5_1#66a55e293.blank?vaa=1&amp;vcp=1&amp;pid=1b07dbfec&amp;color=0,0,0&amp;vpa=116&amp;vtp=1&amp;vaab=1&amp;bbb=1"/>
          <p:cNvSpPr/>
          <p:nvPr/>
        </p:nvSpPr>
        <p:spPr>
          <a:xfrm>
            <a:off x="3237452" y="283562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9" name="QB_7_AN.6_1#66a55e293.blank?vaa=1&amp;vcp=1&amp;pid=1b07dbfec&amp;color=0,0,0&amp;vpa=117&amp;vtp=1&amp;vaab=1&amp;bbb=1"/>
          <p:cNvSpPr/>
          <p:nvPr/>
        </p:nvSpPr>
        <p:spPr>
          <a:xfrm>
            <a:off x="4456652" y="2822924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checking</a:t>
            </a:r>
            <a:endParaRPr lang="en-US" altLang="zh-CN" sz="2800" dirty="0"/>
          </a:p>
        </p:txBody>
      </p:sp>
      <p:sp>
        <p:nvSpPr>
          <p:cNvPr id="10" name="QB_7_AN.7_1#66a55e293.blank?vaa=1&amp;vcp=1&amp;pid=1b07dbfec&amp;color=0,0,0&amp;vpa=118&amp;vtp=1&amp;vaab=1&amp;bbb=1"/>
          <p:cNvSpPr/>
          <p:nvPr/>
        </p:nvSpPr>
        <p:spPr>
          <a:xfrm>
            <a:off x="8415878" y="282292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endParaRPr lang="en-US" altLang="zh-CN" sz="2800" dirty="0"/>
          </a:p>
        </p:txBody>
      </p:sp>
      <p:sp>
        <p:nvSpPr>
          <p:cNvPr id="11" name="QB_7_AN.8_1#66a55e293.blank?vaa=1&amp;vcp=1&amp;pid=1b07dbfec&amp;color=0,0,0&amp;vpa=119&amp;vtp=1&amp;vaab=1&amp;bbb=1"/>
          <p:cNvSpPr/>
          <p:nvPr/>
        </p:nvSpPr>
        <p:spPr>
          <a:xfrm>
            <a:off x="9381078" y="2835624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</a:t>
            </a:r>
            <a:endParaRPr lang="en-US" altLang="zh-CN" sz="2800" dirty="0"/>
          </a:p>
        </p:txBody>
      </p:sp>
      <p:sp>
        <p:nvSpPr>
          <p:cNvPr id="13" name="QB_7_AN.178_1#66a55e293.blank?vaa=1&amp;vcp=1&amp;pid=1b07dbfec&amp;color=0,0,0&amp;vpa=120&amp;vtp=1&amp;vaab=1&amp;bbb=1"/>
          <p:cNvSpPr/>
          <p:nvPr/>
        </p:nvSpPr>
        <p:spPr>
          <a:xfrm>
            <a:off x="1357853" y="413102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endParaRPr lang="en-US" altLang="zh-CN" sz="2800" dirty="0"/>
          </a:p>
        </p:txBody>
      </p:sp>
      <p:sp>
        <p:nvSpPr>
          <p:cNvPr id="14" name="QB_7_AN.179_1#66a55e293.blank?vaa=1&amp;vcp=1&amp;pid=1b07dbfec&amp;color=0,0,0&amp;vpa=121&amp;vtp=1&amp;vaab=1&amp;bbb=1"/>
          <p:cNvSpPr/>
          <p:nvPr/>
        </p:nvSpPr>
        <p:spPr>
          <a:xfrm>
            <a:off x="3339052" y="413102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bites</a:t>
            </a:r>
            <a:endParaRPr lang="en-US" altLang="zh-CN" sz="2800" dirty="0"/>
          </a:p>
        </p:txBody>
      </p:sp>
      <p:sp>
        <p:nvSpPr>
          <p:cNvPr id="15" name="QB_7_AN.180_1#66a55e293.blank?vaa=1&amp;vcp=1&amp;pid=1b07dbfec&amp;color=0,0,0&amp;vpa=122&amp;vtp=1&amp;vaab=1&amp;bbb=1"/>
          <p:cNvSpPr/>
          <p:nvPr/>
        </p:nvSpPr>
        <p:spPr>
          <a:xfrm>
            <a:off x="5244052" y="4131024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16" name="QB_7_AN.181_1#66a55e293.blank?vaa=1&amp;vcp=1&amp;pid=1b07dbfec&amp;color=0,0,0&amp;vpa=123&amp;vtp=1&amp;vaab=1&amp;bbb=1"/>
          <p:cNvSpPr/>
          <p:nvPr/>
        </p:nvSpPr>
        <p:spPr>
          <a:xfrm>
            <a:off x="6285452" y="413102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959f4a09?vcp=1&amp;pid=4333e9ba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3" name="QB_7_BD.182_1#79782f2b4?sp=1&amp;vaa=1&amp;vcp=1&amp;pid=d959f4a09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population”.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我在准备写一篇题为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“世界人口”的报告。</a:t>
            </a:r>
            <a:endParaRPr lang="en-US" altLang="zh-CN" sz="2800" dirty="0"/>
          </a:p>
        </p:txBody>
      </p:sp>
      <p:sp>
        <p:nvSpPr>
          <p:cNvPr id="4" name="QB_7_AN.1_1#79782f2b4.blank?vaa=1&amp;vcp=1&amp;pid=d959f4a09&amp;color=0,0,0&amp;vpa=124&amp;vtp=1&amp;vaab=1&amp;bbb=1"/>
          <p:cNvSpPr/>
          <p:nvPr/>
        </p:nvSpPr>
        <p:spPr>
          <a:xfrm>
            <a:off x="1457865" y="1220315"/>
            <a:ext cx="1620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preparing</a:t>
            </a:r>
            <a:endParaRPr lang="en-US" altLang="zh-CN" sz="2800" dirty="0"/>
          </a:p>
        </p:txBody>
      </p:sp>
      <p:sp>
        <p:nvSpPr>
          <p:cNvPr id="5" name="QB_7_AN.2_1#79782f2b4.blank?vaa=1&amp;vcp=1&amp;pid=d959f4a09&amp;color=0,0,0&amp;vpa=125&amp;vtp=1&amp;vaab=1&amp;bbb=1"/>
          <p:cNvSpPr/>
          <p:nvPr/>
        </p:nvSpPr>
        <p:spPr>
          <a:xfrm>
            <a:off x="4585240" y="1233015"/>
            <a:ext cx="1104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endParaRPr lang="en-US" altLang="zh-CN" sz="2800" dirty="0"/>
          </a:p>
        </p:txBody>
      </p:sp>
      <p:sp>
        <p:nvSpPr>
          <p:cNvPr id="6" name="QB_7_BD.185_1#151313b0f?sp=1&amp;vaa=1&amp;vcp=1&amp;pid=d959f4a09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我昨天刚看了一个关于世界人口的视频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4_1#151313b0f.blank?vaa=1&amp;vcp=1&amp;pid=d959f4a09&amp;color=0,0,0&amp;vpa=126&amp;vtp=1&amp;vaab=1&amp;bbb=1"/>
          <p:cNvSpPr/>
          <p:nvPr/>
        </p:nvSpPr>
        <p:spPr>
          <a:xfrm>
            <a:off x="4428077" y="251699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8" name="QB_7_AN.3_1#151313b0f.blank?vaa=1&amp;vcp=1&amp;pid=d959f4a09&amp;color=0,0,0&amp;vpa=127&amp;vtp=1&amp;vaab=1&amp;bbb=1"/>
          <p:cNvSpPr/>
          <p:nvPr/>
        </p:nvSpPr>
        <p:spPr>
          <a:xfrm>
            <a:off x="5659977" y="2516994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endParaRPr lang="en-US" altLang="zh-CN" sz="2800" dirty="0"/>
          </a:p>
        </p:txBody>
      </p:sp>
      <p:sp>
        <p:nvSpPr>
          <p:cNvPr id="9" name="QB_7_AN.5_1#151313b0f.blank?vaa=1&amp;vcp=1&amp;pid=d959f4a09&amp;color=0,0,0&amp;vpa=128&amp;vtp=1&amp;vaab=1&amp;bbb=1"/>
          <p:cNvSpPr/>
          <p:nvPr/>
        </p:nvSpPr>
        <p:spPr>
          <a:xfrm>
            <a:off x="6917278" y="2504294"/>
            <a:ext cx="1778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endParaRPr lang="en-US" altLang="zh-CN" sz="2800" dirty="0"/>
          </a:p>
        </p:txBody>
      </p:sp>
      <p:sp>
        <p:nvSpPr>
          <p:cNvPr id="10" name="QB_7_BD.189_1#9309572a2?vaa=1&amp;vcp=1&amp;pid=d959f4a09&amp;color=0,0,0&amp;vtp=1&amp;vaab=1&amp;bbb=1&amp;hb=1"/>
          <p:cNvSpPr/>
          <p:nvPr/>
        </p:nvSpPr>
        <p:spPr>
          <a:xfrm>
            <a:off x="539496" y="38244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等等，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我需要记些笔记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11" name="QB_7_AN.190_1#9309572a2.blank?vaa=1&amp;vcp=1&amp;pid=d959f4a09&amp;color=0,0,0&amp;vpa=129&amp;vtp=1&amp;vaab=1&amp;bbb=1"/>
          <p:cNvSpPr/>
          <p:nvPr/>
        </p:nvSpPr>
        <p:spPr>
          <a:xfrm>
            <a:off x="791115" y="3781279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</a:t>
            </a:r>
            <a:endParaRPr lang="en-US" altLang="zh-CN" sz="2800" dirty="0"/>
          </a:p>
        </p:txBody>
      </p:sp>
      <p:sp>
        <p:nvSpPr>
          <p:cNvPr id="12" name="QB_7_AN.191_1#9309572a2.blank?vaa=1&amp;vcp=1&amp;pid=d959f4a09&amp;color=0,0,0&amp;vpa=130&amp;vtp=1&amp;vaab=1&amp;bbb=1"/>
          <p:cNvSpPr/>
          <p:nvPr/>
        </p:nvSpPr>
        <p:spPr>
          <a:xfrm>
            <a:off x="2061114" y="379397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3" name="QB_7_AN.192_1#9309572a2.blank?vaa=1&amp;vcp=1&amp;pid=d959f4a09&amp;color=0,0,0&amp;vpa=131&amp;vtp=1&amp;vaab=1&amp;bbb=1"/>
          <p:cNvSpPr/>
          <p:nvPr/>
        </p:nvSpPr>
        <p:spPr>
          <a:xfrm>
            <a:off x="5155152" y="3793979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14" name="QB_7_AN.193_1#9309572a2.blank?vaa=1&amp;vcp=1&amp;pid=d959f4a09&amp;color=0,0,0&amp;vpa=132&amp;vtp=1&amp;vaab=1&amp;bbb=1"/>
          <p:cNvSpPr/>
          <p:nvPr/>
        </p:nvSpPr>
        <p:spPr>
          <a:xfrm>
            <a:off x="6412453" y="3793979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endParaRPr lang="en-US" altLang="zh-CN" sz="2800" dirty="0"/>
          </a:p>
        </p:txBody>
      </p:sp>
      <p:sp>
        <p:nvSpPr>
          <p:cNvPr id="15" name="QB_7_AN.194_1#9309572a2.blank?vaa=1&amp;vcp=1&amp;pid=d959f4a09&amp;color=0,0,0&amp;vpa=133&amp;vtp=1&amp;vaab=1&amp;bbb=1"/>
          <p:cNvSpPr/>
          <p:nvPr/>
        </p:nvSpPr>
        <p:spPr>
          <a:xfrm>
            <a:off x="7657053" y="3793979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5_1#6807a8574?vaa=1&amp;vcp=1&amp;pid=d959f4a09&amp;color=0,0,0&amp;vtp=1&amp;vaab=1&amp;bt=1&amp;bbb=1&amp;hb=1"/>
          <p:cNvSpPr/>
          <p:nvPr/>
        </p:nvSpPr>
        <p:spPr>
          <a:xfrm>
            <a:off x="539496" y="12326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2030.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2030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年，这个数字将会升至85亿。</a:t>
            </a:r>
            <a:endParaRPr lang="en-US" altLang="zh-CN" sz="2800" dirty="0"/>
          </a:p>
        </p:txBody>
      </p:sp>
      <p:sp>
        <p:nvSpPr>
          <p:cNvPr id="3" name="QB_7_AN.1_1#6807a8574.blank?vaa=1&amp;vcp=1&amp;pid=d959f4a09&amp;color=0,0,0&amp;vpa=134&amp;vtp=1&amp;vaab=1&amp;bbb=1"/>
          <p:cNvSpPr/>
          <p:nvPr/>
        </p:nvSpPr>
        <p:spPr>
          <a:xfrm>
            <a:off x="4174077" y="1202182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</a:t>
            </a:r>
            <a:endParaRPr lang="en-US" altLang="zh-CN" sz="2800" dirty="0"/>
          </a:p>
        </p:txBody>
      </p:sp>
      <p:sp>
        <p:nvSpPr>
          <p:cNvPr id="4" name="QB_7_AN.2_1#6807a8574.blank?vaa=1&amp;vcp=1&amp;pid=d959f4a09&amp;color=0,0,0&amp;vpa=135&amp;vtp=1&amp;vaab=1&amp;bbb=1"/>
          <p:cNvSpPr/>
          <p:nvPr/>
        </p:nvSpPr>
        <p:spPr>
          <a:xfrm>
            <a:off x="5405977" y="120218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B_7_AN.3_1#6807a8574.blank?vaa=1&amp;vcp=1&amp;pid=d959f4a09&amp;color=0,0,0&amp;vpa=136&amp;vtp=1&amp;vaab=1&amp;bbb=1"/>
          <p:cNvSpPr/>
          <p:nvPr/>
        </p:nvSpPr>
        <p:spPr>
          <a:xfrm>
            <a:off x="6777578" y="1202182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billion</a:t>
            </a:r>
            <a:endParaRPr lang="en-US" altLang="zh-CN" sz="2800" dirty="0"/>
          </a:p>
        </p:txBody>
      </p:sp>
      <p:sp>
        <p:nvSpPr>
          <p:cNvPr id="6" name="QB_7_BD.199_1#306091782?vaa=1&amp;vcp=1&amp;pid=d959f4a09&amp;color=0,0,0&amp;vtp=1&amp;vaab=1&amp;bbb=1&amp;hb=1"/>
          <p:cNvSpPr/>
          <p:nvPr/>
        </p:nvSpPr>
        <p:spPr>
          <a:xfrm>
            <a:off x="539496" y="25075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人口增长太快会引发一些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问题，比如交通拥堵和噪声过多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5_1#306091782.blank?vaa=1&amp;vcp=1&amp;pid=d959f4a09&amp;color=0,0,0&amp;vpa=137&amp;vtp=1&amp;vaab=1&amp;bbb=1"/>
          <p:cNvSpPr/>
          <p:nvPr/>
        </p:nvSpPr>
        <p:spPr>
          <a:xfrm>
            <a:off x="3639090" y="2477071"/>
            <a:ext cx="1420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</a:t>
            </a:r>
            <a:endParaRPr lang="en-US" altLang="zh-CN" sz="2800" dirty="0"/>
          </a:p>
        </p:txBody>
      </p:sp>
      <p:sp>
        <p:nvSpPr>
          <p:cNvPr id="8" name="QB_7_AN.6_1#306091782.blank?vaa=1&amp;vcp=1&amp;pid=d959f4a09&amp;color=0,0,0&amp;vpa=138&amp;vtp=1&amp;vaab=1&amp;bbb=1"/>
          <p:cNvSpPr/>
          <p:nvPr/>
        </p:nvSpPr>
        <p:spPr>
          <a:xfrm>
            <a:off x="5226590" y="2477071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9" name="QB_7_AN.7_1#306091782.blank?vaa=1&amp;vcp=1&amp;pid=d959f4a09&amp;color=0,0,0&amp;vpa=139&amp;vtp=1&amp;vaab=1&amp;bbb=1"/>
          <p:cNvSpPr/>
          <p:nvPr/>
        </p:nvSpPr>
        <p:spPr>
          <a:xfrm>
            <a:off x="6179090" y="2477071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</a:t>
            </a:r>
            <a:endParaRPr lang="en-US" altLang="zh-CN" sz="2800" dirty="0"/>
          </a:p>
        </p:txBody>
      </p:sp>
      <p:sp>
        <p:nvSpPr>
          <p:cNvPr id="10" name="QB_7_AN.4_1#306091782.blank?vaa=1&amp;vcp=1&amp;pid=d959f4a09&amp;color=0,0,0&amp;vpa=140&amp;vtp=1&amp;vaab=1&amp;bbb=1"/>
          <p:cNvSpPr/>
          <p:nvPr/>
        </p:nvSpPr>
        <p:spPr>
          <a:xfrm>
            <a:off x="8328564" y="2477071"/>
            <a:ext cx="1046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</a:t>
            </a:r>
            <a:endParaRPr lang="en-US" altLang="zh-CN" sz="2800" dirty="0"/>
          </a:p>
        </p:txBody>
      </p:sp>
      <p:sp>
        <p:nvSpPr>
          <p:cNvPr id="11" name="QB_7_AN.8_1#306091782.blank?vaa=1&amp;vcp=1&amp;pid=d959f4a09&amp;color=0,0,0&amp;vpa=141&amp;vtp=1&amp;vaab=1&amp;bbb=1"/>
          <p:cNvSpPr/>
          <p:nvPr/>
        </p:nvSpPr>
        <p:spPr>
          <a:xfrm>
            <a:off x="9573164" y="2464371"/>
            <a:ext cx="1581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endParaRPr lang="en-US" altLang="zh-CN" sz="2800" dirty="0"/>
          </a:p>
        </p:txBody>
      </p:sp>
      <p:sp>
        <p:nvSpPr>
          <p:cNvPr id="12" name="QB_7_BD.205_1#c6cc2ebbb?sp=1&amp;vaa=1&amp;vcp=1&amp;pid=d959f4a09&amp;color=0,0,0&amp;vtp=1&amp;vaab=1&amp;bbb=1"/>
          <p:cNvSpPr/>
          <p:nvPr/>
        </p:nvSpPr>
        <p:spPr>
          <a:xfrm>
            <a:off x="539496" y="44379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生育率低的国家也面临着一些问题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206_1#c6cc2ebbb.blank?vaa=1&amp;vcp=1&amp;pid=d959f4a09&amp;color=0,0,0&amp;vpa=142&amp;vtp=1&amp;vaab=1&amp;bbb=1"/>
          <p:cNvSpPr/>
          <p:nvPr/>
        </p:nvSpPr>
        <p:spPr>
          <a:xfrm>
            <a:off x="2324639" y="4407471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4" name="QB_7_AN.207_1#c6cc2ebbb.blank?vaa=1&amp;vcp=1&amp;pid=d959f4a09&amp;color=0,0,0&amp;vpa=143&amp;vtp=1&amp;vaab=1&amp;bbb=1"/>
          <p:cNvSpPr/>
          <p:nvPr/>
        </p:nvSpPr>
        <p:spPr>
          <a:xfrm>
            <a:off x="3442240" y="4407471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</a:t>
            </a:r>
            <a:endParaRPr lang="en-US" altLang="zh-CN" sz="2800" dirty="0"/>
          </a:p>
        </p:txBody>
      </p:sp>
      <p:sp>
        <p:nvSpPr>
          <p:cNvPr id="15" name="QB_7_AN.208_1#c6cc2ebbb.blank?vaa=1&amp;vcp=1&amp;pid=d959f4a09&amp;color=0,0,0&amp;vpa=144&amp;vtp=1&amp;vaab=1&amp;bbb=1"/>
          <p:cNvSpPr/>
          <p:nvPr/>
        </p:nvSpPr>
        <p:spPr>
          <a:xfrm>
            <a:off x="4534440" y="4407471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</a:t>
            </a:r>
            <a:endParaRPr lang="en-US" altLang="zh-CN" sz="2800" dirty="0"/>
          </a:p>
        </p:txBody>
      </p:sp>
      <p:sp>
        <p:nvSpPr>
          <p:cNvPr id="16" name="QB_7_AN.209_1#c6cc2ebbb.blank?vaa=1&amp;vcp=1&amp;pid=d959f4a09&amp;color=0,0,0&amp;vpa=145&amp;vtp=1&amp;vaab=1&amp;bbb=1"/>
          <p:cNvSpPr/>
          <p:nvPr/>
        </p:nvSpPr>
        <p:spPr>
          <a:xfrm>
            <a:off x="5690140" y="4407471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rates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053967a8.fixed?vcp=1&amp;pid=811498b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c053967a8.fixed?vcp=1&amp;pid=811498b2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b34507e?vcp=1&amp;pid=c053967a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过去进行时</a:t>
            </a:r>
            <a:endParaRPr lang="en-US" altLang="zh-CN" sz="3000" dirty="0"/>
          </a:p>
        </p:txBody>
      </p:sp>
      <p:sp>
        <p:nvSpPr>
          <p:cNvPr id="3" name="P_6_BD#a13247517?sp=1&amp;vcp=1&amp;pid=b1b34507e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1.过去进行时表示过去某一段时间或某一时刻正在进行的动作。常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与之连用的时间状语有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time/moment，（at）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night／Sunday／week…），“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at+时刻+yesterday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night／Sunday…）”，以及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sth.等时间状语从句。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13247517?sp=1&amp;vcp=1&amp;pid=b1b34507e&amp;color=0,0,0&amp;mp=1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2.过去进行时的构成：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肯定句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：主语+was／were+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.-ing.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否定句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：主语+was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（wasn’t）／were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（weren’t）+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.-ing.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一般疑问句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：Was／Were+主语+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.-ing？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384b7d6f?vcp=1&amp;pid=b1b34507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10_1#62b1206b0?sp=1&amp;vaa=1&amp;vcp=1&amp;pid=6384b7d6f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62b1206b0.bracket?vaa=1&amp;vcp=1&amp;pid=6384b7d6f&amp;color=0,0,0&amp;vpa=146&amp;vtp=1&amp;vaab=1"/>
          <p:cNvSpPr/>
          <p:nvPr/>
        </p:nvSpPr>
        <p:spPr>
          <a:xfrm>
            <a:off x="1637253" y="24933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10_2#62b1206b0.choices?vaa=1&amp;vcp=1&amp;pid=6384b7d6f&amp;color=0,0,0&amp;vtp=1&amp;vaab=1&amp;bbb=1"/>
          <p:cNvSpPr/>
          <p:nvPr/>
        </p:nvSpPr>
        <p:spPr>
          <a:xfrm>
            <a:off x="539496" y="31289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.while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.though</a:t>
            </a:r>
            <a:endParaRPr lang="en-US" altLang="zh-CN" sz="2800" dirty="0"/>
          </a:p>
        </p:txBody>
      </p:sp>
      <p:sp>
        <p:nvSpPr>
          <p:cNvPr id="6" name="QC_7_BD.212_1#21401f283?sp=1&amp;vaa=1&amp;vcp=1&amp;pid=6384b7d6f&amp;color=0,0,0&amp;vtp=1&amp;vaab=1&amp;bbb=1"/>
          <p:cNvSpPr/>
          <p:nvPr/>
        </p:nvSpPr>
        <p:spPr>
          <a:xfrm>
            <a:off x="539496" y="37584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13_1#21401f283.bracket?vaa=1&amp;vcp=1&amp;pid=6384b7d6f&amp;color=0,0,0&amp;vpa=147&amp;vtp=1&amp;vaab=1"/>
          <p:cNvSpPr/>
          <p:nvPr/>
        </p:nvSpPr>
        <p:spPr>
          <a:xfrm>
            <a:off x="7673245" y="43927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12_2#21401f283.choices?vaa=1&amp;vcp=1&amp;pid=6384b7d6f&amp;color=0,0,0&amp;vtp=1&amp;vaab=1&amp;bbb=1"/>
          <p:cNvSpPr/>
          <p:nvPr/>
        </p:nvSpPr>
        <p:spPr>
          <a:xfrm>
            <a:off x="539496" y="5027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7eba9633.fixed?vcp=1&amp;pid=811498b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c7eba9633.fixed?vcp=1&amp;pid=811498b2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f52f6686?vcp=1&amp;pid=c053967a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冠词</a:t>
            </a:r>
            <a:endParaRPr lang="en-US" altLang="zh-CN" sz="3000" dirty="0"/>
          </a:p>
        </p:txBody>
      </p:sp>
      <p:sp>
        <p:nvSpPr>
          <p:cNvPr id="3" name="P_6_BD#e1f322130?vcp=1&amp;pid=cf52f6686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（详见“冠词”一讲）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275db93a?vcp=1&amp;pid=c053967a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“too…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to…”结构的用法</a:t>
            </a:r>
            <a:endParaRPr lang="en-US" altLang="zh-CN" sz="3000" dirty="0"/>
          </a:p>
        </p:txBody>
      </p:sp>
      <p:sp>
        <p:nvSpPr>
          <p:cNvPr id="3" name="P_6_BD#c7e381da1?vcp=1&amp;pid=f275db93a&amp;color=0,0,0&amp;vtp=1&amp;vaab=1&amp;bb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“too…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to…”结构的意思是“太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以至于不能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1.基本形式：too+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.+to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do，其中to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do修饰“too+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作为结果状语或程度状语。to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do通常包含否定意义。例如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天气太冷，不能去游泳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6_BD#c7e381da1?sp=1&amp;vcp=1&amp;pid=f275db93a&amp;color=0,0,0&amp;mp=1&amp;vtp=1&amp;vaab=1&amp;bt=1&amp;bbb=1&amp;hb=1">
            <a:extLst>
              <a:ext uri="{FF2B5EF4-FFF2-40B4-BE49-F238E27FC236}">
                <a16:creationId xmlns:a16="http://schemas.microsoft.com/office/drawing/2014/main" id="{8699708D-C2F0-4E85-176A-65E89FB0D56B}"/>
              </a:ext>
            </a:extLst>
          </p:cNvPr>
          <p:cNvSpPr/>
          <p:nvPr/>
        </p:nvSpPr>
        <p:spPr>
          <a:xfrm>
            <a:off x="539496" y="38096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2.当“too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结构之前加了not，only，but，all，never等词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时，“too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”结构构成的句子无否定意义。例如：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活到老，学到老。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游泳并不十分难学。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7e381da1?sp=1&amp;vcp=1&amp;pid=f275db93a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3.“too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”与“not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.+enough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to”和“so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that”的结构互换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“too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结构与“not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.+enough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to”结构相互转换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要改用反义的形容词。例如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盒子太小了，装不下所有的东西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7e381da1?sp=1&amp;vcp=1&amp;pid=f275db93a&amp;color=0,0,0&amp;mp=1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（2）“too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”结构与“so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that”结构的否定从句可以相互转换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（3）“enough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to”结构与“so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that”结构也可以相互转换。例如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freeze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fingers.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fingers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froze.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245d9fcf?vcp=1&amp;pid=f275db93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14_1#4355f214b?vaa=1&amp;vcp=1&amp;pid=8245d9fcf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4" name="QB_7_AN.1_1#4355f214b.blank?vaa=1&amp;vcp=1&amp;pid=8245d9fcf&amp;color=0,0,0&amp;vpa=148&amp;vtp=1&amp;vaab=1&amp;bbb=1"/>
          <p:cNvSpPr/>
          <p:nvPr/>
        </p:nvSpPr>
        <p:spPr>
          <a:xfrm>
            <a:off x="2637378" y="1180764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5" name="QB_7_AN.2_1#4355f214b.blank?vaa=1&amp;vcp=1&amp;pid=8245d9fcf&amp;color=0,0,0&amp;vpa=149&amp;vtp=1&amp;vaab=1&amp;bbb=1"/>
          <p:cNvSpPr/>
          <p:nvPr/>
        </p:nvSpPr>
        <p:spPr>
          <a:xfrm>
            <a:off x="4269327" y="118076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7" name="QB_7_AN.218_1#4355f214b.blank?vaa=1&amp;vcp=1&amp;pid=8245d9fcf&amp;color=0,0,0&amp;vpa=150&amp;vtp=1&amp;vaab=1&amp;bbb=1"/>
          <p:cNvSpPr/>
          <p:nvPr/>
        </p:nvSpPr>
        <p:spPr>
          <a:xfrm>
            <a:off x="6053677" y="1807509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8" name="QB_7_AN.219_1#4355f214b.blank?vaa=1&amp;vcp=1&amp;pid=8245d9fcf&amp;color=0,0,0&amp;vpa=151&amp;vtp=1&amp;vaab=1&amp;bbb=1"/>
          <p:cNvSpPr/>
          <p:nvPr/>
        </p:nvSpPr>
        <p:spPr>
          <a:xfrm>
            <a:off x="8009478" y="1807509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4d12736?vcp=1&amp;pid=c053967a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辨析in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time与at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endParaRPr lang="en-US" altLang="zh-CN" sz="3000" dirty="0"/>
          </a:p>
        </p:txBody>
      </p:sp>
      <p:graphicFrame>
        <p:nvGraphicFramePr>
          <p:cNvPr id="37" name="P_6_BD#65d1343e9?colgroup=2,12,14&amp;vcp=1&amp;pid=6b4d12736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73384" cy="4467226"/>
        </p:xfrm>
        <a:graphic>
          <a:graphicData uri="http://schemas.openxmlformats.org/drawingml/2006/table">
            <a:tbl>
              <a:tblPr/>
              <a:tblGrid>
                <a:gridCol w="923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6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2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及时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指赶上所需要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的时候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arrived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我们正好赶上那辆公共汽车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准时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按时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指按照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约定的时间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火车准点进站了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相当于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times.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人们有时会觉得自己是个失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败者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e5a7fc95?vcp=1&amp;pid=6b4d1273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20_1#8cd44da53?vaa=1&amp;vcp=1&amp;pid=5e5a7fc95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disaster.</a:t>
            </a:r>
            <a:endParaRPr lang="en-US" altLang="zh-CN" sz="2800" dirty="0"/>
          </a:p>
        </p:txBody>
      </p:sp>
      <p:sp>
        <p:nvSpPr>
          <p:cNvPr id="4" name="QB_7_AN.1_1#8cd44da53.blank?vaa=1&amp;vcp=1&amp;pid=5e5a7fc95&amp;color=0,0,0&amp;vpa=152&amp;vtp=1&amp;vaab=1&amp;bbb=1"/>
          <p:cNvSpPr/>
          <p:nvPr/>
        </p:nvSpPr>
        <p:spPr>
          <a:xfrm>
            <a:off x="6617239" y="118076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6" name="QB_7_AN.223_1#8cd44da53.blank?vaa=1&amp;vcp=1&amp;pid=5e5a7fc95&amp;color=0,0,0&amp;vpa=153&amp;vtp=1&amp;vaab=1&amp;bbb=1"/>
          <p:cNvSpPr/>
          <p:nvPr/>
        </p:nvSpPr>
        <p:spPr>
          <a:xfrm>
            <a:off x="5853589" y="1807509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851b8316.fixed?vcp=1&amp;pid=811498b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1851b8316.fixed?vcp=1&amp;pid=811498b2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5ef811095?vcp=1&amp;pid=1851b831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人生经历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“人生经历”这个话题可从以下角度考查，如：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遭遇过的一场事故、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与好友间的一件趣事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、与家人的一次争吵、难忘的一次旅行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、记忆犹新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的一堂课等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7f57394d?vcp=1&amp;pid=1851b831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cf65d39b8?vcp=1&amp;pid=37f57394d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unforgettable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remains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3.Although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clearly.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94a6e6a1b?vcp=1&amp;pid=c7eba963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5336" y="2144268"/>
            <a:ext cx="9107424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f65d39b8?vcp=1&amp;pid=37f57394d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f65d39b8?vcp=1&amp;pid=37f57394d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unforgettable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2.After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argue/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was!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5.This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ef6d86e?vcp=1&amp;pid=1851b831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8d4947b4f?vcp=1&amp;pid=feef6d86e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在每个人的成长过程中，都难免经历失败。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只有在失败中不断反思，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才能取得成功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。某英语报社正在举办以“Learn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Failure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”为题的征文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，请你用英语写一篇80词左右的短文投稿。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内容要点：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1.你的一次失败的经历；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2.从中得到的收获或感悟。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3508df1d?vcp=1&amp;pid=1851b831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45" name="P_6_BD#b360bdad2?colgroup=7,22&amp;vcp=1&amp;pid=23508df1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346924"/>
              </p:ext>
            </p:extLst>
          </p:nvPr>
        </p:nvGraphicFramePr>
        <p:xfrm>
          <a:off x="539496" y="1324401"/>
          <a:ext cx="11082528" cy="3400808"/>
        </p:xfrm>
        <a:graphic>
          <a:graphicData uri="http://schemas.openxmlformats.org/drawingml/2006/table">
            <a:tbl>
              <a:tblPr/>
              <a:tblGrid>
                <a:gridCol w="2210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谈论一次失败的经历和从中得到的收获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以第一人称为主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以一般过去时为主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第一段开门见山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点明失败的主题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第二段描述一次失败的经历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第三段写从失败中得到的收获或感悟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eac91ed?vcp=1&amp;pid=1851b8316&amp;color=236,117,163&amp;vtp=1&amp;vaab=1&amp;bt=1&amp;bbb=1"/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#eb3a65e19?sp=1&amp;vcp=1&amp;pid=2eeac91ed&amp;color=0,0,0&amp;vtp=1&amp;vaab=1&amp;bbb=1&amp;hb=1"/>
          <p:cNvSpPr/>
          <p:nvPr/>
        </p:nvSpPr>
        <p:spPr>
          <a:xfrm>
            <a:off x="539496" y="96935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Failure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Nobody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failure,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P_6_BD#eb3a65e19?vcp=1&amp;pid=2eeac91ed&amp;color=0,0,0&amp;mp=1&amp;vtp=1&amp;vaab=1&amp;bt=1&amp;bbb=1&amp;hb=1">
            <a:extLst>
              <a:ext uri="{FF2B5EF4-FFF2-40B4-BE49-F238E27FC236}">
                <a16:creationId xmlns:a16="http://schemas.microsoft.com/office/drawing/2014/main" id="{AE8787E4-5D20-D314-D1E5-E8B6FDC9BC59}"/>
              </a:ext>
            </a:extLst>
          </p:cNvPr>
          <p:cNvSpPr/>
          <p:nvPr/>
        </p:nvSpPr>
        <p:spPr>
          <a:xfrm>
            <a:off x="539496" y="254283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winner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Jim,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b3a65e19?vcp=1&amp;pid=2eeac91ed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“Practice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perfect.”,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failure.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best.</a:t>
            </a:r>
          </a:p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b3a65e19?vcp=1&amp;pid=2eeac91ed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学习至此，请完成“第11讲备考练习（八年级上册Modules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f947118.fixed?vcp=1&amp;pid=811498b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2ff947118.fixed?vcp=1&amp;pid=811498b25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第11讲备考练习（八年级上册Modules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e371f564?sp=1&amp;vcp=1&amp;pid=2ff94711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224_1#a6dd0658a?sp=1&amp;vaa=1&amp;vcp=1&amp;pid=5e371f564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—Zhong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Nanshan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a6dd0658a.bracket?vaa=1&amp;vcp=1&amp;pid=5e371f564&amp;color=0,0,0&amp;vpa=154&amp;vtp=1&amp;vaab=1"/>
          <p:cNvSpPr/>
          <p:nvPr/>
        </p:nvSpPr>
        <p:spPr>
          <a:xfrm>
            <a:off x="6007640" y="18978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24_2#a6dd0658a.choices?vaa=1&amp;vcp=1&amp;pid=5e371f564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endParaRPr lang="en-US" altLang="zh-CN" sz="2800" dirty="0"/>
          </a:p>
        </p:txBody>
      </p:sp>
      <p:sp>
        <p:nvSpPr>
          <p:cNvPr id="6" name="QC_6_BD.226_1#f7f716f19?sp=1&amp;vaa=1&amp;vcp=1&amp;pid=5e371f564&amp;color=0,0,0&amp;vtp=1&amp;vaab=1&amp;bb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answered.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27_1#f7f716f19.bracket?vaa=1&amp;vcp=1&amp;pid=5e371f564&amp;color=0,0,0&amp;vpa=155&amp;vtp=1&amp;vaab=1"/>
          <p:cNvSpPr/>
          <p:nvPr/>
        </p:nvSpPr>
        <p:spPr>
          <a:xfrm>
            <a:off x="6756939" y="380350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226_2#f7f716f19.choices?vaa=1&amp;vcp=1&amp;pid=5e371f564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8_1#42d26f79b?sp=1&amp;vaa=1&amp;vcp=1&amp;pid=5e371f564&amp;color=0,0,0&amp;mp=1&amp;vtp=1&amp;vaab=1&amp;bt=1&amp;bb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42d26f79b.bracket?vaa=1&amp;vcp=1&amp;pid=5e371f564&amp;color=0,0,0&amp;mp=1&amp;vpa=156&amp;vtp=1&amp;vaab=1"/>
          <p:cNvSpPr/>
          <p:nvPr/>
        </p:nvSpPr>
        <p:spPr>
          <a:xfrm>
            <a:off x="4134961" y="12194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28_2#42d26f79b.choices?vaa=1&amp;vcp=1&amp;pid=5e371f564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5" name="QC_6_BD.230_1#cc4636124?vaa=1&amp;vcp=1&amp;pid=5e371f564&amp;color=0,0,0&amp;vtp=1&amp;vaab=1&amp;bbb=1&amp;h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cc4636124.bracket?vaa=1&amp;vcp=1&amp;pid=5e371f564&amp;color=0,0,0&amp;vpa=157&amp;vtp=1&amp;vaab=1"/>
          <p:cNvSpPr/>
          <p:nvPr/>
        </p:nvSpPr>
        <p:spPr>
          <a:xfrm>
            <a:off x="2116678" y="31159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30_2#cc4636124.choices?vaa=1&amp;vcp=1&amp;pid=5e371f564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8" name="QC_6_BD.232_1#8fd6f6553?vaa=1&amp;vcp=1&amp;pid=5e371f564&amp;color=0,0,0&amp;vtp=1&amp;vaab=1&amp;bbb=1&amp;h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233_1#8fd6f6553.bracket?vaa=1&amp;vcp=1&amp;pid=5e371f564&amp;color=0,0,0&amp;vpa=158&amp;vtp=1&amp;vaab=1"/>
          <p:cNvSpPr/>
          <p:nvPr/>
        </p:nvSpPr>
        <p:spPr>
          <a:xfrm>
            <a:off x="1457865" y="501462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232_2#8fd6f6553.choices?vaa=1&amp;vcp=1&amp;pid=5e371f564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B.while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79d6feab.fixed?vcp=1&amp;pid=811498b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a79d6feab.fixed?vcp=1&amp;pid=811498b2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4_1#8293b9626?vaa=1&amp;vcp=1&amp;pid=5e371f564&amp;color=0,0,0&amp;mp=1&amp;vtp=1&amp;vaab=1&amp;bt=1&amp;bbb=1&amp;hb=1"/>
          <p:cNvSpPr/>
          <p:nvPr/>
        </p:nvSpPr>
        <p:spPr>
          <a:xfrm>
            <a:off x="539496" y="8898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293b9626.bracket?vaa=1&amp;vcp=1&amp;pid=5e371f564&amp;color=0,0,0&amp;mp=1&amp;vpa=159&amp;vtp=1&amp;vaab=1"/>
          <p:cNvSpPr/>
          <p:nvPr/>
        </p:nvSpPr>
        <p:spPr>
          <a:xfrm>
            <a:off x="1497553" y="15242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34_2#8293b9626.choices?vaa=1&amp;vcp=1&amp;pid=5e371f564&amp;color=0,0,0&amp;vtp=1&amp;vaab=1&amp;bbb=1"/>
          <p:cNvSpPr/>
          <p:nvPr/>
        </p:nvSpPr>
        <p:spPr>
          <a:xfrm>
            <a:off x="539496" y="216474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A.read;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sleeping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slept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sleeping</a:t>
            </a:r>
            <a:endParaRPr lang="en-US" altLang="zh-CN" sz="2800" dirty="0"/>
          </a:p>
        </p:txBody>
      </p:sp>
      <p:sp>
        <p:nvSpPr>
          <p:cNvPr id="5" name="QC_6_BD.236_1#393818654?vaa=1&amp;vcp=1&amp;pid=5e371f564&amp;color=0,0,0&amp;vtp=1&amp;vaab=1&amp;bbb=1&amp;hb=1"/>
          <p:cNvSpPr/>
          <p:nvPr/>
        </p:nvSpPr>
        <p:spPr>
          <a:xfrm>
            <a:off x="539496" y="40951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37_1#393818654.bracket?vaa=1&amp;vcp=1&amp;pid=5e371f564&amp;color=0,0,0&amp;vpa=160&amp;vtp=1&amp;vaab=1"/>
          <p:cNvSpPr/>
          <p:nvPr/>
        </p:nvSpPr>
        <p:spPr>
          <a:xfrm>
            <a:off x="2542128" y="47295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36_2#393818654.choices?vaa=1&amp;vcp=1&amp;pid=5e371f564&amp;color=0,0,0&amp;vtp=1&amp;vaab=1&amp;bbb=1"/>
          <p:cNvSpPr/>
          <p:nvPr/>
        </p:nvSpPr>
        <p:spPr>
          <a:xfrm>
            <a:off x="539496" y="53643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33775" algn="l"/>
                <a:tab pos="73342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8_1#22a729d22?vaa=1&amp;vcp=1&amp;pid=5e371f564&amp;color=0,0,0&amp;vtp=1&amp;vaab=1&amp;bt=1&amp;bbb=1"/>
          <p:cNvSpPr/>
          <p:nvPr/>
        </p:nvSpPr>
        <p:spPr>
          <a:xfrm>
            <a:off x="539496" y="9089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2a729d22.bracket?vaa=1&amp;vcp=1&amp;pid=5e371f564&amp;color=0,0,0&amp;vpa=161&amp;vtp=1&amp;vaab=1"/>
          <p:cNvSpPr/>
          <p:nvPr/>
        </p:nvSpPr>
        <p:spPr>
          <a:xfrm>
            <a:off x="10328814" y="8955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38_2#22a729d22.choices?vaa=1&amp;vcp=1&amp;pid=5e371f564&amp;color=0,0,0&amp;vtp=1&amp;vaab=1&amp;bbb=1"/>
          <p:cNvSpPr/>
          <p:nvPr/>
        </p:nvSpPr>
        <p:spPr>
          <a:xfrm>
            <a:off x="539496" y="15333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B.before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.although</a:t>
            </a:r>
            <a:endParaRPr lang="en-US" altLang="zh-CN" sz="2800" dirty="0"/>
          </a:p>
        </p:txBody>
      </p:sp>
      <p:sp>
        <p:nvSpPr>
          <p:cNvPr id="5" name="QC_6_BD.240_1#412bc7c6c?vaa=1&amp;vcp=1&amp;pid=5e371f564&amp;color=0,0,0&amp;vtp=1&amp;vaab=1&amp;bbb=1&amp;hb=1"/>
          <p:cNvSpPr/>
          <p:nvPr/>
        </p:nvSpPr>
        <p:spPr>
          <a:xfrm>
            <a:off x="539496" y="216284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412bc7c6c.bracket?vaa=1&amp;vcp=1&amp;pid=5e371f564&amp;color=0,0,0&amp;vpa=162&amp;vtp=1&amp;vaab=1"/>
          <p:cNvSpPr/>
          <p:nvPr/>
        </p:nvSpPr>
        <p:spPr>
          <a:xfrm>
            <a:off x="1634078" y="27972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40_2#412bc7c6c.choices?vaa=1&amp;vcp=1&amp;pid=5e371f564&amp;color=0,0,0&amp;vtp=1&amp;vaab=1&amp;bbb=1"/>
          <p:cNvSpPr/>
          <p:nvPr/>
        </p:nvSpPr>
        <p:spPr>
          <a:xfrm>
            <a:off x="539496" y="34320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8" name="QC_6_BD.242_1#824157657?vaa=1&amp;vcp=1&amp;pid=5e371f564&amp;color=0,0,0&amp;vtp=1&amp;vaab=1&amp;bbb=1&amp;hb=1"/>
          <p:cNvSpPr/>
          <p:nvPr/>
        </p:nvSpPr>
        <p:spPr>
          <a:xfrm>
            <a:off x="539496" y="406149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243_1#824157657.bracket?vaa=1&amp;vcp=1&amp;pid=5e371f564&amp;color=0,0,0&amp;vpa=163&amp;vtp=1&amp;vaab=1"/>
          <p:cNvSpPr/>
          <p:nvPr/>
        </p:nvSpPr>
        <p:spPr>
          <a:xfrm>
            <a:off x="1713453" y="469585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242_2#824157657.choices?vaa=1&amp;vcp=1&amp;pid=5e371f564&amp;color=0,0,0&amp;vtp=1&amp;vaab=1&amp;bbb=1"/>
          <p:cNvSpPr/>
          <p:nvPr/>
        </p:nvSpPr>
        <p:spPr>
          <a:xfrm>
            <a:off x="539496" y="53306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a89d882?sp=1&amp;vcp=1&amp;pid=2ff94711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44_1#cf8093010?vaa=1&amp;vcp=1&amp;pid=2ca89d882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（two）,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（fall）off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（hurt）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（grow）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world?</a:t>
            </a:r>
            <a:endParaRPr lang="en-US" altLang="zh-CN" sz="2800" dirty="0"/>
          </a:p>
        </p:txBody>
      </p:sp>
      <p:sp>
        <p:nvSpPr>
          <p:cNvPr id="4" name="QB_6_AN.1_1#cf8093010.blank?vaa=1&amp;vcp=1&amp;pid=2ca89d882&amp;color=0,0,0&amp;vpa=164&amp;vtp=1&amp;vaab=1&amp;bbb=1"/>
          <p:cNvSpPr/>
          <p:nvPr/>
        </p:nvSpPr>
        <p:spPr>
          <a:xfrm>
            <a:off x="2192878" y="1233015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endParaRPr lang="en-US" altLang="zh-CN" sz="2800" dirty="0"/>
          </a:p>
        </p:txBody>
      </p:sp>
      <p:sp>
        <p:nvSpPr>
          <p:cNvPr id="6" name="QB_6_AN.2_1#cf8093010.blank?vaa=1&amp;vcp=1&amp;pid=2ca89d882&amp;color=0,0,0&amp;vpa=165&amp;vtp=1&amp;vaab=1&amp;bbb=1"/>
          <p:cNvSpPr/>
          <p:nvPr/>
        </p:nvSpPr>
        <p:spPr>
          <a:xfrm>
            <a:off x="8692103" y="2528415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endParaRPr lang="en-US" altLang="zh-CN" sz="2800" dirty="0"/>
          </a:p>
        </p:txBody>
      </p:sp>
      <p:sp>
        <p:nvSpPr>
          <p:cNvPr id="7" name="QB_6_AN.3_1#cf8093010.blank?vaa=1&amp;vcp=1&amp;pid=2ca89d882&amp;color=0,0,0&amp;vpa=166&amp;vtp=1&amp;vaab=1&amp;bbb=1"/>
          <p:cNvSpPr/>
          <p:nvPr/>
        </p:nvSpPr>
        <p:spPr>
          <a:xfrm>
            <a:off x="2016664" y="3176115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9" name="QB_6_AN.250_1#cf8093010.blank?vaa=1&amp;vcp=1&amp;pid=2ca89d882&amp;color=0,0,0&amp;vpa=167&amp;vtp=1&amp;vaab=1&amp;bbb=1"/>
          <p:cNvSpPr/>
          <p:nvPr/>
        </p:nvSpPr>
        <p:spPr>
          <a:xfrm>
            <a:off x="3608927" y="3811115"/>
            <a:ext cx="1444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1_1#dac758dd4?vaa=1&amp;vcp=1&amp;pid=2ca89d882&amp;color=0,0,0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（five）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（change）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（report）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（thousand）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star.</a:t>
            </a:r>
            <a:endParaRPr lang="en-US" altLang="zh-CN" sz="2800" dirty="0"/>
          </a:p>
        </p:txBody>
      </p:sp>
      <p:sp>
        <p:nvSpPr>
          <p:cNvPr id="3" name="QB_6_AN.1_1#dac758dd4.blank?vaa=1&amp;vcp=1&amp;pid=2ca89d882&amp;color=0,0,0&amp;vpa=168&amp;vtp=1&amp;vaab=1&amp;bbb=1"/>
          <p:cNvSpPr/>
          <p:nvPr/>
        </p:nvSpPr>
        <p:spPr>
          <a:xfrm>
            <a:off x="2659603" y="1213834"/>
            <a:ext cx="1009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fifths</a:t>
            </a:r>
            <a:endParaRPr lang="en-US" altLang="zh-CN" sz="2800" dirty="0"/>
          </a:p>
        </p:txBody>
      </p:sp>
      <p:sp>
        <p:nvSpPr>
          <p:cNvPr id="5" name="QB_6_AN.2_1#dac758dd4.blank?vaa=1&amp;vcp=1&amp;pid=2ca89d882&amp;color=0,0,0&amp;vpa=169&amp;vtp=1&amp;vaab=1&amp;bbb=1"/>
          <p:cNvSpPr/>
          <p:nvPr/>
        </p:nvSpPr>
        <p:spPr>
          <a:xfrm>
            <a:off x="3426365" y="2496534"/>
            <a:ext cx="2428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changing</a:t>
            </a:r>
            <a:endParaRPr lang="en-US" altLang="zh-CN" sz="2800" dirty="0"/>
          </a:p>
        </p:txBody>
      </p:sp>
      <p:sp>
        <p:nvSpPr>
          <p:cNvPr id="7" name="QB_6_AN.3_1#dac758dd4.blank?vaa=1&amp;vcp=1&amp;pid=2ca89d882&amp;color=0,0,0&amp;vpa=170&amp;vtp=1&amp;vaab=1&amp;bbb=1"/>
          <p:cNvSpPr/>
          <p:nvPr/>
        </p:nvSpPr>
        <p:spPr>
          <a:xfrm>
            <a:off x="3810540" y="3791934"/>
            <a:ext cx="1384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reporter</a:t>
            </a:r>
            <a:endParaRPr lang="en-US" altLang="zh-CN" sz="2800" dirty="0"/>
          </a:p>
        </p:txBody>
      </p:sp>
      <p:sp>
        <p:nvSpPr>
          <p:cNvPr id="9" name="QB_6_AN.258_1#dac758dd4.blank?vaa=1&amp;vcp=1&amp;pid=2ca89d882&amp;color=0,0,0&amp;vpa=171&amp;vtp=1&amp;vaab=1&amp;bbb=1"/>
          <p:cNvSpPr/>
          <p:nvPr/>
        </p:nvSpPr>
        <p:spPr>
          <a:xfrm>
            <a:off x="2691353" y="4452334"/>
            <a:ext cx="1679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9_1#9b592d2cc?vaa=1&amp;vcp=1&amp;pid=2ca89d882&amp;color=0,0,0&amp;vtp=1&amp;vaab=1&amp;bt=1&amp;bbb=1&amp;hb=1"/>
          <p:cNvSpPr/>
          <p:nvPr/>
        </p:nvSpPr>
        <p:spPr>
          <a:xfrm>
            <a:off x="539496" y="1888427"/>
            <a:ext cx="11109960" cy="3158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（smile）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（pollute）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village.</a:t>
            </a:r>
            <a:endParaRPr lang="en-US" altLang="zh-CN" sz="2800" dirty="0"/>
          </a:p>
        </p:txBody>
      </p:sp>
      <p:sp>
        <p:nvSpPr>
          <p:cNvPr id="3" name="QB_6_AN.1_1#9b592d2cc.blank?vaa=1&amp;vcp=1&amp;pid=2ca89d882&amp;color=0,0,0&amp;vpa=172&amp;vtp=1&amp;vaab=1&amp;bbb=1"/>
          <p:cNvSpPr/>
          <p:nvPr/>
        </p:nvSpPr>
        <p:spPr>
          <a:xfrm>
            <a:off x="3756565" y="1845247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smiling</a:t>
            </a:r>
            <a:endParaRPr lang="en-US" altLang="zh-CN" sz="2800" dirty="0"/>
          </a:p>
        </p:txBody>
      </p:sp>
      <p:sp>
        <p:nvSpPr>
          <p:cNvPr id="5" name="QB_6_AN.2_1#9b592d2cc.blank?vaa=1&amp;vcp=1&amp;pid=2ca89d882&amp;color=0,0,0&amp;vpa=173&amp;vtp=1&amp;vaab=1&amp;bbb=1"/>
          <p:cNvSpPr/>
          <p:nvPr/>
        </p:nvSpPr>
        <p:spPr>
          <a:xfrm>
            <a:off x="5529802" y="3153346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</a:t>
            </a:r>
            <a:endParaRPr lang="en-US" altLang="zh-CN" sz="2800" dirty="0"/>
          </a:p>
        </p:txBody>
      </p:sp>
      <p:sp>
        <p:nvSpPr>
          <p:cNvPr id="7" name="QB_6_AN.264_1#9b592d2cc.blank?vaa=1&amp;vcp=1&amp;pid=2ca89d882&amp;color=0,0,0&amp;vpa=174&amp;vtp=1&amp;vaab=1&amp;bbb=1"/>
          <p:cNvSpPr/>
          <p:nvPr/>
        </p:nvSpPr>
        <p:spPr>
          <a:xfrm>
            <a:off x="2678653" y="3788346"/>
            <a:ext cx="1541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b9da145?sp=1&amp;vcp=1&amp;pid=2ff947118&amp;color=0,0,0&amp;vtp=1&amp;vaab=1&amp;bt=1&amp;bbb=1&amp;hb=1"/>
          <p:cNvSpPr/>
          <p:nvPr/>
        </p:nvSpPr>
        <p:spPr>
          <a:xfrm>
            <a:off x="539496" y="4401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三、选词填空。根据语篇内容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，从方框中选择恰当的单词并用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。每个单词只能用一次。</a:t>
            </a:r>
            <a:endParaRPr lang="en-US" altLang="zh-CN" sz="3200" dirty="0"/>
          </a:p>
        </p:txBody>
      </p:sp>
      <p:graphicFrame>
        <p:nvGraphicFramePr>
          <p:cNvPr id="58" name="QM_6_BD.265_1#2a0f4c611?colgroup=30&amp;vaa=1&amp;vcp=1&amp;pid=d7b9da145&amp;color=0,0,0&amp;vtp=1&amp;vaab=1&amp;bbb=1&amp;hb=1"/>
          <p:cNvGraphicFramePr>
            <a:graphicFrameLocks noGrp="1"/>
          </p:cNvGraphicFramePr>
          <p:nvPr/>
        </p:nvGraphicFramePr>
        <p:xfrm>
          <a:off x="539496" y="1951781"/>
          <a:ext cx="11100816" cy="104578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corner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luckily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danger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65_2#2a0f4c611?sp=1&amp;vaa=1&amp;vcp=1&amp;pid=d7b9da145&amp;color=0,0,0&amp;vtp=1&amp;vaab=1&amp;bbb=1&amp;hb=1"/>
          <p:cNvSpPr/>
          <p:nvPr/>
        </p:nvSpPr>
        <p:spPr>
          <a:xfrm>
            <a:off x="539496" y="313364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button.</a:t>
            </a:r>
            <a:endParaRPr lang="en-US" altLang="zh-CN" sz="2800" dirty="0"/>
          </a:p>
        </p:txBody>
      </p:sp>
      <p:sp>
        <p:nvSpPr>
          <p:cNvPr id="5" name="QM_6_AN.266_1#2a0f4c611.blank?vaa=1&amp;vcp=1&amp;pid=d7b9da145&amp;color=0,0,0&amp;vpa=175&amp;vtp=1&amp;vaab=1&amp;bbb=1"/>
          <p:cNvSpPr/>
          <p:nvPr/>
        </p:nvSpPr>
        <p:spPr>
          <a:xfrm>
            <a:off x="9150000" y="3103163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</a:t>
            </a:r>
            <a:endParaRPr lang="en-US" altLang="zh-CN" sz="2800" dirty="0"/>
          </a:p>
        </p:txBody>
      </p:sp>
      <p:sp>
        <p:nvSpPr>
          <p:cNvPr id="6" name="QM_6_AN.267_1#2a0f4c611.blank?vaa=1&amp;vcp=1&amp;pid=d7b9da145&amp;color=0,0,0&amp;vpa=176&amp;vtp=1&amp;vaab=1&amp;bbb=1"/>
          <p:cNvSpPr/>
          <p:nvPr/>
        </p:nvSpPr>
        <p:spPr>
          <a:xfrm>
            <a:off x="5412264" y="3738163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endParaRPr lang="en-US" altLang="zh-CN" sz="2800" dirty="0"/>
          </a:p>
        </p:txBody>
      </p:sp>
      <p:sp>
        <p:nvSpPr>
          <p:cNvPr id="7" name="QM_6_AN.268_1#2a0f4c611.blank?vaa=1&amp;vcp=1&amp;pid=d7b9da145&amp;color=0,0,0&amp;vpa=177&amp;vtp=1&amp;vaab=1&amp;bbb=1"/>
          <p:cNvSpPr/>
          <p:nvPr/>
        </p:nvSpPr>
        <p:spPr>
          <a:xfrm>
            <a:off x="10135775" y="4398563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either</a:t>
            </a:r>
            <a:endParaRPr lang="en-US" altLang="zh-CN" sz="2800" dirty="0"/>
          </a:p>
        </p:txBody>
      </p:sp>
      <p:sp>
        <p:nvSpPr>
          <p:cNvPr id="8" name="QM_6_AN.269_1#2a0f4c611.blank?vaa=1&amp;vcp=1&amp;pid=d7b9da145&amp;color=0,0,0&amp;vpa=178&amp;vtp=1&amp;vaab=1&amp;bbb=1"/>
          <p:cNvSpPr/>
          <p:nvPr/>
        </p:nvSpPr>
        <p:spPr>
          <a:xfrm>
            <a:off x="3672427" y="5046263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9" name="QM_6_AN.270_1#2a0f4c611.blank?vaa=1&amp;vcp=1&amp;pid=d7b9da145&amp;color=0,0,0&amp;vpa=179&amp;vtp=1&amp;vaab=1&amp;bbb=1"/>
          <p:cNvSpPr/>
          <p:nvPr/>
        </p:nvSpPr>
        <p:spPr>
          <a:xfrm>
            <a:off x="2143664" y="5660308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71_1#2a0f4c611?sp=1&amp;vaa=1&amp;vcp=1&amp;pid=d7b9da145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searched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lang="en-US" altLang="zh-CN" sz="2800" dirty="0"/>
          </a:p>
        </p:txBody>
      </p:sp>
      <p:sp>
        <p:nvSpPr>
          <p:cNvPr id="3" name="QM_6_AN.272_1#2a0f4c611.blank?vaa=1&amp;vcp=1&amp;pid=d7b9da145&amp;color=0,0,0&amp;mp=1&amp;vpa=180&amp;vtp=1&amp;vaab=1&amp;bbb=1"/>
          <p:cNvSpPr/>
          <p:nvPr/>
        </p:nvSpPr>
        <p:spPr>
          <a:xfrm>
            <a:off x="8165053" y="2469864"/>
            <a:ext cx="1719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endParaRPr lang="en-US" altLang="zh-CN" sz="2800" dirty="0"/>
          </a:p>
        </p:txBody>
      </p:sp>
      <p:sp>
        <p:nvSpPr>
          <p:cNvPr id="4" name="QM_6_AN.273_1#2a0f4c611.blank?vaa=1&amp;vcp=1&amp;pid=d7b9da145&amp;color=0,0,0&amp;mp=1&amp;vpa=181&amp;vtp=1&amp;vaab=1&amp;bbb=1"/>
          <p:cNvSpPr/>
          <p:nvPr/>
        </p:nvSpPr>
        <p:spPr>
          <a:xfrm>
            <a:off x="3015203" y="3130264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5" name="QM_6_AN.274_1#2a0f4c611.blank?vaa=1&amp;vcp=1&amp;pid=d7b9da145&amp;color=0,0,0&amp;mp=1&amp;vpa=182&amp;vtp=1&amp;vaab=1&amp;bbb=1"/>
          <p:cNvSpPr/>
          <p:nvPr/>
        </p:nvSpPr>
        <p:spPr>
          <a:xfrm>
            <a:off x="9093739" y="3130264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</a:t>
            </a:r>
            <a:endParaRPr lang="en-US" altLang="zh-CN" sz="2800" dirty="0"/>
          </a:p>
        </p:txBody>
      </p:sp>
      <p:sp>
        <p:nvSpPr>
          <p:cNvPr id="6" name="QM_6_AN.275_1#2a0f4c611.blank?vaa=1&amp;vcp=1&amp;pid=d7b9da145&amp;color=0,0,0&amp;mp=1&amp;vpa=183&amp;vtp=1&amp;vaab=1&amp;bbb=1"/>
          <p:cNvSpPr/>
          <p:nvPr/>
        </p:nvSpPr>
        <p:spPr>
          <a:xfrm>
            <a:off x="4327493" y="3765264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</a:t>
            </a:r>
            <a:endParaRPr lang="en-US" altLang="zh-CN" sz="2800" dirty="0"/>
          </a:p>
        </p:txBody>
      </p:sp>
      <p:sp>
        <p:nvSpPr>
          <p:cNvPr id="7" name="QM_6_AN.276_1#2a0f4c611.blank?vaa=1&amp;vcp=1&amp;pid=d7b9da145&amp;color=0,0,0&amp;mp=1&amp;vpa=184&amp;vtp=1&amp;vaab=1&amp;bbb=1"/>
          <p:cNvSpPr/>
          <p:nvPr/>
        </p:nvSpPr>
        <p:spPr>
          <a:xfrm>
            <a:off x="956215" y="4404709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saved</a:t>
            </a:r>
            <a:endParaRPr lang="en-US" altLang="zh-CN" sz="2800" dirty="0"/>
          </a:p>
        </p:txBody>
      </p:sp>
      <p:graphicFrame>
        <p:nvGraphicFramePr>
          <p:cNvPr id="8" name="QM_6_BD.265_1#2a0f4c611?colgroup=30&amp;vaa=1&amp;vcp=1&amp;pid=d7b9da145&amp;color=0,0,0&amp;vtp=1&amp;vaab=1&amp;bbb=1&amp;hb=1">
            <a:extLst>
              <a:ext uri="{FF2B5EF4-FFF2-40B4-BE49-F238E27FC236}">
                <a16:creationId xmlns:a16="http://schemas.microsoft.com/office/drawing/2014/main" id="{2F94F30F-D7C5-C8A3-CAA5-BE5EA8699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081360"/>
              </p:ext>
            </p:extLst>
          </p:nvPr>
        </p:nvGraphicFramePr>
        <p:xfrm>
          <a:off x="539496" y="883917"/>
          <a:ext cx="11100816" cy="104578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corner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luckily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danger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3acbc63d?vcp=1&amp;pid=a79d6feab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c3e765a1a?vcp=1&amp;pid=d3acbc63d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aaa448c90?vaa=1&amp;vcp=1&amp;pid=c3e765a1a&amp;color=0,0,0&amp;vtp=1&amp;vaab=1&amp;bb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噪声→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嘈杂的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污染，污染物→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污染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接待，服务→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接待，服务</a:t>
            </a:r>
            <a:endParaRPr lang="en-US" altLang="zh-CN" sz="2800" dirty="0"/>
          </a:p>
        </p:txBody>
      </p:sp>
      <p:sp>
        <p:nvSpPr>
          <p:cNvPr id="5" name="QB_7_AN.1_1#aaa448c90.blank?vaa=1&amp;vcp=1&amp;pid=c3e765a1a&amp;color=0,0,0&amp;vpa=1&amp;vtp=1&amp;vaab=1&amp;bbb=1"/>
          <p:cNvSpPr/>
          <p:nvPr/>
        </p:nvSpPr>
        <p:spPr>
          <a:xfrm>
            <a:off x="3940715" y="1938500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noisy</a:t>
            </a:r>
            <a:endParaRPr lang="en-US" altLang="zh-CN" sz="2800" dirty="0"/>
          </a:p>
        </p:txBody>
      </p:sp>
      <p:sp>
        <p:nvSpPr>
          <p:cNvPr id="7" name="QB_7_AN.2_1#aaa448c90.blank?vaa=1&amp;vcp=1&amp;pid=c3e765a1a&amp;color=0,0,0&amp;vpa=2&amp;vtp=1&amp;vaab=1&amp;bbb=1"/>
          <p:cNvSpPr/>
          <p:nvPr/>
        </p:nvSpPr>
        <p:spPr>
          <a:xfrm>
            <a:off x="5883815" y="2586200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pollute</a:t>
            </a:r>
            <a:endParaRPr lang="en-US" altLang="zh-CN" sz="2800" dirty="0"/>
          </a:p>
        </p:txBody>
      </p:sp>
      <p:sp>
        <p:nvSpPr>
          <p:cNvPr id="9" name="QB_7_AN.6_1#aaa448c90.blank?vaa=1&amp;vcp=1&amp;pid=c3e765a1a&amp;color=0,0,0&amp;vpa=3&amp;vtp=1&amp;vaab=1&amp;bbb=1"/>
          <p:cNvSpPr/>
          <p:nvPr/>
        </p:nvSpPr>
        <p:spPr>
          <a:xfrm>
            <a:off x="5275802" y="3225645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2e05925?vcp=1&amp;pid=d3acbc63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7_1#1a9566f65?vaa=1&amp;vcp=1&amp;pid=262e05925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深的→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深深地，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深刻地→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.＆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坏（的），差（的）→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（比较级）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（最高级）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安静的，安定的→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轻声地，轻柔地，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安静地</a:t>
            </a:r>
            <a:endParaRPr lang="en-US" altLang="zh-CN" sz="2800" dirty="0"/>
          </a:p>
        </p:txBody>
      </p:sp>
      <p:sp>
        <p:nvSpPr>
          <p:cNvPr id="4" name="QB_7_AN.1_1#1a9566f65.blank?vaa=1&amp;vcp=1&amp;pid=262e05925&amp;color=0,0,0&amp;vpa=4&amp;vtp=1&amp;vaab=1&amp;bbb=1"/>
          <p:cNvSpPr/>
          <p:nvPr/>
        </p:nvSpPr>
        <p:spPr>
          <a:xfrm>
            <a:off x="4137565" y="1220315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deeply</a:t>
            </a:r>
            <a:endParaRPr lang="en-US" altLang="zh-CN" sz="2800" dirty="0"/>
          </a:p>
        </p:txBody>
      </p:sp>
      <p:sp>
        <p:nvSpPr>
          <p:cNvPr id="5" name="QB_7_AN.2_1#1a9566f65.blank?vaa=1&amp;vcp=1&amp;pid=262e05925&amp;color=0,0,0&amp;vpa=5&amp;vtp=1&amp;vaab=1&amp;bbb=1"/>
          <p:cNvSpPr/>
          <p:nvPr/>
        </p:nvSpPr>
        <p:spPr>
          <a:xfrm>
            <a:off x="9704928" y="1220315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depth</a:t>
            </a:r>
            <a:endParaRPr lang="en-US" altLang="zh-CN" sz="2800" dirty="0"/>
          </a:p>
        </p:txBody>
      </p:sp>
      <p:sp>
        <p:nvSpPr>
          <p:cNvPr id="7" name="QB_7_AN.3_1#1a9566f65.blank?vaa=1&amp;vcp=1&amp;pid=262e05925&amp;color=0,0,0&amp;vpa=6&amp;vtp=1&amp;vaab=1&amp;bbb=1"/>
          <p:cNvSpPr/>
          <p:nvPr/>
        </p:nvSpPr>
        <p:spPr>
          <a:xfrm>
            <a:off x="7477664" y="2528415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</a:t>
            </a:r>
            <a:endParaRPr lang="en-US" altLang="zh-CN" sz="2800" dirty="0"/>
          </a:p>
        </p:txBody>
      </p:sp>
      <p:sp>
        <p:nvSpPr>
          <p:cNvPr id="8" name="QB_7_AN.4_1#1a9566f65.blank?vaa=1&amp;vcp=1&amp;pid=262e05925&amp;color=0,0,0&amp;vpa=7&amp;vtp=1&amp;vaab=1&amp;bbb=1"/>
          <p:cNvSpPr/>
          <p:nvPr/>
        </p:nvSpPr>
        <p:spPr>
          <a:xfrm>
            <a:off x="867315" y="3176115"/>
            <a:ext cx="1049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worst</a:t>
            </a:r>
            <a:endParaRPr lang="en-US" altLang="zh-CN" sz="2800" dirty="0"/>
          </a:p>
        </p:txBody>
      </p:sp>
      <p:sp>
        <p:nvSpPr>
          <p:cNvPr id="10" name="QB_7_AN.14_1#1a9566f65.blank?vaa=1&amp;vcp=1&amp;pid=262e05925&amp;color=0,0,0&amp;vpa=8&amp;vtp=1&amp;vaab=1&amp;bbb=1"/>
          <p:cNvSpPr/>
          <p:nvPr/>
        </p:nvSpPr>
        <p:spPr>
          <a:xfrm>
            <a:off x="5942552" y="3811115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08dc8c27?vcp=1&amp;pid=d3acbc63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15_1#ff5cb86ef?vaa=1&amp;vcp=1&amp;pid=f08dc8c2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.）突然，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忽然→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.）突然的，忽然的</a:t>
            </a:r>
            <a:endParaRPr lang="en-US" altLang="zh-CN" sz="2800" dirty="0"/>
          </a:p>
        </p:txBody>
      </p:sp>
      <p:sp>
        <p:nvSpPr>
          <p:cNvPr id="4" name="QB_7_AN.16_1#ff5cb86ef.blank?vaa=1&amp;vcp=1&amp;pid=f08dc8c27&amp;color=0,0,0&amp;vpa=9&amp;vtp=1&amp;vaab=1&amp;bbb=1"/>
          <p:cNvSpPr/>
          <p:nvPr/>
        </p:nvSpPr>
        <p:spPr>
          <a:xfrm>
            <a:off x="5405977" y="1220580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bcbbe357?vcp=1&amp;pid=d3acbc63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7_1#3aeaa3b79?vaa=1&amp;vcp=1&amp;pid=ebcbbe357&amp;color=0,0,0&amp;vtp=1&amp;vaab=1&amp;bbb=1"/>
          <p:cNvSpPr/>
          <p:nvPr/>
        </p:nvSpPr>
        <p:spPr>
          <a:xfrm>
            <a:off x="539496" y="1263495"/>
            <a:ext cx="1129030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.）倒塌，跌倒，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掉落→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.）出现→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消失，不见（反义词）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出现，露面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击，打→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（过去式／过去分词）</a:t>
            </a:r>
            <a:endParaRPr lang="en-US" altLang="zh-CN" sz="2800" dirty="0"/>
          </a:p>
        </p:txBody>
      </p:sp>
      <p:sp>
        <p:nvSpPr>
          <p:cNvPr id="4" name="QB_7_AN.1_1#3aeaa3b79.blank?vaa=1&amp;vcp=1&amp;pid=ebcbbe357&amp;color=0,0,0&amp;vpa=10&amp;vtp=1&amp;vaab=1&amp;bbb=1"/>
          <p:cNvSpPr/>
          <p:nvPr/>
        </p:nvSpPr>
        <p:spPr>
          <a:xfrm>
            <a:off x="5574252" y="1233015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endParaRPr lang="en-US" altLang="zh-CN" sz="2800" dirty="0"/>
          </a:p>
        </p:txBody>
      </p:sp>
      <p:sp>
        <p:nvSpPr>
          <p:cNvPr id="5" name="QB_7_AN.2_1#3aeaa3b79.blank?vaa=1&amp;vcp=1&amp;pid=ebcbbe357&amp;color=0,0,0&amp;vpa=11&amp;vtp=1&amp;vaab=1&amp;bbb=1"/>
          <p:cNvSpPr/>
          <p:nvPr/>
        </p:nvSpPr>
        <p:spPr>
          <a:xfrm>
            <a:off x="8431753" y="1233015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fallen</a:t>
            </a:r>
            <a:endParaRPr lang="en-US" altLang="zh-CN" sz="2800" dirty="0"/>
          </a:p>
        </p:txBody>
      </p:sp>
      <p:sp>
        <p:nvSpPr>
          <p:cNvPr id="7" name="QB_7_AN.3_1#3aeaa3b79.blank?vaa=1&amp;vcp=1&amp;pid=ebcbbe357&amp;color=0,0,0&amp;vpa=12&amp;vtp=1&amp;vaab=1&amp;bbb=1"/>
          <p:cNvSpPr/>
          <p:nvPr/>
        </p:nvSpPr>
        <p:spPr>
          <a:xfrm>
            <a:off x="3913727" y="1868015"/>
            <a:ext cx="1619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disappear</a:t>
            </a:r>
            <a:endParaRPr lang="en-US" altLang="zh-CN" sz="2800" dirty="0"/>
          </a:p>
        </p:txBody>
      </p:sp>
      <p:sp>
        <p:nvSpPr>
          <p:cNvPr id="8" name="QB_7_AN.4_1#3aeaa3b79.blank?vaa=1&amp;vcp=1&amp;pid=ebcbbe357&amp;color=0,0,0&amp;vpa=13&amp;vtp=1&amp;vaab=1&amp;bbb=1"/>
          <p:cNvSpPr/>
          <p:nvPr/>
        </p:nvSpPr>
        <p:spPr>
          <a:xfrm>
            <a:off x="918115" y="2515715"/>
            <a:ext cx="1854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appearance</a:t>
            </a:r>
            <a:endParaRPr lang="en-US" altLang="zh-CN" sz="2800" dirty="0"/>
          </a:p>
        </p:txBody>
      </p:sp>
      <p:sp>
        <p:nvSpPr>
          <p:cNvPr id="10" name="QB_7_AN.24_1#3aeaa3b79.blank?vaa=1&amp;vcp=1&amp;pid=ebcbbe357&amp;color=0,0,0&amp;vpa=14&amp;vtp=1&amp;vaab=1&amp;bbb=1"/>
          <p:cNvSpPr/>
          <p:nvPr/>
        </p:nvSpPr>
        <p:spPr>
          <a:xfrm>
            <a:off x="3926427" y="3155160"/>
            <a:ext cx="633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2933</Words>
  <Application>Microsoft Office PowerPoint</Application>
  <PresentationFormat>宽屏</PresentationFormat>
  <Paragraphs>553</Paragraphs>
  <Slides>56</Slides>
  <Notes>56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65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2024-11-29T12:37:00Z</dcterms:created>
  <dcterms:modified xsi:type="dcterms:W3CDTF">2025-07-24T01:23:34Z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E215A78F5336428EB91C75316D240916_12</vt:lpwstr>
  </property>
  <property fmtid="{D5CDD505-2E9C-101B-9397-08002B2CF9AE}" pid="3" name="KSOProductBuildVer">
    <vt:lpwstr>2052-12.1.0.18912</vt:lpwstr>
  </property>
</Properties>
</file>