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3课时_00"/>
          <p:cNvPicPr>
            <a:picLocks noChangeAspect="1"/>
          </p:cNvPicPr>
          <p:nvPr/>
        </p:nvPicPr>
        <p:blipFill>
          <a:blip r:embed="rId1"/>
          <a:srcRect l="10490" r="11920"/>
          <a:stretch>
            <a:fillRect/>
          </a:stretch>
        </p:blipFill>
        <p:spPr>
          <a:xfrm>
            <a:off x="1056640" y="798830"/>
            <a:ext cx="10388600" cy="55765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478645" y="3361055"/>
            <a:ext cx="601980" cy="4114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1050" y="3853815"/>
            <a:ext cx="54991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9.6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8035" y="4864100"/>
            <a:ext cx="31877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2065" y="5359400"/>
            <a:ext cx="358775" cy="3409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29320" y="5864225"/>
            <a:ext cx="29845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8745" y="5864225"/>
            <a:ext cx="33909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3课时_01"/>
          <p:cNvPicPr>
            <a:picLocks noChangeAspect="1"/>
          </p:cNvPicPr>
          <p:nvPr/>
        </p:nvPicPr>
        <p:blipFill>
          <a:blip r:embed="rId1"/>
          <a:srcRect l="10490" r="11920"/>
          <a:stretch>
            <a:fillRect/>
          </a:stretch>
        </p:blipFill>
        <p:spPr>
          <a:xfrm>
            <a:off x="546735" y="1257300"/>
            <a:ext cx="11099165" cy="36944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31645" y="2268220"/>
            <a:ext cx="469900" cy="421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8260" y="3834130"/>
            <a:ext cx="469900" cy="3708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3课时_02"/>
          <p:cNvPicPr>
            <a:picLocks noChangeAspect="1"/>
          </p:cNvPicPr>
          <p:nvPr/>
        </p:nvPicPr>
        <p:blipFill>
          <a:blip r:embed="rId1"/>
          <a:srcRect l="10613" r="11789" b="7311"/>
          <a:stretch>
            <a:fillRect/>
          </a:stretch>
        </p:blipFill>
        <p:spPr>
          <a:xfrm>
            <a:off x="1648460" y="848360"/>
            <a:ext cx="9374505" cy="57435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92095" y="5235575"/>
            <a:ext cx="288290" cy="4445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1510" y="5235575"/>
            <a:ext cx="31877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83150" y="5235575"/>
            <a:ext cx="34861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3360" y="5235575"/>
            <a:ext cx="2921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5165" y="5235575"/>
            <a:ext cx="34798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3305" y="5235575"/>
            <a:ext cx="37909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2060" y="5753100"/>
            <a:ext cx="42989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西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4490" y="5753100"/>
            <a:ext cx="439420" cy="2984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35870" y="5753100"/>
            <a:ext cx="43942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南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61030" y="6195060"/>
            <a:ext cx="469900" cy="300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80175" y="6195060"/>
            <a:ext cx="1944370" cy="300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（答案不唯一）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31765" y="3577590"/>
            <a:ext cx="565150" cy="4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3020" y="3577590"/>
            <a:ext cx="652145" cy="39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22060" y="1907540"/>
            <a:ext cx="652145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none" rtlCol="0" anchor="t">
            <a:noAutofit/>
          </a:bodyPr>
          <a:p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15" grpId="0"/>
      <p:bldP spid="15" grpId="1"/>
      <p:bldP spid="16" grpId="0"/>
      <p:bldP spid="16" grpId="1"/>
      <p:bldP spid="17" grpId="0"/>
      <p:bldP spid="1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3课时2_00"/>
          <p:cNvPicPr>
            <a:picLocks noChangeAspect="1"/>
          </p:cNvPicPr>
          <p:nvPr/>
        </p:nvPicPr>
        <p:blipFill>
          <a:blip r:embed="rId1"/>
          <a:srcRect l="11511" r="9992" b="34638"/>
          <a:stretch>
            <a:fillRect/>
          </a:stretch>
        </p:blipFill>
        <p:spPr>
          <a:xfrm>
            <a:off x="190500" y="867410"/>
            <a:ext cx="11605260" cy="2945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6000" y="2834005"/>
            <a:ext cx="3302635" cy="97853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170815" algn="l" defTabSz="266700" eaLnBrk="0" fontAlgn="base">
              <a:lnSpc>
                <a:spcPct val="103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300÷15=20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5715" indent="170815" algn="l" defTabSz="266700" eaLnBrk="0" fontAlgn="base">
              <a:lnSpc>
                <a:spcPct val="103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20×2+25=65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第3课时2_01"/>
          <p:cNvPicPr>
            <a:picLocks noChangeAspect="1"/>
          </p:cNvPicPr>
          <p:nvPr/>
        </p:nvPicPr>
        <p:blipFill>
          <a:blip r:embed="rId1"/>
          <a:srcRect l="12157" r="10376" b="40372"/>
          <a:stretch>
            <a:fillRect/>
          </a:stretch>
        </p:blipFill>
        <p:spPr>
          <a:xfrm>
            <a:off x="226695" y="1151890"/>
            <a:ext cx="11738610" cy="2461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44875" y="3129598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  99×2÷18=11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18+24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×11÷2=231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3课时2_02"/>
          <p:cNvPicPr>
            <a:picLocks noChangeAspect="1"/>
          </p:cNvPicPr>
          <p:nvPr/>
        </p:nvPicPr>
        <p:blipFill>
          <a:blip r:embed="rId1"/>
          <a:srcRect l="11258" r="9477" b="19011"/>
          <a:stretch>
            <a:fillRect/>
          </a:stretch>
        </p:blipFill>
        <p:spPr>
          <a:xfrm>
            <a:off x="1651635" y="838835"/>
            <a:ext cx="9220200" cy="5680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92020" y="2911793"/>
            <a:ext cx="5080000" cy="1198880"/>
          </a:xfrm>
          <a:prstGeom prst="rect">
            <a:avLst/>
          </a:prstGeom>
        </p:spPr>
        <p:txBody>
          <a:bodyPr>
            <a:spAutoFit/>
          </a:bodyPr>
          <a:p>
            <a:pPr marL="12065" indent="0" algn="l" defTabSz="266700" eaLnBrk="0" fontAlgn="base">
              <a:spcAft>
                <a:spcPct val="0"/>
              </a:spcAft>
            </a:pP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c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2065" indent="0" algn="l" defTabSz="266700" eaLnBrk="0" fontAlgn="base">
              <a:spcAft>
                <a:spcPct val="0"/>
              </a:spcAft>
            </a:pP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B×D=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b×d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a×c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=a×b×c×d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2065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所以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A×C=B×D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38120" y="5566410"/>
            <a:ext cx="354774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45×30÷15=90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WPS 演示</Application>
  <PresentationFormat>宽屏</PresentationFormat>
  <Paragraphs>58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Times New Roman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2024-08-29T08:29:13Z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A6EEDCDFFA844CC895458D55A0913D98_13</vt:lpwstr>
  </property>
</Properties>
</file>