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DCF31A-CF72-0397-608C-972FF9CE20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A88C78F-BD8C-55DC-C01F-FD62377ED7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13114D-784A-A4E3-4051-CE520A7C9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8E12A2-2576-EB2E-81C6-5EE79E3A4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544C9C-2576-CA96-A9D1-C254CC3A5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589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AAAA56-CC07-0761-5C2E-D0D7C2DFD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E29ED5C-7427-81B8-CEF2-1CF1BEADC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49CD50-D396-548A-43EE-46EE8F531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E61E1B-3AB6-76AD-7388-42EC82157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CC1BD0-8A0A-327D-DB65-767D9AD9E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905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9CFB5B9-3FEC-50A0-B340-0D282F6FF3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59D7324-19EE-3467-DF5E-4E33757E24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FDE7AB-ADAC-1964-0F77-6D30CF9AD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7666CD-CB95-2594-7BD8-D5AEEA48C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61E5B9-7A29-AA6A-8BCE-600660F74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404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2150D9-A39E-DF71-8A68-8AE19CFAE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C84222-23A3-18F8-D938-8DC2127005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B81F1C-45A4-788D-B334-0CD133EE4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D35E6B-0C97-58CB-12F1-43A481FC2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BF4409-BC59-5602-15AE-5FCCDA64F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53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98F96C-D5FE-B08A-DD3A-1F95A8B76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18265C-2849-9208-C4B0-FF70DADAB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C2701A-FEA3-A37A-F774-40FFAFEFE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474D94-1D39-1696-5B21-AA02F9128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D25C7F-E17A-C279-9F78-978F84975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42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B0ED6C-DBD8-6EF8-2AC4-77F5C3A7E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CE4CF2-EF83-B30B-B57D-F36336E856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34B958B-654A-68D6-4130-C74300E19F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8E7B07-82F6-332E-B12C-2CC9B6C57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D0F74A-9D79-6EFB-C3C7-6F8B97BDE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22974E-FB77-846C-736A-940EDD5F0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009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EC4BC-0A47-F771-901C-38FB3A993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A5AAE9-2908-5CF7-5E79-EC108C54B6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EC6049-7227-D1D7-028C-17D489148F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66CFC7-51F8-1305-2B82-D278A63B74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C8A06D1-994C-5C4F-F3AC-6F3CCFAA08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02CD1F5-B05D-4400-5FE2-9AB0B1B00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5EE002A-CB75-F2F6-87FE-51074A1F0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860DC2C-7B4B-5241-725B-C33D60DD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117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CD977B-38F5-0742-36C9-A3B924961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DD7EAAC-7163-B8D4-41DD-130DB000A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6DB13FF-49EA-FB3D-6597-4C7571FE7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9FD6725-23BB-4ED2-FF0D-ADADDF7AE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71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3C77AE5-B6F0-B3E4-F036-652360550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51B18C-AA9F-FAD1-82B7-CD999367B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9E8366-6EDA-7D15-CB52-54F3113C7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217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1CA2B7-8EAE-0883-B42D-F95A5569C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BBF135-BA64-FD44-A8DE-815C73AEF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F3E59F2-BE38-F803-B610-A8E0963BDB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3E557D-3AAC-CA83-CD8C-7F6F7146D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7FF152-22F4-3346-DC25-34702865D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48E803E-A829-29B4-AC88-E22D9870E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20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51AF45-81EC-03A6-61B0-AE150EC8B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3160A63-9164-E0EE-AF3B-FC02F2DD89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2AB56A3-B4A4-8B79-D123-B83715DD6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C300F4-787A-181F-03E0-DD089D97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6841DF-2E40-693A-28F5-15D4C242F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355C1FF-4C8D-65B0-3CFC-24C5D623F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60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800247D-C744-422F-A2EA-532C96DBC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B1C46C-0ED6-788A-C559-A2B1F9424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AA9FC3-0F25-8201-F46F-55A15F60D4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34D7-8FC6-439E-9510-0B097DFACF2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38883F-3068-45E7-F682-4C63EF0BB0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23AF68-5463-F4E3-31A1-86F546CFE4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5BB0C-DF7C-4D9D-98E9-C6FC844EE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011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D35A89-9F88-E6E6-5FCD-967C5CFB33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7737C85-7CD5-BC6F-38F7-EAB3706EB7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462D0D-FB76-339B-2E0F-62EDBEA4E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522" y="1076833"/>
            <a:ext cx="9143940" cy="425018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D41DD5B-E339-3CB2-EA4F-0B1342EF80BA}"/>
              </a:ext>
            </a:extLst>
          </p:cNvPr>
          <p:cNvSpPr txBox="1"/>
          <p:nvPr/>
        </p:nvSpPr>
        <p:spPr>
          <a:xfrm>
            <a:off x="4806950" y="3179184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7281D60-EE11-FAF4-E179-5D6826C86537}"/>
              </a:ext>
            </a:extLst>
          </p:cNvPr>
          <p:cNvSpPr txBox="1"/>
          <p:nvPr/>
        </p:nvSpPr>
        <p:spPr>
          <a:xfrm>
            <a:off x="6800852" y="3176528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1D78D3D-10F6-442F-54F0-321BA50841FA}"/>
              </a:ext>
            </a:extLst>
          </p:cNvPr>
          <p:cNvSpPr txBox="1"/>
          <p:nvPr/>
        </p:nvSpPr>
        <p:spPr>
          <a:xfrm>
            <a:off x="8386761" y="3155891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30┄ ┈3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5DD4C9-A73F-2941-C882-18184A9D3C9F}"/>
              </a:ext>
            </a:extLst>
          </p:cNvPr>
          <p:cNvSpPr txBox="1"/>
          <p:nvPr/>
        </p:nvSpPr>
        <p:spPr>
          <a:xfrm>
            <a:off x="4826000" y="3693564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两位数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40F67C-F33F-A91C-DD16-612429FCA8D3}"/>
              </a:ext>
            </a:extLst>
          </p:cNvPr>
          <p:cNvSpPr txBox="1"/>
          <p:nvPr/>
        </p:nvSpPr>
        <p:spPr>
          <a:xfrm>
            <a:off x="6800852" y="3716278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35276DD-0612-6C88-2DFC-659EEB31A6AF}"/>
              </a:ext>
            </a:extLst>
          </p:cNvPr>
          <p:cNvSpPr txBox="1"/>
          <p:nvPr/>
        </p:nvSpPr>
        <p:spPr>
          <a:xfrm>
            <a:off x="8405811" y="3679247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0D8C32-4FD0-0E81-67F0-716D4D474AC4}"/>
              </a:ext>
            </a:extLst>
          </p:cNvPr>
          <p:cNvSpPr txBox="1"/>
          <p:nvPr/>
        </p:nvSpPr>
        <p:spPr>
          <a:xfrm>
            <a:off x="4832350" y="4229864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三位数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EAF2CC9-88C1-AF3D-20A6-47ACFB307CAA}"/>
              </a:ext>
            </a:extLst>
          </p:cNvPr>
          <p:cNvSpPr txBox="1"/>
          <p:nvPr/>
        </p:nvSpPr>
        <p:spPr>
          <a:xfrm>
            <a:off x="6791324" y="4208463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8573CE0-D0F1-8140-3A0F-2A19A95B34BB}"/>
              </a:ext>
            </a:extLst>
          </p:cNvPr>
          <p:cNvSpPr txBox="1"/>
          <p:nvPr/>
        </p:nvSpPr>
        <p:spPr>
          <a:xfrm>
            <a:off x="8376472" y="4236718"/>
            <a:ext cx="1948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168┄ ┈3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43ED19-9D57-5C8B-0F06-4AEDE9D0195E}"/>
              </a:ext>
            </a:extLst>
          </p:cNvPr>
          <p:cNvSpPr txBox="1"/>
          <p:nvPr/>
        </p:nvSpPr>
        <p:spPr>
          <a:xfrm>
            <a:off x="4826000" y="4712584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三位数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25680F-0301-B807-7F76-6289C0CD09CD}"/>
              </a:ext>
            </a:extLst>
          </p:cNvPr>
          <p:cNvSpPr txBox="1"/>
          <p:nvPr/>
        </p:nvSpPr>
        <p:spPr>
          <a:xfrm>
            <a:off x="6791324" y="4739557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6780CA2-CBFE-6317-8E3D-BA385D85FBB1}"/>
              </a:ext>
            </a:extLst>
          </p:cNvPr>
          <p:cNvSpPr txBox="1"/>
          <p:nvPr/>
        </p:nvSpPr>
        <p:spPr>
          <a:xfrm>
            <a:off x="8405811" y="4729674"/>
            <a:ext cx="117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88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D6323E-654E-312B-31E2-049D9A424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EDECF1A-E1BD-03BC-1EB0-64A2D741EB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261" y="1178338"/>
            <a:ext cx="8813046" cy="38508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8C1CC92-F278-620E-579B-D7CC0D4363A7}"/>
              </a:ext>
            </a:extLst>
          </p:cNvPr>
          <p:cNvSpPr txBox="1"/>
          <p:nvPr/>
        </p:nvSpPr>
        <p:spPr>
          <a:xfrm>
            <a:off x="6070600" y="1639888"/>
            <a:ext cx="77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0786EB-8E0B-A6C5-C814-F0263312609E}"/>
              </a:ext>
            </a:extLst>
          </p:cNvPr>
          <p:cNvSpPr txBox="1"/>
          <p:nvPr/>
        </p:nvSpPr>
        <p:spPr>
          <a:xfrm>
            <a:off x="9290050" y="1658938"/>
            <a:ext cx="77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④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C0DDA2-017F-9590-ABFE-6136743E8C38}"/>
              </a:ext>
            </a:extLst>
          </p:cNvPr>
          <p:cNvSpPr txBox="1"/>
          <p:nvPr/>
        </p:nvSpPr>
        <p:spPr>
          <a:xfrm>
            <a:off x="5727700" y="3022540"/>
            <a:ext cx="77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55ECC5-2F56-BF5A-DB8F-126A229EFB2E}"/>
              </a:ext>
            </a:extLst>
          </p:cNvPr>
          <p:cNvSpPr txBox="1"/>
          <p:nvPr/>
        </p:nvSpPr>
        <p:spPr>
          <a:xfrm>
            <a:off x="7950200" y="3010634"/>
            <a:ext cx="77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239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256DB6-B1D2-2B73-8A20-FF8804D8F8AC}"/>
              </a:ext>
            </a:extLst>
          </p:cNvPr>
          <p:cNvSpPr txBox="1"/>
          <p:nvPr/>
        </p:nvSpPr>
        <p:spPr>
          <a:xfrm>
            <a:off x="4279900" y="4521934"/>
            <a:ext cx="153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2      0      5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4054BB-F2B7-213C-0386-ECE25591DF24}"/>
              </a:ext>
            </a:extLst>
          </p:cNvPr>
          <p:cNvSpPr txBox="1"/>
          <p:nvPr/>
        </p:nvSpPr>
        <p:spPr>
          <a:xfrm>
            <a:off x="3630020" y="4521934"/>
            <a:ext cx="77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794279-69CE-5989-3C85-4EF2DA2D8DEA}"/>
              </a:ext>
            </a:extLst>
          </p:cNvPr>
          <p:cNvSpPr txBox="1"/>
          <p:nvPr/>
        </p:nvSpPr>
        <p:spPr>
          <a:xfrm>
            <a:off x="8534400" y="4530635"/>
            <a:ext cx="153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9      5      0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64C2C1A-5EC1-3F59-0085-64F8BDCC4469}"/>
              </a:ext>
            </a:extLst>
          </p:cNvPr>
          <p:cNvSpPr txBox="1"/>
          <p:nvPr/>
        </p:nvSpPr>
        <p:spPr>
          <a:xfrm>
            <a:off x="7884520" y="4521934"/>
            <a:ext cx="77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026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CAEE2D-FA7A-9460-C9D6-1EA1BEAD4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2CEE35A-E822-C7ED-8DD1-4C60CA1FCF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395" y="1437672"/>
            <a:ext cx="8723427" cy="321052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FD5522-B885-93BD-621C-763639F09735}"/>
              </a:ext>
            </a:extLst>
          </p:cNvPr>
          <p:cNvSpPr txBox="1"/>
          <p:nvPr/>
        </p:nvSpPr>
        <p:spPr>
          <a:xfrm>
            <a:off x="5548908" y="189230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20CD3E-4009-3B69-EC4F-FA665FC1036C}"/>
              </a:ext>
            </a:extLst>
          </p:cNvPr>
          <p:cNvSpPr txBox="1"/>
          <p:nvPr/>
        </p:nvSpPr>
        <p:spPr>
          <a:xfrm>
            <a:off x="9397008" y="3270250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70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9FA4DF-7CEA-AD82-7766-65AE32AD2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0510262-C29E-F6AA-85FA-FA91872448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45" y="1882934"/>
            <a:ext cx="9758099" cy="209851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060D3CD-51D3-BB62-B3BA-3F5F0C665346}"/>
              </a:ext>
            </a:extLst>
          </p:cNvPr>
          <p:cNvSpPr txBox="1"/>
          <p:nvPr/>
        </p:nvSpPr>
        <p:spPr>
          <a:xfrm>
            <a:off x="1568450" y="2870200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=568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7E54EF-2D46-B4BA-BA36-5125678A8B57}"/>
              </a:ext>
            </a:extLst>
          </p:cNvPr>
          <p:cNvSpPr txBox="1"/>
          <p:nvPr/>
        </p:nvSpPr>
        <p:spPr>
          <a:xfrm>
            <a:off x="3638550" y="2894092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=305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4EEECF-DA08-79F5-00F5-4B91667E663C}"/>
              </a:ext>
            </a:extLst>
          </p:cNvPr>
          <p:cNvSpPr txBox="1"/>
          <p:nvPr/>
        </p:nvSpPr>
        <p:spPr>
          <a:xfrm>
            <a:off x="6038850" y="2855992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=206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6CAB84-7AFA-F5D2-1E4A-E9E37251E49F}"/>
              </a:ext>
            </a:extLst>
          </p:cNvPr>
          <p:cNvSpPr txBox="1"/>
          <p:nvPr/>
        </p:nvSpPr>
        <p:spPr>
          <a:xfrm>
            <a:off x="8648700" y="2843292"/>
            <a:ext cx="7136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=264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699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CFB79E-C05E-DF46-F817-480685F3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477CAEC-13FD-1ED8-FA65-9CC073ECF6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941" y="1535716"/>
            <a:ext cx="8911161" cy="322043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05D62B3-0FF2-3E27-496B-6CD9ECF1728D}"/>
              </a:ext>
            </a:extLst>
          </p:cNvPr>
          <p:cNvSpPr txBox="1"/>
          <p:nvPr/>
        </p:nvSpPr>
        <p:spPr>
          <a:xfrm>
            <a:off x="2216150" y="3148568"/>
            <a:ext cx="1814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114÷6=19(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94F743-C386-0299-0C83-A87458D02918}"/>
              </a:ext>
            </a:extLst>
          </p:cNvPr>
          <p:cNvSpPr txBox="1"/>
          <p:nvPr/>
        </p:nvSpPr>
        <p:spPr>
          <a:xfrm>
            <a:off x="6407150" y="3517900"/>
            <a:ext cx="23480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240÷5×7=336(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05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C2C11F-1299-0638-BFA0-88F5B69C1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BFE905E-5A3B-9680-0A88-172BD2B974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391" y="1378744"/>
            <a:ext cx="8497841" cy="380285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ECF8C2E-0BE0-F9D7-9B87-D3E05F01D2AB}"/>
              </a:ext>
            </a:extLst>
          </p:cNvPr>
          <p:cNvSpPr txBox="1"/>
          <p:nvPr/>
        </p:nvSpPr>
        <p:spPr>
          <a:xfrm>
            <a:off x="7320248" y="1994476"/>
            <a:ext cx="222753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40×9=360(本)  </a:t>
            </a:r>
          </a:p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360×8=2880(元)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9AFFE8-ADB6-EEA0-B570-1E3274A65CC4}"/>
              </a:ext>
            </a:extLst>
          </p:cNvPr>
          <p:cNvSpPr txBox="1"/>
          <p:nvPr/>
        </p:nvSpPr>
        <p:spPr>
          <a:xfrm>
            <a:off x="7345648" y="4070350"/>
            <a:ext cx="19954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40×9=360(本)</a:t>
            </a:r>
            <a:r>
              <a:rPr lang="en-US" altLang="zh-CN" sz="2000" spc="2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r>
              <a:rPr lang="en-US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360÷5=72(本)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981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747201-A3D8-5540-6FBF-3E2A225D2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5FFFD39-B881-8980-032C-04F712CCB1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73" y="1273334"/>
            <a:ext cx="10317453" cy="269541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F834493-F890-8CDE-7BD1-EB6A76739E28}"/>
              </a:ext>
            </a:extLst>
          </p:cNvPr>
          <p:cNvSpPr txBox="1"/>
          <p:nvPr/>
        </p:nvSpPr>
        <p:spPr>
          <a:xfrm>
            <a:off x="1358900" y="2546350"/>
            <a:ext cx="46926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" marR="518160" indent="132715" eaLnBrk="0"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</a:pP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58-</a:t>
            </a:r>
            <a:r>
              <a:rPr lang="en-US" altLang="zh-CN" sz="2000" spc="-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1=57(人)    57×3≈150(人)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6+132=138(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3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150&gt;138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够坐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36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0EE333-5D0C-5EA2-5FE2-678BE7204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4971698-3006-14E5-03E4-A8B818542F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42" y="1099090"/>
            <a:ext cx="9479020" cy="376501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F9152D1-566F-04BF-47B7-E0FDC6449772}"/>
              </a:ext>
            </a:extLst>
          </p:cNvPr>
          <p:cNvSpPr txBox="1"/>
          <p:nvPr/>
        </p:nvSpPr>
        <p:spPr>
          <a:xfrm>
            <a:off x="2800350" y="3206750"/>
            <a:ext cx="920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2578B1-A504-2DCD-AD2A-FAF7DE988254}"/>
              </a:ext>
            </a:extLst>
          </p:cNvPr>
          <p:cNvSpPr txBox="1"/>
          <p:nvPr/>
        </p:nvSpPr>
        <p:spPr>
          <a:xfrm>
            <a:off x="2470150" y="3668782"/>
            <a:ext cx="2882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每支钢笔售价多少钱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186FD8E-F65B-10E9-A51D-2D103D8DDC40}"/>
              </a:ext>
            </a:extLst>
          </p:cNvPr>
          <p:cNvSpPr txBox="1"/>
          <p:nvPr/>
        </p:nvSpPr>
        <p:spPr>
          <a:xfrm>
            <a:off x="2317750" y="4185220"/>
            <a:ext cx="365760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9065" eaLnBrk="0">
              <a:lnSpc>
                <a:spcPct val="91000"/>
              </a:lnSpc>
              <a:spcBef>
                <a:spcPts val="190"/>
              </a:spcBef>
              <a:spcAft>
                <a:spcPts val="0"/>
              </a:spcAft>
            </a:pP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60÷5=12(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4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4DA5C4-51C3-16C6-CE67-CDA07BC62193}"/>
              </a:ext>
            </a:extLst>
          </p:cNvPr>
          <p:cNvSpPr txBox="1"/>
          <p:nvPr/>
        </p:nvSpPr>
        <p:spPr>
          <a:xfrm>
            <a:off x="6991350" y="3187700"/>
            <a:ext cx="13398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①③④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5768E8-17EE-9052-5520-E0CDE1C079D7}"/>
              </a:ext>
            </a:extLst>
          </p:cNvPr>
          <p:cNvSpPr txBox="1"/>
          <p:nvPr/>
        </p:nvSpPr>
        <p:spPr>
          <a:xfrm>
            <a:off x="6756400" y="3681482"/>
            <a:ext cx="4017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买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200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支钢笔花了多少钱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ABC7E4-BF29-334F-A646-6791BE3200C2}"/>
              </a:ext>
            </a:extLst>
          </p:cNvPr>
          <p:cNvSpPr txBox="1"/>
          <p:nvPr/>
        </p:nvSpPr>
        <p:spPr>
          <a:xfrm>
            <a:off x="6635750" y="4151170"/>
            <a:ext cx="4902200" cy="414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6050" marR="469265" eaLnBrk="0">
              <a:lnSpc>
                <a:spcPct val="115000"/>
              </a:lnSpc>
              <a:spcBef>
                <a:spcPts val="340"/>
              </a:spcBef>
              <a:spcAft>
                <a:spcPts val="0"/>
              </a:spcAft>
            </a:pP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200÷5×60=2400(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(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999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127</Words>
  <Application>Microsoft Office PowerPoint</Application>
  <PresentationFormat>宽屏</PresentationFormat>
  <Paragraphs>41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14</cp:revision>
  <dcterms:created xsi:type="dcterms:W3CDTF">2025-02-02T09:44:38Z</dcterms:created>
  <dcterms:modified xsi:type="dcterms:W3CDTF">2025-02-02T10:41:45Z</dcterms:modified>
</cp:coreProperties>
</file>