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11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12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13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notesSlides/notesSlide14.xml" ContentType="application/vnd.openxmlformats-officedocument.presentationml.notesSlide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notesSlides/notesSlide18.xml" ContentType="application/vnd.openxmlformats-officedocument.presentationml.notesSlide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notesSlides/notesSlide19.xml" ContentType="application/vnd.openxmlformats-officedocument.presentationml.notesSlide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notesSlides/notesSlide20.xml" ContentType="application/vnd.openxmlformats-officedocument.presentationml.notesSlide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notesSlides/notesSlide21.xml" ContentType="application/vnd.openxmlformats-officedocument.presentationml.notesSlide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notesSlides/notesSlide22.xml" ContentType="application/vnd.openxmlformats-officedocument.presentationml.notesSlide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notesSlides/notesSlide23.xml" ContentType="application/vnd.openxmlformats-officedocument.presentationml.notesSlide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notesSlides/notesSlide26.xml" ContentType="application/vnd.openxmlformats-officedocument.presentationml.notesSlide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notesSlides/notesSlide27.xml" ContentType="application/vnd.openxmlformats-officedocument.presentationml.notesSlide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notesSlides/notesSlide28.xml" ContentType="application/vnd.openxmlformats-officedocument.presentationml.notesSlide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notesSlides/notesSlide29.xml" ContentType="application/vnd.openxmlformats-officedocument.presentationml.notesSlide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notesSlides/notesSlide30.xml" ContentType="application/vnd.openxmlformats-officedocument.presentationml.notesSlide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notesSlides/notesSlide31.xml" ContentType="application/vnd.openxmlformats-officedocument.presentationml.notesSlide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notesSlides/notesSlide32.xml" ContentType="application/vnd.openxmlformats-officedocument.presentationml.notesSlide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notesSlides/notesSlide33.xml" ContentType="application/vnd.openxmlformats-officedocument.presentationml.notesSlide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notesSlides/notesSlide34.xml" ContentType="application/vnd.openxmlformats-officedocument.presentationml.notesSlide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notesSlides/notesSlide35.xml" ContentType="application/vnd.openxmlformats-officedocument.presentationml.notesSlide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notesSlides/notesSlide36.xml" ContentType="application/vnd.openxmlformats-officedocument.presentationml.notesSlide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notesSlides/notesSlide37.xml" ContentType="application/vnd.openxmlformats-officedocument.presentationml.notesSlide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notesSlides/notesSlide38.xml" ContentType="application/vnd.openxmlformats-officedocument.presentationml.notesSlide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notesSlides/notesSlide39.xml" ContentType="application/vnd.openxmlformats-officedocument.presentationml.notesSlide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notesSlides/notesSlide40.xml" ContentType="application/vnd.openxmlformats-officedocument.presentationml.notesSlide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notesSlides/notesSlide41.xml" ContentType="application/vnd.openxmlformats-officedocument.presentationml.notesSlide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tags/tag536.xml" ContentType="application/vnd.openxmlformats-officedocument.presentationml.tags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notesSlides/notesSlide55.xml" ContentType="application/vnd.openxmlformats-officedocument.presentationml.notesSlide+xml"/>
  <Override PartName="/ppt/tags/tag539.xml" ContentType="application/vnd.openxmlformats-officedocument.presentationml.tags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73"/>
  </p:notesMasterIdLst>
  <p:handoutMasterIdLst>
    <p:handoutMasterId r:id="rId74"/>
  </p:handoutMasterIdLst>
  <p:sldIdLst>
    <p:sldId id="286" r:id="rId2"/>
    <p:sldId id="311" r:id="rId3"/>
    <p:sldId id="310" r:id="rId4"/>
    <p:sldId id="669" r:id="rId5"/>
    <p:sldId id="287" r:id="rId6"/>
    <p:sldId id="258" r:id="rId7"/>
    <p:sldId id="422" r:id="rId8"/>
    <p:sldId id="266" r:id="rId9"/>
    <p:sldId id="571" r:id="rId10"/>
    <p:sldId id="502" r:id="rId11"/>
    <p:sldId id="393" r:id="rId12"/>
    <p:sldId id="268" r:id="rId13"/>
    <p:sldId id="610" r:id="rId14"/>
    <p:sldId id="504" r:id="rId15"/>
    <p:sldId id="505" r:id="rId16"/>
    <p:sldId id="331" r:id="rId17"/>
    <p:sldId id="611" r:id="rId18"/>
    <p:sldId id="612" r:id="rId19"/>
    <p:sldId id="614" r:id="rId20"/>
    <p:sldId id="615" r:id="rId21"/>
    <p:sldId id="616" r:id="rId22"/>
    <p:sldId id="617" r:id="rId23"/>
    <p:sldId id="395" r:id="rId24"/>
    <p:sldId id="321" r:id="rId25"/>
    <p:sldId id="314" r:id="rId26"/>
    <p:sldId id="423" r:id="rId27"/>
    <p:sldId id="618" r:id="rId28"/>
    <p:sldId id="506" r:id="rId29"/>
    <p:sldId id="507" r:id="rId30"/>
    <p:sldId id="508" r:id="rId31"/>
    <p:sldId id="509" r:id="rId32"/>
    <p:sldId id="619" r:id="rId33"/>
    <p:sldId id="510" r:id="rId34"/>
    <p:sldId id="396" r:id="rId35"/>
    <p:sldId id="620" r:id="rId36"/>
    <p:sldId id="621" r:id="rId37"/>
    <p:sldId id="622" r:id="rId38"/>
    <p:sldId id="623" r:id="rId39"/>
    <p:sldId id="624" r:id="rId40"/>
    <p:sldId id="625" r:id="rId41"/>
    <p:sldId id="626" r:id="rId42"/>
    <p:sldId id="629" r:id="rId43"/>
    <p:sldId id="631" r:id="rId44"/>
    <p:sldId id="632" r:id="rId45"/>
    <p:sldId id="634" r:id="rId46"/>
    <p:sldId id="635" r:id="rId47"/>
    <p:sldId id="636" r:id="rId48"/>
    <p:sldId id="638" r:id="rId49"/>
    <p:sldId id="639" r:id="rId50"/>
    <p:sldId id="640" r:id="rId51"/>
    <p:sldId id="641" r:id="rId52"/>
    <p:sldId id="642" r:id="rId53"/>
    <p:sldId id="323" r:id="rId54"/>
    <p:sldId id="315" r:id="rId55"/>
    <p:sldId id="424" r:id="rId56"/>
    <p:sldId id="425" r:id="rId57"/>
    <p:sldId id="426" r:id="rId58"/>
    <p:sldId id="643" r:id="rId59"/>
    <p:sldId id="554" r:id="rId60"/>
    <p:sldId id="427" r:id="rId61"/>
    <p:sldId id="428" r:id="rId62"/>
    <p:sldId id="644" r:id="rId63"/>
    <p:sldId id="429" r:id="rId64"/>
    <p:sldId id="316" r:id="rId65"/>
    <p:sldId id="645" r:id="rId66"/>
    <p:sldId id="646" r:id="rId67"/>
    <p:sldId id="647" r:id="rId68"/>
    <p:sldId id="349" r:id="rId69"/>
    <p:sldId id="333" r:id="rId70"/>
    <p:sldId id="325" r:id="rId71"/>
    <p:sldId id="327" r:id="rId72"/>
  </p:sldIdLst>
  <p:sldSz cx="12192000" cy="6858000"/>
  <p:notesSz cx="6858000" cy="9144000"/>
  <p:custDataLst>
    <p:tags r:id="rId7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79" userDrawn="1">
          <p15:clr>
            <a:srgbClr val="A4A3A4"/>
          </p15:clr>
        </p15:guide>
        <p15:guide id="2" pos="360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92D1"/>
    <a:srgbClr val="2E75B6"/>
    <a:srgbClr val="006BB6"/>
    <a:srgbClr val="5B9BD5"/>
    <a:srgbClr val="3288CA"/>
    <a:srgbClr val="2D74B1"/>
    <a:srgbClr val="0070C0"/>
    <a:srgbClr val="256ED9"/>
    <a:srgbClr val="00A4DE"/>
    <a:srgbClr val="5197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646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350" y="549"/>
      </p:cViewPr>
      <p:guideLst>
        <p:guide orient="horz" pos="2379"/>
        <p:guide pos="360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handoutMaster" Target="handoutMasters/handoutMaster1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commentAuthors" Target="commentAuthor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黑体" panose="02010609060101010101" charset="-122"/>
                <a:ea typeface="黑体" panose="02010609060101010101" charset="-122"/>
              </a:rPr>
              <a:t>2023/7/25</a:t>
            </a:fld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黑体" panose="02010609060101010101" charset="-122"/>
                <a:ea typeface="黑体" panose="02010609060101010101" charset="-122"/>
              </a:rPr>
              <a:t>‹#›</a:t>
            </a:fld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fld id="{DFD6FEEB-E1DF-4A27-84CE-FEAB69D6522A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fld id="{9E3BE65E-D6A0-433A-9769-180C0D5DD8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AC022-84CA-43EB-9594-22D026DDD537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AC022-84CA-43EB-9594-22D026DDD537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03792-80AE-42B4-B403-9EE75599D3A6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3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AC022-84CA-43EB-9594-22D026DDD537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4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AC022-84CA-43EB-9594-22D026DDD537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45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46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47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48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49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50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51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03792-80AE-42B4-B403-9EE75599D3A6}" type="slidenum">
              <a:rPr lang="zh-CN" altLang="en-US" smtClean="0"/>
              <a:t>52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54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55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56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57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58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AC022-84CA-43EB-9594-22D026DDD537}" type="slidenum">
              <a:rPr lang="zh-CN" altLang="en-US" smtClean="0"/>
              <a:t>59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60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61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62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63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AC022-84CA-43EB-9594-22D026DDD537}" type="slidenum">
              <a:rPr lang="zh-CN" altLang="en-US" smtClean="0"/>
              <a:t>64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66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03792-80AE-42B4-B403-9EE75599D3A6}" type="slidenum">
              <a:rPr lang="zh-CN" altLang="en-US" smtClean="0"/>
              <a:t>67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71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E6E5"/>
            </a:gs>
            <a:gs pos="100000">
              <a:schemeClr val="bg1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fld id="{9166FB0D-3649-4659-A4EA-16B622D04D18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fld id="{85BC0CA1-3571-4BD4-9253-723F5D1C3D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tags" Target="../tags/tag38.xml"/><Relationship Id="rId18" Type="http://schemas.openxmlformats.org/officeDocument/2006/relationships/tags" Target="../tags/tag43.xml"/><Relationship Id="rId26" Type="http://schemas.openxmlformats.org/officeDocument/2006/relationships/tags" Target="../tags/tag51.xml"/><Relationship Id="rId39" Type="http://schemas.openxmlformats.org/officeDocument/2006/relationships/image" Target="../media/image15.emf"/><Relationship Id="rId21" Type="http://schemas.openxmlformats.org/officeDocument/2006/relationships/tags" Target="../tags/tag46.xml"/><Relationship Id="rId34" Type="http://schemas.openxmlformats.org/officeDocument/2006/relationships/tags" Target="../tags/tag59.xml"/><Relationship Id="rId42" Type="http://schemas.openxmlformats.org/officeDocument/2006/relationships/image" Target="../media/image18.emf"/><Relationship Id="rId7" Type="http://schemas.openxmlformats.org/officeDocument/2006/relationships/tags" Target="../tags/tag32.xml"/><Relationship Id="rId2" Type="http://schemas.openxmlformats.org/officeDocument/2006/relationships/tags" Target="../tags/tag27.xml"/><Relationship Id="rId16" Type="http://schemas.openxmlformats.org/officeDocument/2006/relationships/tags" Target="../tags/tag41.xml"/><Relationship Id="rId20" Type="http://schemas.openxmlformats.org/officeDocument/2006/relationships/tags" Target="../tags/tag45.xml"/><Relationship Id="rId29" Type="http://schemas.openxmlformats.org/officeDocument/2006/relationships/tags" Target="../tags/tag54.xml"/><Relationship Id="rId41" Type="http://schemas.openxmlformats.org/officeDocument/2006/relationships/image" Target="../media/image17.emf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tags" Target="../tags/tag36.xml"/><Relationship Id="rId24" Type="http://schemas.openxmlformats.org/officeDocument/2006/relationships/tags" Target="../tags/tag49.xml"/><Relationship Id="rId32" Type="http://schemas.openxmlformats.org/officeDocument/2006/relationships/tags" Target="../tags/tag57.xml"/><Relationship Id="rId37" Type="http://schemas.openxmlformats.org/officeDocument/2006/relationships/slideLayout" Target="../slideLayouts/slideLayout2.xml"/><Relationship Id="rId40" Type="http://schemas.openxmlformats.org/officeDocument/2006/relationships/image" Target="../media/image16.emf"/><Relationship Id="rId5" Type="http://schemas.openxmlformats.org/officeDocument/2006/relationships/tags" Target="../tags/tag30.xml"/><Relationship Id="rId15" Type="http://schemas.openxmlformats.org/officeDocument/2006/relationships/tags" Target="../tags/tag40.xml"/><Relationship Id="rId23" Type="http://schemas.openxmlformats.org/officeDocument/2006/relationships/tags" Target="../tags/tag48.xml"/><Relationship Id="rId28" Type="http://schemas.openxmlformats.org/officeDocument/2006/relationships/tags" Target="../tags/tag53.xml"/><Relationship Id="rId36" Type="http://schemas.openxmlformats.org/officeDocument/2006/relationships/tags" Target="../tags/tag61.xml"/><Relationship Id="rId10" Type="http://schemas.openxmlformats.org/officeDocument/2006/relationships/tags" Target="../tags/tag35.xml"/><Relationship Id="rId19" Type="http://schemas.openxmlformats.org/officeDocument/2006/relationships/tags" Target="../tags/tag44.xml"/><Relationship Id="rId31" Type="http://schemas.openxmlformats.org/officeDocument/2006/relationships/tags" Target="../tags/tag56.xml"/><Relationship Id="rId4" Type="http://schemas.openxmlformats.org/officeDocument/2006/relationships/tags" Target="../tags/tag29.xml"/><Relationship Id="rId9" Type="http://schemas.openxmlformats.org/officeDocument/2006/relationships/tags" Target="../tags/tag34.xml"/><Relationship Id="rId14" Type="http://schemas.openxmlformats.org/officeDocument/2006/relationships/tags" Target="../tags/tag39.xml"/><Relationship Id="rId22" Type="http://schemas.openxmlformats.org/officeDocument/2006/relationships/tags" Target="../tags/tag47.xml"/><Relationship Id="rId27" Type="http://schemas.openxmlformats.org/officeDocument/2006/relationships/tags" Target="../tags/tag52.xml"/><Relationship Id="rId30" Type="http://schemas.openxmlformats.org/officeDocument/2006/relationships/tags" Target="../tags/tag55.xml"/><Relationship Id="rId35" Type="http://schemas.openxmlformats.org/officeDocument/2006/relationships/tags" Target="../tags/tag60.xml"/><Relationship Id="rId43" Type="http://schemas.openxmlformats.org/officeDocument/2006/relationships/image" Target="../media/image19.emf"/><Relationship Id="rId8" Type="http://schemas.openxmlformats.org/officeDocument/2006/relationships/tags" Target="../tags/tag33.xml"/><Relationship Id="rId3" Type="http://schemas.openxmlformats.org/officeDocument/2006/relationships/tags" Target="../tags/tag28.xml"/><Relationship Id="rId12" Type="http://schemas.openxmlformats.org/officeDocument/2006/relationships/tags" Target="../tags/tag37.xml"/><Relationship Id="rId17" Type="http://schemas.openxmlformats.org/officeDocument/2006/relationships/tags" Target="../tags/tag42.xml"/><Relationship Id="rId25" Type="http://schemas.openxmlformats.org/officeDocument/2006/relationships/tags" Target="../tags/tag50.xml"/><Relationship Id="rId33" Type="http://schemas.openxmlformats.org/officeDocument/2006/relationships/tags" Target="../tags/tag58.xml"/><Relationship Id="rId38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71.xml"/><Relationship Id="rId13" Type="http://schemas.openxmlformats.org/officeDocument/2006/relationships/tags" Target="../tags/tag76.xml"/><Relationship Id="rId18" Type="http://schemas.openxmlformats.org/officeDocument/2006/relationships/tags" Target="../tags/tag81.xml"/><Relationship Id="rId3" Type="http://schemas.openxmlformats.org/officeDocument/2006/relationships/tags" Target="../tags/tag66.xml"/><Relationship Id="rId7" Type="http://schemas.openxmlformats.org/officeDocument/2006/relationships/tags" Target="../tags/tag70.xml"/><Relationship Id="rId12" Type="http://schemas.openxmlformats.org/officeDocument/2006/relationships/tags" Target="../tags/tag75.xml"/><Relationship Id="rId17" Type="http://schemas.openxmlformats.org/officeDocument/2006/relationships/tags" Target="../tags/tag80.xml"/><Relationship Id="rId2" Type="http://schemas.openxmlformats.org/officeDocument/2006/relationships/tags" Target="../tags/tag65.xml"/><Relationship Id="rId16" Type="http://schemas.openxmlformats.org/officeDocument/2006/relationships/tags" Target="../tags/tag79.xml"/><Relationship Id="rId20" Type="http://schemas.openxmlformats.org/officeDocument/2006/relationships/notesSlide" Target="../notesSlides/notesSlide13.xml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11" Type="http://schemas.openxmlformats.org/officeDocument/2006/relationships/tags" Target="../tags/tag74.xml"/><Relationship Id="rId5" Type="http://schemas.openxmlformats.org/officeDocument/2006/relationships/tags" Target="../tags/tag68.xml"/><Relationship Id="rId15" Type="http://schemas.openxmlformats.org/officeDocument/2006/relationships/tags" Target="../tags/tag78.xml"/><Relationship Id="rId10" Type="http://schemas.openxmlformats.org/officeDocument/2006/relationships/tags" Target="../tags/tag73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67.xml"/><Relationship Id="rId9" Type="http://schemas.openxmlformats.org/officeDocument/2006/relationships/tags" Target="../tags/tag72.xml"/><Relationship Id="rId14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89.xml"/><Relationship Id="rId13" Type="http://schemas.openxmlformats.org/officeDocument/2006/relationships/tags" Target="../tags/tag94.xml"/><Relationship Id="rId18" Type="http://schemas.openxmlformats.org/officeDocument/2006/relationships/tags" Target="../tags/tag99.xml"/><Relationship Id="rId26" Type="http://schemas.openxmlformats.org/officeDocument/2006/relationships/tags" Target="../tags/tag107.xml"/><Relationship Id="rId3" Type="http://schemas.openxmlformats.org/officeDocument/2006/relationships/tags" Target="../tags/tag84.xml"/><Relationship Id="rId21" Type="http://schemas.openxmlformats.org/officeDocument/2006/relationships/tags" Target="../tags/tag102.xml"/><Relationship Id="rId7" Type="http://schemas.openxmlformats.org/officeDocument/2006/relationships/tags" Target="../tags/tag88.xml"/><Relationship Id="rId12" Type="http://schemas.openxmlformats.org/officeDocument/2006/relationships/tags" Target="../tags/tag93.xml"/><Relationship Id="rId17" Type="http://schemas.openxmlformats.org/officeDocument/2006/relationships/tags" Target="../tags/tag98.xml"/><Relationship Id="rId25" Type="http://schemas.openxmlformats.org/officeDocument/2006/relationships/tags" Target="../tags/tag106.xml"/><Relationship Id="rId2" Type="http://schemas.openxmlformats.org/officeDocument/2006/relationships/tags" Target="../tags/tag83.xml"/><Relationship Id="rId16" Type="http://schemas.openxmlformats.org/officeDocument/2006/relationships/tags" Target="../tags/tag97.xml"/><Relationship Id="rId20" Type="http://schemas.openxmlformats.org/officeDocument/2006/relationships/tags" Target="../tags/tag101.xml"/><Relationship Id="rId29" Type="http://schemas.openxmlformats.org/officeDocument/2006/relationships/notesSlide" Target="../notesSlides/notesSlide14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11" Type="http://schemas.openxmlformats.org/officeDocument/2006/relationships/tags" Target="../tags/tag92.xml"/><Relationship Id="rId24" Type="http://schemas.openxmlformats.org/officeDocument/2006/relationships/tags" Target="../tags/tag105.xml"/><Relationship Id="rId5" Type="http://schemas.openxmlformats.org/officeDocument/2006/relationships/tags" Target="../tags/tag86.xml"/><Relationship Id="rId15" Type="http://schemas.openxmlformats.org/officeDocument/2006/relationships/tags" Target="../tags/tag96.xml"/><Relationship Id="rId23" Type="http://schemas.openxmlformats.org/officeDocument/2006/relationships/tags" Target="../tags/tag104.xml"/><Relationship Id="rId28" Type="http://schemas.openxmlformats.org/officeDocument/2006/relationships/slideLayout" Target="../slideLayouts/slideLayout2.xml"/><Relationship Id="rId10" Type="http://schemas.openxmlformats.org/officeDocument/2006/relationships/tags" Target="../tags/tag91.xml"/><Relationship Id="rId19" Type="http://schemas.openxmlformats.org/officeDocument/2006/relationships/tags" Target="../tags/tag100.xml"/><Relationship Id="rId4" Type="http://schemas.openxmlformats.org/officeDocument/2006/relationships/tags" Target="../tags/tag85.xml"/><Relationship Id="rId9" Type="http://schemas.openxmlformats.org/officeDocument/2006/relationships/tags" Target="../tags/tag90.xml"/><Relationship Id="rId14" Type="http://schemas.openxmlformats.org/officeDocument/2006/relationships/tags" Target="../tags/tag95.xml"/><Relationship Id="rId22" Type="http://schemas.openxmlformats.org/officeDocument/2006/relationships/tags" Target="../tags/tag103.xml"/><Relationship Id="rId27" Type="http://schemas.openxmlformats.org/officeDocument/2006/relationships/tags" Target="../tags/tag10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16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111.xml"/><Relationship Id="rId7" Type="http://schemas.openxmlformats.org/officeDocument/2006/relationships/tags" Target="../tags/tag115.xml"/><Relationship Id="rId12" Type="http://schemas.openxmlformats.org/officeDocument/2006/relationships/tags" Target="../tags/tag120.xml"/><Relationship Id="rId2" Type="http://schemas.openxmlformats.org/officeDocument/2006/relationships/tags" Target="../tags/tag110.xml"/><Relationship Id="rId16" Type="http://schemas.openxmlformats.org/officeDocument/2006/relationships/image" Target="../media/image24.png"/><Relationship Id="rId1" Type="http://schemas.openxmlformats.org/officeDocument/2006/relationships/tags" Target="../tags/tag109.xml"/><Relationship Id="rId6" Type="http://schemas.openxmlformats.org/officeDocument/2006/relationships/tags" Target="../tags/tag114.xml"/><Relationship Id="rId11" Type="http://schemas.openxmlformats.org/officeDocument/2006/relationships/tags" Target="../tags/tag119.xml"/><Relationship Id="rId5" Type="http://schemas.openxmlformats.org/officeDocument/2006/relationships/tags" Target="../tags/tag113.xml"/><Relationship Id="rId15" Type="http://schemas.openxmlformats.org/officeDocument/2006/relationships/image" Target="../media/image23.png"/><Relationship Id="rId10" Type="http://schemas.openxmlformats.org/officeDocument/2006/relationships/tags" Target="../tags/tag118.xml"/><Relationship Id="rId4" Type="http://schemas.openxmlformats.org/officeDocument/2006/relationships/tags" Target="../tags/tag112.xml"/><Relationship Id="rId9" Type="http://schemas.openxmlformats.org/officeDocument/2006/relationships/tags" Target="../tags/tag117.xml"/><Relationship Id="rId1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28.xml"/><Relationship Id="rId3" Type="http://schemas.openxmlformats.org/officeDocument/2006/relationships/tags" Target="../tags/tag123.xml"/><Relationship Id="rId7" Type="http://schemas.openxmlformats.org/officeDocument/2006/relationships/tags" Target="../tags/tag127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10" Type="http://schemas.openxmlformats.org/officeDocument/2006/relationships/image" Target="../media/image25.png"/><Relationship Id="rId4" Type="http://schemas.openxmlformats.org/officeDocument/2006/relationships/tags" Target="../tags/tag124.xml"/><Relationship Id="rId9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36.xml"/><Relationship Id="rId3" Type="http://schemas.openxmlformats.org/officeDocument/2006/relationships/tags" Target="../tags/tag131.xml"/><Relationship Id="rId7" Type="http://schemas.openxmlformats.org/officeDocument/2006/relationships/tags" Target="../tags/tag135.xml"/><Relationship Id="rId12" Type="http://schemas.openxmlformats.org/officeDocument/2006/relationships/image" Target="../media/image27.png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openxmlformats.org/officeDocument/2006/relationships/tags" Target="../tags/tag134.xml"/><Relationship Id="rId11" Type="http://schemas.openxmlformats.org/officeDocument/2006/relationships/image" Target="../media/image26.png"/><Relationship Id="rId5" Type="http://schemas.openxmlformats.org/officeDocument/2006/relationships/tags" Target="../tags/tag133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32.xml"/><Relationship Id="rId9" Type="http://schemas.openxmlformats.org/officeDocument/2006/relationships/tags" Target="../tags/tag13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45.xml"/><Relationship Id="rId13" Type="http://schemas.openxmlformats.org/officeDocument/2006/relationships/tags" Target="../tags/tag150.xml"/><Relationship Id="rId18" Type="http://schemas.openxmlformats.org/officeDocument/2006/relationships/slideLayout" Target="../slideLayouts/slideLayout2.xml"/><Relationship Id="rId3" Type="http://schemas.openxmlformats.org/officeDocument/2006/relationships/tags" Target="../tags/tag140.xml"/><Relationship Id="rId21" Type="http://schemas.openxmlformats.org/officeDocument/2006/relationships/image" Target="../media/image30.png"/><Relationship Id="rId7" Type="http://schemas.openxmlformats.org/officeDocument/2006/relationships/tags" Target="../tags/tag144.xml"/><Relationship Id="rId12" Type="http://schemas.openxmlformats.org/officeDocument/2006/relationships/tags" Target="../tags/tag149.xml"/><Relationship Id="rId17" Type="http://schemas.openxmlformats.org/officeDocument/2006/relationships/tags" Target="../tags/tag154.xml"/><Relationship Id="rId2" Type="http://schemas.openxmlformats.org/officeDocument/2006/relationships/tags" Target="../tags/tag139.xml"/><Relationship Id="rId16" Type="http://schemas.openxmlformats.org/officeDocument/2006/relationships/tags" Target="../tags/tag153.xml"/><Relationship Id="rId20" Type="http://schemas.openxmlformats.org/officeDocument/2006/relationships/image" Target="../media/image29.png"/><Relationship Id="rId1" Type="http://schemas.openxmlformats.org/officeDocument/2006/relationships/tags" Target="../tags/tag138.xml"/><Relationship Id="rId6" Type="http://schemas.openxmlformats.org/officeDocument/2006/relationships/tags" Target="../tags/tag143.xml"/><Relationship Id="rId11" Type="http://schemas.openxmlformats.org/officeDocument/2006/relationships/tags" Target="../tags/tag148.xml"/><Relationship Id="rId5" Type="http://schemas.openxmlformats.org/officeDocument/2006/relationships/tags" Target="../tags/tag142.xml"/><Relationship Id="rId15" Type="http://schemas.openxmlformats.org/officeDocument/2006/relationships/tags" Target="../tags/tag152.xml"/><Relationship Id="rId10" Type="http://schemas.openxmlformats.org/officeDocument/2006/relationships/tags" Target="../tags/tag147.xml"/><Relationship Id="rId19" Type="http://schemas.openxmlformats.org/officeDocument/2006/relationships/image" Target="../media/image28.png"/><Relationship Id="rId4" Type="http://schemas.openxmlformats.org/officeDocument/2006/relationships/tags" Target="../tags/tag141.xml"/><Relationship Id="rId9" Type="http://schemas.openxmlformats.org/officeDocument/2006/relationships/tags" Target="../tags/tag146.xml"/><Relationship Id="rId14" Type="http://schemas.openxmlformats.org/officeDocument/2006/relationships/tags" Target="../tags/tag15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62.xml"/><Relationship Id="rId13" Type="http://schemas.openxmlformats.org/officeDocument/2006/relationships/image" Target="../media/image31.emf"/><Relationship Id="rId3" Type="http://schemas.openxmlformats.org/officeDocument/2006/relationships/tags" Target="../tags/tag157.xml"/><Relationship Id="rId7" Type="http://schemas.openxmlformats.org/officeDocument/2006/relationships/tags" Target="../tags/tag161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6" Type="http://schemas.openxmlformats.org/officeDocument/2006/relationships/tags" Target="../tags/tag160.xml"/><Relationship Id="rId11" Type="http://schemas.openxmlformats.org/officeDocument/2006/relationships/tags" Target="../tags/tag165.xml"/><Relationship Id="rId5" Type="http://schemas.openxmlformats.org/officeDocument/2006/relationships/tags" Target="../tags/tag159.xml"/><Relationship Id="rId10" Type="http://schemas.openxmlformats.org/officeDocument/2006/relationships/tags" Target="../tags/tag164.xml"/><Relationship Id="rId4" Type="http://schemas.openxmlformats.org/officeDocument/2006/relationships/tags" Target="../tags/tag158.xml"/><Relationship Id="rId9" Type="http://schemas.openxmlformats.org/officeDocument/2006/relationships/tags" Target="../tags/tag16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73.xml"/><Relationship Id="rId13" Type="http://schemas.openxmlformats.org/officeDocument/2006/relationships/image" Target="../media/image32.png"/><Relationship Id="rId3" Type="http://schemas.openxmlformats.org/officeDocument/2006/relationships/tags" Target="../tags/tag168.xml"/><Relationship Id="rId7" Type="http://schemas.openxmlformats.org/officeDocument/2006/relationships/tags" Target="../tags/tag172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167.xml"/><Relationship Id="rId1" Type="http://schemas.openxmlformats.org/officeDocument/2006/relationships/tags" Target="../tags/tag166.xml"/><Relationship Id="rId6" Type="http://schemas.openxmlformats.org/officeDocument/2006/relationships/tags" Target="../tags/tag171.xml"/><Relationship Id="rId11" Type="http://schemas.openxmlformats.org/officeDocument/2006/relationships/tags" Target="../tags/tag176.xml"/><Relationship Id="rId5" Type="http://schemas.openxmlformats.org/officeDocument/2006/relationships/tags" Target="../tags/tag170.xml"/><Relationship Id="rId10" Type="http://schemas.openxmlformats.org/officeDocument/2006/relationships/tags" Target="../tags/tag175.xml"/><Relationship Id="rId4" Type="http://schemas.openxmlformats.org/officeDocument/2006/relationships/tags" Target="../tags/tag169.xml"/><Relationship Id="rId9" Type="http://schemas.openxmlformats.org/officeDocument/2006/relationships/tags" Target="../tags/tag174.xml"/><Relationship Id="rId1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7.xml"/><Relationship Id="rId4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185.xml"/><Relationship Id="rId13" Type="http://schemas.openxmlformats.org/officeDocument/2006/relationships/tags" Target="../tags/tag190.xml"/><Relationship Id="rId18" Type="http://schemas.openxmlformats.org/officeDocument/2006/relationships/image" Target="../media/image35.png"/><Relationship Id="rId3" Type="http://schemas.openxmlformats.org/officeDocument/2006/relationships/tags" Target="../tags/tag180.xml"/><Relationship Id="rId7" Type="http://schemas.openxmlformats.org/officeDocument/2006/relationships/tags" Target="../tags/tag184.xml"/><Relationship Id="rId12" Type="http://schemas.openxmlformats.org/officeDocument/2006/relationships/tags" Target="../tags/tag189.xml"/><Relationship Id="rId17" Type="http://schemas.openxmlformats.org/officeDocument/2006/relationships/notesSlide" Target="../notesSlides/notesSlide18.xml"/><Relationship Id="rId2" Type="http://schemas.openxmlformats.org/officeDocument/2006/relationships/tags" Target="../tags/tag179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178.xml"/><Relationship Id="rId6" Type="http://schemas.openxmlformats.org/officeDocument/2006/relationships/tags" Target="../tags/tag183.xml"/><Relationship Id="rId11" Type="http://schemas.openxmlformats.org/officeDocument/2006/relationships/tags" Target="../tags/tag188.xml"/><Relationship Id="rId5" Type="http://schemas.openxmlformats.org/officeDocument/2006/relationships/tags" Target="../tags/tag182.xml"/><Relationship Id="rId15" Type="http://schemas.openxmlformats.org/officeDocument/2006/relationships/tags" Target="../tags/tag192.xml"/><Relationship Id="rId10" Type="http://schemas.openxmlformats.org/officeDocument/2006/relationships/tags" Target="../tags/tag187.xml"/><Relationship Id="rId4" Type="http://schemas.openxmlformats.org/officeDocument/2006/relationships/tags" Target="../tags/tag181.xml"/><Relationship Id="rId9" Type="http://schemas.openxmlformats.org/officeDocument/2006/relationships/tags" Target="../tags/tag186.xml"/><Relationship Id="rId14" Type="http://schemas.openxmlformats.org/officeDocument/2006/relationships/tags" Target="../tags/tag19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200.xml"/><Relationship Id="rId13" Type="http://schemas.openxmlformats.org/officeDocument/2006/relationships/tags" Target="../tags/tag205.xml"/><Relationship Id="rId18" Type="http://schemas.openxmlformats.org/officeDocument/2006/relationships/tags" Target="../tags/tag210.xml"/><Relationship Id="rId3" Type="http://schemas.openxmlformats.org/officeDocument/2006/relationships/tags" Target="../tags/tag195.xml"/><Relationship Id="rId21" Type="http://schemas.openxmlformats.org/officeDocument/2006/relationships/notesSlide" Target="../notesSlides/notesSlide19.xml"/><Relationship Id="rId7" Type="http://schemas.openxmlformats.org/officeDocument/2006/relationships/tags" Target="../tags/tag199.xml"/><Relationship Id="rId12" Type="http://schemas.openxmlformats.org/officeDocument/2006/relationships/tags" Target="../tags/tag204.xml"/><Relationship Id="rId17" Type="http://schemas.openxmlformats.org/officeDocument/2006/relationships/tags" Target="../tags/tag209.xml"/><Relationship Id="rId2" Type="http://schemas.openxmlformats.org/officeDocument/2006/relationships/tags" Target="../tags/tag194.xml"/><Relationship Id="rId16" Type="http://schemas.openxmlformats.org/officeDocument/2006/relationships/tags" Target="../tags/tag208.xml"/><Relationship Id="rId20" Type="http://schemas.openxmlformats.org/officeDocument/2006/relationships/slideLayout" Target="../slideLayouts/slideLayout2.xml"/><Relationship Id="rId1" Type="http://schemas.openxmlformats.org/officeDocument/2006/relationships/tags" Target="../tags/tag193.xml"/><Relationship Id="rId6" Type="http://schemas.openxmlformats.org/officeDocument/2006/relationships/tags" Target="../tags/tag198.xml"/><Relationship Id="rId11" Type="http://schemas.openxmlformats.org/officeDocument/2006/relationships/tags" Target="../tags/tag203.xml"/><Relationship Id="rId5" Type="http://schemas.openxmlformats.org/officeDocument/2006/relationships/tags" Target="../tags/tag197.xml"/><Relationship Id="rId15" Type="http://schemas.openxmlformats.org/officeDocument/2006/relationships/tags" Target="../tags/tag207.xml"/><Relationship Id="rId10" Type="http://schemas.openxmlformats.org/officeDocument/2006/relationships/tags" Target="../tags/tag202.xml"/><Relationship Id="rId19" Type="http://schemas.openxmlformats.org/officeDocument/2006/relationships/tags" Target="../tags/tag211.xml"/><Relationship Id="rId4" Type="http://schemas.openxmlformats.org/officeDocument/2006/relationships/tags" Target="../tags/tag196.xml"/><Relationship Id="rId9" Type="http://schemas.openxmlformats.org/officeDocument/2006/relationships/tags" Target="../tags/tag201.xml"/><Relationship Id="rId14" Type="http://schemas.openxmlformats.org/officeDocument/2006/relationships/tags" Target="../tags/tag20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3" Type="http://schemas.openxmlformats.org/officeDocument/2006/relationships/tags" Target="../tags/tag21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13.xml"/><Relationship Id="rId1" Type="http://schemas.openxmlformats.org/officeDocument/2006/relationships/tags" Target="../tags/tag212.xml"/><Relationship Id="rId6" Type="http://schemas.openxmlformats.org/officeDocument/2006/relationships/tags" Target="../tags/tag217.xml"/><Relationship Id="rId5" Type="http://schemas.openxmlformats.org/officeDocument/2006/relationships/tags" Target="../tags/tag216.xml"/><Relationship Id="rId4" Type="http://schemas.openxmlformats.org/officeDocument/2006/relationships/tags" Target="../tags/tag2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225.xml"/><Relationship Id="rId13" Type="http://schemas.openxmlformats.org/officeDocument/2006/relationships/tags" Target="../tags/tag230.xml"/><Relationship Id="rId3" Type="http://schemas.openxmlformats.org/officeDocument/2006/relationships/tags" Target="../tags/tag220.xml"/><Relationship Id="rId7" Type="http://schemas.openxmlformats.org/officeDocument/2006/relationships/tags" Target="../tags/tag224.xml"/><Relationship Id="rId12" Type="http://schemas.openxmlformats.org/officeDocument/2006/relationships/tags" Target="../tags/tag229.xml"/><Relationship Id="rId2" Type="http://schemas.openxmlformats.org/officeDocument/2006/relationships/tags" Target="../tags/tag219.xml"/><Relationship Id="rId1" Type="http://schemas.openxmlformats.org/officeDocument/2006/relationships/tags" Target="../tags/tag218.xml"/><Relationship Id="rId6" Type="http://schemas.openxmlformats.org/officeDocument/2006/relationships/tags" Target="../tags/tag223.xml"/><Relationship Id="rId11" Type="http://schemas.openxmlformats.org/officeDocument/2006/relationships/tags" Target="../tags/tag228.xml"/><Relationship Id="rId5" Type="http://schemas.openxmlformats.org/officeDocument/2006/relationships/tags" Target="../tags/tag222.xml"/><Relationship Id="rId15" Type="http://schemas.openxmlformats.org/officeDocument/2006/relationships/notesSlide" Target="../notesSlides/notesSlide21.xml"/><Relationship Id="rId10" Type="http://schemas.openxmlformats.org/officeDocument/2006/relationships/tags" Target="../tags/tag227.xml"/><Relationship Id="rId4" Type="http://schemas.openxmlformats.org/officeDocument/2006/relationships/tags" Target="../tags/tag221.xml"/><Relationship Id="rId9" Type="http://schemas.openxmlformats.org/officeDocument/2006/relationships/tags" Target="../tags/tag226.xml"/><Relationship Id="rId14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33.xml"/><Relationship Id="rId7" Type="http://schemas.openxmlformats.org/officeDocument/2006/relationships/tags" Target="../tags/tag237.xml"/><Relationship Id="rId2" Type="http://schemas.openxmlformats.org/officeDocument/2006/relationships/tags" Target="../tags/tag232.xml"/><Relationship Id="rId1" Type="http://schemas.openxmlformats.org/officeDocument/2006/relationships/tags" Target="../tags/tag231.xml"/><Relationship Id="rId6" Type="http://schemas.openxmlformats.org/officeDocument/2006/relationships/tags" Target="../tags/tag236.xml"/><Relationship Id="rId5" Type="http://schemas.openxmlformats.org/officeDocument/2006/relationships/tags" Target="../tags/tag235.xml"/><Relationship Id="rId4" Type="http://schemas.openxmlformats.org/officeDocument/2006/relationships/tags" Target="../tags/tag234.xml"/><Relationship Id="rId9" Type="http://schemas.openxmlformats.org/officeDocument/2006/relationships/notesSlide" Target="../notesSlides/notesSlide2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245.xml"/><Relationship Id="rId13" Type="http://schemas.openxmlformats.org/officeDocument/2006/relationships/tags" Target="../tags/tag250.xml"/><Relationship Id="rId18" Type="http://schemas.openxmlformats.org/officeDocument/2006/relationships/tags" Target="../tags/tag255.xml"/><Relationship Id="rId3" Type="http://schemas.openxmlformats.org/officeDocument/2006/relationships/tags" Target="../tags/tag240.xml"/><Relationship Id="rId7" Type="http://schemas.openxmlformats.org/officeDocument/2006/relationships/tags" Target="../tags/tag244.xml"/><Relationship Id="rId12" Type="http://schemas.openxmlformats.org/officeDocument/2006/relationships/tags" Target="../tags/tag249.xml"/><Relationship Id="rId17" Type="http://schemas.openxmlformats.org/officeDocument/2006/relationships/tags" Target="../tags/tag254.xml"/><Relationship Id="rId2" Type="http://schemas.openxmlformats.org/officeDocument/2006/relationships/tags" Target="../tags/tag239.xml"/><Relationship Id="rId16" Type="http://schemas.openxmlformats.org/officeDocument/2006/relationships/tags" Target="../tags/tag253.xml"/><Relationship Id="rId20" Type="http://schemas.openxmlformats.org/officeDocument/2006/relationships/notesSlide" Target="../notesSlides/notesSlide23.xml"/><Relationship Id="rId1" Type="http://schemas.openxmlformats.org/officeDocument/2006/relationships/tags" Target="../tags/tag238.xml"/><Relationship Id="rId6" Type="http://schemas.openxmlformats.org/officeDocument/2006/relationships/tags" Target="../tags/tag243.xml"/><Relationship Id="rId11" Type="http://schemas.openxmlformats.org/officeDocument/2006/relationships/tags" Target="../tags/tag248.xml"/><Relationship Id="rId5" Type="http://schemas.openxmlformats.org/officeDocument/2006/relationships/tags" Target="../tags/tag242.xml"/><Relationship Id="rId15" Type="http://schemas.openxmlformats.org/officeDocument/2006/relationships/tags" Target="../tags/tag252.xml"/><Relationship Id="rId10" Type="http://schemas.openxmlformats.org/officeDocument/2006/relationships/tags" Target="../tags/tag247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241.xml"/><Relationship Id="rId9" Type="http://schemas.openxmlformats.org/officeDocument/2006/relationships/tags" Target="../tags/tag246.xml"/><Relationship Id="rId14" Type="http://schemas.openxmlformats.org/officeDocument/2006/relationships/tags" Target="../tags/tag251.xml"/></Relationships>
</file>

<file path=ppt/slides/_rels/slide33.xml.rels><?xml version="1.0" encoding="UTF-8" standalone="yes"?>
<Relationships xmlns="http://schemas.openxmlformats.org/package/2006/relationships"><Relationship Id="rId13" Type="http://schemas.openxmlformats.org/officeDocument/2006/relationships/tags" Target="../tags/tag268.xml"/><Relationship Id="rId18" Type="http://schemas.openxmlformats.org/officeDocument/2006/relationships/tags" Target="../tags/tag273.xml"/><Relationship Id="rId26" Type="http://schemas.openxmlformats.org/officeDocument/2006/relationships/tags" Target="../tags/tag281.xml"/><Relationship Id="rId3" Type="http://schemas.openxmlformats.org/officeDocument/2006/relationships/tags" Target="../tags/tag258.xml"/><Relationship Id="rId21" Type="http://schemas.openxmlformats.org/officeDocument/2006/relationships/tags" Target="../tags/tag276.xml"/><Relationship Id="rId34" Type="http://schemas.openxmlformats.org/officeDocument/2006/relationships/slideLayout" Target="../slideLayouts/slideLayout2.xml"/><Relationship Id="rId7" Type="http://schemas.openxmlformats.org/officeDocument/2006/relationships/tags" Target="../tags/tag262.xml"/><Relationship Id="rId12" Type="http://schemas.openxmlformats.org/officeDocument/2006/relationships/tags" Target="../tags/tag267.xml"/><Relationship Id="rId17" Type="http://schemas.openxmlformats.org/officeDocument/2006/relationships/tags" Target="../tags/tag272.xml"/><Relationship Id="rId25" Type="http://schemas.openxmlformats.org/officeDocument/2006/relationships/tags" Target="../tags/tag280.xml"/><Relationship Id="rId33" Type="http://schemas.openxmlformats.org/officeDocument/2006/relationships/tags" Target="../tags/tag288.xml"/><Relationship Id="rId2" Type="http://schemas.openxmlformats.org/officeDocument/2006/relationships/tags" Target="../tags/tag257.xml"/><Relationship Id="rId16" Type="http://schemas.openxmlformats.org/officeDocument/2006/relationships/tags" Target="../tags/tag271.xml"/><Relationship Id="rId20" Type="http://schemas.openxmlformats.org/officeDocument/2006/relationships/tags" Target="../tags/tag275.xml"/><Relationship Id="rId29" Type="http://schemas.openxmlformats.org/officeDocument/2006/relationships/tags" Target="../tags/tag284.xml"/><Relationship Id="rId1" Type="http://schemas.openxmlformats.org/officeDocument/2006/relationships/tags" Target="../tags/tag256.xml"/><Relationship Id="rId6" Type="http://schemas.openxmlformats.org/officeDocument/2006/relationships/tags" Target="../tags/tag261.xml"/><Relationship Id="rId11" Type="http://schemas.openxmlformats.org/officeDocument/2006/relationships/tags" Target="../tags/tag266.xml"/><Relationship Id="rId24" Type="http://schemas.openxmlformats.org/officeDocument/2006/relationships/tags" Target="../tags/tag279.xml"/><Relationship Id="rId32" Type="http://schemas.openxmlformats.org/officeDocument/2006/relationships/tags" Target="../tags/tag287.xml"/><Relationship Id="rId5" Type="http://schemas.openxmlformats.org/officeDocument/2006/relationships/tags" Target="../tags/tag260.xml"/><Relationship Id="rId15" Type="http://schemas.openxmlformats.org/officeDocument/2006/relationships/tags" Target="../tags/tag270.xml"/><Relationship Id="rId23" Type="http://schemas.openxmlformats.org/officeDocument/2006/relationships/tags" Target="../tags/tag278.xml"/><Relationship Id="rId28" Type="http://schemas.openxmlformats.org/officeDocument/2006/relationships/tags" Target="../tags/tag283.xml"/><Relationship Id="rId10" Type="http://schemas.openxmlformats.org/officeDocument/2006/relationships/tags" Target="../tags/tag265.xml"/><Relationship Id="rId19" Type="http://schemas.openxmlformats.org/officeDocument/2006/relationships/tags" Target="../tags/tag274.xml"/><Relationship Id="rId31" Type="http://schemas.openxmlformats.org/officeDocument/2006/relationships/tags" Target="../tags/tag286.xml"/><Relationship Id="rId4" Type="http://schemas.openxmlformats.org/officeDocument/2006/relationships/tags" Target="../tags/tag259.xml"/><Relationship Id="rId9" Type="http://schemas.openxmlformats.org/officeDocument/2006/relationships/tags" Target="../tags/tag264.xml"/><Relationship Id="rId14" Type="http://schemas.openxmlformats.org/officeDocument/2006/relationships/tags" Target="../tags/tag269.xml"/><Relationship Id="rId22" Type="http://schemas.openxmlformats.org/officeDocument/2006/relationships/tags" Target="../tags/tag277.xml"/><Relationship Id="rId27" Type="http://schemas.openxmlformats.org/officeDocument/2006/relationships/tags" Target="../tags/tag282.xml"/><Relationship Id="rId30" Type="http://schemas.openxmlformats.org/officeDocument/2006/relationships/tags" Target="../tags/tag285.xml"/><Relationship Id="rId35" Type="http://schemas.openxmlformats.org/officeDocument/2006/relationships/notesSlide" Target="../notesSlides/notesSlide24.xml"/><Relationship Id="rId8" Type="http://schemas.openxmlformats.org/officeDocument/2006/relationships/tags" Target="../tags/tag26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296.xml"/><Relationship Id="rId13" Type="http://schemas.openxmlformats.org/officeDocument/2006/relationships/image" Target="../media/image37.png"/><Relationship Id="rId3" Type="http://schemas.openxmlformats.org/officeDocument/2006/relationships/tags" Target="../tags/tag291.xml"/><Relationship Id="rId7" Type="http://schemas.openxmlformats.org/officeDocument/2006/relationships/tags" Target="../tags/tag295.xml"/><Relationship Id="rId12" Type="http://schemas.openxmlformats.org/officeDocument/2006/relationships/image" Target="../media/image36.png"/><Relationship Id="rId2" Type="http://schemas.openxmlformats.org/officeDocument/2006/relationships/tags" Target="../tags/tag290.xml"/><Relationship Id="rId1" Type="http://schemas.openxmlformats.org/officeDocument/2006/relationships/tags" Target="../tags/tag289.xml"/><Relationship Id="rId6" Type="http://schemas.openxmlformats.org/officeDocument/2006/relationships/tags" Target="../tags/tag294.xml"/><Relationship Id="rId11" Type="http://schemas.openxmlformats.org/officeDocument/2006/relationships/notesSlide" Target="../notesSlides/notesSlide26.xml"/><Relationship Id="rId5" Type="http://schemas.openxmlformats.org/officeDocument/2006/relationships/tags" Target="../tags/tag293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292.xml"/><Relationship Id="rId9" Type="http://schemas.openxmlformats.org/officeDocument/2006/relationships/tags" Target="../tags/tag29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tags" Target="../tags/tag305.xml"/><Relationship Id="rId13" Type="http://schemas.openxmlformats.org/officeDocument/2006/relationships/tags" Target="../tags/tag310.xml"/><Relationship Id="rId18" Type="http://schemas.openxmlformats.org/officeDocument/2006/relationships/tags" Target="../tags/tag315.xml"/><Relationship Id="rId3" Type="http://schemas.openxmlformats.org/officeDocument/2006/relationships/tags" Target="../tags/tag300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304.xml"/><Relationship Id="rId12" Type="http://schemas.openxmlformats.org/officeDocument/2006/relationships/tags" Target="../tags/tag309.xml"/><Relationship Id="rId17" Type="http://schemas.openxmlformats.org/officeDocument/2006/relationships/tags" Target="../tags/tag314.xml"/><Relationship Id="rId2" Type="http://schemas.openxmlformats.org/officeDocument/2006/relationships/tags" Target="../tags/tag299.xml"/><Relationship Id="rId16" Type="http://schemas.openxmlformats.org/officeDocument/2006/relationships/tags" Target="../tags/tag313.xml"/><Relationship Id="rId20" Type="http://schemas.openxmlformats.org/officeDocument/2006/relationships/tags" Target="../tags/tag317.xml"/><Relationship Id="rId1" Type="http://schemas.openxmlformats.org/officeDocument/2006/relationships/tags" Target="../tags/tag298.xml"/><Relationship Id="rId6" Type="http://schemas.openxmlformats.org/officeDocument/2006/relationships/tags" Target="../tags/tag303.xml"/><Relationship Id="rId11" Type="http://schemas.openxmlformats.org/officeDocument/2006/relationships/tags" Target="../tags/tag308.xml"/><Relationship Id="rId5" Type="http://schemas.openxmlformats.org/officeDocument/2006/relationships/tags" Target="../tags/tag302.xml"/><Relationship Id="rId15" Type="http://schemas.openxmlformats.org/officeDocument/2006/relationships/tags" Target="../tags/tag312.xml"/><Relationship Id="rId10" Type="http://schemas.openxmlformats.org/officeDocument/2006/relationships/tags" Target="../tags/tag307.xml"/><Relationship Id="rId19" Type="http://schemas.openxmlformats.org/officeDocument/2006/relationships/tags" Target="../tags/tag316.xml"/><Relationship Id="rId4" Type="http://schemas.openxmlformats.org/officeDocument/2006/relationships/tags" Target="../tags/tag301.xml"/><Relationship Id="rId9" Type="http://schemas.openxmlformats.org/officeDocument/2006/relationships/tags" Target="../tags/tag306.xml"/><Relationship Id="rId14" Type="http://schemas.openxmlformats.org/officeDocument/2006/relationships/tags" Target="../tags/tag311.xml"/><Relationship Id="rId22" Type="http://schemas.openxmlformats.org/officeDocument/2006/relationships/notesSlide" Target="../notesSlides/notesSlide2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8.xml"/><Relationship Id="rId13" Type="http://schemas.openxmlformats.org/officeDocument/2006/relationships/image" Target="../media/image42.png"/><Relationship Id="rId3" Type="http://schemas.openxmlformats.org/officeDocument/2006/relationships/tags" Target="../tags/tag320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41.png"/><Relationship Id="rId2" Type="http://schemas.openxmlformats.org/officeDocument/2006/relationships/tags" Target="../tags/tag319.xml"/><Relationship Id="rId1" Type="http://schemas.openxmlformats.org/officeDocument/2006/relationships/tags" Target="../tags/tag318.xml"/><Relationship Id="rId6" Type="http://schemas.openxmlformats.org/officeDocument/2006/relationships/tags" Target="../tags/tag323.xml"/><Relationship Id="rId11" Type="http://schemas.openxmlformats.org/officeDocument/2006/relationships/image" Target="../media/image40.png"/><Relationship Id="rId5" Type="http://schemas.openxmlformats.org/officeDocument/2006/relationships/tags" Target="../tags/tag322.xml"/><Relationship Id="rId10" Type="http://schemas.openxmlformats.org/officeDocument/2006/relationships/image" Target="../media/image39.png"/><Relationship Id="rId4" Type="http://schemas.openxmlformats.org/officeDocument/2006/relationships/tags" Target="../tags/tag321.xml"/><Relationship Id="rId9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tags" Target="../tags/tag331.xml"/><Relationship Id="rId13" Type="http://schemas.openxmlformats.org/officeDocument/2006/relationships/tags" Target="../tags/tag336.xml"/><Relationship Id="rId18" Type="http://schemas.openxmlformats.org/officeDocument/2006/relationships/tags" Target="../tags/tag341.xml"/><Relationship Id="rId3" Type="http://schemas.openxmlformats.org/officeDocument/2006/relationships/tags" Target="../tags/tag326.xml"/><Relationship Id="rId21" Type="http://schemas.openxmlformats.org/officeDocument/2006/relationships/image" Target="../media/image43.png"/><Relationship Id="rId7" Type="http://schemas.openxmlformats.org/officeDocument/2006/relationships/tags" Target="../tags/tag330.xml"/><Relationship Id="rId12" Type="http://schemas.openxmlformats.org/officeDocument/2006/relationships/tags" Target="../tags/tag335.xml"/><Relationship Id="rId17" Type="http://schemas.openxmlformats.org/officeDocument/2006/relationships/tags" Target="../tags/tag340.xml"/><Relationship Id="rId2" Type="http://schemas.openxmlformats.org/officeDocument/2006/relationships/tags" Target="../tags/tag325.xml"/><Relationship Id="rId16" Type="http://schemas.openxmlformats.org/officeDocument/2006/relationships/tags" Target="../tags/tag339.xml"/><Relationship Id="rId20" Type="http://schemas.openxmlformats.org/officeDocument/2006/relationships/notesSlide" Target="../notesSlides/notesSlide29.xml"/><Relationship Id="rId1" Type="http://schemas.openxmlformats.org/officeDocument/2006/relationships/tags" Target="../tags/tag324.xml"/><Relationship Id="rId6" Type="http://schemas.openxmlformats.org/officeDocument/2006/relationships/tags" Target="../tags/tag329.xml"/><Relationship Id="rId11" Type="http://schemas.openxmlformats.org/officeDocument/2006/relationships/tags" Target="../tags/tag334.xml"/><Relationship Id="rId5" Type="http://schemas.openxmlformats.org/officeDocument/2006/relationships/tags" Target="../tags/tag328.xml"/><Relationship Id="rId15" Type="http://schemas.openxmlformats.org/officeDocument/2006/relationships/tags" Target="../tags/tag338.xml"/><Relationship Id="rId10" Type="http://schemas.openxmlformats.org/officeDocument/2006/relationships/tags" Target="../tags/tag333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327.xml"/><Relationship Id="rId9" Type="http://schemas.openxmlformats.org/officeDocument/2006/relationships/tags" Target="../tags/tag332.xml"/><Relationship Id="rId14" Type="http://schemas.openxmlformats.org/officeDocument/2006/relationships/tags" Target="../tags/tag337.xml"/><Relationship Id="rId22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0.xml"/><Relationship Id="rId3" Type="http://schemas.openxmlformats.org/officeDocument/2006/relationships/tags" Target="../tags/tag34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43.xml"/><Relationship Id="rId1" Type="http://schemas.openxmlformats.org/officeDocument/2006/relationships/tags" Target="../tags/tag342.xml"/><Relationship Id="rId6" Type="http://schemas.openxmlformats.org/officeDocument/2006/relationships/tags" Target="../tags/tag347.xml"/><Relationship Id="rId5" Type="http://schemas.openxmlformats.org/officeDocument/2006/relationships/tags" Target="../tags/tag346.xml"/><Relationship Id="rId4" Type="http://schemas.openxmlformats.org/officeDocument/2006/relationships/tags" Target="../tags/tag345.xml"/><Relationship Id="rId9" Type="http://schemas.openxmlformats.org/officeDocument/2006/relationships/image" Target="../media/image4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tags" Target="../tags/tag16.xml"/><Relationship Id="rId18" Type="http://schemas.openxmlformats.org/officeDocument/2006/relationships/tags" Target="../tags/tag21.xml"/><Relationship Id="rId26" Type="http://schemas.openxmlformats.org/officeDocument/2006/relationships/image" Target="../media/image5.png"/><Relationship Id="rId3" Type="http://schemas.openxmlformats.org/officeDocument/2006/relationships/tags" Target="../tags/tag6.xml"/><Relationship Id="rId21" Type="http://schemas.openxmlformats.org/officeDocument/2006/relationships/tags" Target="../tags/tag24.xml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17" Type="http://schemas.openxmlformats.org/officeDocument/2006/relationships/tags" Target="../tags/tag20.xml"/><Relationship Id="rId25" Type="http://schemas.openxmlformats.org/officeDocument/2006/relationships/image" Target="../media/image4.png"/><Relationship Id="rId2" Type="http://schemas.openxmlformats.org/officeDocument/2006/relationships/tags" Target="../tags/tag5.xml"/><Relationship Id="rId16" Type="http://schemas.openxmlformats.org/officeDocument/2006/relationships/tags" Target="../tags/tag19.xml"/><Relationship Id="rId20" Type="http://schemas.openxmlformats.org/officeDocument/2006/relationships/tags" Target="../tags/tag23.xml"/><Relationship Id="rId29" Type="http://schemas.openxmlformats.org/officeDocument/2006/relationships/image" Target="../media/image8.svg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24" Type="http://schemas.openxmlformats.org/officeDocument/2006/relationships/notesSlide" Target="../notesSlides/notesSlide3.xml"/><Relationship Id="rId5" Type="http://schemas.openxmlformats.org/officeDocument/2006/relationships/tags" Target="../tags/tag8.xml"/><Relationship Id="rId15" Type="http://schemas.openxmlformats.org/officeDocument/2006/relationships/tags" Target="../tags/tag18.xml"/><Relationship Id="rId23" Type="http://schemas.openxmlformats.org/officeDocument/2006/relationships/slideLayout" Target="../slideLayouts/slideLayout1.xml"/><Relationship Id="rId28" Type="http://schemas.openxmlformats.org/officeDocument/2006/relationships/image" Target="../media/image7.png"/><Relationship Id="rId10" Type="http://schemas.openxmlformats.org/officeDocument/2006/relationships/tags" Target="../tags/tag13.xml"/><Relationship Id="rId19" Type="http://schemas.openxmlformats.org/officeDocument/2006/relationships/tags" Target="../tags/tag22.xml"/><Relationship Id="rId31" Type="http://schemas.openxmlformats.org/officeDocument/2006/relationships/image" Target="../media/image10.svg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tags" Target="../tags/tag17.xml"/><Relationship Id="rId22" Type="http://schemas.openxmlformats.org/officeDocument/2006/relationships/tags" Target="../tags/tag25.xml"/><Relationship Id="rId27" Type="http://schemas.openxmlformats.org/officeDocument/2006/relationships/image" Target="../media/image6.svg"/><Relationship Id="rId30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tags" Target="../tags/tag355.xml"/><Relationship Id="rId13" Type="http://schemas.openxmlformats.org/officeDocument/2006/relationships/tags" Target="../tags/tag360.xml"/><Relationship Id="rId18" Type="http://schemas.openxmlformats.org/officeDocument/2006/relationships/tags" Target="../tags/tag365.xml"/><Relationship Id="rId3" Type="http://schemas.openxmlformats.org/officeDocument/2006/relationships/tags" Target="../tags/tag350.xml"/><Relationship Id="rId21" Type="http://schemas.openxmlformats.org/officeDocument/2006/relationships/tags" Target="../tags/tag368.xml"/><Relationship Id="rId7" Type="http://schemas.openxmlformats.org/officeDocument/2006/relationships/tags" Target="../tags/tag354.xml"/><Relationship Id="rId12" Type="http://schemas.openxmlformats.org/officeDocument/2006/relationships/tags" Target="../tags/tag359.xml"/><Relationship Id="rId17" Type="http://schemas.openxmlformats.org/officeDocument/2006/relationships/tags" Target="../tags/tag364.xml"/><Relationship Id="rId25" Type="http://schemas.openxmlformats.org/officeDocument/2006/relationships/notesSlide" Target="../notesSlides/notesSlide31.xml"/><Relationship Id="rId2" Type="http://schemas.openxmlformats.org/officeDocument/2006/relationships/tags" Target="../tags/tag349.xml"/><Relationship Id="rId16" Type="http://schemas.openxmlformats.org/officeDocument/2006/relationships/tags" Target="../tags/tag363.xml"/><Relationship Id="rId20" Type="http://schemas.openxmlformats.org/officeDocument/2006/relationships/tags" Target="../tags/tag367.xml"/><Relationship Id="rId1" Type="http://schemas.openxmlformats.org/officeDocument/2006/relationships/tags" Target="../tags/tag348.xml"/><Relationship Id="rId6" Type="http://schemas.openxmlformats.org/officeDocument/2006/relationships/tags" Target="../tags/tag353.xml"/><Relationship Id="rId11" Type="http://schemas.openxmlformats.org/officeDocument/2006/relationships/tags" Target="../tags/tag358.xml"/><Relationship Id="rId24" Type="http://schemas.openxmlformats.org/officeDocument/2006/relationships/slideLayout" Target="../slideLayouts/slideLayout2.xml"/><Relationship Id="rId5" Type="http://schemas.openxmlformats.org/officeDocument/2006/relationships/tags" Target="../tags/tag352.xml"/><Relationship Id="rId15" Type="http://schemas.openxmlformats.org/officeDocument/2006/relationships/tags" Target="../tags/tag362.xml"/><Relationship Id="rId23" Type="http://schemas.openxmlformats.org/officeDocument/2006/relationships/tags" Target="../tags/tag370.xml"/><Relationship Id="rId10" Type="http://schemas.openxmlformats.org/officeDocument/2006/relationships/tags" Target="../tags/tag357.xml"/><Relationship Id="rId19" Type="http://schemas.openxmlformats.org/officeDocument/2006/relationships/tags" Target="../tags/tag366.xml"/><Relationship Id="rId4" Type="http://schemas.openxmlformats.org/officeDocument/2006/relationships/tags" Target="../tags/tag351.xml"/><Relationship Id="rId9" Type="http://schemas.openxmlformats.org/officeDocument/2006/relationships/tags" Target="../tags/tag356.xml"/><Relationship Id="rId14" Type="http://schemas.openxmlformats.org/officeDocument/2006/relationships/tags" Target="../tags/tag361.xml"/><Relationship Id="rId22" Type="http://schemas.openxmlformats.org/officeDocument/2006/relationships/tags" Target="../tags/tag369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tags" Target="../tags/tag378.xml"/><Relationship Id="rId13" Type="http://schemas.openxmlformats.org/officeDocument/2006/relationships/tags" Target="../tags/tag383.xml"/><Relationship Id="rId18" Type="http://schemas.openxmlformats.org/officeDocument/2006/relationships/tags" Target="../tags/tag388.xml"/><Relationship Id="rId3" Type="http://schemas.openxmlformats.org/officeDocument/2006/relationships/tags" Target="../tags/tag373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377.xml"/><Relationship Id="rId12" Type="http://schemas.openxmlformats.org/officeDocument/2006/relationships/tags" Target="../tags/tag382.xml"/><Relationship Id="rId17" Type="http://schemas.openxmlformats.org/officeDocument/2006/relationships/tags" Target="../tags/tag387.xml"/><Relationship Id="rId2" Type="http://schemas.openxmlformats.org/officeDocument/2006/relationships/tags" Target="../tags/tag372.xml"/><Relationship Id="rId16" Type="http://schemas.openxmlformats.org/officeDocument/2006/relationships/tags" Target="../tags/tag386.xml"/><Relationship Id="rId20" Type="http://schemas.openxmlformats.org/officeDocument/2006/relationships/tags" Target="../tags/tag390.xml"/><Relationship Id="rId1" Type="http://schemas.openxmlformats.org/officeDocument/2006/relationships/tags" Target="../tags/tag371.xml"/><Relationship Id="rId6" Type="http://schemas.openxmlformats.org/officeDocument/2006/relationships/tags" Target="../tags/tag376.xml"/><Relationship Id="rId11" Type="http://schemas.openxmlformats.org/officeDocument/2006/relationships/tags" Target="../tags/tag381.xml"/><Relationship Id="rId5" Type="http://schemas.openxmlformats.org/officeDocument/2006/relationships/tags" Target="../tags/tag375.xml"/><Relationship Id="rId15" Type="http://schemas.openxmlformats.org/officeDocument/2006/relationships/tags" Target="../tags/tag385.xml"/><Relationship Id="rId10" Type="http://schemas.openxmlformats.org/officeDocument/2006/relationships/tags" Target="../tags/tag380.xml"/><Relationship Id="rId19" Type="http://schemas.openxmlformats.org/officeDocument/2006/relationships/tags" Target="../tags/tag389.xml"/><Relationship Id="rId4" Type="http://schemas.openxmlformats.org/officeDocument/2006/relationships/tags" Target="../tags/tag374.xml"/><Relationship Id="rId9" Type="http://schemas.openxmlformats.org/officeDocument/2006/relationships/tags" Target="../tags/tag379.xml"/><Relationship Id="rId14" Type="http://schemas.openxmlformats.org/officeDocument/2006/relationships/tags" Target="../tags/tag384.xml"/><Relationship Id="rId22" Type="http://schemas.openxmlformats.org/officeDocument/2006/relationships/notesSlide" Target="../notesSlides/notesSlide3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tags" Target="../tags/tag398.xml"/><Relationship Id="rId13" Type="http://schemas.openxmlformats.org/officeDocument/2006/relationships/image" Target="../media/image46.png"/><Relationship Id="rId3" Type="http://schemas.openxmlformats.org/officeDocument/2006/relationships/tags" Target="../tags/tag393.xml"/><Relationship Id="rId7" Type="http://schemas.openxmlformats.org/officeDocument/2006/relationships/tags" Target="../tags/tag397.xml"/><Relationship Id="rId12" Type="http://schemas.openxmlformats.org/officeDocument/2006/relationships/notesSlide" Target="../notesSlides/notesSlide33.xml"/><Relationship Id="rId2" Type="http://schemas.openxmlformats.org/officeDocument/2006/relationships/tags" Target="../tags/tag392.xml"/><Relationship Id="rId1" Type="http://schemas.openxmlformats.org/officeDocument/2006/relationships/tags" Target="../tags/tag391.xml"/><Relationship Id="rId6" Type="http://schemas.openxmlformats.org/officeDocument/2006/relationships/tags" Target="../tags/tag396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395.xml"/><Relationship Id="rId15" Type="http://schemas.openxmlformats.org/officeDocument/2006/relationships/image" Target="../media/image48.png"/><Relationship Id="rId10" Type="http://schemas.openxmlformats.org/officeDocument/2006/relationships/tags" Target="../tags/tag400.xml"/><Relationship Id="rId4" Type="http://schemas.openxmlformats.org/officeDocument/2006/relationships/tags" Target="../tags/tag394.xml"/><Relationship Id="rId9" Type="http://schemas.openxmlformats.org/officeDocument/2006/relationships/tags" Target="../tags/tag399.xml"/><Relationship Id="rId14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tags" Target="../tags/tag408.xml"/><Relationship Id="rId13" Type="http://schemas.openxmlformats.org/officeDocument/2006/relationships/tags" Target="../tags/tag413.xml"/><Relationship Id="rId18" Type="http://schemas.openxmlformats.org/officeDocument/2006/relationships/image" Target="../media/image49.png"/><Relationship Id="rId3" Type="http://schemas.openxmlformats.org/officeDocument/2006/relationships/tags" Target="../tags/tag403.xml"/><Relationship Id="rId7" Type="http://schemas.openxmlformats.org/officeDocument/2006/relationships/tags" Target="../tags/tag407.xml"/><Relationship Id="rId12" Type="http://schemas.openxmlformats.org/officeDocument/2006/relationships/tags" Target="../tags/tag412.xml"/><Relationship Id="rId17" Type="http://schemas.openxmlformats.org/officeDocument/2006/relationships/notesSlide" Target="../notesSlides/notesSlide34.xml"/><Relationship Id="rId2" Type="http://schemas.openxmlformats.org/officeDocument/2006/relationships/tags" Target="../tags/tag402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401.xml"/><Relationship Id="rId6" Type="http://schemas.openxmlformats.org/officeDocument/2006/relationships/tags" Target="../tags/tag406.xml"/><Relationship Id="rId11" Type="http://schemas.openxmlformats.org/officeDocument/2006/relationships/tags" Target="../tags/tag411.xml"/><Relationship Id="rId5" Type="http://schemas.openxmlformats.org/officeDocument/2006/relationships/tags" Target="../tags/tag405.xml"/><Relationship Id="rId15" Type="http://schemas.openxmlformats.org/officeDocument/2006/relationships/tags" Target="../tags/tag415.xml"/><Relationship Id="rId10" Type="http://schemas.openxmlformats.org/officeDocument/2006/relationships/tags" Target="../tags/tag410.xml"/><Relationship Id="rId4" Type="http://schemas.openxmlformats.org/officeDocument/2006/relationships/tags" Target="../tags/tag404.xml"/><Relationship Id="rId9" Type="http://schemas.openxmlformats.org/officeDocument/2006/relationships/tags" Target="../tags/tag409.xml"/><Relationship Id="rId14" Type="http://schemas.openxmlformats.org/officeDocument/2006/relationships/tags" Target="../tags/tag414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tags" Target="../tags/tag423.xml"/><Relationship Id="rId13" Type="http://schemas.openxmlformats.org/officeDocument/2006/relationships/tags" Target="../tags/tag428.xml"/><Relationship Id="rId18" Type="http://schemas.openxmlformats.org/officeDocument/2006/relationships/tags" Target="../tags/tag433.xml"/><Relationship Id="rId3" Type="http://schemas.openxmlformats.org/officeDocument/2006/relationships/tags" Target="../tags/tag418.xml"/><Relationship Id="rId21" Type="http://schemas.openxmlformats.org/officeDocument/2006/relationships/image" Target="../media/image50.png"/><Relationship Id="rId7" Type="http://schemas.openxmlformats.org/officeDocument/2006/relationships/tags" Target="../tags/tag422.xml"/><Relationship Id="rId12" Type="http://schemas.openxmlformats.org/officeDocument/2006/relationships/tags" Target="../tags/tag427.xml"/><Relationship Id="rId17" Type="http://schemas.openxmlformats.org/officeDocument/2006/relationships/tags" Target="../tags/tag432.xml"/><Relationship Id="rId2" Type="http://schemas.openxmlformats.org/officeDocument/2006/relationships/tags" Target="../tags/tag417.xml"/><Relationship Id="rId16" Type="http://schemas.openxmlformats.org/officeDocument/2006/relationships/tags" Target="../tags/tag431.xml"/><Relationship Id="rId20" Type="http://schemas.openxmlformats.org/officeDocument/2006/relationships/notesSlide" Target="../notesSlides/notesSlide35.xml"/><Relationship Id="rId1" Type="http://schemas.openxmlformats.org/officeDocument/2006/relationships/tags" Target="../tags/tag416.xml"/><Relationship Id="rId6" Type="http://schemas.openxmlformats.org/officeDocument/2006/relationships/tags" Target="../tags/tag421.xml"/><Relationship Id="rId11" Type="http://schemas.openxmlformats.org/officeDocument/2006/relationships/tags" Target="../tags/tag426.xml"/><Relationship Id="rId5" Type="http://schemas.openxmlformats.org/officeDocument/2006/relationships/tags" Target="../tags/tag420.xml"/><Relationship Id="rId15" Type="http://schemas.openxmlformats.org/officeDocument/2006/relationships/tags" Target="../tags/tag430.xml"/><Relationship Id="rId10" Type="http://schemas.openxmlformats.org/officeDocument/2006/relationships/tags" Target="../tags/tag425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419.xml"/><Relationship Id="rId9" Type="http://schemas.openxmlformats.org/officeDocument/2006/relationships/tags" Target="../tags/tag424.xml"/><Relationship Id="rId14" Type="http://schemas.openxmlformats.org/officeDocument/2006/relationships/tags" Target="../tags/tag429.xml"/><Relationship Id="rId22" Type="http://schemas.openxmlformats.org/officeDocument/2006/relationships/image" Target="../media/image51.sv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tags" Target="../tags/tag441.xml"/><Relationship Id="rId13" Type="http://schemas.openxmlformats.org/officeDocument/2006/relationships/tags" Target="../tags/tag446.xml"/><Relationship Id="rId18" Type="http://schemas.openxmlformats.org/officeDocument/2006/relationships/image" Target="../media/image52.png"/><Relationship Id="rId3" Type="http://schemas.openxmlformats.org/officeDocument/2006/relationships/tags" Target="../tags/tag436.xml"/><Relationship Id="rId7" Type="http://schemas.openxmlformats.org/officeDocument/2006/relationships/tags" Target="../tags/tag440.xml"/><Relationship Id="rId12" Type="http://schemas.openxmlformats.org/officeDocument/2006/relationships/tags" Target="../tags/tag445.xml"/><Relationship Id="rId17" Type="http://schemas.openxmlformats.org/officeDocument/2006/relationships/notesSlide" Target="../notesSlides/notesSlide36.xml"/><Relationship Id="rId2" Type="http://schemas.openxmlformats.org/officeDocument/2006/relationships/tags" Target="../tags/tag435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434.xml"/><Relationship Id="rId6" Type="http://schemas.openxmlformats.org/officeDocument/2006/relationships/tags" Target="../tags/tag439.xml"/><Relationship Id="rId11" Type="http://schemas.openxmlformats.org/officeDocument/2006/relationships/tags" Target="../tags/tag444.xml"/><Relationship Id="rId5" Type="http://schemas.openxmlformats.org/officeDocument/2006/relationships/tags" Target="../tags/tag438.xml"/><Relationship Id="rId15" Type="http://schemas.openxmlformats.org/officeDocument/2006/relationships/tags" Target="../tags/tag448.xml"/><Relationship Id="rId10" Type="http://schemas.openxmlformats.org/officeDocument/2006/relationships/tags" Target="../tags/tag443.xml"/><Relationship Id="rId4" Type="http://schemas.openxmlformats.org/officeDocument/2006/relationships/tags" Target="../tags/tag437.xml"/><Relationship Id="rId9" Type="http://schemas.openxmlformats.org/officeDocument/2006/relationships/tags" Target="../tags/tag442.xml"/><Relationship Id="rId14" Type="http://schemas.openxmlformats.org/officeDocument/2006/relationships/tags" Target="../tags/tag447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tags" Target="../tags/tag456.xml"/><Relationship Id="rId13" Type="http://schemas.openxmlformats.org/officeDocument/2006/relationships/tags" Target="../tags/tag461.xml"/><Relationship Id="rId18" Type="http://schemas.openxmlformats.org/officeDocument/2006/relationships/tags" Target="../tags/tag466.xml"/><Relationship Id="rId26" Type="http://schemas.openxmlformats.org/officeDocument/2006/relationships/tags" Target="../tags/tag474.xml"/><Relationship Id="rId3" Type="http://schemas.openxmlformats.org/officeDocument/2006/relationships/tags" Target="../tags/tag451.xml"/><Relationship Id="rId21" Type="http://schemas.openxmlformats.org/officeDocument/2006/relationships/tags" Target="../tags/tag469.xml"/><Relationship Id="rId7" Type="http://schemas.openxmlformats.org/officeDocument/2006/relationships/tags" Target="../tags/tag455.xml"/><Relationship Id="rId12" Type="http://schemas.openxmlformats.org/officeDocument/2006/relationships/tags" Target="../tags/tag460.xml"/><Relationship Id="rId17" Type="http://schemas.openxmlformats.org/officeDocument/2006/relationships/tags" Target="../tags/tag465.xml"/><Relationship Id="rId25" Type="http://schemas.openxmlformats.org/officeDocument/2006/relationships/tags" Target="../tags/tag473.xml"/><Relationship Id="rId2" Type="http://schemas.openxmlformats.org/officeDocument/2006/relationships/tags" Target="../tags/tag450.xml"/><Relationship Id="rId16" Type="http://schemas.openxmlformats.org/officeDocument/2006/relationships/tags" Target="../tags/tag464.xml"/><Relationship Id="rId20" Type="http://schemas.openxmlformats.org/officeDocument/2006/relationships/tags" Target="../tags/tag468.xml"/><Relationship Id="rId29" Type="http://schemas.openxmlformats.org/officeDocument/2006/relationships/notesSlide" Target="../notesSlides/notesSlide37.xml"/><Relationship Id="rId1" Type="http://schemas.openxmlformats.org/officeDocument/2006/relationships/tags" Target="../tags/tag449.xml"/><Relationship Id="rId6" Type="http://schemas.openxmlformats.org/officeDocument/2006/relationships/tags" Target="../tags/tag454.xml"/><Relationship Id="rId11" Type="http://schemas.openxmlformats.org/officeDocument/2006/relationships/tags" Target="../tags/tag459.xml"/><Relationship Id="rId24" Type="http://schemas.openxmlformats.org/officeDocument/2006/relationships/tags" Target="../tags/tag472.xml"/><Relationship Id="rId5" Type="http://schemas.openxmlformats.org/officeDocument/2006/relationships/tags" Target="../tags/tag453.xml"/><Relationship Id="rId15" Type="http://schemas.openxmlformats.org/officeDocument/2006/relationships/tags" Target="../tags/tag463.xml"/><Relationship Id="rId23" Type="http://schemas.openxmlformats.org/officeDocument/2006/relationships/tags" Target="../tags/tag471.xml"/><Relationship Id="rId28" Type="http://schemas.openxmlformats.org/officeDocument/2006/relationships/slideLayout" Target="../slideLayouts/slideLayout2.xml"/><Relationship Id="rId10" Type="http://schemas.openxmlformats.org/officeDocument/2006/relationships/tags" Target="../tags/tag458.xml"/><Relationship Id="rId19" Type="http://schemas.openxmlformats.org/officeDocument/2006/relationships/tags" Target="../tags/tag467.xml"/><Relationship Id="rId4" Type="http://schemas.openxmlformats.org/officeDocument/2006/relationships/tags" Target="../tags/tag452.xml"/><Relationship Id="rId9" Type="http://schemas.openxmlformats.org/officeDocument/2006/relationships/tags" Target="../tags/tag457.xml"/><Relationship Id="rId14" Type="http://schemas.openxmlformats.org/officeDocument/2006/relationships/tags" Target="../tags/tag462.xml"/><Relationship Id="rId22" Type="http://schemas.openxmlformats.org/officeDocument/2006/relationships/tags" Target="../tags/tag470.xml"/><Relationship Id="rId27" Type="http://schemas.openxmlformats.org/officeDocument/2006/relationships/tags" Target="../tags/tag475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tags" Target="../tags/tag483.xml"/><Relationship Id="rId13" Type="http://schemas.openxmlformats.org/officeDocument/2006/relationships/notesSlide" Target="../notesSlides/notesSlide38.xml"/><Relationship Id="rId3" Type="http://schemas.openxmlformats.org/officeDocument/2006/relationships/tags" Target="../tags/tag478.xml"/><Relationship Id="rId7" Type="http://schemas.openxmlformats.org/officeDocument/2006/relationships/tags" Target="../tags/tag482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477.xml"/><Relationship Id="rId16" Type="http://schemas.openxmlformats.org/officeDocument/2006/relationships/image" Target="../media/image55.png"/><Relationship Id="rId1" Type="http://schemas.openxmlformats.org/officeDocument/2006/relationships/tags" Target="../tags/tag476.xml"/><Relationship Id="rId6" Type="http://schemas.openxmlformats.org/officeDocument/2006/relationships/tags" Target="../tags/tag481.xml"/><Relationship Id="rId11" Type="http://schemas.openxmlformats.org/officeDocument/2006/relationships/tags" Target="../tags/tag486.xml"/><Relationship Id="rId5" Type="http://schemas.openxmlformats.org/officeDocument/2006/relationships/tags" Target="../tags/tag480.xml"/><Relationship Id="rId15" Type="http://schemas.openxmlformats.org/officeDocument/2006/relationships/image" Target="../media/image54.png"/><Relationship Id="rId10" Type="http://schemas.openxmlformats.org/officeDocument/2006/relationships/tags" Target="../tags/tag485.xml"/><Relationship Id="rId4" Type="http://schemas.openxmlformats.org/officeDocument/2006/relationships/tags" Target="../tags/tag479.xml"/><Relationship Id="rId9" Type="http://schemas.openxmlformats.org/officeDocument/2006/relationships/tags" Target="../tags/tag484.xml"/><Relationship Id="rId14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59.png"/><Relationship Id="rId3" Type="http://schemas.openxmlformats.org/officeDocument/2006/relationships/tags" Target="../tags/tag489.xml"/><Relationship Id="rId7" Type="http://schemas.openxmlformats.org/officeDocument/2006/relationships/tags" Target="../tags/tag493.xml"/><Relationship Id="rId12" Type="http://schemas.openxmlformats.org/officeDocument/2006/relationships/image" Target="../media/image58.svg"/><Relationship Id="rId17" Type="http://schemas.openxmlformats.org/officeDocument/2006/relationships/image" Target="../media/image63.svg"/><Relationship Id="rId2" Type="http://schemas.openxmlformats.org/officeDocument/2006/relationships/tags" Target="../tags/tag488.xml"/><Relationship Id="rId16" Type="http://schemas.openxmlformats.org/officeDocument/2006/relationships/image" Target="../media/image62.png"/><Relationship Id="rId1" Type="http://schemas.openxmlformats.org/officeDocument/2006/relationships/tags" Target="../tags/tag487.xml"/><Relationship Id="rId6" Type="http://schemas.openxmlformats.org/officeDocument/2006/relationships/tags" Target="../tags/tag492.xml"/><Relationship Id="rId11" Type="http://schemas.openxmlformats.org/officeDocument/2006/relationships/image" Target="../media/image57.png"/><Relationship Id="rId5" Type="http://schemas.openxmlformats.org/officeDocument/2006/relationships/tags" Target="../tags/tag491.xml"/><Relationship Id="rId15" Type="http://schemas.openxmlformats.org/officeDocument/2006/relationships/image" Target="../media/image61.png"/><Relationship Id="rId10" Type="http://schemas.openxmlformats.org/officeDocument/2006/relationships/image" Target="../media/image56.png"/><Relationship Id="rId4" Type="http://schemas.openxmlformats.org/officeDocument/2006/relationships/tags" Target="../tags/tag490.xml"/><Relationship Id="rId9" Type="http://schemas.openxmlformats.org/officeDocument/2006/relationships/notesSlide" Target="../notesSlides/notesSlide39.xml"/><Relationship Id="rId14" Type="http://schemas.openxmlformats.org/officeDocument/2006/relationships/image" Target="../media/image60.sv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tags" Target="../tags/tag501.xml"/><Relationship Id="rId13" Type="http://schemas.openxmlformats.org/officeDocument/2006/relationships/tags" Target="../tags/tag506.xml"/><Relationship Id="rId3" Type="http://schemas.openxmlformats.org/officeDocument/2006/relationships/tags" Target="../tags/tag496.xml"/><Relationship Id="rId7" Type="http://schemas.openxmlformats.org/officeDocument/2006/relationships/tags" Target="../tags/tag500.xml"/><Relationship Id="rId12" Type="http://schemas.openxmlformats.org/officeDocument/2006/relationships/tags" Target="../tags/tag505.xml"/><Relationship Id="rId17" Type="http://schemas.openxmlformats.org/officeDocument/2006/relationships/image" Target="../media/image64.png"/><Relationship Id="rId2" Type="http://schemas.openxmlformats.org/officeDocument/2006/relationships/tags" Target="../tags/tag495.xml"/><Relationship Id="rId16" Type="http://schemas.openxmlformats.org/officeDocument/2006/relationships/notesSlide" Target="../notesSlides/notesSlide40.xml"/><Relationship Id="rId1" Type="http://schemas.openxmlformats.org/officeDocument/2006/relationships/tags" Target="../tags/tag494.xml"/><Relationship Id="rId6" Type="http://schemas.openxmlformats.org/officeDocument/2006/relationships/tags" Target="../tags/tag499.xml"/><Relationship Id="rId11" Type="http://schemas.openxmlformats.org/officeDocument/2006/relationships/tags" Target="../tags/tag504.xml"/><Relationship Id="rId5" Type="http://schemas.openxmlformats.org/officeDocument/2006/relationships/tags" Target="../tags/tag498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503.xml"/><Relationship Id="rId4" Type="http://schemas.openxmlformats.org/officeDocument/2006/relationships/tags" Target="../tags/tag497.xml"/><Relationship Id="rId9" Type="http://schemas.openxmlformats.org/officeDocument/2006/relationships/tags" Target="../tags/tag502.xml"/><Relationship Id="rId14" Type="http://schemas.openxmlformats.org/officeDocument/2006/relationships/tags" Target="../tags/tag50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tags" Target="../tags/tag515.xml"/><Relationship Id="rId13" Type="http://schemas.openxmlformats.org/officeDocument/2006/relationships/tags" Target="../tags/tag520.xml"/><Relationship Id="rId18" Type="http://schemas.openxmlformats.org/officeDocument/2006/relationships/tags" Target="../tags/tag525.xml"/><Relationship Id="rId26" Type="http://schemas.openxmlformats.org/officeDocument/2006/relationships/image" Target="../media/image66.png"/><Relationship Id="rId3" Type="http://schemas.openxmlformats.org/officeDocument/2006/relationships/tags" Target="../tags/tag510.xml"/><Relationship Id="rId21" Type="http://schemas.openxmlformats.org/officeDocument/2006/relationships/tags" Target="../tags/tag528.xml"/><Relationship Id="rId7" Type="http://schemas.openxmlformats.org/officeDocument/2006/relationships/tags" Target="../tags/tag514.xml"/><Relationship Id="rId12" Type="http://schemas.openxmlformats.org/officeDocument/2006/relationships/tags" Target="../tags/tag519.xml"/><Relationship Id="rId17" Type="http://schemas.openxmlformats.org/officeDocument/2006/relationships/tags" Target="../tags/tag524.xml"/><Relationship Id="rId25" Type="http://schemas.openxmlformats.org/officeDocument/2006/relationships/image" Target="../media/image65.png"/><Relationship Id="rId2" Type="http://schemas.openxmlformats.org/officeDocument/2006/relationships/tags" Target="../tags/tag509.xml"/><Relationship Id="rId16" Type="http://schemas.openxmlformats.org/officeDocument/2006/relationships/tags" Target="../tags/tag523.xml"/><Relationship Id="rId20" Type="http://schemas.openxmlformats.org/officeDocument/2006/relationships/tags" Target="../tags/tag527.xml"/><Relationship Id="rId1" Type="http://schemas.openxmlformats.org/officeDocument/2006/relationships/tags" Target="../tags/tag508.xml"/><Relationship Id="rId6" Type="http://schemas.openxmlformats.org/officeDocument/2006/relationships/tags" Target="../tags/tag513.xml"/><Relationship Id="rId11" Type="http://schemas.openxmlformats.org/officeDocument/2006/relationships/tags" Target="../tags/tag518.xml"/><Relationship Id="rId24" Type="http://schemas.openxmlformats.org/officeDocument/2006/relationships/notesSlide" Target="../notesSlides/notesSlide41.xml"/><Relationship Id="rId5" Type="http://schemas.openxmlformats.org/officeDocument/2006/relationships/tags" Target="../tags/tag512.xml"/><Relationship Id="rId15" Type="http://schemas.openxmlformats.org/officeDocument/2006/relationships/tags" Target="../tags/tag522.xml"/><Relationship Id="rId23" Type="http://schemas.openxmlformats.org/officeDocument/2006/relationships/slideLayout" Target="../slideLayouts/slideLayout2.xml"/><Relationship Id="rId10" Type="http://schemas.openxmlformats.org/officeDocument/2006/relationships/tags" Target="../tags/tag517.xml"/><Relationship Id="rId19" Type="http://schemas.openxmlformats.org/officeDocument/2006/relationships/tags" Target="../tags/tag526.xml"/><Relationship Id="rId4" Type="http://schemas.openxmlformats.org/officeDocument/2006/relationships/tags" Target="../tags/tag511.xml"/><Relationship Id="rId9" Type="http://schemas.openxmlformats.org/officeDocument/2006/relationships/tags" Target="../tags/tag516.xml"/><Relationship Id="rId14" Type="http://schemas.openxmlformats.org/officeDocument/2006/relationships/tags" Target="../tags/tag521.xml"/><Relationship Id="rId22" Type="http://schemas.openxmlformats.org/officeDocument/2006/relationships/tags" Target="../tags/tag52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31.xml"/><Relationship Id="rId1" Type="http://schemas.openxmlformats.org/officeDocument/2006/relationships/tags" Target="../tags/tag530.xml"/><Relationship Id="rId5" Type="http://schemas.openxmlformats.org/officeDocument/2006/relationships/image" Target="../media/image67.png"/><Relationship Id="rId4" Type="http://schemas.openxmlformats.org/officeDocument/2006/relationships/notesSlide" Target="../notesSlides/notesSlide4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33.xml"/><Relationship Id="rId1" Type="http://schemas.openxmlformats.org/officeDocument/2006/relationships/tags" Target="../tags/tag532.xml"/><Relationship Id="rId4" Type="http://schemas.openxmlformats.org/officeDocument/2006/relationships/notesSlide" Target="../notesSlides/notesSlide4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0.png"/><Relationship Id="rId2" Type="http://schemas.openxmlformats.org/officeDocument/2006/relationships/tags" Target="../tags/tag535.xml"/><Relationship Id="rId1" Type="http://schemas.openxmlformats.org/officeDocument/2006/relationships/tags" Target="../tags/tag534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notesSlide" Target="../notesSlides/notesSlide50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36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1.jpeg"/><Relationship Id="rId2" Type="http://schemas.openxmlformats.org/officeDocument/2006/relationships/tags" Target="../tags/tag538.xml"/><Relationship Id="rId1" Type="http://schemas.openxmlformats.org/officeDocument/2006/relationships/tags" Target="../tags/tag537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notesSlide" Target="../notesSlides/notesSlide5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39.xml"/><Relationship Id="rId4" Type="http://schemas.openxmlformats.org/officeDocument/2006/relationships/image" Target="../media/image34.jpe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sv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5" Type="http://schemas.openxmlformats.org/officeDocument/2006/relationships/image" Target="../media/image86.svg"/><Relationship Id="rId4" Type="http://schemas.openxmlformats.org/officeDocument/2006/relationships/image" Target="../media/image85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4" r="370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菱形 17"/>
          <p:cNvSpPr/>
          <p:nvPr/>
        </p:nvSpPr>
        <p:spPr>
          <a:xfrm>
            <a:off x="2390274" y="-276726"/>
            <a:ext cx="7411452" cy="7411452"/>
          </a:xfrm>
          <a:prstGeom prst="diamond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34" name="菱形 33"/>
          <p:cNvSpPr/>
          <p:nvPr/>
        </p:nvSpPr>
        <p:spPr>
          <a:xfrm>
            <a:off x="3140242" y="473242"/>
            <a:ext cx="5911516" cy="5911516"/>
          </a:xfrm>
          <a:prstGeom prst="diamond">
            <a:avLst/>
          </a:prstGeom>
          <a:solidFill>
            <a:schemeClr val="accent1">
              <a:lumMod val="75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3836064" y="2929720"/>
            <a:ext cx="4519873" cy="0"/>
          </a:xfrm>
          <a:prstGeom prst="line">
            <a:avLst/>
          </a:prstGeom>
          <a:ln w="12700">
            <a:solidFill>
              <a:schemeClr val="bg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836064" y="4523911"/>
            <a:ext cx="4519873" cy="0"/>
          </a:xfrm>
          <a:prstGeom prst="line">
            <a:avLst/>
          </a:prstGeom>
          <a:ln w="12700">
            <a:solidFill>
              <a:schemeClr val="bg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3947795" y="3093085"/>
            <a:ext cx="44437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项目五：</a:t>
            </a:r>
          </a:p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互联网社交媒体营销</a:t>
            </a:r>
          </a:p>
        </p:txBody>
      </p:sp>
      <p:sp>
        <p:nvSpPr>
          <p:cNvPr id="55" name="直角三角形 54"/>
          <p:cNvSpPr/>
          <p:nvPr/>
        </p:nvSpPr>
        <p:spPr>
          <a:xfrm rot="18900000">
            <a:off x="5954823" y="5852854"/>
            <a:ext cx="282354" cy="282354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277995" y="2379345"/>
            <a:ext cx="36360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《互联网营销理论与工具运用》</a:t>
            </a:r>
          </a:p>
        </p:txBody>
      </p:sp>
      <p:sp>
        <p:nvSpPr>
          <p:cNvPr id="25" name="流程图: 过程 24"/>
          <p:cNvSpPr/>
          <p:nvPr/>
        </p:nvSpPr>
        <p:spPr>
          <a:xfrm>
            <a:off x="2583180" y="0"/>
            <a:ext cx="99695" cy="455295"/>
          </a:xfrm>
          <a:prstGeom prst="flowChartProcess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973883" y="5600700"/>
            <a:ext cx="1612058" cy="1889203"/>
          </a:xfrm>
          <a:prstGeom prst="line">
            <a:avLst/>
          </a:prstGeom>
          <a:ln w="12700">
            <a:solidFill>
              <a:schemeClr val="accent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-63079" y="3679150"/>
            <a:ext cx="1842770" cy="2159635"/>
          </a:xfrm>
          <a:prstGeom prst="line">
            <a:avLst/>
          </a:prstGeom>
          <a:ln w="12700">
            <a:solidFill>
              <a:schemeClr val="accent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50158" y="270329"/>
            <a:ext cx="3971290" cy="739200"/>
            <a:chOff x="412693" y="160555"/>
            <a:chExt cx="3971290" cy="739200"/>
          </a:xfrm>
        </p:grpSpPr>
        <p:sp>
          <p:nvSpPr>
            <p:cNvPr id="16" name="文本框 15"/>
            <p:cNvSpPr txBox="1"/>
            <p:nvPr/>
          </p:nvSpPr>
          <p:spPr>
            <a:xfrm>
              <a:off x="1331538" y="238025"/>
              <a:ext cx="305244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20" name="菱形 19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23" name="菱形 22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grpSp>
        <p:nvGrpSpPr>
          <p:cNvPr id="2" name="Group 31"/>
          <p:cNvGrpSpPr/>
          <p:nvPr/>
        </p:nvGrpSpPr>
        <p:grpSpPr>
          <a:xfrm>
            <a:off x="657860" y="3360420"/>
            <a:ext cx="3052445" cy="688975"/>
            <a:chOff x="701702" y="2634888"/>
            <a:chExt cx="2057400" cy="588579"/>
          </a:xfrm>
          <a:solidFill>
            <a:srgbClr val="96683C"/>
          </a:solidFill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ounded Rectangle 32"/>
            <p:cNvSpPr/>
            <p:nvPr/>
          </p:nvSpPr>
          <p:spPr bwMode="auto">
            <a:xfrm>
              <a:off x="701702" y="2766267"/>
              <a:ext cx="2057400" cy="45720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63500">
              <a:noFill/>
            </a:ln>
            <a:effectLst>
              <a:outerShdw blurRad="508000" dist="190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noAutofit/>
            </a:bodyPr>
            <a:lstStyle/>
            <a:p>
              <a:pPr lvl="0" algn="r">
                <a:buClrTx/>
                <a:buSzTx/>
                <a:buFontTx/>
              </a:pPr>
              <a:endParaRPr lang="en-US" sz="1400" b="1">
                <a:solidFill>
                  <a:srgbClr val="006BB6"/>
                </a:solidFill>
                <a:cs typeface="+mn-ea"/>
                <a:sym typeface="+mn-lt"/>
              </a:endParaRPr>
            </a:p>
          </p:txBody>
        </p:sp>
        <p:sp>
          <p:nvSpPr>
            <p:cNvPr id="8" name="Content Placeholder 2"/>
            <p:cNvSpPr/>
            <p:nvPr/>
          </p:nvSpPr>
          <p:spPr bwMode="auto">
            <a:xfrm>
              <a:off x="886835" y="2869401"/>
              <a:ext cx="1524301" cy="275513"/>
            </a:xfrm>
            <a:prstGeom prst="rect">
              <a:avLst/>
            </a:prstGeom>
            <a:noFill/>
            <a:ln w="63500">
              <a:noFill/>
            </a:ln>
            <a:effectLst>
              <a:outerShdw blurRad="508000" dist="190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noAutofit/>
            </a:bodyPr>
            <a:lstStyle/>
            <a:p>
              <a:pPr lvl="0" algn="r">
                <a:buClrTx/>
                <a:buSzTx/>
                <a:buFontTx/>
              </a:pPr>
              <a:r>
                <a:rPr lang="en-US" sz="2000" b="1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建立微博矩阵</a:t>
              </a:r>
            </a:p>
          </p:txBody>
        </p:sp>
        <p:sp>
          <p:nvSpPr>
            <p:cNvPr id="6" name="Isosceles Triangle 34"/>
            <p:cNvSpPr/>
            <p:nvPr/>
          </p:nvSpPr>
          <p:spPr bwMode="auto">
            <a:xfrm>
              <a:off x="1651537" y="2634888"/>
              <a:ext cx="152400" cy="131379"/>
            </a:xfrm>
            <a:prstGeom prst="triangle">
              <a:avLst/>
            </a:prstGeom>
            <a:solidFill>
              <a:srgbClr val="0070C0"/>
            </a:solidFill>
            <a:ln w="63500">
              <a:noFill/>
            </a:ln>
            <a:effectLst>
              <a:outerShdw blurRad="508000" dist="190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noAutofit/>
            </a:bodyPr>
            <a:lstStyle/>
            <a:p>
              <a:pPr lvl="0" algn="r">
                <a:buClrTx/>
                <a:buSzTx/>
                <a:buFontTx/>
              </a:pPr>
              <a:endParaRPr lang="en-US" sz="1400" b="1">
                <a:cs typeface="+mn-ea"/>
                <a:sym typeface="+mn-lt"/>
              </a:endParaRPr>
            </a:p>
          </p:txBody>
        </p:sp>
      </p:grpSp>
      <p:grpSp>
        <p:nvGrpSpPr>
          <p:cNvPr id="10" name="Group 35"/>
          <p:cNvGrpSpPr/>
          <p:nvPr/>
        </p:nvGrpSpPr>
        <p:grpSpPr>
          <a:xfrm>
            <a:off x="3178175" y="3504565"/>
            <a:ext cx="3052445" cy="691515"/>
            <a:chOff x="2555902" y="2766267"/>
            <a:chExt cx="2057400" cy="590641"/>
          </a:xfrm>
          <a:solidFill>
            <a:srgbClr val="2D74B1"/>
          </a:solidFill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Rounded Rectangle 36"/>
            <p:cNvSpPr/>
            <p:nvPr/>
          </p:nvSpPr>
          <p:spPr bwMode="auto">
            <a:xfrm>
              <a:off x="2555902" y="2766267"/>
              <a:ext cx="2057400" cy="457200"/>
            </a:xfrm>
            <a:prstGeom prst="roundRect">
              <a:avLst>
                <a:gd name="adj" fmla="val 50000"/>
              </a:avLst>
            </a:prstGeom>
            <a:grpFill/>
            <a:ln w="63500">
              <a:noFill/>
            </a:ln>
            <a:effectLst>
              <a:outerShdw blurRad="508000" dist="190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noAutofit/>
            </a:bodyPr>
            <a:lstStyle/>
            <a:p>
              <a:pPr lvl="0" algn="r">
                <a:buClrTx/>
                <a:buSzTx/>
                <a:buFontTx/>
              </a:pPr>
              <a:endParaRPr lang="en-US" sz="1400" b="1">
                <a:cs typeface="+mn-ea"/>
                <a:sym typeface="+mn-lt"/>
              </a:endParaRPr>
            </a:p>
          </p:txBody>
        </p:sp>
        <p:sp>
          <p:nvSpPr>
            <p:cNvPr id="7" name="Content Placeholder 2"/>
            <p:cNvSpPr/>
            <p:nvPr/>
          </p:nvSpPr>
          <p:spPr bwMode="auto">
            <a:xfrm>
              <a:off x="2738230" y="2856842"/>
              <a:ext cx="1436371" cy="275524"/>
            </a:xfrm>
            <a:prstGeom prst="rect">
              <a:avLst/>
            </a:prstGeom>
            <a:noFill/>
            <a:ln w="63500">
              <a:noFill/>
            </a:ln>
            <a:effectLst>
              <a:outerShdw blurRad="508000" dist="190500" dir="5400000" algn="t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noAutofit/>
            </a:bodyPr>
            <a:lstStyle/>
            <a:p>
              <a:pPr lvl="0" algn="r">
                <a:buClrTx/>
                <a:buSzTx/>
                <a:buFontTx/>
              </a:pPr>
              <a:r>
                <a:rPr lang="en-US" sz="2000" b="1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创意策划</a:t>
              </a:r>
            </a:p>
          </p:txBody>
        </p:sp>
        <p:sp>
          <p:nvSpPr>
            <p:cNvPr id="13" name="Isosceles Triangle 38"/>
            <p:cNvSpPr/>
            <p:nvPr/>
          </p:nvSpPr>
          <p:spPr bwMode="auto">
            <a:xfrm flipV="1">
              <a:off x="3505049" y="3225529"/>
              <a:ext cx="152400" cy="131379"/>
            </a:xfrm>
            <a:prstGeom prst="triangle">
              <a:avLst/>
            </a:prstGeom>
            <a:grpFill/>
            <a:ln w="63500">
              <a:noFill/>
            </a:ln>
            <a:effectLst>
              <a:outerShdw blurRad="508000" dist="190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noAutofit/>
            </a:bodyPr>
            <a:lstStyle/>
            <a:p>
              <a:pPr lvl="0" algn="r">
                <a:buClrTx/>
                <a:buSzTx/>
                <a:buFontTx/>
              </a:pPr>
              <a:endParaRPr lang="en-US" sz="1400" b="1">
                <a:cs typeface="+mn-ea"/>
                <a:sym typeface="+mn-lt"/>
              </a:endParaRPr>
            </a:p>
          </p:txBody>
        </p:sp>
      </p:grpSp>
      <p:sp>
        <p:nvSpPr>
          <p:cNvPr id="9" name="Title 1"/>
          <p:cNvSpPr txBox="1"/>
          <p:nvPr/>
        </p:nvSpPr>
        <p:spPr>
          <a:xfrm>
            <a:off x="1348740" y="4147186"/>
            <a:ext cx="1615440" cy="429260"/>
          </a:xfrm>
          <a:prstGeom prst="rect">
            <a:avLst/>
          </a:prstGeom>
          <a:effectLst/>
        </p:spPr>
        <p:txBody>
          <a:bodyPr vert="horz" wrap="square" lIns="121920" tIns="60960" rIns="121920" bIns="6096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18" name="Title 1"/>
          <p:cNvSpPr txBox="1"/>
          <p:nvPr/>
        </p:nvSpPr>
        <p:spPr>
          <a:xfrm>
            <a:off x="6434455" y="4147186"/>
            <a:ext cx="1615440" cy="429260"/>
          </a:xfrm>
          <a:prstGeom prst="rect">
            <a:avLst/>
          </a:prstGeom>
          <a:effectLst/>
        </p:spPr>
        <p:txBody>
          <a:bodyPr vert="horz" wrap="square" lIns="121920" tIns="60960" rIns="121920" bIns="6096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19" name="Title 1"/>
          <p:cNvSpPr txBox="1"/>
          <p:nvPr/>
        </p:nvSpPr>
        <p:spPr>
          <a:xfrm>
            <a:off x="3892550" y="3002916"/>
            <a:ext cx="1615440" cy="429260"/>
          </a:xfrm>
          <a:prstGeom prst="rect">
            <a:avLst/>
          </a:prstGeom>
          <a:effectLst/>
        </p:spPr>
        <p:txBody>
          <a:bodyPr vert="horz" wrap="square" lIns="121920" tIns="60960" rIns="121920" bIns="6096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24" name="Title 1"/>
          <p:cNvSpPr txBox="1"/>
          <p:nvPr/>
        </p:nvSpPr>
        <p:spPr>
          <a:xfrm>
            <a:off x="9176385" y="2988946"/>
            <a:ext cx="1615440" cy="429260"/>
          </a:xfrm>
          <a:prstGeom prst="rect">
            <a:avLst/>
          </a:prstGeom>
          <a:effectLst/>
        </p:spPr>
        <p:txBody>
          <a:bodyPr vert="horz" wrap="square" lIns="121920" tIns="60960" rIns="121920" bIns="6096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</a:p>
        </p:txBody>
      </p:sp>
      <p:grpSp>
        <p:nvGrpSpPr>
          <p:cNvPr id="25" name="Group 47"/>
          <p:cNvGrpSpPr/>
          <p:nvPr/>
        </p:nvGrpSpPr>
        <p:grpSpPr>
          <a:xfrm>
            <a:off x="5834380" y="3362325"/>
            <a:ext cx="3052445" cy="688975"/>
            <a:chOff x="4410102" y="2634888"/>
            <a:chExt cx="2057400" cy="588579"/>
          </a:xfrm>
          <a:solidFill>
            <a:srgbClr val="2E75B6"/>
          </a:solidFill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Rounded Rectangle 48"/>
            <p:cNvSpPr/>
            <p:nvPr/>
          </p:nvSpPr>
          <p:spPr bwMode="auto">
            <a:xfrm>
              <a:off x="4410102" y="2766267"/>
              <a:ext cx="2057400" cy="457200"/>
            </a:xfrm>
            <a:prstGeom prst="roundRect">
              <a:avLst>
                <a:gd name="adj" fmla="val 50000"/>
              </a:avLst>
            </a:prstGeom>
            <a:grpFill/>
            <a:ln w="63500">
              <a:noFill/>
            </a:ln>
            <a:effectLst>
              <a:outerShdw blurRad="508000" dist="190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noAutofit/>
            </a:bodyPr>
            <a:lstStyle/>
            <a:p>
              <a:pPr lvl="0" algn="r">
                <a:buClrTx/>
                <a:buSzTx/>
                <a:buFontTx/>
              </a:pPr>
              <a:endParaRPr lang="en-US" sz="1400" b="1">
                <a:cs typeface="+mn-ea"/>
                <a:sym typeface="+mn-lt"/>
              </a:endParaRPr>
            </a:p>
          </p:txBody>
        </p:sp>
        <p:sp>
          <p:nvSpPr>
            <p:cNvPr id="27" name="Isosceles Triangle 49"/>
            <p:cNvSpPr/>
            <p:nvPr/>
          </p:nvSpPr>
          <p:spPr bwMode="auto">
            <a:xfrm>
              <a:off x="5299252" y="2634888"/>
              <a:ext cx="152400" cy="131379"/>
            </a:xfrm>
            <a:prstGeom prst="triangle">
              <a:avLst/>
            </a:prstGeom>
            <a:grpFill/>
            <a:ln w="63500">
              <a:noFill/>
            </a:ln>
            <a:effectLst>
              <a:outerShdw blurRad="508000" dist="190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noAutofit/>
            </a:bodyPr>
            <a:lstStyle/>
            <a:p>
              <a:pPr lvl="0" algn="r">
                <a:buClrTx/>
                <a:buSzTx/>
                <a:buFontTx/>
              </a:pPr>
              <a:endParaRPr lang="en-US" sz="1400" b="1">
                <a:cs typeface="+mn-ea"/>
                <a:sym typeface="+mn-lt"/>
              </a:endParaRPr>
            </a:p>
          </p:txBody>
        </p:sp>
        <p:sp>
          <p:nvSpPr>
            <p:cNvPr id="30" name="Content Placeholder 2"/>
            <p:cNvSpPr/>
            <p:nvPr/>
          </p:nvSpPr>
          <p:spPr bwMode="auto">
            <a:xfrm>
              <a:off x="4741802" y="2863267"/>
              <a:ext cx="1195834" cy="275574"/>
            </a:xfrm>
            <a:prstGeom prst="rect">
              <a:avLst/>
            </a:prstGeom>
            <a:noFill/>
            <a:ln w="63500">
              <a:noFill/>
            </a:ln>
            <a:effectLst>
              <a:outerShdw blurRad="508000" dist="190500" dir="5400000" algn="t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noAutofit/>
            </a:bodyPr>
            <a:lstStyle/>
            <a:p>
              <a:pPr lvl="0" algn="r">
                <a:buClrTx/>
                <a:buSzTx/>
                <a:buFontTx/>
              </a:pPr>
              <a:r>
                <a:rPr lang="en-US" sz="2000" b="1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微博活动</a:t>
              </a:r>
            </a:p>
          </p:txBody>
        </p:sp>
      </p:grpSp>
      <p:grpSp>
        <p:nvGrpSpPr>
          <p:cNvPr id="35" name="Group 51"/>
          <p:cNvGrpSpPr/>
          <p:nvPr/>
        </p:nvGrpSpPr>
        <p:grpSpPr>
          <a:xfrm>
            <a:off x="8457565" y="3514090"/>
            <a:ext cx="3052445" cy="691515"/>
            <a:chOff x="6264302" y="2766267"/>
            <a:chExt cx="2057400" cy="590641"/>
          </a:xfrm>
          <a:solidFill>
            <a:srgbClr val="2D74B1"/>
          </a:solidFill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6" name="Rounded Rectangle 52"/>
            <p:cNvSpPr/>
            <p:nvPr/>
          </p:nvSpPr>
          <p:spPr bwMode="auto">
            <a:xfrm>
              <a:off x="6264302" y="2766267"/>
              <a:ext cx="2057400" cy="457200"/>
            </a:xfrm>
            <a:prstGeom prst="roundRect">
              <a:avLst>
                <a:gd name="adj" fmla="val 50000"/>
              </a:avLst>
            </a:prstGeom>
            <a:grpFill/>
            <a:ln w="63500">
              <a:noFill/>
            </a:ln>
            <a:effectLst>
              <a:outerShdw blurRad="508000" dist="190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noAutofit/>
            </a:bodyPr>
            <a:lstStyle/>
            <a:p>
              <a:pPr lvl="0" algn="r">
                <a:buClrTx/>
                <a:buSzTx/>
                <a:buFontTx/>
              </a:pPr>
              <a:endParaRPr lang="en-US" sz="1400" b="1">
                <a:cs typeface="+mn-ea"/>
                <a:sym typeface="+mn-lt"/>
              </a:endParaRPr>
            </a:p>
          </p:txBody>
        </p:sp>
        <p:sp>
          <p:nvSpPr>
            <p:cNvPr id="57" name="Content Placeholder 2"/>
            <p:cNvSpPr/>
            <p:nvPr/>
          </p:nvSpPr>
          <p:spPr bwMode="auto">
            <a:xfrm>
              <a:off x="6313422" y="2855300"/>
              <a:ext cx="1524301" cy="275513"/>
            </a:xfrm>
            <a:prstGeom prst="rect">
              <a:avLst/>
            </a:prstGeom>
            <a:noFill/>
            <a:ln w="63500">
              <a:noFill/>
            </a:ln>
            <a:effectLst>
              <a:outerShdw blurRad="508000" dist="190500" dir="5400000" algn="t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noAutofit/>
            </a:bodyPr>
            <a:lstStyle/>
            <a:p>
              <a:pPr lvl="0" algn="r">
                <a:buClrTx/>
                <a:buSzTx/>
                <a:buFontTx/>
              </a:pPr>
              <a:r>
                <a:rPr lang="en-US" sz="2000" b="1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口碑营销</a:t>
              </a:r>
            </a:p>
          </p:txBody>
        </p:sp>
        <p:sp>
          <p:nvSpPr>
            <p:cNvPr id="58" name="Isosceles Triangle 54"/>
            <p:cNvSpPr/>
            <p:nvPr/>
          </p:nvSpPr>
          <p:spPr bwMode="auto">
            <a:xfrm flipV="1">
              <a:off x="7216802" y="3225529"/>
              <a:ext cx="152400" cy="131379"/>
            </a:xfrm>
            <a:prstGeom prst="triangle">
              <a:avLst/>
            </a:prstGeom>
            <a:grpFill/>
            <a:ln w="63500">
              <a:noFill/>
            </a:ln>
            <a:effectLst>
              <a:outerShdw blurRad="508000" dist="190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noAutofit/>
            </a:bodyPr>
            <a:lstStyle/>
            <a:p>
              <a:pPr lvl="0" algn="r">
                <a:buClrTx/>
                <a:buSzTx/>
                <a:buFontTx/>
              </a:pPr>
              <a:endParaRPr lang="en-US" sz="1400" b="1">
                <a:cs typeface="+mn-ea"/>
                <a:sym typeface="+mn-lt"/>
              </a:endParaRPr>
            </a:p>
          </p:txBody>
        </p:sp>
      </p:grpSp>
      <p:sp>
        <p:nvSpPr>
          <p:cNvPr id="60" name="TextBox 9"/>
          <p:cNvSpPr txBox="1"/>
          <p:nvPr/>
        </p:nvSpPr>
        <p:spPr>
          <a:xfrm>
            <a:off x="1004570" y="1804670"/>
            <a:ext cx="2705100" cy="13709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8"/>
                <a:ea typeface="思源黑体 CN Normal" panose="020B0400000000000000" pitchFamily="34" charset="-128"/>
              </a:defRPr>
            </a:lvl1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建立账号矩阵，形成链式传播系统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各账号统一视觉形象，明确定位，各司其职</a:t>
            </a:r>
          </a:p>
        </p:txBody>
      </p:sp>
      <p:sp>
        <p:nvSpPr>
          <p:cNvPr id="67" name="TextBox 9"/>
          <p:cNvSpPr txBox="1"/>
          <p:nvPr/>
        </p:nvSpPr>
        <p:spPr>
          <a:xfrm>
            <a:off x="3448685" y="4478655"/>
            <a:ext cx="2782570" cy="16910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8"/>
                <a:ea typeface="思源黑体 CN Normal" panose="020B0400000000000000" pitchFamily="34" charset="-128"/>
              </a:defRPr>
            </a:lvl1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了解目标人群，以用户为中心策划内容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内容有价值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内容有创意，有趣味才能提升目标用户的关注度</a:t>
            </a:r>
          </a:p>
        </p:txBody>
      </p:sp>
      <p:sp>
        <p:nvSpPr>
          <p:cNvPr id="68" name="TextBox 9"/>
          <p:cNvSpPr txBox="1"/>
          <p:nvPr/>
        </p:nvSpPr>
        <p:spPr>
          <a:xfrm>
            <a:off x="6086475" y="1717675"/>
            <a:ext cx="2722245" cy="13709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8"/>
                <a:ea typeface="思源黑体 CN Normal" panose="020B0400000000000000" pitchFamily="34" charset="-128"/>
              </a:defRPr>
            </a:lvl1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初期：增长粉丝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后期：引爆品牌传播或者回馈粉丝，进而增强粉丝黏性</a:t>
            </a:r>
          </a:p>
        </p:txBody>
      </p:sp>
      <p:sp>
        <p:nvSpPr>
          <p:cNvPr id="69" name="TextBox 9"/>
          <p:cNvSpPr txBox="1"/>
          <p:nvPr/>
        </p:nvSpPr>
        <p:spPr>
          <a:xfrm>
            <a:off x="8809355" y="4591050"/>
            <a:ext cx="2487930" cy="13709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8"/>
                <a:ea typeface="思源黑体 CN Normal" panose="020B0400000000000000" pitchFamily="34" charset="-128"/>
              </a:defRPr>
            </a:lvl1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首先要有产品或服务质量的保证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寻找造势的爆点，产品需要有话题附着力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310528" y="852724"/>
            <a:ext cx="2021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6BB6"/>
                </a:solidFill>
                <a:latin typeface="+mj-lt"/>
              </a:rPr>
              <a:t>微博营销策略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11F0D70-F62D-42E8-B7A2-0A296A3887F0}"/>
              </a:ext>
            </a:extLst>
          </p:cNvPr>
          <p:cNvSpPr/>
          <p:nvPr/>
        </p:nvSpPr>
        <p:spPr>
          <a:xfrm>
            <a:off x="5461897" y="364116"/>
            <a:ext cx="6379945" cy="1007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rPr>
              <a:t>特别是在运用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rPr>
              <a:t>4C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rPr>
              <a:t>理论的应用上。所谓的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rPr>
              <a:t>4C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rPr>
              <a:t>营销理论即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rPr>
              <a:t>4Cs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rPr>
              <a:t>营销理论，分别指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rPr>
              <a:t>Customer(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rPr>
              <a:t>顾客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rPr>
              <a:t>)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rPr>
              <a:t>、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rPr>
              <a:t>Cost(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rPr>
              <a:t>成本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rPr>
              <a:t>)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rPr>
              <a:t>、</a:t>
            </a:r>
          </a:p>
          <a:p>
            <a:pPr defTabSz="457200"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rPr>
              <a:t>Convenience(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rPr>
              <a:t>便利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rPr>
              <a:t>)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rPr>
              <a:t>和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rPr>
              <a:t>Communication(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rPr>
              <a:t>沟通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rPr>
              <a:t>)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6978650" y="2767965"/>
            <a:ext cx="4621530" cy="2339340"/>
            <a:chOff x="1336840" y="1980161"/>
            <a:chExt cx="3848617" cy="2209863"/>
          </a:xfrm>
        </p:grpSpPr>
        <p:sp>
          <p:nvSpPr>
            <p:cNvPr id="14" name="任意多边形: 形状 28"/>
            <p:cNvSpPr/>
            <p:nvPr/>
          </p:nvSpPr>
          <p:spPr>
            <a:xfrm>
              <a:off x="1649392" y="2084333"/>
              <a:ext cx="3536065" cy="529400"/>
            </a:xfrm>
            <a:custGeom>
              <a:avLst/>
              <a:gdLst>
                <a:gd name="connsiteX0" fmla="*/ 0 w 3536065"/>
                <a:gd name="connsiteY0" fmla="*/ 0 h 529400"/>
                <a:gd name="connsiteX1" fmla="*/ 3381017 w 3536065"/>
                <a:gd name="connsiteY1" fmla="*/ 0 h 529400"/>
                <a:gd name="connsiteX2" fmla="*/ 3536065 w 3536065"/>
                <a:gd name="connsiteY2" fmla="*/ 145826 h 529400"/>
                <a:gd name="connsiteX3" fmla="*/ 3536065 w 3536065"/>
                <a:gd name="connsiteY3" fmla="*/ 529400 h 529400"/>
                <a:gd name="connsiteX4" fmla="*/ 0 w 3536065"/>
                <a:gd name="connsiteY4" fmla="*/ 529400 h 5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6065" h="529400">
                  <a:moveTo>
                    <a:pt x="0" y="0"/>
                  </a:moveTo>
                  <a:lnTo>
                    <a:pt x="3381017" y="0"/>
                  </a:lnTo>
                  <a:lnTo>
                    <a:pt x="3536065" y="145826"/>
                  </a:lnTo>
                  <a:lnTo>
                    <a:pt x="3536065" y="529400"/>
                  </a:lnTo>
                  <a:lnTo>
                    <a:pt x="0" y="529400"/>
                  </a:lnTo>
                  <a:close/>
                </a:path>
              </a:pathLst>
            </a:custGeom>
            <a:solidFill>
              <a:srgbClr val="034581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1406770" y="2509561"/>
              <a:ext cx="3778687" cy="168046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1406770" y="1980161"/>
              <a:ext cx="3778687" cy="529400"/>
            </a:xfrm>
            <a:custGeom>
              <a:avLst/>
              <a:gdLst>
                <a:gd name="connsiteX0" fmla="*/ 0 w 3778687"/>
                <a:gd name="connsiteY0" fmla="*/ 0 h 529400"/>
                <a:gd name="connsiteX1" fmla="*/ 3381017 w 3778687"/>
                <a:gd name="connsiteY1" fmla="*/ 0 h 529400"/>
                <a:gd name="connsiteX2" fmla="*/ 3778687 w 3778687"/>
                <a:gd name="connsiteY2" fmla="*/ 374017 h 529400"/>
                <a:gd name="connsiteX3" fmla="*/ 3778687 w 3778687"/>
                <a:gd name="connsiteY3" fmla="*/ 529400 h 529400"/>
                <a:gd name="connsiteX4" fmla="*/ 0 w 3778687"/>
                <a:gd name="connsiteY4" fmla="*/ 529400 h 5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78687" h="529400">
                  <a:moveTo>
                    <a:pt x="0" y="0"/>
                  </a:moveTo>
                  <a:lnTo>
                    <a:pt x="3381017" y="0"/>
                  </a:lnTo>
                  <a:lnTo>
                    <a:pt x="3778687" y="374017"/>
                  </a:lnTo>
                  <a:lnTo>
                    <a:pt x="3778687" y="529400"/>
                  </a:lnTo>
                  <a:lnTo>
                    <a:pt x="0" y="529400"/>
                  </a:lnTo>
                  <a:close/>
                </a:path>
              </a:pathLst>
            </a:custGeom>
            <a:solidFill>
              <a:srgbClr val="035CAC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任意多边形: 形状 36"/>
            <p:cNvSpPr/>
            <p:nvPr/>
          </p:nvSpPr>
          <p:spPr>
            <a:xfrm>
              <a:off x="4559333" y="1980161"/>
              <a:ext cx="544844" cy="457997"/>
            </a:xfrm>
            <a:custGeom>
              <a:avLst/>
              <a:gdLst>
                <a:gd name="connsiteX0" fmla="*/ 0 w 544844"/>
                <a:gd name="connsiteY0" fmla="*/ 0 h 457997"/>
                <a:gd name="connsiteX1" fmla="*/ 104907 w 544844"/>
                <a:gd name="connsiteY1" fmla="*/ 0 h 457997"/>
                <a:gd name="connsiteX2" fmla="*/ 544844 w 544844"/>
                <a:gd name="connsiteY2" fmla="*/ 405715 h 457997"/>
                <a:gd name="connsiteX3" fmla="*/ 496629 w 544844"/>
                <a:gd name="connsiteY3" fmla="*/ 457997 h 45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4844" h="457997">
                  <a:moveTo>
                    <a:pt x="0" y="0"/>
                  </a:moveTo>
                  <a:lnTo>
                    <a:pt x="104907" y="0"/>
                  </a:lnTo>
                  <a:lnTo>
                    <a:pt x="544844" y="405715"/>
                  </a:lnTo>
                  <a:lnTo>
                    <a:pt x="496629" y="457997"/>
                  </a:lnTo>
                  <a:close/>
                </a:path>
              </a:pathLst>
            </a:custGeom>
            <a:gradFill>
              <a:gsLst>
                <a:gs pos="0">
                  <a:srgbClr val="6CAFE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任意多边形: 形状 37"/>
            <p:cNvSpPr/>
            <p:nvPr/>
          </p:nvSpPr>
          <p:spPr>
            <a:xfrm rot="18760955">
              <a:off x="1467519" y="2256568"/>
              <a:ext cx="71120" cy="332478"/>
            </a:xfrm>
            <a:custGeom>
              <a:avLst/>
              <a:gdLst>
                <a:gd name="connsiteX0" fmla="*/ 71120 w 71120"/>
                <a:gd name="connsiteY0" fmla="*/ 0 h 332478"/>
                <a:gd name="connsiteX1" fmla="*/ 71120 w 71120"/>
                <a:gd name="connsiteY1" fmla="*/ 332478 h 332478"/>
                <a:gd name="connsiteX2" fmla="*/ 0 w 71120"/>
                <a:gd name="connsiteY2" fmla="*/ 255359 h 332478"/>
                <a:gd name="connsiteX3" fmla="*/ 0 w 71120"/>
                <a:gd name="connsiteY3" fmla="*/ 65588 h 33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" h="332478">
                  <a:moveTo>
                    <a:pt x="71120" y="0"/>
                  </a:moveTo>
                  <a:lnTo>
                    <a:pt x="71120" y="332478"/>
                  </a:lnTo>
                  <a:lnTo>
                    <a:pt x="0" y="255359"/>
                  </a:lnTo>
                  <a:lnTo>
                    <a:pt x="0" y="65588"/>
                  </a:lnTo>
                  <a:close/>
                </a:path>
              </a:pathLst>
            </a:custGeom>
            <a:gradFill>
              <a:gsLst>
                <a:gs pos="0">
                  <a:srgbClr val="6CAFE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35" name="文本框 34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想一想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37" name="菱形 36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38" name="菱形 37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4247295" y="2465596"/>
            <a:ext cx="7141603" cy="2448560"/>
            <a:chOff x="4422555" y="1864251"/>
            <a:chExt cx="7141603" cy="2448560"/>
          </a:xfrm>
        </p:grpSpPr>
        <p:grpSp>
          <p:nvGrpSpPr>
            <p:cNvPr id="3" name="组合 2"/>
            <p:cNvGrpSpPr/>
            <p:nvPr/>
          </p:nvGrpSpPr>
          <p:grpSpPr>
            <a:xfrm rot="10800000">
              <a:off x="5827775" y="1864251"/>
              <a:ext cx="1192838" cy="972348"/>
              <a:chOff x="3456897" y="3211271"/>
              <a:chExt cx="1232193" cy="1004428"/>
            </a:xfrm>
          </p:grpSpPr>
          <p:sp>
            <p:nvSpPr>
              <p:cNvPr id="9" name="Freeform 70"/>
              <p:cNvSpPr>
                <a:spLocks noChangeAspect="1"/>
              </p:cNvSpPr>
              <p:nvPr/>
            </p:nvSpPr>
            <p:spPr bwMode="auto">
              <a:xfrm>
                <a:off x="3456897" y="3211271"/>
                <a:ext cx="1232193" cy="1004428"/>
              </a:xfrm>
              <a:custGeom>
                <a:avLst/>
                <a:gdLst>
                  <a:gd name="T0" fmla="*/ 1210 w 1210"/>
                  <a:gd name="T1" fmla="*/ 491 h 986"/>
                  <a:gd name="T2" fmla="*/ 982 w 1210"/>
                  <a:gd name="T3" fmla="*/ 424 h 986"/>
                  <a:gd name="T4" fmla="*/ 494 w 1210"/>
                  <a:gd name="T5" fmla="*/ 0 h 986"/>
                  <a:gd name="T6" fmla="*/ 0 w 1210"/>
                  <a:gd name="T7" fmla="*/ 493 h 986"/>
                  <a:gd name="T8" fmla="*/ 494 w 1210"/>
                  <a:gd name="T9" fmla="*/ 986 h 986"/>
                  <a:gd name="T10" fmla="*/ 983 w 1210"/>
                  <a:gd name="T11" fmla="*/ 557 h 986"/>
                  <a:gd name="T12" fmla="*/ 1210 w 1210"/>
                  <a:gd name="T13" fmla="*/ 491 h 9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0" h="986">
                    <a:moveTo>
                      <a:pt x="1210" y="491"/>
                    </a:moveTo>
                    <a:cubicBezTo>
                      <a:pt x="982" y="424"/>
                      <a:pt x="982" y="424"/>
                      <a:pt x="982" y="424"/>
                    </a:cubicBezTo>
                    <a:cubicBezTo>
                      <a:pt x="949" y="184"/>
                      <a:pt x="743" y="0"/>
                      <a:pt x="494" y="0"/>
                    </a:cubicBezTo>
                    <a:cubicBezTo>
                      <a:pt x="221" y="0"/>
                      <a:pt x="0" y="221"/>
                      <a:pt x="0" y="493"/>
                    </a:cubicBezTo>
                    <a:cubicBezTo>
                      <a:pt x="0" y="766"/>
                      <a:pt x="221" y="986"/>
                      <a:pt x="494" y="986"/>
                    </a:cubicBezTo>
                    <a:cubicBezTo>
                      <a:pt x="745" y="986"/>
                      <a:pt x="952" y="799"/>
                      <a:pt x="983" y="557"/>
                    </a:cubicBezTo>
                    <a:lnTo>
                      <a:pt x="1210" y="49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3561365" y="3313435"/>
                <a:ext cx="800100" cy="8001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4422555" y="2335911"/>
              <a:ext cx="1419734" cy="0"/>
            </a:xfrm>
            <a:prstGeom prst="line">
              <a:avLst/>
            </a:prstGeom>
            <a:ln w="12700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6160315" y="2166791"/>
              <a:ext cx="759529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问题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7449960" y="2836436"/>
              <a:ext cx="4114198" cy="1476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rPr>
                <a:t>1.在你日常浏览微博中，最常见的微博营销活动有哪几种？</a:t>
              </a:r>
            </a:p>
            <a:p>
              <a:pPr>
                <a:lnSpc>
                  <a:spcPct val="150000"/>
                </a:lnSpc>
              </a:pPr>
              <a:r>
                <a:rPr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rPr>
                <a:t>2.你认为微博营销的特点是什么？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577215" y="1799703"/>
            <a:ext cx="4760387" cy="4218191"/>
          </a:xfrm>
          <a:prstGeom prst="rect">
            <a:avLst/>
          </a:prstGeom>
          <a:blipFill rotWithShape="1">
            <a:blip r:embed="rId3"/>
            <a:tile sx="98000" sy="95000" algn="ctr"/>
          </a:blipFill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35" name="文本框 34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37" name="菱形 36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38" name="菱形 37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14" name="文本框 13"/>
          <p:cNvSpPr txBox="1"/>
          <p:nvPr/>
        </p:nvSpPr>
        <p:spPr>
          <a:xfrm>
            <a:off x="4775200" y="1320800"/>
            <a:ext cx="26581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6BB6"/>
                </a:solidFill>
                <a:latin typeface="+mj-lt"/>
              </a:rPr>
              <a:t>微博</a:t>
            </a:r>
            <a:r>
              <a:rPr lang="zh-CN" altLang="en-US" sz="2400" b="1">
                <a:solidFill>
                  <a:srgbClr val="006BB6"/>
                </a:solidFill>
                <a:latin typeface="+mj-lt"/>
              </a:rPr>
              <a:t>日常</a:t>
            </a:r>
            <a:r>
              <a:rPr lang="zh-CN" altLang="en-US" sz="2400">
                <a:solidFill>
                  <a:srgbClr val="006BB6"/>
                </a:solidFill>
                <a:latin typeface="+mj-lt"/>
              </a:rPr>
              <a:t>内容发送</a:t>
            </a:r>
            <a:endParaRPr lang="zh-CN" altLang="en-US" sz="2400" dirty="0">
              <a:solidFill>
                <a:srgbClr val="006BB6"/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8255" y="4052570"/>
            <a:ext cx="12192000" cy="288290"/>
          </a:xfrm>
          <a:prstGeom prst="rect">
            <a:avLst/>
          </a:prstGeom>
          <a:solidFill>
            <a:srgbClr val="006B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68996" y="2444255"/>
            <a:ext cx="1168400" cy="1887665"/>
            <a:chOff x="1160741" y="1818332"/>
            <a:chExt cx="1168400" cy="1887665"/>
          </a:xfrm>
        </p:grpSpPr>
        <p:grpSp>
          <p:nvGrpSpPr>
            <p:cNvPr id="2" name="组合 1"/>
            <p:cNvGrpSpPr/>
            <p:nvPr/>
          </p:nvGrpSpPr>
          <p:grpSpPr>
            <a:xfrm>
              <a:off x="1160741" y="1818332"/>
              <a:ext cx="1168400" cy="1887665"/>
              <a:chOff x="1568760" y="1818332"/>
              <a:chExt cx="1168400" cy="1887665"/>
            </a:xfrm>
          </p:grpSpPr>
          <p:sp>
            <p:nvSpPr>
              <p:cNvPr id="15" name="矩形 14"/>
              <p:cNvSpPr/>
              <p:nvPr>
                <p:custDataLst>
                  <p:tags r:id="rId34"/>
                </p:custDataLst>
              </p:nvPr>
            </p:nvSpPr>
            <p:spPr>
              <a:xfrm>
                <a:off x="1568760" y="3428998"/>
                <a:ext cx="1168400" cy="276999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矩形: 圆角 15"/>
              <p:cNvSpPr/>
              <p:nvPr>
                <p:custDataLst>
                  <p:tags r:id="rId35"/>
                </p:custDataLst>
              </p:nvPr>
            </p:nvSpPr>
            <p:spPr>
              <a:xfrm>
                <a:off x="1701800" y="1818332"/>
                <a:ext cx="901700" cy="1887665"/>
              </a:xfrm>
              <a:prstGeom prst="roundRect">
                <a:avLst>
                  <a:gd name="adj" fmla="val 11033"/>
                </a:avLst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椭圆 16"/>
              <p:cNvSpPr/>
              <p:nvPr>
                <p:custDataLst>
                  <p:tags r:id="rId36"/>
                </p:custDataLst>
              </p:nvPr>
            </p:nvSpPr>
            <p:spPr>
              <a:xfrm>
                <a:off x="1851430" y="1984982"/>
                <a:ext cx="609711" cy="60971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3" name="文本框 12"/>
            <p:cNvSpPr txBox="1"/>
            <p:nvPr>
              <p:custDataLst>
                <p:tags r:id="rId32"/>
              </p:custDataLst>
            </p:nvPr>
          </p:nvSpPr>
          <p:spPr>
            <a:xfrm>
              <a:off x="1344070" y="1969642"/>
              <a:ext cx="8011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cs typeface="+mn-ea"/>
                  <a:sym typeface="+mn-lt"/>
                </a:rPr>
                <a:t>01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>
              <p:custDataLst>
                <p:tags r:id="rId33"/>
              </p:custDataLst>
            </p:nvPr>
          </p:nvPicPr>
          <p:blipFill>
            <a:blip r:embed="rId39"/>
            <a:stretch>
              <a:fillRect/>
            </a:stretch>
          </p:blipFill>
          <p:spPr>
            <a:xfrm>
              <a:off x="1558742" y="2824163"/>
              <a:ext cx="372396" cy="360938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3344525" y="4054921"/>
            <a:ext cx="1168400" cy="1887665"/>
            <a:chOff x="3336270" y="3428998"/>
            <a:chExt cx="1168400" cy="1887665"/>
          </a:xfrm>
        </p:grpSpPr>
        <p:grpSp>
          <p:nvGrpSpPr>
            <p:cNvPr id="19" name="组合 18"/>
            <p:cNvGrpSpPr/>
            <p:nvPr/>
          </p:nvGrpSpPr>
          <p:grpSpPr>
            <a:xfrm>
              <a:off x="3336270" y="3428998"/>
              <a:ext cx="1168400" cy="1887665"/>
              <a:chOff x="4197453" y="3428998"/>
              <a:chExt cx="1168400" cy="1887665"/>
            </a:xfrm>
          </p:grpSpPr>
          <p:sp>
            <p:nvSpPr>
              <p:cNvPr id="22" name="矩形 21"/>
              <p:cNvSpPr/>
              <p:nvPr>
                <p:custDataLst>
                  <p:tags r:id="rId29"/>
                </p:custDataLst>
              </p:nvPr>
            </p:nvSpPr>
            <p:spPr>
              <a:xfrm>
                <a:off x="4197453" y="3428998"/>
                <a:ext cx="1168400" cy="276999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矩形: 圆角 22"/>
              <p:cNvSpPr/>
              <p:nvPr>
                <p:custDataLst>
                  <p:tags r:id="rId30"/>
                </p:custDataLst>
              </p:nvPr>
            </p:nvSpPr>
            <p:spPr>
              <a:xfrm>
                <a:off x="4330803" y="3428998"/>
                <a:ext cx="901700" cy="1887665"/>
              </a:xfrm>
              <a:prstGeom prst="roundRect">
                <a:avLst>
                  <a:gd name="adj" fmla="val 11033"/>
                </a:avLst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椭圆 23"/>
              <p:cNvSpPr/>
              <p:nvPr>
                <p:custDataLst>
                  <p:tags r:id="rId31"/>
                </p:custDataLst>
              </p:nvPr>
            </p:nvSpPr>
            <p:spPr>
              <a:xfrm>
                <a:off x="4476797" y="4499930"/>
                <a:ext cx="609711" cy="60971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0" name="文本框 19"/>
            <p:cNvSpPr txBox="1"/>
            <p:nvPr>
              <p:custDataLst>
                <p:tags r:id="rId27"/>
              </p:custDataLst>
            </p:nvPr>
          </p:nvSpPr>
          <p:spPr>
            <a:xfrm>
              <a:off x="3519908" y="4522102"/>
              <a:ext cx="8011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cs typeface="+mn-ea"/>
                  <a:sym typeface="+mn-lt"/>
                </a:rPr>
                <a:t>02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40"/>
            <a:stretch>
              <a:fillRect/>
            </a:stretch>
          </p:blipFill>
          <p:spPr>
            <a:xfrm>
              <a:off x="3739985" y="3912778"/>
              <a:ext cx="405755" cy="436967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5520054" y="2444255"/>
            <a:ext cx="1168400" cy="1887665"/>
            <a:chOff x="5511799" y="1818332"/>
            <a:chExt cx="1168400" cy="1887665"/>
          </a:xfrm>
        </p:grpSpPr>
        <p:grpSp>
          <p:nvGrpSpPr>
            <p:cNvPr id="26" name="组合 25"/>
            <p:cNvGrpSpPr/>
            <p:nvPr/>
          </p:nvGrpSpPr>
          <p:grpSpPr>
            <a:xfrm>
              <a:off x="5511799" y="1818332"/>
              <a:ext cx="1168400" cy="1887665"/>
              <a:chOff x="6826146" y="1818332"/>
              <a:chExt cx="1168400" cy="1887665"/>
            </a:xfrm>
          </p:grpSpPr>
          <p:sp>
            <p:nvSpPr>
              <p:cNvPr id="29" name="矩形 28"/>
              <p:cNvSpPr/>
              <p:nvPr>
                <p:custDataLst>
                  <p:tags r:id="rId24"/>
                </p:custDataLst>
              </p:nvPr>
            </p:nvSpPr>
            <p:spPr>
              <a:xfrm>
                <a:off x="6826146" y="3428998"/>
                <a:ext cx="1168400" cy="276999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矩形: 圆角 29"/>
              <p:cNvSpPr/>
              <p:nvPr>
                <p:custDataLst>
                  <p:tags r:id="rId25"/>
                </p:custDataLst>
              </p:nvPr>
            </p:nvSpPr>
            <p:spPr>
              <a:xfrm>
                <a:off x="6959496" y="1818332"/>
                <a:ext cx="901700" cy="1887665"/>
              </a:xfrm>
              <a:prstGeom prst="roundRect">
                <a:avLst>
                  <a:gd name="adj" fmla="val 11033"/>
                </a:avLst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椭圆 30"/>
              <p:cNvSpPr/>
              <p:nvPr>
                <p:custDataLst>
                  <p:tags r:id="rId26"/>
                </p:custDataLst>
              </p:nvPr>
            </p:nvSpPr>
            <p:spPr>
              <a:xfrm>
                <a:off x="7105490" y="1984982"/>
                <a:ext cx="609711" cy="60971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7" name="文本框 26"/>
            <p:cNvSpPr txBox="1"/>
            <p:nvPr>
              <p:custDataLst>
                <p:tags r:id="rId22"/>
              </p:custDataLst>
            </p:nvPr>
          </p:nvSpPr>
          <p:spPr>
            <a:xfrm>
              <a:off x="5695439" y="1999586"/>
              <a:ext cx="8011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cs typeface="+mn-ea"/>
                  <a:sym typeface="+mn-lt"/>
                </a:rPr>
                <a:t>03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41"/>
            <a:stretch>
              <a:fillRect/>
            </a:stretch>
          </p:blipFill>
          <p:spPr>
            <a:xfrm>
              <a:off x="5905143" y="2824163"/>
              <a:ext cx="381714" cy="425243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7695583" y="4054921"/>
            <a:ext cx="1168400" cy="1887667"/>
            <a:chOff x="7687328" y="3428998"/>
            <a:chExt cx="1168400" cy="1887667"/>
          </a:xfrm>
        </p:grpSpPr>
        <p:grpSp>
          <p:nvGrpSpPr>
            <p:cNvPr id="33" name="组合 32"/>
            <p:cNvGrpSpPr/>
            <p:nvPr/>
          </p:nvGrpSpPr>
          <p:grpSpPr>
            <a:xfrm>
              <a:off x="7687328" y="3428998"/>
              <a:ext cx="1168400" cy="1887667"/>
              <a:chOff x="9454840" y="3428998"/>
              <a:chExt cx="1168400" cy="1887667"/>
            </a:xfrm>
          </p:grpSpPr>
          <p:sp>
            <p:nvSpPr>
              <p:cNvPr id="5" name="矩形 4"/>
              <p:cNvSpPr/>
              <p:nvPr>
                <p:custDataLst>
                  <p:tags r:id="rId19"/>
                </p:custDataLst>
              </p:nvPr>
            </p:nvSpPr>
            <p:spPr>
              <a:xfrm>
                <a:off x="9454840" y="3428998"/>
                <a:ext cx="1168400" cy="276999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矩形: 圆角 36"/>
              <p:cNvSpPr/>
              <p:nvPr>
                <p:custDataLst>
                  <p:tags r:id="rId20"/>
                </p:custDataLst>
              </p:nvPr>
            </p:nvSpPr>
            <p:spPr>
              <a:xfrm>
                <a:off x="9588500" y="3429000"/>
                <a:ext cx="901700" cy="1887665"/>
              </a:xfrm>
              <a:prstGeom prst="roundRect">
                <a:avLst>
                  <a:gd name="adj" fmla="val 11033"/>
                </a:avLst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4" name="椭圆 33"/>
              <p:cNvSpPr/>
              <p:nvPr>
                <p:custDataLst>
                  <p:tags r:id="rId21"/>
                </p:custDataLst>
              </p:nvPr>
            </p:nvSpPr>
            <p:spPr>
              <a:xfrm>
                <a:off x="9734184" y="4499929"/>
                <a:ext cx="609711" cy="60971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9" name="文本框 38"/>
            <p:cNvSpPr txBox="1"/>
            <p:nvPr>
              <p:custDataLst>
                <p:tags r:id="rId18"/>
              </p:custDataLst>
            </p:nvPr>
          </p:nvSpPr>
          <p:spPr>
            <a:xfrm>
              <a:off x="7870966" y="4512396"/>
              <a:ext cx="8011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cs typeface="+mn-ea"/>
                  <a:sym typeface="+mn-lt"/>
                </a:rPr>
                <a:t>04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871114" y="2444255"/>
            <a:ext cx="1168400" cy="1887665"/>
            <a:chOff x="9862859" y="1818332"/>
            <a:chExt cx="1168400" cy="1887665"/>
          </a:xfrm>
        </p:grpSpPr>
        <p:grpSp>
          <p:nvGrpSpPr>
            <p:cNvPr id="42" name="组合 41"/>
            <p:cNvGrpSpPr/>
            <p:nvPr/>
          </p:nvGrpSpPr>
          <p:grpSpPr>
            <a:xfrm>
              <a:off x="9862859" y="1818332"/>
              <a:ext cx="1168400" cy="1887665"/>
              <a:chOff x="6826146" y="1818332"/>
              <a:chExt cx="1168400" cy="1887665"/>
            </a:xfrm>
          </p:grpSpPr>
          <p:sp>
            <p:nvSpPr>
              <p:cNvPr id="43" name="矩形 42"/>
              <p:cNvSpPr/>
              <p:nvPr>
                <p:custDataLst>
                  <p:tags r:id="rId15"/>
                </p:custDataLst>
              </p:nvPr>
            </p:nvSpPr>
            <p:spPr>
              <a:xfrm>
                <a:off x="6826146" y="3428998"/>
                <a:ext cx="1168400" cy="276999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矩形: 圆角 43"/>
              <p:cNvSpPr/>
              <p:nvPr>
                <p:custDataLst>
                  <p:tags r:id="rId16"/>
                </p:custDataLst>
              </p:nvPr>
            </p:nvSpPr>
            <p:spPr>
              <a:xfrm>
                <a:off x="6959496" y="1818332"/>
                <a:ext cx="901700" cy="1887665"/>
              </a:xfrm>
              <a:prstGeom prst="roundRect">
                <a:avLst>
                  <a:gd name="adj" fmla="val 11033"/>
                </a:avLst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椭圆 44"/>
              <p:cNvSpPr/>
              <p:nvPr>
                <p:custDataLst>
                  <p:tags r:id="rId17"/>
                </p:custDataLst>
              </p:nvPr>
            </p:nvSpPr>
            <p:spPr>
              <a:xfrm>
                <a:off x="7105490" y="1984982"/>
                <a:ext cx="609711" cy="60971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6" name="文本框 45"/>
            <p:cNvSpPr txBox="1"/>
            <p:nvPr>
              <p:custDataLst>
                <p:tags r:id="rId13"/>
              </p:custDataLst>
            </p:nvPr>
          </p:nvSpPr>
          <p:spPr>
            <a:xfrm>
              <a:off x="10046808" y="2011300"/>
              <a:ext cx="8011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cs typeface="+mn-ea"/>
                  <a:sym typeface="+mn-lt"/>
                </a:rPr>
                <a:t>05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pic>
          <p:nvPicPr>
            <p:cNvPr id="47" name="图片 46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42"/>
            <a:stretch>
              <a:fillRect/>
            </a:stretch>
          </p:blipFill>
          <p:spPr>
            <a:xfrm>
              <a:off x="10317084" y="2864073"/>
              <a:ext cx="259947" cy="385333"/>
            </a:xfrm>
            <a:prstGeom prst="rect">
              <a:avLst/>
            </a:prstGeom>
          </p:spPr>
        </p:pic>
      </p:grpSp>
      <p:grpSp>
        <p:nvGrpSpPr>
          <p:cNvPr id="48" name="组合 47"/>
          <p:cNvGrpSpPr/>
          <p:nvPr/>
        </p:nvGrpSpPr>
        <p:grpSpPr>
          <a:xfrm>
            <a:off x="727542" y="4635733"/>
            <a:ext cx="2147570" cy="1437640"/>
            <a:chOff x="1395993" y="4377092"/>
            <a:chExt cx="2147570" cy="1437640"/>
          </a:xfrm>
        </p:grpSpPr>
        <p:sp>
          <p:nvSpPr>
            <p:cNvPr id="49" name="文本框 48"/>
            <p:cNvSpPr txBox="1"/>
            <p:nvPr>
              <p:custDataLst>
                <p:tags r:id="rId11"/>
              </p:custDataLst>
            </p:nvPr>
          </p:nvSpPr>
          <p:spPr>
            <a:xfrm>
              <a:off x="1710207" y="4377092"/>
              <a:ext cx="1519542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搜集素材</a:t>
              </a:r>
            </a:p>
          </p:txBody>
        </p:sp>
        <p:sp>
          <p:nvSpPr>
            <p:cNvPr id="50" name="文本框 49"/>
            <p:cNvSpPr txBox="1"/>
            <p:nvPr>
              <p:custDataLst>
                <p:tags r:id="rId12"/>
              </p:custDataLst>
            </p:nvPr>
          </p:nvSpPr>
          <p:spPr>
            <a:xfrm>
              <a:off x="1395993" y="4838737"/>
              <a:ext cx="2147570" cy="975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cs typeface="+mn-ea"/>
                  <a:sym typeface="+mn-lt"/>
                </a:rPr>
                <a:t>围绕规划的内容，进行图片、文案等内容的搜集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703753" y="2320508"/>
            <a:ext cx="2371489" cy="1437660"/>
            <a:chOff x="1284233" y="4377092"/>
            <a:chExt cx="2371489" cy="1437660"/>
          </a:xfrm>
        </p:grpSpPr>
        <p:sp>
          <p:nvSpPr>
            <p:cNvPr id="59" name="文本框 58"/>
            <p:cNvSpPr txBox="1"/>
            <p:nvPr>
              <p:custDataLst>
                <p:tags r:id="rId9"/>
              </p:custDataLst>
            </p:nvPr>
          </p:nvSpPr>
          <p:spPr>
            <a:xfrm>
              <a:off x="1284233" y="4377092"/>
              <a:ext cx="214693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编写文案内容</a:t>
              </a:r>
            </a:p>
          </p:txBody>
        </p:sp>
        <p:sp>
          <p:nvSpPr>
            <p:cNvPr id="60" name="文本框 59"/>
            <p:cNvSpPr txBox="1"/>
            <p:nvPr>
              <p:custDataLst>
                <p:tags r:id="rId10"/>
              </p:custDataLst>
            </p:nvPr>
          </p:nvSpPr>
          <p:spPr>
            <a:xfrm>
              <a:off x="1284233" y="4838757"/>
              <a:ext cx="2371489" cy="975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cs typeface="+mn-ea"/>
                  <a:sym typeface="+mn-lt"/>
                </a:rPr>
                <a:t>文案是以助推活动为宗旨，要注重突出活动预告的信息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996926" y="4621128"/>
            <a:ext cx="2371489" cy="1143020"/>
            <a:chOff x="1284233" y="4377092"/>
            <a:chExt cx="2371489" cy="1143020"/>
          </a:xfrm>
        </p:grpSpPr>
        <p:sp>
          <p:nvSpPr>
            <p:cNvPr id="62" name="文本框 61"/>
            <p:cNvSpPr txBox="1"/>
            <p:nvPr>
              <p:custDataLst>
                <p:tags r:id="rId7"/>
              </p:custDataLst>
            </p:nvPr>
          </p:nvSpPr>
          <p:spPr>
            <a:xfrm>
              <a:off x="1710207" y="4377092"/>
              <a:ext cx="1519542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精选配图</a:t>
              </a:r>
            </a:p>
          </p:txBody>
        </p:sp>
        <p:sp>
          <p:nvSpPr>
            <p:cNvPr id="63" name="文本框 62"/>
            <p:cNvSpPr txBox="1"/>
            <p:nvPr>
              <p:custDataLst>
                <p:tags r:id="rId8"/>
              </p:custDataLst>
            </p:nvPr>
          </p:nvSpPr>
          <p:spPr>
            <a:xfrm>
              <a:off x="1284233" y="4838757"/>
              <a:ext cx="2371489" cy="681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cs typeface="+mn-ea"/>
                  <a:sym typeface="+mn-lt"/>
                </a:rPr>
                <a:t>为前面编辑好的文案精选配图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133155" y="2171283"/>
            <a:ext cx="2566670" cy="1683385"/>
            <a:chOff x="1235338" y="4365027"/>
            <a:chExt cx="2566670" cy="1683385"/>
          </a:xfrm>
        </p:grpSpPr>
        <p:sp>
          <p:nvSpPr>
            <p:cNvPr id="65" name="文本框 64"/>
            <p:cNvSpPr txBox="1"/>
            <p:nvPr>
              <p:custDataLst>
                <p:tags r:id="rId5"/>
              </p:custDataLst>
            </p:nvPr>
          </p:nvSpPr>
          <p:spPr>
            <a:xfrm>
              <a:off x="1345717" y="4365027"/>
              <a:ext cx="1519542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内容编辑</a:t>
              </a:r>
            </a:p>
          </p:txBody>
        </p:sp>
        <p:sp>
          <p:nvSpPr>
            <p:cNvPr id="66" name="文本框 65"/>
            <p:cNvSpPr txBox="1"/>
            <p:nvPr>
              <p:custDataLst>
                <p:tags r:id="rId6"/>
              </p:custDataLst>
            </p:nvPr>
          </p:nvSpPr>
          <p:spPr>
            <a:xfrm>
              <a:off x="1235338" y="4777142"/>
              <a:ext cx="2566670" cy="1271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cs typeface="+mn-ea"/>
                  <a:sym typeface="+mn-lt"/>
                </a:rPr>
                <a:t>添加表情</a:t>
              </a:r>
            </a:p>
            <a:p>
              <a:pPr marL="285750" indent="-28575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cs typeface="+mn-ea"/>
                  <a:sym typeface="+mn-lt"/>
                </a:rPr>
                <a:t>微博话题</a:t>
              </a:r>
            </a:p>
            <a:p>
              <a:pPr marL="285750" indent="-28575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cs typeface="+mn-ea"/>
                  <a:sym typeface="+mn-lt"/>
                </a:rPr>
                <a:t>@提醒</a:t>
              </a:r>
            </a:p>
            <a:p>
              <a:pPr marL="285750" indent="-28575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cs typeface="+mn-ea"/>
                  <a:sym typeface="+mn-lt"/>
                </a:rPr>
                <a:t>添加“地点”或“超话”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064250" y="4621128"/>
            <a:ext cx="2371489" cy="1143020"/>
            <a:chOff x="1284233" y="4377092"/>
            <a:chExt cx="2371489" cy="1143020"/>
          </a:xfrm>
        </p:grpSpPr>
        <p:sp>
          <p:nvSpPr>
            <p:cNvPr id="68" name="文本框 67"/>
            <p:cNvSpPr txBox="1"/>
            <p:nvPr>
              <p:custDataLst>
                <p:tags r:id="rId3"/>
              </p:custDataLst>
            </p:nvPr>
          </p:nvSpPr>
          <p:spPr>
            <a:xfrm>
              <a:off x="1710207" y="4377092"/>
              <a:ext cx="1519542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内容发布</a:t>
              </a:r>
            </a:p>
          </p:txBody>
        </p:sp>
        <p:sp>
          <p:nvSpPr>
            <p:cNvPr id="69" name="文本框 68"/>
            <p:cNvSpPr txBox="1"/>
            <p:nvPr>
              <p:custDataLst>
                <p:tags r:id="rId4"/>
              </p:custDataLst>
            </p:nvPr>
          </p:nvSpPr>
          <p:spPr>
            <a:xfrm>
              <a:off x="1284233" y="4838757"/>
              <a:ext cx="2371489" cy="681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cs typeface="+mn-ea"/>
                  <a:sym typeface="+mn-lt"/>
                </a:rPr>
                <a:t>内容编辑完成后，点击发送完成发布</a:t>
              </a:r>
            </a:p>
          </p:txBody>
        </p:sp>
      </p:grpSp>
      <p:pic>
        <p:nvPicPr>
          <p:cNvPr id="70" name="图片 6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3"/>
          <a:stretch>
            <a:fillRect/>
          </a:stretch>
        </p:blipFill>
        <p:spPr>
          <a:xfrm>
            <a:off x="8143293" y="4538893"/>
            <a:ext cx="322503" cy="3287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6978650" y="2767965"/>
            <a:ext cx="4621530" cy="2339340"/>
            <a:chOff x="1336840" y="1980161"/>
            <a:chExt cx="3848617" cy="2209863"/>
          </a:xfrm>
        </p:grpSpPr>
        <p:sp>
          <p:nvSpPr>
            <p:cNvPr id="14" name="任意多边形: 形状 28"/>
            <p:cNvSpPr/>
            <p:nvPr/>
          </p:nvSpPr>
          <p:spPr>
            <a:xfrm>
              <a:off x="1649392" y="2084333"/>
              <a:ext cx="3536065" cy="529400"/>
            </a:xfrm>
            <a:custGeom>
              <a:avLst/>
              <a:gdLst>
                <a:gd name="connsiteX0" fmla="*/ 0 w 3536065"/>
                <a:gd name="connsiteY0" fmla="*/ 0 h 529400"/>
                <a:gd name="connsiteX1" fmla="*/ 3381017 w 3536065"/>
                <a:gd name="connsiteY1" fmla="*/ 0 h 529400"/>
                <a:gd name="connsiteX2" fmla="*/ 3536065 w 3536065"/>
                <a:gd name="connsiteY2" fmla="*/ 145826 h 529400"/>
                <a:gd name="connsiteX3" fmla="*/ 3536065 w 3536065"/>
                <a:gd name="connsiteY3" fmla="*/ 529400 h 529400"/>
                <a:gd name="connsiteX4" fmla="*/ 0 w 3536065"/>
                <a:gd name="connsiteY4" fmla="*/ 529400 h 5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6065" h="529400">
                  <a:moveTo>
                    <a:pt x="0" y="0"/>
                  </a:moveTo>
                  <a:lnTo>
                    <a:pt x="3381017" y="0"/>
                  </a:lnTo>
                  <a:lnTo>
                    <a:pt x="3536065" y="145826"/>
                  </a:lnTo>
                  <a:lnTo>
                    <a:pt x="3536065" y="529400"/>
                  </a:lnTo>
                  <a:lnTo>
                    <a:pt x="0" y="529400"/>
                  </a:lnTo>
                  <a:close/>
                </a:path>
              </a:pathLst>
            </a:custGeom>
            <a:solidFill>
              <a:srgbClr val="034581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1406770" y="2509561"/>
              <a:ext cx="3778687" cy="168046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1406770" y="1980161"/>
              <a:ext cx="3778687" cy="529400"/>
            </a:xfrm>
            <a:custGeom>
              <a:avLst/>
              <a:gdLst>
                <a:gd name="connsiteX0" fmla="*/ 0 w 3778687"/>
                <a:gd name="connsiteY0" fmla="*/ 0 h 529400"/>
                <a:gd name="connsiteX1" fmla="*/ 3381017 w 3778687"/>
                <a:gd name="connsiteY1" fmla="*/ 0 h 529400"/>
                <a:gd name="connsiteX2" fmla="*/ 3778687 w 3778687"/>
                <a:gd name="connsiteY2" fmla="*/ 374017 h 529400"/>
                <a:gd name="connsiteX3" fmla="*/ 3778687 w 3778687"/>
                <a:gd name="connsiteY3" fmla="*/ 529400 h 529400"/>
                <a:gd name="connsiteX4" fmla="*/ 0 w 3778687"/>
                <a:gd name="connsiteY4" fmla="*/ 529400 h 5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78687" h="529400">
                  <a:moveTo>
                    <a:pt x="0" y="0"/>
                  </a:moveTo>
                  <a:lnTo>
                    <a:pt x="3381017" y="0"/>
                  </a:lnTo>
                  <a:lnTo>
                    <a:pt x="3778687" y="374017"/>
                  </a:lnTo>
                  <a:lnTo>
                    <a:pt x="3778687" y="529400"/>
                  </a:lnTo>
                  <a:lnTo>
                    <a:pt x="0" y="529400"/>
                  </a:lnTo>
                  <a:close/>
                </a:path>
              </a:pathLst>
            </a:custGeom>
            <a:solidFill>
              <a:srgbClr val="035CAC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任意多边形: 形状 36"/>
            <p:cNvSpPr/>
            <p:nvPr/>
          </p:nvSpPr>
          <p:spPr>
            <a:xfrm>
              <a:off x="4559333" y="1980161"/>
              <a:ext cx="544844" cy="457997"/>
            </a:xfrm>
            <a:custGeom>
              <a:avLst/>
              <a:gdLst>
                <a:gd name="connsiteX0" fmla="*/ 0 w 544844"/>
                <a:gd name="connsiteY0" fmla="*/ 0 h 457997"/>
                <a:gd name="connsiteX1" fmla="*/ 104907 w 544844"/>
                <a:gd name="connsiteY1" fmla="*/ 0 h 457997"/>
                <a:gd name="connsiteX2" fmla="*/ 544844 w 544844"/>
                <a:gd name="connsiteY2" fmla="*/ 405715 h 457997"/>
                <a:gd name="connsiteX3" fmla="*/ 496629 w 544844"/>
                <a:gd name="connsiteY3" fmla="*/ 457997 h 45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4844" h="457997">
                  <a:moveTo>
                    <a:pt x="0" y="0"/>
                  </a:moveTo>
                  <a:lnTo>
                    <a:pt x="104907" y="0"/>
                  </a:lnTo>
                  <a:lnTo>
                    <a:pt x="544844" y="405715"/>
                  </a:lnTo>
                  <a:lnTo>
                    <a:pt x="496629" y="457997"/>
                  </a:lnTo>
                  <a:close/>
                </a:path>
              </a:pathLst>
            </a:custGeom>
            <a:gradFill>
              <a:gsLst>
                <a:gs pos="0">
                  <a:srgbClr val="6CAFE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任意多边形: 形状 37"/>
            <p:cNvSpPr/>
            <p:nvPr/>
          </p:nvSpPr>
          <p:spPr>
            <a:xfrm rot="18760955">
              <a:off x="1467519" y="2256568"/>
              <a:ext cx="71120" cy="332478"/>
            </a:xfrm>
            <a:custGeom>
              <a:avLst/>
              <a:gdLst>
                <a:gd name="connsiteX0" fmla="*/ 71120 w 71120"/>
                <a:gd name="connsiteY0" fmla="*/ 0 h 332478"/>
                <a:gd name="connsiteX1" fmla="*/ 71120 w 71120"/>
                <a:gd name="connsiteY1" fmla="*/ 332478 h 332478"/>
                <a:gd name="connsiteX2" fmla="*/ 0 w 71120"/>
                <a:gd name="connsiteY2" fmla="*/ 255359 h 332478"/>
                <a:gd name="connsiteX3" fmla="*/ 0 w 71120"/>
                <a:gd name="connsiteY3" fmla="*/ 65588 h 33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" h="332478">
                  <a:moveTo>
                    <a:pt x="71120" y="0"/>
                  </a:moveTo>
                  <a:lnTo>
                    <a:pt x="71120" y="332478"/>
                  </a:lnTo>
                  <a:lnTo>
                    <a:pt x="0" y="255359"/>
                  </a:lnTo>
                  <a:lnTo>
                    <a:pt x="0" y="65588"/>
                  </a:lnTo>
                  <a:close/>
                </a:path>
              </a:pathLst>
            </a:custGeom>
            <a:gradFill>
              <a:gsLst>
                <a:gs pos="0">
                  <a:srgbClr val="6CAFE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35" name="文本框 34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做一做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37" name="菱形 36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38" name="菱形 37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4247295" y="2465596"/>
            <a:ext cx="7141603" cy="2448560"/>
            <a:chOff x="4422555" y="1864251"/>
            <a:chExt cx="7141603" cy="2448560"/>
          </a:xfrm>
        </p:grpSpPr>
        <p:grpSp>
          <p:nvGrpSpPr>
            <p:cNvPr id="3" name="组合 2"/>
            <p:cNvGrpSpPr/>
            <p:nvPr/>
          </p:nvGrpSpPr>
          <p:grpSpPr>
            <a:xfrm rot="10800000">
              <a:off x="5827775" y="1864251"/>
              <a:ext cx="1192838" cy="972348"/>
              <a:chOff x="3456897" y="3211271"/>
              <a:chExt cx="1232193" cy="1004428"/>
            </a:xfrm>
          </p:grpSpPr>
          <p:sp>
            <p:nvSpPr>
              <p:cNvPr id="9" name="Freeform 70"/>
              <p:cNvSpPr>
                <a:spLocks noChangeAspect="1"/>
              </p:cNvSpPr>
              <p:nvPr/>
            </p:nvSpPr>
            <p:spPr bwMode="auto">
              <a:xfrm>
                <a:off x="3456897" y="3211271"/>
                <a:ext cx="1232193" cy="1004428"/>
              </a:xfrm>
              <a:custGeom>
                <a:avLst/>
                <a:gdLst>
                  <a:gd name="T0" fmla="*/ 1210 w 1210"/>
                  <a:gd name="T1" fmla="*/ 491 h 986"/>
                  <a:gd name="T2" fmla="*/ 982 w 1210"/>
                  <a:gd name="T3" fmla="*/ 424 h 986"/>
                  <a:gd name="T4" fmla="*/ 494 w 1210"/>
                  <a:gd name="T5" fmla="*/ 0 h 986"/>
                  <a:gd name="T6" fmla="*/ 0 w 1210"/>
                  <a:gd name="T7" fmla="*/ 493 h 986"/>
                  <a:gd name="T8" fmla="*/ 494 w 1210"/>
                  <a:gd name="T9" fmla="*/ 986 h 986"/>
                  <a:gd name="T10" fmla="*/ 983 w 1210"/>
                  <a:gd name="T11" fmla="*/ 557 h 986"/>
                  <a:gd name="T12" fmla="*/ 1210 w 1210"/>
                  <a:gd name="T13" fmla="*/ 491 h 9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0" h="986">
                    <a:moveTo>
                      <a:pt x="1210" y="491"/>
                    </a:moveTo>
                    <a:cubicBezTo>
                      <a:pt x="982" y="424"/>
                      <a:pt x="982" y="424"/>
                      <a:pt x="982" y="424"/>
                    </a:cubicBezTo>
                    <a:cubicBezTo>
                      <a:pt x="949" y="184"/>
                      <a:pt x="743" y="0"/>
                      <a:pt x="494" y="0"/>
                    </a:cubicBezTo>
                    <a:cubicBezTo>
                      <a:pt x="221" y="0"/>
                      <a:pt x="0" y="221"/>
                      <a:pt x="0" y="493"/>
                    </a:cubicBezTo>
                    <a:cubicBezTo>
                      <a:pt x="0" y="766"/>
                      <a:pt x="221" y="986"/>
                      <a:pt x="494" y="986"/>
                    </a:cubicBezTo>
                    <a:cubicBezTo>
                      <a:pt x="745" y="986"/>
                      <a:pt x="952" y="799"/>
                      <a:pt x="983" y="557"/>
                    </a:cubicBezTo>
                    <a:lnTo>
                      <a:pt x="1210" y="49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3561365" y="3313435"/>
                <a:ext cx="800100" cy="8001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4422555" y="2335911"/>
              <a:ext cx="1419734" cy="0"/>
            </a:xfrm>
            <a:prstGeom prst="line">
              <a:avLst/>
            </a:prstGeom>
            <a:ln w="12700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6160315" y="2166791"/>
              <a:ext cx="759529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要求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7449960" y="2836436"/>
              <a:ext cx="4114198" cy="1476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rPr>
                <a:t>利用个人微博账号，发布一条带有图片与话题的博文，并总结记录其操作流程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15900" y="1993265"/>
            <a:ext cx="5408295" cy="3787775"/>
            <a:chOff x="803985" y="1946092"/>
            <a:chExt cx="5194043" cy="3627393"/>
          </a:xfrm>
        </p:grpSpPr>
        <p:pic>
          <p:nvPicPr>
            <p:cNvPr id="7" name="Picture 104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803985" y="1946092"/>
              <a:ext cx="5194043" cy="3627393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51"/>
            <a:stretch>
              <a:fillRect/>
            </a:stretch>
          </p:blipFill>
          <p:spPr>
            <a:xfrm>
              <a:off x="1534886" y="2421106"/>
              <a:ext cx="3755571" cy="232506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35" name="文本框 34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37" name="菱形 36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38" name="菱形 37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6" name="椭圆 5"/>
          <p:cNvSpPr/>
          <p:nvPr>
            <p:custDataLst>
              <p:tags r:id="rId1"/>
            </p:custDataLst>
          </p:nvPr>
        </p:nvSpPr>
        <p:spPr>
          <a:xfrm>
            <a:off x="6742225" y="2721761"/>
            <a:ext cx="224762" cy="224762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>
            <p:custDataLst>
              <p:tags r:id="rId2"/>
            </p:custDataLst>
          </p:nvPr>
        </p:nvSpPr>
        <p:spPr>
          <a:xfrm>
            <a:off x="6742225" y="3573481"/>
            <a:ext cx="224762" cy="224762"/>
          </a:xfrm>
          <a:prstGeom prst="ellipse">
            <a:avLst/>
          </a:prstGeom>
          <a:solidFill>
            <a:srgbClr val="2E75B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>
            <p:custDataLst>
              <p:tags r:id="rId3"/>
            </p:custDataLst>
          </p:nvPr>
        </p:nvSpPr>
        <p:spPr>
          <a:xfrm>
            <a:off x="6742225" y="4425201"/>
            <a:ext cx="224762" cy="224762"/>
          </a:xfrm>
          <a:prstGeom prst="ellipse">
            <a:avLst/>
          </a:prstGeom>
          <a:solidFill>
            <a:srgbClr val="2E75B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>
            <p:custDataLst>
              <p:tags r:id="rId4"/>
            </p:custDataLst>
          </p:nvPr>
        </p:nvSpPr>
        <p:spPr>
          <a:xfrm>
            <a:off x="6742225" y="5276921"/>
            <a:ext cx="224762" cy="224762"/>
          </a:xfrm>
          <a:prstGeom prst="ellipse">
            <a:avLst/>
          </a:prstGeom>
          <a:solidFill>
            <a:srgbClr val="2E75B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>
            <p:custDataLst>
              <p:tags r:id="rId5"/>
            </p:custDataLst>
          </p:nvPr>
        </p:nvSpPr>
        <p:spPr>
          <a:xfrm>
            <a:off x="7115810" y="2693670"/>
            <a:ext cx="1229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数据中心</a:t>
            </a:r>
          </a:p>
        </p:txBody>
      </p:sp>
      <p:sp>
        <p:nvSpPr>
          <p:cNvPr id="22" name="文本框 21"/>
          <p:cNvSpPr txBox="1"/>
          <p:nvPr>
            <p:custDataLst>
              <p:tags r:id="rId6"/>
            </p:custDataLst>
          </p:nvPr>
        </p:nvSpPr>
        <p:spPr>
          <a:xfrm>
            <a:off x="7115810" y="3547745"/>
            <a:ext cx="1229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内容管理</a:t>
            </a:r>
          </a:p>
        </p:txBody>
      </p:sp>
      <p:sp>
        <p:nvSpPr>
          <p:cNvPr id="23" name="文本框 22"/>
          <p:cNvSpPr txBox="1"/>
          <p:nvPr>
            <p:custDataLst>
              <p:tags r:id="rId7"/>
            </p:custDataLst>
          </p:nvPr>
        </p:nvSpPr>
        <p:spPr>
          <a:xfrm>
            <a:off x="7115810" y="4401820"/>
            <a:ext cx="1229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私信管理</a:t>
            </a:r>
          </a:p>
        </p:txBody>
      </p:sp>
      <p:sp>
        <p:nvSpPr>
          <p:cNvPr id="24" name="文本框 23"/>
          <p:cNvSpPr txBox="1"/>
          <p:nvPr>
            <p:custDataLst>
              <p:tags r:id="rId8"/>
            </p:custDataLst>
          </p:nvPr>
        </p:nvSpPr>
        <p:spPr>
          <a:xfrm>
            <a:off x="7115810" y="5255260"/>
            <a:ext cx="1229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运营助手</a:t>
            </a: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5007292" y="1081448"/>
            <a:ext cx="2347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6BB6"/>
                </a:solidFill>
                <a:latin typeface="+mj-lt"/>
              </a:rPr>
              <a:t>微博创作者中心</a:t>
            </a:r>
            <a:endParaRPr lang="zh-CN" altLang="en-US" sz="2400" b="1" dirty="0">
              <a:solidFill>
                <a:srgbClr val="006BB6"/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27517" y="3180428"/>
            <a:ext cx="32797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006BB6"/>
                </a:solidFill>
              </a:rPr>
              <a:t>路径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个人头像</a:t>
            </a:r>
            <a:r>
              <a:rPr lang="en-US" altLang="zh-CN" sz="1600" dirty="0"/>
              <a:t>--</a:t>
            </a:r>
            <a:r>
              <a:rPr lang="en-US" altLang="zh-CN" sz="1600" dirty="0" err="1"/>
              <a:t>个人主页</a:t>
            </a:r>
            <a:r>
              <a:rPr lang="en-US" altLang="zh-CN" sz="1600" dirty="0"/>
              <a:t>--</a:t>
            </a:r>
            <a:r>
              <a:rPr lang="en-US" altLang="zh-CN" sz="1600" dirty="0" err="1"/>
              <a:t>创作者中心</a:t>
            </a:r>
            <a:endParaRPr lang="en-US" altLang="zh-CN" sz="1600" dirty="0"/>
          </a:p>
        </p:txBody>
      </p:sp>
      <p:sp>
        <p:nvSpPr>
          <p:cNvPr id="27" name="文本框 26"/>
          <p:cNvSpPr txBox="1"/>
          <p:nvPr/>
        </p:nvSpPr>
        <p:spPr>
          <a:xfrm>
            <a:off x="7756525" y="1876425"/>
            <a:ext cx="168846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rgbClr val="006BB6"/>
                </a:solidFill>
                <a:sym typeface="+mn-ea"/>
              </a:rPr>
              <a:t>八大模块</a:t>
            </a:r>
          </a:p>
        </p:txBody>
      </p:sp>
      <p:sp>
        <p:nvSpPr>
          <p:cNvPr id="29" name="椭圆 28"/>
          <p:cNvSpPr/>
          <p:nvPr>
            <p:custDataLst>
              <p:tags r:id="rId10"/>
            </p:custDataLst>
          </p:nvPr>
        </p:nvSpPr>
        <p:spPr>
          <a:xfrm>
            <a:off x="9091930" y="2695575"/>
            <a:ext cx="255270" cy="224790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>
            <p:custDataLst>
              <p:tags r:id="rId11"/>
            </p:custDataLst>
          </p:nvPr>
        </p:nvSpPr>
        <p:spPr>
          <a:xfrm>
            <a:off x="9091930" y="3547745"/>
            <a:ext cx="255270" cy="224790"/>
          </a:xfrm>
          <a:prstGeom prst="ellipse">
            <a:avLst/>
          </a:prstGeom>
          <a:solidFill>
            <a:srgbClr val="2E75B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>
            <p:custDataLst>
              <p:tags r:id="rId12"/>
            </p:custDataLst>
          </p:nvPr>
        </p:nvSpPr>
        <p:spPr>
          <a:xfrm>
            <a:off x="9091930" y="4399280"/>
            <a:ext cx="255270" cy="224790"/>
          </a:xfrm>
          <a:prstGeom prst="ellipse">
            <a:avLst/>
          </a:prstGeom>
          <a:solidFill>
            <a:srgbClr val="2E75B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>
            <p:custDataLst>
              <p:tags r:id="rId13"/>
            </p:custDataLst>
          </p:nvPr>
        </p:nvSpPr>
        <p:spPr>
          <a:xfrm>
            <a:off x="9091930" y="5250815"/>
            <a:ext cx="255270" cy="224790"/>
          </a:xfrm>
          <a:prstGeom prst="ellipse">
            <a:avLst/>
          </a:prstGeom>
          <a:solidFill>
            <a:srgbClr val="2E75B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>
            <p:custDataLst>
              <p:tags r:id="rId14"/>
            </p:custDataLst>
          </p:nvPr>
        </p:nvSpPr>
        <p:spPr>
          <a:xfrm>
            <a:off x="9465310" y="2667635"/>
            <a:ext cx="1229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营销转化</a:t>
            </a:r>
          </a:p>
        </p:txBody>
      </p:sp>
      <p:sp>
        <p:nvSpPr>
          <p:cNvPr id="34" name="文本框 33"/>
          <p:cNvSpPr txBox="1"/>
          <p:nvPr>
            <p:custDataLst>
              <p:tags r:id="rId15"/>
            </p:custDataLst>
          </p:nvPr>
        </p:nvSpPr>
        <p:spPr>
          <a:xfrm>
            <a:off x="9465310" y="3521710"/>
            <a:ext cx="1229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广告中心</a:t>
            </a:r>
          </a:p>
        </p:txBody>
      </p:sp>
      <p:sp>
        <p:nvSpPr>
          <p:cNvPr id="39" name="文本框 38"/>
          <p:cNvSpPr txBox="1"/>
          <p:nvPr>
            <p:custDataLst>
              <p:tags r:id="rId16"/>
            </p:custDataLst>
          </p:nvPr>
        </p:nvSpPr>
        <p:spPr>
          <a:xfrm>
            <a:off x="9465310" y="4375785"/>
            <a:ext cx="1229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收益中心</a:t>
            </a:r>
          </a:p>
        </p:txBody>
      </p:sp>
      <p:sp>
        <p:nvSpPr>
          <p:cNvPr id="40" name="文本框 39"/>
          <p:cNvSpPr txBox="1"/>
          <p:nvPr>
            <p:custDataLst>
              <p:tags r:id="rId17"/>
            </p:custDataLst>
          </p:nvPr>
        </p:nvSpPr>
        <p:spPr>
          <a:xfrm>
            <a:off x="9465310" y="5229225"/>
            <a:ext cx="1229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学习中心</a:t>
            </a:r>
          </a:p>
        </p:txBody>
      </p:sp>
      <p:sp>
        <p:nvSpPr>
          <p:cNvPr id="41" name="矩形 40"/>
          <p:cNvSpPr/>
          <p:nvPr/>
        </p:nvSpPr>
        <p:spPr>
          <a:xfrm>
            <a:off x="-8255" y="5836285"/>
            <a:ext cx="12253595" cy="1027430"/>
          </a:xfrm>
          <a:prstGeom prst="rect">
            <a:avLst/>
          </a:prstGeom>
          <a:solidFill>
            <a:srgbClr val="479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1271905" y="6042660"/>
            <a:ext cx="981837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以数据中心、运营助手和营销转化三个方面为主，对微博营销的数据、运营及转化进行分析讲解</a:t>
            </a:r>
          </a:p>
        </p:txBody>
      </p:sp>
      <p:sp>
        <p:nvSpPr>
          <p:cNvPr id="2" name="矩形 1"/>
          <p:cNvSpPr/>
          <p:nvPr>
            <p:custDataLst>
              <p:tags r:id="rId18"/>
            </p:custDataLst>
          </p:nvPr>
        </p:nvSpPr>
        <p:spPr>
          <a:xfrm rot="2700000">
            <a:off x="4728108" y="1227447"/>
            <a:ext cx="181545" cy="18154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35" name="文本框 34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37" name="菱形 36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38" name="菱形 37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4" name="îṥḻîḍê"/>
          <p:cNvSpPr/>
          <p:nvPr>
            <p:custDataLst>
              <p:tags r:id="rId1"/>
            </p:custDataLst>
          </p:nvPr>
        </p:nvSpPr>
        <p:spPr>
          <a:xfrm>
            <a:off x="4640074" y="2050544"/>
            <a:ext cx="2911852" cy="2911852"/>
          </a:xfrm>
          <a:prstGeom prst="ellipse">
            <a:avLst/>
          </a:prstGeom>
          <a:solidFill>
            <a:srgbClr val="006BB6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50000"/>
              </a:lnSpc>
              <a:buSzPct val="25000"/>
            </a:pPr>
            <a:endParaRPr lang="en-US" altLang="zh-CN" sz="1400" b="1" dirty="0">
              <a:cs typeface="+mn-ea"/>
              <a:sym typeface="+mn-lt"/>
            </a:endParaRPr>
          </a:p>
        </p:txBody>
      </p:sp>
      <p:cxnSp>
        <p:nvCxnSpPr>
          <p:cNvPr id="5" name="直接箭头连接符 4"/>
          <p:cNvCxnSpPr/>
          <p:nvPr>
            <p:custDataLst>
              <p:tags r:id="rId2"/>
            </p:custDataLst>
          </p:nvPr>
        </p:nvCxnSpPr>
        <p:spPr>
          <a:xfrm flipH="1">
            <a:off x="3418349" y="3512576"/>
            <a:ext cx="1239883" cy="0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箭头连接符 2"/>
          <p:cNvCxnSpPr/>
          <p:nvPr>
            <p:custDataLst>
              <p:tags r:id="rId3"/>
            </p:custDataLst>
          </p:nvPr>
        </p:nvCxnSpPr>
        <p:spPr>
          <a:xfrm flipH="1">
            <a:off x="7533769" y="3512576"/>
            <a:ext cx="1239883" cy="0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>
            <p:custDataLst>
              <p:tags r:id="rId4"/>
            </p:custDataLst>
          </p:nvPr>
        </p:nvCxnSpPr>
        <p:spPr>
          <a:xfrm flipH="1">
            <a:off x="7396664" y="2495072"/>
            <a:ext cx="670014" cy="436020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>
            <p:custDataLst>
              <p:tags r:id="rId5"/>
            </p:custDataLst>
          </p:nvPr>
        </p:nvCxnSpPr>
        <p:spPr>
          <a:xfrm>
            <a:off x="4125323" y="2495072"/>
            <a:ext cx="670014" cy="436020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>
            <p:custDataLst>
              <p:tags r:id="rId6"/>
            </p:custDataLst>
          </p:nvPr>
        </p:nvCxnSpPr>
        <p:spPr>
          <a:xfrm flipH="1">
            <a:off x="4051797" y="4094058"/>
            <a:ext cx="743541" cy="483868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>
            <p:custDataLst>
              <p:tags r:id="rId7"/>
            </p:custDataLst>
          </p:nvPr>
        </p:nvCxnSpPr>
        <p:spPr>
          <a:xfrm>
            <a:off x="7396663" y="4094058"/>
            <a:ext cx="743541" cy="483868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ï$ļíḓe"/>
          <p:cNvSpPr/>
          <p:nvPr>
            <p:custDataLst>
              <p:tags r:id="rId8"/>
            </p:custDataLst>
          </p:nvPr>
        </p:nvSpPr>
        <p:spPr>
          <a:xfrm>
            <a:off x="3202148" y="1819985"/>
            <a:ext cx="936886" cy="936885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id-ID" dirty="0">
              <a:cs typeface="+mn-ea"/>
              <a:sym typeface="+mn-lt"/>
            </a:endParaRPr>
          </a:p>
        </p:txBody>
      </p:sp>
      <p:sp>
        <p:nvSpPr>
          <p:cNvPr id="13" name="íşḷïḓe"/>
          <p:cNvSpPr/>
          <p:nvPr>
            <p:custDataLst>
              <p:tags r:id="rId9"/>
            </p:custDataLst>
          </p:nvPr>
        </p:nvSpPr>
        <p:spPr>
          <a:xfrm>
            <a:off x="3452910" y="2106048"/>
            <a:ext cx="435362" cy="364760"/>
          </a:xfrm>
          <a:custGeom>
            <a:avLst/>
            <a:gdLst>
              <a:gd name="connsiteX0" fmla="*/ 552739 w 609615"/>
              <a:gd name="connsiteY0" fmla="*/ 397213 h 510753"/>
              <a:gd name="connsiteX1" fmla="*/ 609615 w 609615"/>
              <a:gd name="connsiteY1" fmla="*/ 453983 h 510753"/>
              <a:gd name="connsiteX2" fmla="*/ 552739 w 609615"/>
              <a:gd name="connsiteY2" fmla="*/ 510753 h 510753"/>
              <a:gd name="connsiteX3" fmla="*/ 495863 w 609615"/>
              <a:gd name="connsiteY3" fmla="*/ 453983 h 510753"/>
              <a:gd name="connsiteX4" fmla="*/ 552739 w 609615"/>
              <a:gd name="connsiteY4" fmla="*/ 397213 h 510753"/>
              <a:gd name="connsiteX5" fmla="*/ 547870 w 609615"/>
              <a:gd name="connsiteY5" fmla="*/ 198571 h 510753"/>
              <a:gd name="connsiteX6" fmla="*/ 604746 w 609615"/>
              <a:gd name="connsiteY6" fmla="*/ 255341 h 510753"/>
              <a:gd name="connsiteX7" fmla="*/ 547870 w 609615"/>
              <a:gd name="connsiteY7" fmla="*/ 312111 h 510753"/>
              <a:gd name="connsiteX8" fmla="*/ 490994 w 609615"/>
              <a:gd name="connsiteY8" fmla="*/ 255341 h 510753"/>
              <a:gd name="connsiteX9" fmla="*/ 547870 w 609615"/>
              <a:gd name="connsiteY9" fmla="*/ 198571 h 510753"/>
              <a:gd name="connsiteX10" fmla="*/ 119644 w 609615"/>
              <a:gd name="connsiteY10" fmla="*/ 191797 h 510753"/>
              <a:gd name="connsiteX11" fmla="*/ 127891 w 609615"/>
              <a:gd name="connsiteY11" fmla="*/ 196674 h 510753"/>
              <a:gd name="connsiteX12" fmla="*/ 121502 w 609615"/>
              <a:gd name="connsiteY12" fmla="*/ 203292 h 510753"/>
              <a:gd name="connsiteX13" fmla="*/ 129982 w 609615"/>
              <a:gd name="connsiteY13" fmla="*/ 212233 h 510753"/>
              <a:gd name="connsiteX14" fmla="*/ 122664 w 609615"/>
              <a:gd name="connsiteY14" fmla="*/ 226050 h 510753"/>
              <a:gd name="connsiteX15" fmla="*/ 115462 w 609615"/>
              <a:gd name="connsiteY15" fmla="*/ 225702 h 510753"/>
              <a:gd name="connsiteX16" fmla="*/ 109306 w 609615"/>
              <a:gd name="connsiteY16" fmla="*/ 211652 h 510753"/>
              <a:gd name="connsiteX17" fmla="*/ 117669 w 609615"/>
              <a:gd name="connsiteY17" fmla="*/ 203176 h 510753"/>
              <a:gd name="connsiteX18" fmla="*/ 111513 w 609615"/>
              <a:gd name="connsiteY18" fmla="*/ 196441 h 510753"/>
              <a:gd name="connsiteX19" fmla="*/ 88250 w 609615"/>
              <a:gd name="connsiteY19" fmla="*/ 191374 h 510753"/>
              <a:gd name="connsiteX20" fmla="*/ 111272 w 609615"/>
              <a:gd name="connsiteY20" fmla="*/ 231774 h 510753"/>
              <a:gd name="connsiteX21" fmla="*/ 119760 w 609615"/>
              <a:gd name="connsiteY21" fmla="*/ 238160 h 510753"/>
              <a:gd name="connsiteX22" fmla="*/ 128364 w 609615"/>
              <a:gd name="connsiteY22" fmla="*/ 231891 h 510753"/>
              <a:gd name="connsiteX23" fmla="*/ 152316 w 609615"/>
              <a:gd name="connsiteY23" fmla="*/ 191490 h 510753"/>
              <a:gd name="connsiteX24" fmla="*/ 195918 w 609615"/>
              <a:gd name="connsiteY24" fmla="*/ 193812 h 510753"/>
              <a:gd name="connsiteX25" fmla="*/ 228241 w 609615"/>
              <a:gd name="connsiteY25" fmla="*/ 204725 h 510753"/>
              <a:gd name="connsiteX26" fmla="*/ 239287 w 609615"/>
              <a:gd name="connsiteY26" fmla="*/ 236302 h 510753"/>
              <a:gd name="connsiteX27" fmla="*/ 239287 w 609615"/>
              <a:gd name="connsiteY27" fmla="*/ 249653 h 510753"/>
              <a:gd name="connsiteX28" fmla="*/ 183360 w 609615"/>
              <a:gd name="connsiteY28" fmla="*/ 461987 h 510753"/>
              <a:gd name="connsiteX29" fmla="*/ 132433 w 609615"/>
              <a:gd name="connsiteY29" fmla="*/ 501227 h 510753"/>
              <a:gd name="connsiteX30" fmla="*/ 122085 w 609615"/>
              <a:gd name="connsiteY30" fmla="*/ 501227 h 510753"/>
              <a:gd name="connsiteX31" fmla="*/ 68949 w 609615"/>
              <a:gd name="connsiteY31" fmla="*/ 462568 h 510753"/>
              <a:gd name="connsiteX32" fmla="*/ 0 w 609615"/>
              <a:gd name="connsiteY32" fmla="*/ 249769 h 510753"/>
              <a:gd name="connsiteX33" fmla="*/ 0 w 609615"/>
              <a:gd name="connsiteY33" fmla="*/ 236302 h 510753"/>
              <a:gd name="connsiteX34" fmla="*/ 11046 w 609615"/>
              <a:gd name="connsiteY34" fmla="*/ 204725 h 510753"/>
              <a:gd name="connsiteX35" fmla="*/ 43369 w 609615"/>
              <a:gd name="connsiteY35" fmla="*/ 193812 h 510753"/>
              <a:gd name="connsiteX36" fmla="*/ 138106 w 609615"/>
              <a:gd name="connsiteY36" fmla="*/ 151894 h 510753"/>
              <a:gd name="connsiteX37" fmla="*/ 143448 w 609615"/>
              <a:gd name="connsiteY37" fmla="*/ 154218 h 510753"/>
              <a:gd name="connsiteX38" fmla="*/ 141125 w 609615"/>
              <a:gd name="connsiteY38" fmla="*/ 159679 h 510753"/>
              <a:gd name="connsiteX39" fmla="*/ 118014 w 609615"/>
              <a:gd name="connsiteY39" fmla="*/ 164559 h 510753"/>
              <a:gd name="connsiteX40" fmla="*/ 98271 w 609615"/>
              <a:gd name="connsiteY40" fmla="*/ 158982 h 510753"/>
              <a:gd name="connsiteX41" fmla="*/ 97691 w 609615"/>
              <a:gd name="connsiteY41" fmla="*/ 153172 h 510753"/>
              <a:gd name="connsiteX42" fmla="*/ 103497 w 609615"/>
              <a:gd name="connsiteY42" fmla="*/ 152591 h 510753"/>
              <a:gd name="connsiteX43" fmla="*/ 138106 w 609615"/>
              <a:gd name="connsiteY43" fmla="*/ 151894 h 510753"/>
              <a:gd name="connsiteX44" fmla="*/ 139648 w 609615"/>
              <a:gd name="connsiteY44" fmla="*/ 119739 h 510753"/>
              <a:gd name="connsiteX45" fmla="*/ 149316 w 609615"/>
              <a:gd name="connsiteY45" fmla="*/ 134921 h 510753"/>
              <a:gd name="connsiteX46" fmla="*/ 129981 w 609615"/>
              <a:gd name="connsiteY46" fmla="*/ 134921 h 510753"/>
              <a:gd name="connsiteX47" fmla="*/ 139648 w 609615"/>
              <a:gd name="connsiteY47" fmla="*/ 119739 h 510753"/>
              <a:gd name="connsiteX48" fmla="*/ 91170 w 609615"/>
              <a:gd name="connsiteY48" fmla="*/ 119739 h 510753"/>
              <a:gd name="connsiteX49" fmla="*/ 100838 w 609615"/>
              <a:gd name="connsiteY49" fmla="*/ 134921 h 510753"/>
              <a:gd name="connsiteX50" fmla="*/ 81503 w 609615"/>
              <a:gd name="connsiteY50" fmla="*/ 134921 h 510753"/>
              <a:gd name="connsiteX51" fmla="*/ 91170 w 609615"/>
              <a:gd name="connsiteY51" fmla="*/ 119739 h 510753"/>
              <a:gd name="connsiteX52" fmla="*/ 95591 w 609615"/>
              <a:gd name="connsiteY52" fmla="*/ 95554 h 510753"/>
              <a:gd name="connsiteX53" fmla="*/ 67686 w 609615"/>
              <a:gd name="connsiteY53" fmla="*/ 130042 h 510753"/>
              <a:gd name="connsiteX54" fmla="*/ 67686 w 609615"/>
              <a:gd name="connsiteY54" fmla="*/ 157679 h 510753"/>
              <a:gd name="connsiteX55" fmla="*/ 84313 w 609615"/>
              <a:gd name="connsiteY55" fmla="*/ 174168 h 510753"/>
              <a:gd name="connsiteX56" fmla="*/ 153379 w 609615"/>
              <a:gd name="connsiteY56" fmla="*/ 174168 h 510753"/>
              <a:gd name="connsiteX57" fmla="*/ 169890 w 609615"/>
              <a:gd name="connsiteY57" fmla="*/ 157562 h 510753"/>
              <a:gd name="connsiteX58" fmla="*/ 169890 w 609615"/>
              <a:gd name="connsiteY58" fmla="*/ 112043 h 510753"/>
              <a:gd name="connsiteX59" fmla="*/ 100359 w 609615"/>
              <a:gd name="connsiteY59" fmla="*/ 95554 h 510753"/>
              <a:gd name="connsiteX60" fmla="*/ 305807 w 609615"/>
              <a:gd name="connsiteY60" fmla="*/ 35565 h 510753"/>
              <a:gd name="connsiteX61" fmla="*/ 415442 w 609615"/>
              <a:gd name="connsiteY61" fmla="*/ 35565 h 510753"/>
              <a:gd name="connsiteX62" fmla="*/ 433695 w 609615"/>
              <a:gd name="connsiteY62" fmla="*/ 53792 h 510753"/>
              <a:gd name="connsiteX63" fmla="*/ 415442 w 609615"/>
              <a:gd name="connsiteY63" fmla="*/ 72018 h 510753"/>
              <a:gd name="connsiteX64" fmla="*/ 324060 w 609615"/>
              <a:gd name="connsiteY64" fmla="*/ 72018 h 510753"/>
              <a:gd name="connsiteX65" fmla="*/ 324060 w 609615"/>
              <a:gd name="connsiteY65" fmla="*/ 237103 h 510753"/>
              <a:gd name="connsiteX66" fmla="*/ 415442 w 609615"/>
              <a:gd name="connsiteY66" fmla="*/ 237103 h 510753"/>
              <a:gd name="connsiteX67" fmla="*/ 433695 w 609615"/>
              <a:gd name="connsiteY67" fmla="*/ 255330 h 510753"/>
              <a:gd name="connsiteX68" fmla="*/ 415442 w 609615"/>
              <a:gd name="connsiteY68" fmla="*/ 273556 h 510753"/>
              <a:gd name="connsiteX69" fmla="*/ 324060 w 609615"/>
              <a:gd name="connsiteY69" fmla="*/ 273556 h 510753"/>
              <a:gd name="connsiteX70" fmla="*/ 324060 w 609615"/>
              <a:gd name="connsiteY70" fmla="*/ 469290 h 510753"/>
              <a:gd name="connsiteX71" fmla="*/ 415442 w 609615"/>
              <a:gd name="connsiteY71" fmla="*/ 469290 h 510753"/>
              <a:gd name="connsiteX72" fmla="*/ 433695 w 609615"/>
              <a:gd name="connsiteY72" fmla="*/ 487516 h 510753"/>
              <a:gd name="connsiteX73" fmla="*/ 415442 w 609615"/>
              <a:gd name="connsiteY73" fmla="*/ 505743 h 510753"/>
              <a:gd name="connsiteX74" fmla="*/ 305807 w 609615"/>
              <a:gd name="connsiteY74" fmla="*/ 505743 h 510753"/>
              <a:gd name="connsiteX75" fmla="*/ 287554 w 609615"/>
              <a:gd name="connsiteY75" fmla="*/ 487516 h 510753"/>
              <a:gd name="connsiteX76" fmla="*/ 287554 w 609615"/>
              <a:gd name="connsiteY76" fmla="*/ 53792 h 510753"/>
              <a:gd name="connsiteX77" fmla="*/ 305807 w 609615"/>
              <a:gd name="connsiteY77" fmla="*/ 35565 h 510753"/>
              <a:gd name="connsiteX78" fmla="*/ 117102 w 609615"/>
              <a:gd name="connsiteY78" fmla="*/ 32037 h 510753"/>
              <a:gd name="connsiteX79" fmla="*/ 179890 w 609615"/>
              <a:gd name="connsiteY79" fmla="*/ 108676 h 510753"/>
              <a:gd name="connsiteX80" fmla="*/ 178262 w 609615"/>
              <a:gd name="connsiteY80" fmla="*/ 109373 h 510753"/>
              <a:gd name="connsiteX81" fmla="*/ 178262 w 609615"/>
              <a:gd name="connsiteY81" fmla="*/ 157679 h 510753"/>
              <a:gd name="connsiteX82" fmla="*/ 153379 w 609615"/>
              <a:gd name="connsiteY82" fmla="*/ 182412 h 510753"/>
              <a:gd name="connsiteX83" fmla="*/ 84313 w 609615"/>
              <a:gd name="connsiteY83" fmla="*/ 182412 h 510753"/>
              <a:gd name="connsiteX84" fmla="*/ 59430 w 609615"/>
              <a:gd name="connsiteY84" fmla="*/ 157562 h 510753"/>
              <a:gd name="connsiteX85" fmla="*/ 59430 w 609615"/>
              <a:gd name="connsiteY85" fmla="*/ 133642 h 510753"/>
              <a:gd name="connsiteX86" fmla="*/ 55593 w 609615"/>
              <a:gd name="connsiteY86" fmla="*/ 134803 h 510753"/>
              <a:gd name="connsiteX87" fmla="*/ 117102 w 609615"/>
              <a:gd name="connsiteY87" fmla="*/ 32037 h 510753"/>
              <a:gd name="connsiteX88" fmla="*/ 543107 w 609615"/>
              <a:gd name="connsiteY88" fmla="*/ 0 h 510753"/>
              <a:gd name="connsiteX89" fmla="*/ 599948 w 609615"/>
              <a:gd name="connsiteY89" fmla="*/ 56770 h 510753"/>
              <a:gd name="connsiteX90" fmla="*/ 543107 w 609615"/>
              <a:gd name="connsiteY90" fmla="*/ 113540 h 510753"/>
              <a:gd name="connsiteX91" fmla="*/ 486266 w 609615"/>
              <a:gd name="connsiteY91" fmla="*/ 56770 h 510753"/>
              <a:gd name="connsiteX92" fmla="*/ 543107 w 609615"/>
              <a:gd name="connsiteY92" fmla="*/ 0 h 510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609615" h="510753">
                <a:moveTo>
                  <a:pt x="552739" y="397213"/>
                </a:moveTo>
                <a:cubicBezTo>
                  <a:pt x="584151" y="397213"/>
                  <a:pt x="609615" y="422630"/>
                  <a:pt x="609615" y="453983"/>
                </a:cubicBezTo>
                <a:cubicBezTo>
                  <a:pt x="609615" y="485336"/>
                  <a:pt x="584151" y="510753"/>
                  <a:pt x="552739" y="510753"/>
                </a:cubicBezTo>
                <a:cubicBezTo>
                  <a:pt x="521327" y="510753"/>
                  <a:pt x="495863" y="485336"/>
                  <a:pt x="495863" y="453983"/>
                </a:cubicBezTo>
                <a:cubicBezTo>
                  <a:pt x="495863" y="422630"/>
                  <a:pt x="521327" y="397213"/>
                  <a:pt x="552739" y="397213"/>
                </a:cubicBezTo>
                <a:close/>
                <a:moveTo>
                  <a:pt x="547870" y="198571"/>
                </a:moveTo>
                <a:cubicBezTo>
                  <a:pt x="579282" y="198571"/>
                  <a:pt x="604746" y="223988"/>
                  <a:pt x="604746" y="255341"/>
                </a:cubicBezTo>
                <a:cubicBezTo>
                  <a:pt x="604746" y="286694"/>
                  <a:pt x="579282" y="312111"/>
                  <a:pt x="547870" y="312111"/>
                </a:cubicBezTo>
                <a:cubicBezTo>
                  <a:pt x="516458" y="312111"/>
                  <a:pt x="490994" y="286694"/>
                  <a:pt x="490994" y="255341"/>
                </a:cubicBezTo>
                <a:cubicBezTo>
                  <a:pt x="490994" y="223988"/>
                  <a:pt x="516458" y="198571"/>
                  <a:pt x="547870" y="198571"/>
                </a:cubicBezTo>
                <a:close/>
                <a:moveTo>
                  <a:pt x="119644" y="191797"/>
                </a:moveTo>
                <a:lnTo>
                  <a:pt x="127891" y="196674"/>
                </a:lnTo>
                <a:lnTo>
                  <a:pt x="121502" y="203292"/>
                </a:lnTo>
                <a:lnTo>
                  <a:pt x="129982" y="212233"/>
                </a:lnTo>
                <a:lnTo>
                  <a:pt x="122664" y="226050"/>
                </a:lnTo>
                <a:cubicBezTo>
                  <a:pt x="120573" y="230114"/>
                  <a:pt x="117321" y="229998"/>
                  <a:pt x="115462" y="225702"/>
                </a:cubicBezTo>
                <a:lnTo>
                  <a:pt x="109306" y="211652"/>
                </a:lnTo>
                <a:lnTo>
                  <a:pt x="117669" y="203176"/>
                </a:lnTo>
                <a:lnTo>
                  <a:pt x="111513" y="196441"/>
                </a:lnTo>
                <a:close/>
                <a:moveTo>
                  <a:pt x="88250" y="191374"/>
                </a:moveTo>
                <a:lnTo>
                  <a:pt x="111272" y="231774"/>
                </a:lnTo>
                <a:cubicBezTo>
                  <a:pt x="113597" y="235954"/>
                  <a:pt x="116620" y="238160"/>
                  <a:pt x="119760" y="238160"/>
                </a:cubicBezTo>
                <a:cubicBezTo>
                  <a:pt x="123015" y="238160"/>
                  <a:pt x="126038" y="235954"/>
                  <a:pt x="128364" y="231891"/>
                </a:cubicBezTo>
                <a:lnTo>
                  <a:pt x="152316" y="191490"/>
                </a:lnTo>
                <a:lnTo>
                  <a:pt x="195918" y="193812"/>
                </a:lnTo>
                <a:cubicBezTo>
                  <a:pt x="207894" y="194392"/>
                  <a:pt x="222195" y="199268"/>
                  <a:pt x="228241" y="204725"/>
                </a:cubicBezTo>
                <a:cubicBezTo>
                  <a:pt x="234520" y="210297"/>
                  <a:pt x="239287" y="224112"/>
                  <a:pt x="239287" y="236302"/>
                </a:cubicBezTo>
                <a:lnTo>
                  <a:pt x="239287" y="249653"/>
                </a:lnTo>
                <a:lnTo>
                  <a:pt x="183360" y="461987"/>
                </a:lnTo>
                <a:cubicBezTo>
                  <a:pt x="177663" y="483581"/>
                  <a:pt x="154874" y="501227"/>
                  <a:pt x="132433" y="501227"/>
                </a:cubicBezTo>
                <a:lnTo>
                  <a:pt x="122085" y="501227"/>
                </a:lnTo>
                <a:cubicBezTo>
                  <a:pt x="99645" y="501227"/>
                  <a:pt x="75925" y="483929"/>
                  <a:pt x="68949" y="462568"/>
                </a:cubicBezTo>
                <a:lnTo>
                  <a:pt x="0" y="249769"/>
                </a:lnTo>
                <a:lnTo>
                  <a:pt x="0" y="236302"/>
                </a:lnTo>
                <a:cubicBezTo>
                  <a:pt x="0" y="224112"/>
                  <a:pt x="4883" y="210297"/>
                  <a:pt x="11046" y="204725"/>
                </a:cubicBezTo>
                <a:cubicBezTo>
                  <a:pt x="17208" y="199268"/>
                  <a:pt x="31393" y="194509"/>
                  <a:pt x="43369" y="193812"/>
                </a:cubicBezTo>
                <a:close/>
                <a:moveTo>
                  <a:pt x="138106" y="151894"/>
                </a:moveTo>
                <a:cubicBezTo>
                  <a:pt x="140196" y="151081"/>
                  <a:pt x="142635" y="152127"/>
                  <a:pt x="143448" y="154218"/>
                </a:cubicBezTo>
                <a:cubicBezTo>
                  <a:pt x="144377" y="156426"/>
                  <a:pt x="143332" y="158866"/>
                  <a:pt x="141125" y="159679"/>
                </a:cubicBezTo>
                <a:cubicBezTo>
                  <a:pt x="131950" y="163281"/>
                  <a:pt x="124286" y="164559"/>
                  <a:pt x="118014" y="164559"/>
                </a:cubicBezTo>
                <a:cubicBezTo>
                  <a:pt x="105239" y="164559"/>
                  <a:pt x="98620" y="159330"/>
                  <a:pt x="98271" y="158982"/>
                </a:cubicBezTo>
                <a:cubicBezTo>
                  <a:pt x="96529" y="157588"/>
                  <a:pt x="96181" y="154915"/>
                  <a:pt x="97691" y="153172"/>
                </a:cubicBezTo>
                <a:cubicBezTo>
                  <a:pt x="99084" y="151430"/>
                  <a:pt x="101639" y="151081"/>
                  <a:pt x="103497" y="152591"/>
                </a:cubicBezTo>
                <a:cubicBezTo>
                  <a:pt x="103962" y="152940"/>
                  <a:pt x="114995" y="161073"/>
                  <a:pt x="138106" y="151894"/>
                </a:cubicBezTo>
                <a:close/>
                <a:moveTo>
                  <a:pt x="139648" y="119739"/>
                </a:moveTo>
                <a:cubicBezTo>
                  <a:pt x="147918" y="120435"/>
                  <a:pt x="149316" y="134921"/>
                  <a:pt x="149316" y="134921"/>
                </a:cubicBezTo>
                <a:lnTo>
                  <a:pt x="129981" y="134921"/>
                </a:lnTo>
                <a:cubicBezTo>
                  <a:pt x="129981" y="134921"/>
                  <a:pt x="131379" y="119044"/>
                  <a:pt x="139648" y="119739"/>
                </a:cubicBezTo>
                <a:close/>
                <a:moveTo>
                  <a:pt x="91170" y="119739"/>
                </a:moveTo>
                <a:cubicBezTo>
                  <a:pt x="99440" y="120435"/>
                  <a:pt x="100838" y="134921"/>
                  <a:pt x="100838" y="134921"/>
                </a:cubicBezTo>
                <a:lnTo>
                  <a:pt x="81503" y="134921"/>
                </a:lnTo>
                <a:cubicBezTo>
                  <a:pt x="81503" y="134921"/>
                  <a:pt x="82901" y="119044"/>
                  <a:pt x="91170" y="119739"/>
                </a:cubicBezTo>
                <a:close/>
                <a:moveTo>
                  <a:pt x="95591" y="95554"/>
                </a:moveTo>
                <a:cubicBezTo>
                  <a:pt x="92685" y="103451"/>
                  <a:pt x="84429" y="120752"/>
                  <a:pt x="67686" y="130042"/>
                </a:cubicBezTo>
                <a:lnTo>
                  <a:pt x="67686" y="157679"/>
                </a:lnTo>
                <a:cubicBezTo>
                  <a:pt x="67686" y="166736"/>
                  <a:pt x="75127" y="174168"/>
                  <a:pt x="84313" y="174168"/>
                </a:cubicBezTo>
                <a:lnTo>
                  <a:pt x="153379" y="174168"/>
                </a:lnTo>
                <a:cubicBezTo>
                  <a:pt x="162449" y="174168"/>
                  <a:pt x="169890" y="166736"/>
                  <a:pt x="169890" y="157562"/>
                </a:cubicBezTo>
                <a:lnTo>
                  <a:pt x="169890" y="112043"/>
                </a:lnTo>
                <a:cubicBezTo>
                  <a:pt x="153961" y="116340"/>
                  <a:pt x="122102" y="120752"/>
                  <a:pt x="100359" y="95554"/>
                </a:cubicBezTo>
                <a:close/>
                <a:moveTo>
                  <a:pt x="305807" y="35565"/>
                </a:moveTo>
                <a:lnTo>
                  <a:pt x="415442" y="35565"/>
                </a:lnTo>
                <a:cubicBezTo>
                  <a:pt x="425557" y="35565"/>
                  <a:pt x="433695" y="43692"/>
                  <a:pt x="433695" y="53792"/>
                </a:cubicBezTo>
                <a:cubicBezTo>
                  <a:pt x="433695" y="63892"/>
                  <a:pt x="425557" y="72018"/>
                  <a:pt x="415442" y="72018"/>
                </a:cubicBezTo>
                <a:lnTo>
                  <a:pt x="324060" y="72018"/>
                </a:lnTo>
                <a:lnTo>
                  <a:pt x="324060" y="237103"/>
                </a:lnTo>
                <a:lnTo>
                  <a:pt x="415442" y="237103"/>
                </a:lnTo>
                <a:cubicBezTo>
                  <a:pt x="425557" y="237103"/>
                  <a:pt x="433695" y="245346"/>
                  <a:pt x="433695" y="255330"/>
                </a:cubicBezTo>
                <a:cubicBezTo>
                  <a:pt x="433695" y="265430"/>
                  <a:pt x="425557" y="273556"/>
                  <a:pt x="415442" y="273556"/>
                </a:cubicBezTo>
                <a:lnTo>
                  <a:pt x="324060" y="273556"/>
                </a:lnTo>
                <a:lnTo>
                  <a:pt x="324060" y="469290"/>
                </a:lnTo>
                <a:lnTo>
                  <a:pt x="415442" y="469290"/>
                </a:lnTo>
                <a:cubicBezTo>
                  <a:pt x="425557" y="469290"/>
                  <a:pt x="433695" y="477416"/>
                  <a:pt x="433695" y="487516"/>
                </a:cubicBezTo>
                <a:cubicBezTo>
                  <a:pt x="433695" y="497617"/>
                  <a:pt x="425557" y="505743"/>
                  <a:pt x="415442" y="505743"/>
                </a:cubicBezTo>
                <a:lnTo>
                  <a:pt x="305807" y="505743"/>
                </a:lnTo>
                <a:cubicBezTo>
                  <a:pt x="295692" y="505743"/>
                  <a:pt x="287554" y="497617"/>
                  <a:pt x="287554" y="487516"/>
                </a:cubicBezTo>
                <a:lnTo>
                  <a:pt x="287554" y="53792"/>
                </a:lnTo>
                <a:cubicBezTo>
                  <a:pt x="287554" y="43692"/>
                  <a:pt x="295692" y="35565"/>
                  <a:pt x="305807" y="35565"/>
                </a:cubicBezTo>
                <a:close/>
                <a:moveTo>
                  <a:pt x="117102" y="32037"/>
                </a:moveTo>
                <a:cubicBezTo>
                  <a:pt x="195819" y="32037"/>
                  <a:pt x="179890" y="108676"/>
                  <a:pt x="179890" y="108676"/>
                </a:cubicBezTo>
                <a:cubicBezTo>
                  <a:pt x="179890" y="108676"/>
                  <a:pt x="179308" y="108908"/>
                  <a:pt x="178262" y="109373"/>
                </a:cubicBezTo>
                <a:lnTo>
                  <a:pt x="178262" y="157679"/>
                </a:lnTo>
                <a:cubicBezTo>
                  <a:pt x="178262" y="171381"/>
                  <a:pt x="167099" y="182412"/>
                  <a:pt x="153379" y="182412"/>
                </a:cubicBezTo>
                <a:lnTo>
                  <a:pt x="84313" y="182412"/>
                </a:lnTo>
                <a:cubicBezTo>
                  <a:pt x="70593" y="182412"/>
                  <a:pt x="59430" y="171265"/>
                  <a:pt x="59430" y="157562"/>
                </a:cubicBezTo>
                <a:lnTo>
                  <a:pt x="59430" y="133642"/>
                </a:lnTo>
                <a:cubicBezTo>
                  <a:pt x="58151" y="134106"/>
                  <a:pt x="56872" y="134571"/>
                  <a:pt x="55593" y="134803"/>
                </a:cubicBezTo>
                <a:cubicBezTo>
                  <a:pt x="55593" y="134803"/>
                  <a:pt x="34083" y="32153"/>
                  <a:pt x="117102" y="32037"/>
                </a:cubicBezTo>
                <a:close/>
                <a:moveTo>
                  <a:pt x="543107" y="0"/>
                </a:moveTo>
                <a:cubicBezTo>
                  <a:pt x="574499" y="0"/>
                  <a:pt x="599948" y="25417"/>
                  <a:pt x="599948" y="56770"/>
                </a:cubicBezTo>
                <a:cubicBezTo>
                  <a:pt x="599948" y="88123"/>
                  <a:pt x="574499" y="113540"/>
                  <a:pt x="543107" y="113540"/>
                </a:cubicBezTo>
                <a:cubicBezTo>
                  <a:pt x="511715" y="113540"/>
                  <a:pt x="486266" y="88123"/>
                  <a:pt x="486266" y="56770"/>
                </a:cubicBezTo>
                <a:cubicBezTo>
                  <a:pt x="486266" y="25417"/>
                  <a:pt x="511715" y="0"/>
                  <a:pt x="5431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id-ID" dirty="0">
              <a:cs typeface="+mn-ea"/>
              <a:sym typeface="+mn-lt"/>
            </a:endParaRPr>
          </a:p>
        </p:txBody>
      </p:sp>
      <p:sp>
        <p:nvSpPr>
          <p:cNvPr id="15" name="ïṣļïḍè"/>
          <p:cNvSpPr/>
          <p:nvPr>
            <p:custDataLst>
              <p:tags r:id="rId10"/>
            </p:custDataLst>
          </p:nvPr>
        </p:nvSpPr>
        <p:spPr>
          <a:xfrm>
            <a:off x="2481463" y="3044133"/>
            <a:ext cx="936886" cy="936885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id-ID" dirty="0">
              <a:cs typeface="+mn-ea"/>
              <a:sym typeface="+mn-lt"/>
            </a:endParaRPr>
          </a:p>
        </p:txBody>
      </p:sp>
      <p:sp>
        <p:nvSpPr>
          <p:cNvPr id="33" name="işlîḓê"/>
          <p:cNvSpPr/>
          <p:nvPr>
            <p:custDataLst>
              <p:tags r:id="rId11"/>
            </p:custDataLst>
          </p:nvPr>
        </p:nvSpPr>
        <p:spPr>
          <a:xfrm>
            <a:off x="2732225" y="3330196"/>
            <a:ext cx="435362" cy="364760"/>
          </a:xfrm>
          <a:custGeom>
            <a:avLst/>
            <a:gdLst>
              <a:gd name="connsiteX0" fmla="*/ 552739 w 609615"/>
              <a:gd name="connsiteY0" fmla="*/ 397213 h 510753"/>
              <a:gd name="connsiteX1" fmla="*/ 609615 w 609615"/>
              <a:gd name="connsiteY1" fmla="*/ 453983 h 510753"/>
              <a:gd name="connsiteX2" fmla="*/ 552739 w 609615"/>
              <a:gd name="connsiteY2" fmla="*/ 510753 h 510753"/>
              <a:gd name="connsiteX3" fmla="*/ 495863 w 609615"/>
              <a:gd name="connsiteY3" fmla="*/ 453983 h 510753"/>
              <a:gd name="connsiteX4" fmla="*/ 552739 w 609615"/>
              <a:gd name="connsiteY4" fmla="*/ 397213 h 510753"/>
              <a:gd name="connsiteX5" fmla="*/ 547870 w 609615"/>
              <a:gd name="connsiteY5" fmla="*/ 198571 h 510753"/>
              <a:gd name="connsiteX6" fmla="*/ 604746 w 609615"/>
              <a:gd name="connsiteY6" fmla="*/ 255341 h 510753"/>
              <a:gd name="connsiteX7" fmla="*/ 547870 w 609615"/>
              <a:gd name="connsiteY7" fmla="*/ 312111 h 510753"/>
              <a:gd name="connsiteX8" fmla="*/ 490994 w 609615"/>
              <a:gd name="connsiteY8" fmla="*/ 255341 h 510753"/>
              <a:gd name="connsiteX9" fmla="*/ 547870 w 609615"/>
              <a:gd name="connsiteY9" fmla="*/ 198571 h 510753"/>
              <a:gd name="connsiteX10" fmla="*/ 119644 w 609615"/>
              <a:gd name="connsiteY10" fmla="*/ 191797 h 510753"/>
              <a:gd name="connsiteX11" fmla="*/ 127891 w 609615"/>
              <a:gd name="connsiteY11" fmla="*/ 196674 h 510753"/>
              <a:gd name="connsiteX12" fmla="*/ 121502 w 609615"/>
              <a:gd name="connsiteY12" fmla="*/ 203292 h 510753"/>
              <a:gd name="connsiteX13" fmla="*/ 129982 w 609615"/>
              <a:gd name="connsiteY13" fmla="*/ 212233 h 510753"/>
              <a:gd name="connsiteX14" fmla="*/ 122664 w 609615"/>
              <a:gd name="connsiteY14" fmla="*/ 226050 h 510753"/>
              <a:gd name="connsiteX15" fmla="*/ 115462 w 609615"/>
              <a:gd name="connsiteY15" fmla="*/ 225702 h 510753"/>
              <a:gd name="connsiteX16" fmla="*/ 109306 w 609615"/>
              <a:gd name="connsiteY16" fmla="*/ 211652 h 510753"/>
              <a:gd name="connsiteX17" fmla="*/ 117669 w 609615"/>
              <a:gd name="connsiteY17" fmla="*/ 203176 h 510753"/>
              <a:gd name="connsiteX18" fmla="*/ 111513 w 609615"/>
              <a:gd name="connsiteY18" fmla="*/ 196441 h 510753"/>
              <a:gd name="connsiteX19" fmla="*/ 88250 w 609615"/>
              <a:gd name="connsiteY19" fmla="*/ 191374 h 510753"/>
              <a:gd name="connsiteX20" fmla="*/ 111272 w 609615"/>
              <a:gd name="connsiteY20" fmla="*/ 231774 h 510753"/>
              <a:gd name="connsiteX21" fmla="*/ 119760 w 609615"/>
              <a:gd name="connsiteY21" fmla="*/ 238160 h 510753"/>
              <a:gd name="connsiteX22" fmla="*/ 128364 w 609615"/>
              <a:gd name="connsiteY22" fmla="*/ 231891 h 510753"/>
              <a:gd name="connsiteX23" fmla="*/ 152316 w 609615"/>
              <a:gd name="connsiteY23" fmla="*/ 191490 h 510753"/>
              <a:gd name="connsiteX24" fmla="*/ 195918 w 609615"/>
              <a:gd name="connsiteY24" fmla="*/ 193812 h 510753"/>
              <a:gd name="connsiteX25" fmla="*/ 228241 w 609615"/>
              <a:gd name="connsiteY25" fmla="*/ 204725 h 510753"/>
              <a:gd name="connsiteX26" fmla="*/ 239287 w 609615"/>
              <a:gd name="connsiteY26" fmla="*/ 236302 h 510753"/>
              <a:gd name="connsiteX27" fmla="*/ 239287 w 609615"/>
              <a:gd name="connsiteY27" fmla="*/ 249653 h 510753"/>
              <a:gd name="connsiteX28" fmla="*/ 183360 w 609615"/>
              <a:gd name="connsiteY28" fmla="*/ 461987 h 510753"/>
              <a:gd name="connsiteX29" fmla="*/ 132433 w 609615"/>
              <a:gd name="connsiteY29" fmla="*/ 501227 h 510753"/>
              <a:gd name="connsiteX30" fmla="*/ 122085 w 609615"/>
              <a:gd name="connsiteY30" fmla="*/ 501227 h 510753"/>
              <a:gd name="connsiteX31" fmla="*/ 68949 w 609615"/>
              <a:gd name="connsiteY31" fmla="*/ 462568 h 510753"/>
              <a:gd name="connsiteX32" fmla="*/ 0 w 609615"/>
              <a:gd name="connsiteY32" fmla="*/ 249769 h 510753"/>
              <a:gd name="connsiteX33" fmla="*/ 0 w 609615"/>
              <a:gd name="connsiteY33" fmla="*/ 236302 h 510753"/>
              <a:gd name="connsiteX34" fmla="*/ 11046 w 609615"/>
              <a:gd name="connsiteY34" fmla="*/ 204725 h 510753"/>
              <a:gd name="connsiteX35" fmla="*/ 43369 w 609615"/>
              <a:gd name="connsiteY35" fmla="*/ 193812 h 510753"/>
              <a:gd name="connsiteX36" fmla="*/ 138106 w 609615"/>
              <a:gd name="connsiteY36" fmla="*/ 151894 h 510753"/>
              <a:gd name="connsiteX37" fmla="*/ 143448 w 609615"/>
              <a:gd name="connsiteY37" fmla="*/ 154218 h 510753"/>
              <a:gd name="connsiteX38" fmla="*/ 141125 w 609615"/>
              <a:gd name="connsiteY38" fmla="*/ 159679 h 510753"/>
              <a:gd name="connsiteX39" fmla="*/ 118014 w 609615"/>
              <a:gd name="connsiteY39" fmla="*/ 164559 h 510753"/>
              <a:gd name="connsiteX40" fmla="*/ 98271 w 609615"/>
              <a:gd name="connsiteY40" fmla="*/ 158982 h 510753"/>
              <a:gd name="connsiteX41" fmla="*/ 97691 w 609615"/>
              <a:gd name="connsiteY41" fmla="*/ 153172 h 510753"/>
              <a:gd name="connsiteX42" fmla="*/ 103497 w 609615"/>
              <a:gd name="connsiteY42" fmla="*/ 152591 h 510753"/>
              <a:gd name="connsiteX43" fmla="*/ 138106 w 609615"/>
              <a:gd name="connsiteY43" fmla="*/ 151894 h 510753"/>
              <a:gd name="connsiteX44" fmla="*/ 139648 w 609615"/>
              <a:gd name="connsiteY44" fmla="*/ 119739 h 510753"/>
              <a:gd name="connsiteX45" fmla="*/ 149316 w 609615"/>
              <a:gd name="connsiteY45" fmla="*/ 134921 h 510753"/>
              <a:gd name="connsiteX46" fmla="*/ 129981 w 609615"/>
              <a:gd name="connsiteY46" fmla="*/ 134921 h 510753"/>
              <a:gd name="connsiteX47" fmla="*/ 139648 w 609615"/>
              <a:gd name="connsiteY47" fmla="*/ 119739 h 510753"/>
              <a:gd name="connsiteX48" fmla="*/ 91170 w 609615"/>
              <a:gd name="connsiteY48" fmla="*/ 119739 h 510753"/>
              <a:gd name="connsiteX49" fmla="*/ 100838 w 609615"/>
              <a:gd name="connsiteY49" fmla="*/ 134921 h 510753"/>
              <a:gd name="connsiteX50" fmla="*/ 81503 w 609615"/>
              <a:gd name="connsiteY50" fmla="*/ 134921 h 510753"/>
              <a:gd name="connsiteX51" fmla="*/ 91170 w 609615"/>
              <a:gd name="connsiteY51" fmla="*/ 119739 h 510753"/>
              <a:gd name="connsiteX52" fmla="*/ 95591 w 609615"/>
              <a:gd name="connsiteY52" fmla="*/ 95554 h 510753"/>
              <a:gd name="connsiteX53" fmla="*/ 67686 w 609615"/>
              <a:gd name="connsiteY53" fmla="*/ 130042 h 510753"/>
              <a:gd name="connsiteX54" fmla="*/ 67686 w 609615"/>
              <a:gd name="connsiteY54" fmla="*/ 157679 h 510753"/>
              <a:gd name="connsiteX55" fmla="*/ 84313 w 609615"/>
              <a:gd name="connsiteY55" fmla="*/ 174168 h 510753"/>
              <a:gd name="connsiteX56" fmla="*/ 153379 w 609615"/>
              <a:gd name="connsiteY56" fmla="*/ 174168 h 510753"/>
              <a:gd name="connsiteX57" fmla="*/ 169890 w 609615"/>
              <a:gd name="connsiteY57" fmla="*/ 157562 h 510753"/>
              <a:gd name="connsiteX58" fmla="*/ 169890 w 609615"/>
              <a:gd name="connsiteY58" fmla="*/ 112043 h 510753"/>
              <a:gd name="connsiteX59" fmla="*/ 100359 w 609615"/>
              <a:gd name="connsiteY59" fmla="*/ 95554 h 510753"/>
              <a:gd name="connsiteX60" fmla="*/ 305807 w 609615"/>
              <a:gd name="connsiteY60" fmla="*/ 35565 h 510753"/>
              <a:gd name="connsiteX61" fmla="*/ 415442 w 609615"/>
              <a:gd name="connsiteY61" fmla="*/ 35565 h 510753"/>
              <a:gd name="connsiteX62" fmla="*/ 433695 w 609615"/>
              <a:gd name="connsiteY62" fmla="*/ 53792 h 510753"/>
              <a:gd name="connsiteX63" fmla="*/ 415442 w 609615"/>
              <a:gd name="connsiteY63" fmla="*/ 72018 h 510753"/>
              <a:gd name="connsiteX64" fmla="*/ 324060 w 609615"/>
              <a:gd name="connsiteY64" fmla="*/ 72018 h 510753"/>
              <a:gd name="connsiteX65" fmla="*/ 324060 w 609615"/>
              <a:gd name="connsiteY65" fmla="*/ 237103 h 510753"/>
              <a:gd name="connsiteX66" fmla="*/ 415442 w 609615"/>
              <a:gd name="connsiteY66" fmla="*/ 237103 h 510753"/>
              <a:gd name="connsiteX67" fmla="*/ 433695 w 609615"/>
              <a:gd name="connsiteY67" fmla="*/ 255330 h 510753"/>
              <a:gd name="connsiteX68" fmla="*/ 415442 w 609615"/>
              <a:gd name="connsiteY68" fmla="*/ 273556 h 510753"/>
              <a:gd name="connsiteX69" fmla="*/ 324060 w 609615"/>
              <a:gd name="connsiteY69" fmla="*/ 273556 h 510753"/>
              <a:gd name="connsiteX70" fmla="*/ 324060 w 609615"/>
              <a:gd name="connsiteY70" fmla="*/ 469290 h 510753"/>
              <a:gd name="connsiteX71" fmla="*/ 415442 w 609615"/>
              <a:gd name="connsiteY71" fmla="*/ 469290 h 510753"/>
              <a:gd name="connsiteX72" fmla="*/ 433695 w 609615"/>
              <a:gd name="connsiteY72" fmla="*/ 487516 h 510753"/>
              <a:gd name="connsiteX73" fmla="*/ 415442 w 609615"/>
              <a:gd name="connsiteY73" fmla="*/ 505743 h 510753"/>
              <a:gd name="connsiteX74" fmla="*/ 305807 w 609615"/>
              <a:gd name="connsiteY74" fmla="*/ 505743 h 510753"/>
              <a:gd name="connsiteX75" fmla="*/ 287554 w 609615"/>
              <a:gd name="connsiteY75" fmla="*/ 487516 h 510753"/>
              <a:gd name="connsiteX76" fmla="*/ 287554 w 609615"/>
              <a:gd name="connsiteY76" fmla="*/ 53792 h 510753"/>
              <a:gd name="connsiteX77" fmla="*/ 305807 w 609615"/>
              <a:gd name="connsiteY77" fmla="*/ 35565 h 510753"/>
              <a:gd name="connsiteX78" fmla="*/ 117102 w 609615"/>
              <a:gd name="connsiteY78" fmla="*/ 32037 h 510753"/>
              <a:gd name="connsiteX79" fmla="*/ 179890 w 609615"/>
              <a:gd name="connsiteY79" fmla="*/ 108676 h 510753"/>
              <a:gd name="connsiteX80" fmla="*/ 178262 w 609615"/>
              <a:gd name="connsiteY80" fmla="*/ 109373 h 510753"/>
              <a:gd name="connsiteX81" fmla="*/ 178262 w 609615"/>
              <a:gd name="connsiteY81" fmla="*/ 157679 h 510753"/>
              <a:gd name="connsiteX82" fmla="*/ 153379 w 609615"/>
              <a:gd name="connsiteY82" fmla="*/ 182412 h 510753"/>
              <a:gd name="connsiteX83" fmla="*/ 84313 w 609615"/>
              <a:gd name="connsiteY83" fmla="*/ 182412 h 510753"/>
              <a:gd name="connsiteX84" fmla="*/ 59430 w 609615"/>
              <a:gd name="connsiteY84" fmla="*/ 157562 h 510753"/>
              <a:gd name="connsiteX85" fmla="*/ 59430 w 609615"/>
              <a:gd name="connsiteY85" fmla="*/ 133642 h 510753"/>
              <a:gd name="connsiteX86" fmla="*/ 55593 w 609615"/>
              <a:gd name="connsiteY86" fmla="*/ 134803 h 510753"/>
              <a:gd name="connsiteX87" fmla="*/ 117102 w 609615"/>
              <a:gd name="connsiteY87" fmla="*/ 32037 h 510753"/>
              <a:gd name="connsiteX88" fmla="*/ 543107 w 609615"/>
              <a:gd name="connsiteY88" fmla="*/ 0 h 510753"/>
              <a:gd name="connsiteX89" fmla="*/ 599948 w 609615"/>
              <a:gd name="connsiteY89" fmla="*/ 56770 h 510753"/>
              <a:gd name="connsiteX90" fmla="*/ 543107 w 609615"/>
              <a:gd name="connsiteY90" fmla="*/ 113540 h 510753"/>
              <a:gd name="connsiteX91" fmla="*/ 486266 w 609615"/>
              <a:gd name="connsiteY91" fmla="*/ 56770 h 510753"/>
              <a:gd name="connsiteX92" fmla="*/ 543107 w 609615"/>
              <a:gd name="connsiteY92" fmla="*/ 0 h 510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609615" h="510753">
                <a:moveTo>
                  <a:pt x="552739" y="397213"/>
                </a:moveTo>
                <a:cubicBezTo>
                  <a:pt x="584151" y="397213"/>
                  <a:pt x="609615" y="422630"/>
                  <a:pt x="609615" y="453983"/>
                </a:cubicBezTo>
                <a:cubicBezTo>
                  <a:pt x="609615" y="485336"/>
                  <a:pt x="584151" y="510753"/>
                  <a:pt x="552739" y="510753"/>
                </a:cubicBezTo>
                <a:cubicBezTo>
                  <a:pt x="521327" y="510753"/>
                  <a:pt x="495863" y="485336"/>
                  <a:pt x="495863" y="453983"/>
                </a:cubicBezTo>
                <a:cubicBezTo>
                  <a:pt x="495863" y="422630"/>
                  <a:pt x="521327" y="397213"/>
                  <a:pt x="552739" y="397213"/>
                </a:cubicBezTo>
                <a:close/>
                <a:moveTo>
                  <a:pt x="547870" y="198571"/>
                </a:moveTo>
                <a:cubicBezTo>
                  <a:pt x="579282" y="198571"/>
                  <a:pt x="604746" y="223988"/>
                  <a:pt x="604746" y="255341"/>
                </a:cubicBezTo>
                <a:cubicBezTo>
                  <a:pt x="604746" y="286694"/>
                  <a:pt x="579282" y="312111"/>
                  <a:pt x="547870" y="312111"/>
                </a:cubicBezTo>
                <a:cubicBezTo>
                  <a:pt x="516458" y="312111"/>
                  <a:pt x="490994" y="286694"/>
                  <a:pt x="490994" y="255341"/>
                </a:cubicBezTo>
                <a:cubicBezTo>
                  <a:pt x="490994" y="223988"/>
                  <a:pt x="516458" y="198571"/>
                  <a:pt x="547870" y="198571"/>
                </a:cubicBezTo>
                <a:close/>
                <a:moveTo>
                  <a:pt x="119644" y="191797"/>
                </a:moveTo>
                <a:lnTo>
                  <a:pt x="127891" y="196674"/>
                </a:lnTo>
                <a:lnTo>
                  <a:pt x="121502" y="203292"/>
                </a:lnTo>
                <a:lnTo>
                  <a:pt x="129982" y="212233"/>
                </a:lnTo>
                <a:lnTo>
                  <a:pt x="122664" y="226050"/>
                </a:lnTo>
                <a:cubicBezTo>
                  <a:pt x="120573" y="230114"/>
                  <a:pt x="117321" y="229998"/>
                  <a:pt x="115462" y="225702"/>
                </a:cubicBezTo>
                <a:lnTo>
                  <a:pt x="109306" y="211652"/>
                </a:lnTo>
                <a:lnTo>
                  <a:pt x="117669" y="203176"/>
                </a:lnTo>
                <a:lnTo>
                  <a:pt x="111513" y="196441"/>
                </a:lnTo>
                <a:close/>
                <a:moveTo>
                  <a:pt x="88250" y="191374"/>
                </a:moveTo>
                <a:lnTo>
                  <a:pt x="111272" y="231774"/>
                </a:lnTo>
                <a:cubicBezTo>
                  <a:pt x="113597" y="235954"/>
                  <a:pt x="116620" y="238160"/>
                  <a:pt x="119760" y="238160"/>
                </a:cubicBezTo>
                <a:cubicBezTo>
                  <a:pt x="123015" y="238160"/>
                  <a:pt x="126038" y="235954"/>
                  <a:pt x="128364" y="231891"/>
                </a:cubicBezTo>
                <a:lnTo>
                  <a:pt x="152316" y="191490"/>
                </a:lnTo>
                <a:lnTo>
                  <a:pt x="195918" y="193812"/>
                </a:lnTo>
                <a:cubicBezTo>
                  <a:pt x="207894" y="194392"/>
                  <a:pt x="222195" y="199268"/>
                  <a:pt x="228241" y="204725"/>
                </a:cubicBezTo>
                <a:cubicBezTo>
                  <a:pt x="234520" y="210297"/>
                  <a:pt x="239287" y="224112"/>
                  <a:pt x="239287" y="236302"/>
                </a:cubicBezTo>
                <a:lnTo>
                  <a:pt x="239287" y="249653"/>
                </a:lnTo>
                <a:lnTo>
                  <a:pt x="183360" y="461987"/>
                </a:lnTo>
                <a:cubicBezTo>
                  <a:pt x="177663" y="483581"/>
                  <a:pt x="154874" y="501227"/>
                  <a:pt x="132433" y="501227"/>
                </a:cubicBezTo>
                <a:lnTo>
                  <a:pt x="122085" y="501227"/>
                </a:lnTo>
                <a:cubicBezTo>
                  <a:pt x="99645" y="501227"/>
                  <a:pt x="75925" y="483929"/>
                  <a:pt x="68949" y="462568"/>
                </a:cubicBezTo>
                <a:lnTo>
                  <a:pt x="0" y="249769"/>
                </a:lnTo>
                <a:lnTo>
                  <a:pt x="0" y="236302"/>
                </a:lnTo>
                <a:cubicBezTo>
                  <a:pt x="0" y="224112"/>
                  <a:pt x="4883" y="210297"/>
                  <a:pt x="11046" y="204725"/>
                </a:cubicBezTo>
                <a:cubicBezTo>
                  <a:pt x="17208" y="199268"/>
                  <a:pt x="31393" y="194509"/>
                  <a:pt x="43369" y="193812"/>
                </a:cubicBezTo>
                <a:close/>
                <a:moveTo>
                  <a:pt x="138106" y="151894"/>
                </a:moveTo>
                <a:cubicBezTo>
                  <a:pt x="140196" y="151081"/>
                  <a:pt x="142635" y="152127"/>
                  <a:pt x="143448" y="154218"/>
                </a:cubicBezTo>
                <a:cubicBezTo>
                  <a:pt x="144377" y="156426"/>
                  <a:pt x="143332" y="158866"/>
                  <a:pt x="141125" y="159679"/>
                </a:cubicBezTo>
                <a:cubicBezTo>
                  <a:pt x="131950" y="163281"/>
                  <a:pt x="124286" y="164559"/>
                  <a:pt x="118014" y="164559"/>
                </a:cubicBezTo>
                <a:cubicBezTo>
                  <a:pt x="105239" y="164559"/>
                  <a:pt x="98620" y="159330"/>
                  <a:pt x="98271" y="158982"/>
                </a:cubicBezTo>
                <a:cubicBezTo>
                  <a:pt x="96529" y="157588"/>
                  <a:pt x="96181" y="154915"/>
                  <a:pt x="97691" y="153172"/>
                </a:cubicBezTo>
                <a:cubicBezTo>
                  <a:pt x="99084" y="151430"/>
                  <a:pt x="101639" y="151081"/>
                  <a:pt x="103497" y="152591"/>
                </a:cubicBezTo>
                <a:cubicBezTo>
                  <a:pt x="103962" y="152940"/>
                  <a:pt x="114995" y="161073"/>
                  <a:pt x="138106" y="151894"/>
                </a:cubicBezTo>
                <a:close/>
                <a:moveTo>
                  <a:pt x="139648" y="119739"/>
                </a:moveTo>
                <a:cubicBezTo>
                  <a:pt x="147918" y="120435"/>
                  <a:pt x="149316" y="134921"/>
                  <a:pt x="149316" y="134921"/>
                </a:cubicBezTo>
                <a:lnTo>
                  <a:pt x="129981" y="134921"/>
                </a:lnTo>
                <a:cubicBezTo>
                  <a:pt x="129981" y="134921"/>
                  <a:pt x="131379" y="119044"/>
                  <a:pt x="139648" y="119739"/>
                </a:cubicBezTo>
                <a:close/>
                <a:moveTo>
                  <a:pt x="91170" y="119739"/>
                </a:moveTo>
                <a:cubicBezTo>
                  <a:pt x="99440" y="120435"/>
                  <a:pt x="100838" y="134921"/>
                  <a:pt x="100838" y="134921"/>
                </a:cubicBezTo>
                <a:lnTo>
                  <a:pt x="81503" y="134921"/>
                </a:lnTo>
                <a:cubicBezTo>
                  <a:pt x="81503" y="134921"/>
                  <a:pt x="82901" y="119044"/>
                  <a:pt x="91170" y="119739"/>
                </a:cubicBezTo>
                <a:close/>
                <a:moveTo>
                  <a:pt x="95591" y="95554"/>
                </a:moveTo>
                <a:cubicBezTo>
                  <a:pt x="92685" y="103451"/>
                  <a:pt x="84429" y="120752"/>
                  <a:pt x="67686" y="130042"/>
                </a:cubicBezTo>
                <a:lnTo>
                  <a:pt x="67686" y="157679"/>
                </a:lnTo>
                <a:cubicBezTo>
                  <a:pt x="67686" y="166736"/>
                  <a:pt x="75127" y="174168"/>
                  <a:pt x="84313" y="174168"/>
                </a:cubicBezTo>
                <a:lnTo>
                  <a:pt x="153379" y="174168"/>
                </a:lnTo>
                <a:cubicBezTo>
                  <a:pt x="162449" y="174168"/>
                  <a:pt x="169890" y="166736"/>
                  <a:pt x="169890" y="157562"/>
                </a:cubicBezTo>
                <a:lnTo>
                  <a:pt x="169890" y="112043"/>
                </a:lnTo>
                <a:cubicBezTo>
                  <a:pt x="153961" y="116340"/>
                  <a:pt x="122102" y="120752"/>
                  <a:pt x="100359" y="95554"/>
                </a:cubicBezTo>
                <a:close/>
                <a:moveTo>
                  <a:pt x="305807" y="35565"/>
                </a:moveTo>
                <a:lnTo>
                  <a:pt x="415442" y="35565"/>
                </a:lnTo>
                <a:cubicBezTo>
                  <a:pt x="425557" y="35565"/>
                  <a:pt x="433695" y="43692"/>
                  <a:pt x="433695" y="53792"/>
                </a:cubicBezTo>
                <a:cubicBezTo>
                  <a:pt x="433695" y="63892"/>
                  <a:pt x="425557" y="72018"/>
                  <a:pt x="415442" y="72018"/>
                </a:cubicBezTo>
                <a:lnTo>
                  <a:pt x="324060" y="72018"/>
                </a:lnTo>
                <a:lnTo>
                  <a:pt x="324060" y="237103"/>
                </a:lnTo>
                <a:lnTo>
                  <a:pt x="415442" y="237103"/>
                </a:lnTo>
                <a:cubicBezTo>
                  <a:pt x="425557" y="237103"/>
                  <a:pt x="433695" y="245346"/>
                  <a:pt x="433695" y="255330"/>
                </a:cubicBezTo>
                <a:cubicBezTo>
                  <a:pt x="433695" y="265430"/>
                  <a:pt x="425557" y="273556"/>
                  <a:pt x="415442" y="273556"/>
                </a:cubicBezTo>
                <a:lnTo>
                  <a:pt x="324060" y="273556"/>
                </a:lnTo>
                <a:lnTo>
                  <a:pt x="324060" y="469290"/>
                </a:lnTo>
                <a:lnTo>
                  <a:pt x="415442" y="469290"/>
                </a:lnTo>
                <a:cubicBezTo>
                  <a:pt x="425557" y="469290"/>
                  <a:pt x="433695" y="477416"/>
                  <a:pt x="433695" y="487516"/>
                </a:cubicBezTo>
                <a:cubicBezTo>
                  <a:pt x="433695" y="497617"/>
                  <a:pt x="425557" y="505743"/>
                  <a:pt x="415442" y="505743"/>
                </a:cubicBezTo>
                <a:lnTo>
                  <a:pt x="305807" y="505743"/>
                </a:lnTo>
                <a:cubicBezTo>
                  <a:pt x="295692" y="505743"/>
                  <a:pt x="287554" y="497617"/>
                  <a:pt x="287554" y="487516"/>
                </a:cubicBezTo>
                <a:lnTo>
                  <a:pt x="287554" y="53792"/>
                </a:lnTo>
                <a:cubicBezTo>
                  <a:pt x="287554" y="43692"/>
                  <a:pt x="295692" y="35565"/>
                  <a:pt x="305807" y="35565"/>
                </a:cubicBezTo>
                <a:close/>
                <a:moveTo>
                  <a:pt x="117102" y="32037"/>
                </a:moveTo>
                <a:cubicBezTo>
                  <a:pt x="195819" y="32037"/>
                  <a:pt x="179890" y="108676"/>
                  <a:pt x="179890" y="108676"/>
                </a:cubicBezTo>
                <a:cubicBezTo>
                  <a:pt x="179890" y="108676"/>
                  <a:pt x="179308" y="108908"/>
                  <a:pt x="178262" y="109373"/>
                </a:cubicBezTo>
                <a:lnTo>
                  <a:pt x="178262" y="157679"/>
                </a:lnTo>
                <a:cubicBezTo>
                  <a:pt x="178262" y="171381"/>
                  <a:pt x="167099" y="182412"/>
                  <a:pt x="153379" y="182412"/>
                </a:cubicBezTo>
                <a:lnTo>
                  <a:pt x="84313" y="182412"/>
                </a:lnTo>
                <a:cubicBezTo>
                  <a:pt x="70593" y="182412"/>
                  <a:pt x="59430" y="171265"/>
                  <a:pt x="59430" y="157562"/>
                </a:cubicBezTo>
                <a:lnTo>
                  <a:pt x="59430" y="133642"/>
                </a:lnTo>
                <a:cubicBezTo>
                  <a:pt x="58151" y="134106"/>
                  <a:pt x="56872" y="134571"/>
                  <a:pt x="55593" y="134803"/>
                </a:cubicBezTo>
                <a:cubicBezTo>
                  <a:pt x="55593" y="134803"/>
                  <a:pt x="34083" y="32153"/>
                  <a:pt x="117102" y="32037"/>
                </a:cubicBezTo>
                <a:close/>
                <a:moveTo>
                  <a:pt x="543107" y="0"/>
                </a:moveTo>
                <a:cubicBezTo>
                  <a:pt x="574499" y="0"/>
                  <a:pt x="599948" y="25417"/>
                  <a:pt x="599948" y="56770"/>
                </a:cubicBezTo>
                <a:cubicBezTo>
                  <a:pt x="599948" y="88123"/>
                  <a:pt x="574499" y="113540"/>
                  <a:pt x="543107" y="113540"/>
                </a:cubicBezTo>
                <a:cubicBezTo>
                  <a:pt x="511715" y="113540"/>
                  <a:pt x="486266" y="88123"/>
                  <a:pt x="486266" y="56770"/>
                </a:cubicBezTo>
                <a:cubicBezTo>
                  <a:pt x="486266" y="25417"/>
                  <a:pt x="511715" y="0"/>
                  <a:pt x="5431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id-ID" dirty="0">
              <a:cs typeface="+mn-ea"/>
              <a:sym typeface="+mn-lt"/>
            </a:endParaRPr>
          </a:p>
        </p:txBody>
      </p:sp>
      <p:sp>
        <p:nvSpPr>
          <p:cNvPr id="30" name="ïṡḻiḓê"/>
          <p:cNvSpPr/>
          <p:nvPr>
            <p:custDataLst>
              <p:tags r:id="rId12"/>
            </p:custDataLst>
          </p:nvPr>
        </p:nvSpPr>
        <p:spPr>
          <a:xfrm>
            <a:off x="3114911" y="4256070"/>
            <a:ext cx="936886" cy="936885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id-ID" dirty="0">
              <a:cs typeface="+mn-ea"/>
              <a:sym typeface="+mn-lt"/>
            </a:endParaRPr>
          </a:p>
        </p:txBody>
      </p:sp>
      <p:sp>
        <p:nvSpPr>
          <p:cNvPr id="31" name="išlïḍe"/>
          <p:cNvSpPr/>
          <p:nvPr>
            <p:custDataLst>
              <p:tags r:id="rId13"/>
            </p:custDataLst>
          </p:nvPr>
        </p:nvSpPr>
        <p:spPr>
          <a:xfrm>
            <a:off x="3365673" y="4542133"/>
            <a:ext cx="435362" cy="364760"/>
          </a:xfrm>
          <a:custGeom>
            <a:avLst/>
            <a:gdLst>
              <a:gd name="connsiteX0" fmla="*/ 552739 w 609615"/>
              <a:gd name="connsiteY0" fmla="*/ 397213 h 510753"/>
              <a:gd name="connsiteX1" fmla="*/ 609615 w 609615"/>
              <a:gd name="connsiteY1" fmla="*/ 453983 h 510753"/>
              <a:gd name="connsiteX2" fmla="*/ 552739 w 609615"/>
              <a:gd name="connsiteY2" fmla="*/ 510753 h 510753"/>
              <a:gd name="connsiteX3" fmla="*/ 495863 w 609615"/>
              <a:gd name="connsiteY3" fmla="*/ 453983 h 510753"/>
              <a:gd name="connsiteX4" fmla="*/ 552739 w 609615"/>
              <a:gd name="connsiteY4" fmla="*/ 397213 h 510753"/>
              <a:gd name="connsiteX5" fmla="*/ 547870 w 609615"/>
              <a:gd name="connsiteY5" fmla="*/ 198571 h 510753"/>
              <a:gd name="connsiteX6" fmla="*/ 604746 w 609615"/>
              <a:gd name="connsiteY6" fmla="*/ 255341 h 510753"/>
              <a:gd name="connsiteX7" fmla="*/ 547870 w 609615"/>
              <a:gd name="connsiteY7" fmla="*/ 312111 h 510753"/>
              <a:gd name="connsiteX8" fmla="*/ 490994 w 609615"/>
              <a:gd name="connsiteY8" fmla="*/ 255341 h 510753"/>
              <a:gd name="connsiteX9" fmla="*/ 547870 w 609615"/>
              <a:gd name="connsiteY9" fmla="*/ 198571 h 510753"/>
              <a:gd name="connsiteX10" fmla="*/ 119644 w 609615"/>
              <a:gd name="connsiteY10" fmla="*/ 191797 h 510753"/>
              <a:gd name="connsiteX11" fmla="*/ 127891 w 609615"/>
              <a:gd name="connsiteY11" fmla="*/ 196674 h 510753"/>
              <a:gd name="connsiteX12" fmla="*/ 121502 w 609615"/>
              <a:gd name="connsiteY12" fmla="*/ 203292 h 510753"/>
              <a:gd name="connsiteX13" fmla="*/ 129982 w 609615"/>
              <a:gd name="connsiteY13" fmla="*/ 212233 h 510753"/>
              <a:gd name="connsiteX14" fmla="*/ 122664 w 609615"/>
              <a:gd name="connsiteY14" fmla="*/ 226050 h 510753"/>
              <a:gd name="connsiteX15" fmla="*/ 115462 w 609615"/>
              <a:gd name="connsiteY15" fmla="*/ 225702 h 510753"/>
              <a:gd name="connsiteX16" fmla="*/ 109306 w 609615"/>
              <a:gd name="connsiteY16" fmla="*/ 211652 h 510753"/>
              <a:gd name="connsiteX17" fmla="*/ 117669 w 609615"/>
              <a:gd name="connsiteY17" fmla="*/ 203176 h 510753"/>
              <a:gd name="connsiteX18" fmla="*/ 111513 w 609615"/>
              <a:gd name="connsiteY18" fmla="*/ 196441 h 510753"/>
              <a:gd name="connsiteX19" fmla="*/ 88250 w 609615"/>
              <a:gd name="connsiteY19" fmla="*/ 191374 h 510753"/>
              <a:gd name="connsiteX20" fmla="*/ 111272 w 609615"/>
              <a:gd name="connsiteY20" fmla="*/ 231774 h 510753"/>
              <a:gd name="connsiteX21" fmla="*/ 119760 w 609615"/>
              <a:gd name="connsiteY21" fmla="*/ 238160 h 510753"/>
              <a:gd name="connsiteX22" fmla="*/ 128364 w 609615"/>
              <a:gd name="connsiteY22" fmla="*/ 231891 h 510753"/>
              <a:gd name="connsiteX23" fmla="*/ 152316 w 609615"/>
              <a:gd name="connsiteY23" fmla="*/ 191490 h 510753"/>
              <a:gd name="connsiteX24" fmla="*/ 195918 w 609615"/>
              <a:gd name="connsiteY24" fmla="*/ 193812 h 510753"/>
              <a:gd name="connsiteX25" fmla="*/ 228241 w 609615"/>
              <a:gd name="connsiteY25" fmla="*/ 204725 h 510753"/>
              <a:gd name="connsiteX26" fmla="*/ 239287 w 609615"/>
              <a:gd name="connsiteY26" fmla="*/ 236302 h 510753"/>
              <a:gd name="connsiteX27" fmla="*/ 239287 w 609615"/>
              <a:gd name="connsiteY27" fmla="*/ 249653 h 510753"/>
              <a:gd name="connsiteX28" fmla="*/ 183360 w 609615"/>
              <a:gd name="connsiteY28" fmla="*/ 461987 h 510753"/>
              <a:gd name="connsiteX29" fmla="*/ 132433 w 609615"/>
              <a:gd name="connsiteY29" fmla="*/ 501227 h 510753"/>
              <a:gd name="connsiteX30" fmla="*/ 122085 w 609615"/>
              <a:gd name="connsiteY30" fmla="*/ 501227 h 510753"/>
              <a:gd name="connsiteX31" fmla="*/ 68949 w 609615"/>
              <a:gd name="connsiteY31" fmla="*/ 462568 h 510753"/>
              <a:gd name="connsiteX32" fmla="*/ 0 w 609615"/>
              <a:gd name="connsiteY32" fmla="*/ 249769 h 510753"/>
              <a:gd name="connsiteX33" fmla="*/ 0 w 609615"/>
              <a:gd name="connsiteY33" fmla="*/ 236302 h 510753"/>
              <a:gd name="connsiteX34" fmla="*/ 11046 w 609615"/>
              <a:gd name="connsiteY34" fmla="*/ 204725 h 510753"/>
              <a:gd name="connsiteX35" fmla="*/ 43369 w 609615"/>
              <a:gd name="connsiteY35" fmla="*/ 193812 h 510753"/>
              <a:gd name="connsiteX36" fmla="*/ 138106 w 609615"/>
              <a:gd name="connsiteY36" fmla="*/ 151894 h 510753"/>
              <a:gd name="connsiteX37" fmla="*/ 143448 w 609615"/>
              <a:gd name="connsiteY37" fmla="*/ 154218 h 510753"/>
              <a:gd name="connsiteX38" fmla="*/ 141125 w 609615"/>
              <a:gd name="connsiteY38" fmla="*/ 159679 h 510753"/>
              <a:gd name="connsiteX39" fmla="*/ 118014 w 609615"/>
              <a:gd name="connsiteY39" fmla="*/ 164559 h 510753"/>
              <a:gd name="connsiteX40" fmla="*/ 98271 w 609615"/>
              <a:gd name="connsiteY40" fmla="*/ 158982 h 510753"/>
              <a:gd name="connsiteX41" fmla="*/ 97691 w 609615"/>
              <a:gd name="connsiteY41" fmla="*/ 153172 h 510753"/>
              <a:gd name="connsiteX42" fmla="*/ 103497 w 609615"/>
              <a:gd name="connsiteY42" fmla="*/ 152591 h 510753"/>
              <a:gd name="connsiteX43" fmla="*/ 138106 w 609615"/>
              <a:gd name="connsiteY43" fmla="*/ 151894 h 510753"/>
              <a:gd name="connsiteX44" fmla="*/ 139648 w 609615"/>
              <a:gd name="connsiteY44" fmla="*/ 119739 h 510753"/>
              <a:gd name="connsiteX45" fmla="*/ 149316 w 609615"/>
              <a:gd name="connsiteY45" fmla="*/ 134921 h 510753"/>
              <a:gd name="connsiteX46" fmla="*/ 129981 w 609615"/>
              <a:gd name="connsiteY46" fmla="*/ 134921 h 510753"/>
              <a:gd name="connsiteX47" fmla="*/ 139648 w 609615"/>
              <a:gd name="connsiteY47" fmla="*/ 119739 h 510753"/>
              <a:gd name="connsiteX48" fmla="*/ 91170 w 609615"/>
              <a:gd name="connsiteY48" fmla="*/ 119739 h 510753"/>
              <a:gd name="connsiteX49" fmla="*/ 100838 w 609615"/>
              <a:gd name="connsiteY49" fmla="*/ 134921 h 510753"/>
              <a:gd name="connsiteX50" fmla="*/ 81503 w 609615"/>
              <a:gd name="connsiteY50" fmla="*/ 134921 h 510753"/>
              <a:gd name="connsiteX51" fmla="*/ 91170 w 609615"/>
              <a:gd name="connsiteY51" fmla="*/ 119739 h 510753"/>
              <a:gd name="connsiteX52" fmla="*/ 95591 w 609615"/>
              <a:gd name="connsiteY52" fmla="*/ 95554 h 510753"/>
              <a:gd name="connsiteX53" fmla="*/ 67686 w 609615"/>
              <a:gd name="connsiteY53" fmla="*/ 130042 h 510753"/>
              <a:gd name="connsiteX54" fmla="*/ 67686 w 609615"/>
              <a:gd name="connsiteY54" fmla="*/ 157679 h 510753"/>
              <a:gd name="connsiteX55" fmla="*/ 84313 w 609615"/>
              <a:gd name="connsiteY55" fmla="*/ 174168 h 510753"/>
              <a:gd name="connsiteX56" fmla="*/ 153379 w 609615"/>
              <a:gd name="connsiteY56" fmla="*/ 174168 h 510753"/>
              <a:gd name="connsiteX57" fmla="*/ 169890 w 609615"/>
              <a:gd name="connsiteY57" fmla="*/ 157562 h 510753"/>
              <a:gd name="connsiteX58" fmla="*/ 169890 w 609615"/>
              <a:gd name="connsiteY58" fmla="*/ 112043 h 510753"/>
              <a:gd name="connsiteX59" fmla="*/ 100359 w 609615"/>
              <a:gd name="connsiteY59" fmla="*/ 95554 h 510753"/>
              <a:gd name="connsiteX60" fmla="*/ 305807 w 609615"/>
              <a:gd name="connsiteY60" fmla="*/ 35565 h 510753"/>
              <a:gd name="connsiteX61" fmla="*/ 415442 w 609615"/>
              <a:gd name="connsiteY61" fmla="*/ 35565 h 510753"/>
              <a:gd name="connsiteX62" fmla="*/ 433695 w 609615"/>
              <a:gd name="connsiteY62" fmla="*/ 53792 h 510753"/>
              <a:gd name="connsiteX63" fmla="*/ 415442 w 609615"/>
              <a:gd name="connsiteY63" fmla="*/ 72018 h 510753"/>
              <a:gd name="connsiteX64" fmla="*/ 324060 w 609615"/>
              <a:gd name="connsiteY64" fmla="*/ 72018 h 510753"/>
              <a:gd name="connsiteX65" fmla="*/ 324060 w 609615"/>
              <a:gd name="connsiteY65" fmla="*/ 237103 h 510753"/>
              <a:gd name="connsiteX66" fmla="*/ 415442 w 609615"/>
              <a:gd name="connsiteY66" fmla="*/ 237103 h 510753"/>
              <a:gd name="connsiteX67" fmla="*/ 433695 w 609615"/>
              <a:gd name="connsiteY67" fmla="*/ 255330 h 510753"/>
              <a:gd name="connsiteX68" fmla="*/ 415442 w 609615"/>
              <a:gd name="connsiteY68" fmla="*/ 273556 h 510753"/>
              <a:gd name="connsiteX69" fmla="*/ 324060 w 609615"/>
              <a:gd name="connsiteY69" fmla="*/ 273556 h 510753"/>
              <a:gd name="connsiteX70" fmla="*/ 324060 w 609615"/>
              <a:gd name="connsiteY70" fmla="*/ 469290 h 510753"/>
              <a:gd name="connsiteX71" fmla="*/ 415442 w 609615"/>
              <a:gd name="connsiteY71" fmla="*/ 469290 h 510753"/>
              <a:gd name="connsiteX72" fmla="*/ 433695 w 609615"/>
              <a:gd name="connsiteY72" fmla="*/ 487516 h 510753"/>
              <a:gd name="connsiteX73" fmla="*/ 415442 w 609615"/>
              <a:gd name="connsiteY73" fmla="*/ 505743 h 510753"/>
              <a:gd name="connsiteX74" fmla="*/ 305807 w 609615"/>
              <a:gd name="connsiteY74" fmla="*/ 505743 h 510753"/>
              <a:gd name="connsiteX75" fmla="*/ 287554 w 609615"/>
              <a:gd name="connsiteY75" fmla="*/ 487516 h 510753"/>
              <a:gd name="connsiteX76" fmla="*/ 287554 w 609615"/>
              <a:gd name="connsiteY76" fmla="*/ 53792 h 510753"/>
              <a:gd name="connsiteX77" fmla="*/ 305807 w 609615"/>
              <a:gd name="connsiteY77" fmla="*/ 35565 h 510753"/>
              <a:gd name="connsiteX78" fmla="*/ 117102 w 609615"/>
              <a:gd name="connsiteY78" fmla="*/ 32037 h 510753"/>
              <a:gd name="connsiteX79" fmla="*/ 179890 w 609615"/>
              <a:gd name="connsiteY79" fmla="*/ 108676 h 510753"/>
              <a:gd name="connsiteX80" fmla="*/ 178262 w 609615"/>
              <a:gd name="connsiteY80" fmla="*/ 109373 h 510753"/>
              <a:gd name="connsiteX81" fmla="*/ 178262 w 609615"/>
              <a:gd name="connsiteY81" fmla="*/ 157679 h 510753"/>
              <a:gd name="connsiteX82" fmla="*/ 153379 w 609615"/>
              <a:gd name="connsiteY82" fmla="*/ 182412 h 510753"/>
              <a:gd name="connsiteX83" fmla="*/ 84313 w 609615"/>
              <a:gd name="connsiteY83" fmla="*/ 182412 h 510753"/>
              <a:gd name="connsiteX84" fmla="*/ 59430 w 609615"/>
              <a:gd name="connsiteY84" fmla="*/ 157562 h 510753"/>
              <a:gd name="connsiteX85" fmla="*/ 59430 w 609615"/>
              <a:gd name="connsiteY85" fmla="*/ 133642 h 510753"/>
              <a:gd name="connsiteX86" fmla="*/ 55593 w 609615"/>
              <a:gd name="connsiteY86" fmla="*/ 134803 h 510753"/>
              <a:gd name="connsiteX87" fmla="*/ 117102 w 609615"/>
              <a:gd name="connsiteY87" fmla="*/ 32037 h 510753"/>
              <a:gd name="connsiteX88" fmla="*/ 543107 w 609615"/>
              <a:gd name="connsiteY88" fmla="*/ 0 h 510753"/>
              <a:gd name="connsiteX89" fmla="*/ 599948 w 609615"/>
              <a:gd name="connsiteY89" fmla="*/ 56770 h 510753"/>
              <a:gd name="connsiteX90" fmla="*/ 543107 w 609615"/>
              <a:gd name="connsiteY90" fmla="*/ 113540 h 510753"/>
              <a:gd name="connsiteX91" fmla="*/ 486266 w 609615"/>
              <a:gd name="connsiteY91" fmla="*/ 56770 h 510753"/>
              <a:gd name="connsiteX92" fmla="*/ 543107 w 609615"/>
              <a:gd name="connsiteY92" fmla="*/ 0 h 510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609615" h="510753">
                <a:moveTo>
                  <a:pt x="552739" y="397213"/>
                </a:moveTo>
                <a:cubicBezTo>
                  <a:pt x="584151" y="397213"/>
                  <a:pt x="609615" y="422630"/>
                  <a:pt x="609615" y="453983"/>
                </a:cubicBezTo>
                <a:cubicBezTo>
                  <a:pt x="609615" y="485336"/>
                  <a:pt x="584151" y="510753"/>
                  <a:pt x="552739" y="510753"/>
                </a:cubicBezTo>
                <a:cubicBezTo>
                  <a:pt x="521327" y="510753"/>
                  <a:pt x="495863" y="485336"/>
                  <a:pt x="495863" y="453983"/>
                </a:cubicBezTo>
                <a:cubicBezTo>
                  <a:pt x="495863" y="422630"/>
                  <a:pt x="521327" y="397213"/>
                  <a:pt x="552739" y="397213"/>
                </a:cubicBezTo>
                <a:close/>
                <a:moveTo>
                  <a:pt x="547870" y="198571"/>
                </a:moveTo>
                <a:cubicBezTo>
                  <a:pt x="579282" y="198571"/>
                  <a:pt x="604746" y="223988"/>
                  <a:pt x="604746" y="255341"/>
                </a:cubicBezTo>
                <a:cubicBezTo>
                  <a:pt x="604746" y="286694"/>
                  <a:pt x="579282" y="312111"/>
                  <a:pt x="547870" y="312111"/>
                </a:cubicBezTo>
                <a:cubicBezTo>
                  <a:pt x="516458" y="312111"/>
                  <a:pt x="490994" y="286694"/>
                  <a:pt x="490994" y="255341"/>
                </a:cubicBezTo>
                <a:cubicBezTo>
                  <a:pt x="490994" y="223988"/>
                  <a:pt x="516458" y="198571"/>
                  <a:pt x="547870" y="198571"/>
                </a:cubicBezTo>
                <a:close/>
                <a:moveTo>
                  <a:pt x="119644" y="191797"/>
                </a:moveTo>
                <a:lnTo>
                  <a:pt x="127891" y="196674"/>
                </a:lnTo>
                <a:lnTo>
                  <a:pt x="121502" y="203292"/>
                </a:lnTo>
                <a:lnTo>
                  <a:pt x="129982" y="212233"/>
                </a:lnTo>
                <a:lnTo>
                  <a:pt x="122664" y="226050"/>
                </a:lnTo>
                <a:cubicBezTo>
                  <a:pt x="120573" y="230114"/>
                  <a:pt x="117321" y="229998"/>
                  <a:pt x="115462" y="225702"/>
                </a:cubicBezTo>
                <a:lnTo>
                  <a:pt x="109306" y="211652"/>
                </a:lnTo>
                <a:lnTo>
                  <a:pt x="117669" y="203176"/>
                </a:lnTo>
                <a:lnTo>
                  <a:pt x="111513" y="196441"/>
                </a:lnTo>
                <a:close/>
                <a:moveTo>
                  <a:pt x="88250" y="191374"/>
                </a:moveTo>
                <a:lnTo>
                  <a:pt x="111272" y="231774"/>
                </a:lnTo>
                <a:cubicBezTo>
                  <a:pt x="113597" y="235954"/>
                  <a:pt x="116620" y="238160"/>
                  <a:pt x="119760" y="238160"/>
                </a:cubicBezTo>
                <a:cubicBezTo>
                  <a:pt x="123015" y="238160"/>
                  <a:pt x="126038" y="235954"/>
                  <a:pt x="128364" y="231891"/>
                </a:cubicBezTo>
                <a:lnTo>
                  <a:pt x="152316" y="191490"/>
                </a:lnTo>
                <a:lnTo>
                  <a:pt x="195918" y="193812"/>
                </a:lnTo>
                <a:cubicBezTo>
                  <a:pt x="207894" y="194392"/>
                  <a:pt x="222195" y="199268"/>
                  <a:pt x="228241" y="204725"/>
                </a:cubicBezTo>
                <a:cubicBezTo>
                  <a:pt x="234520" y="210297"/>
                  <a:pt x="239287" y="224112"/>
                  <a:pt x="239287" y="236302"/>
                </a:cubicBezTo>
                <a:lnTo>
                  <a:pt x="239287" y="249653"/>
                </a:lnTo>
                <a:lnTo>
                  <a:pt x="183360" y="461987"/>
                </a:lnTo>
                <a:cubicBezTo>
                  <a:pt x="177663" y="483581"/>
                  <a:pt x="154874" y="501227"/>
                  <a:pt x="132433" y="501227"/>
                </a:cubicBezTo>
                <a:lnTo>
                  <a:pt x="122085" y="501227"/>
                </a:lnTo>
                <a:cubicBezTo>
                  <a:pt x="99645" y="501227"/>
                  <a:pt x="75925" y="483929"/>
                  <a:pt x="68949" y="462568"/>
                </a:cubicBezTo>
                <a:lnTo>
                  <a:pt x="0" y="249769"/>
                </a:lnTo>
                <a:lnTo>
                  <a:pt x="0" y="236302"/>
                </a:lnTo>
                <a:cubicBezTo>
                  <a:pt x="0" y="224112"/>
                  <a:pt x="4883" y="210297"/>
                  <a:pt x="11046" y="204725"/>
                </a:cubicBezTo>
                <a:cubicBezTo>
                  <a:pt x="17208" y="199268"/>
                  <a:pt x="31393" y="194509"/>
                  <a:pt x="43369" y="193812"/>
                </a:cubicBezTo>
                <a:close/>
                <a:moveTo>
                  <a:pt x="138106" y="151894"/>
                </a:moveTo>
                <a:cubicBezTo>
                  <a:pt x="140196" y="151081"/>
                  <a:pt x="142635" y="152127"/>
                  <a:pt x="143448" y="154218"/>
                </a:cubicBezTo>
                <a:cubicBezTo>
                  <a:pt x="144377" y="156426"/>
                  <a:pt x="143332" y="158866"/>
                  <a:pt x="141125" y="159679"/>
                </a:cubicBezTo>
                <a:cubicBezTo>
                  <a:pt x="131950" y="163281"/>
                  <a:pt x="124286" y="164559"/>
                  <a:pt x="118014" y="164559"/>
                </a:cubicBezTo>
                <a:cubicBezTo>
                  <a:pt x="105239" y="164559"/>
                  <a:pt x="98620" y="159330"/>
                  <a:pt x="98271" y="158982"/>
                </a:cubicBezTo>
                <a:cubicBezTo>
                  <a:pt x="96529" y="157588"/>
                  <a:pt x="96181" y="154915"/>
                  <a:pt x="97691" y="153172"/>
                </a:cubicBezTo>
                <a:cubicBezTo>
                  <a:pt x="99084" y="151430"/>
                  <a:pt x="101639" y="151081"/>
                  <a:pt x="103497" y="152591"/>
                </a:cubicBezTo>
                <a:cubicBezTo>
                  <a:pt x="103962" y="152940"/>
                  <a:pt x="114995" y="161073"/>
                  <a:pt x="138106" y="151894"/>
                </a:cubicBezTo>
                <a:close/>
                <a:moveTo>
                  <a:pt x="139648" y="119739"/>
                </a:moveTo>
                <a:cubicBezTo>
                  <a:pt x="147918" y="120435"/>
                  <a:pt x="149316" y="134921"/>
                  <a:pt x="149316" y="134921"/>
                </a:cubicBezTo>
                <a:lnTo>
                  <a:pt x="129981" y="134921"/>
                </a:lnTo>
                <a:cubicBezTo>
                  <a:pt x="129981" y="134921"/>
                  <a:pt x="131379" y="119044"/>
                  <a:pt x="139648" y="119739"/>
                </a:cubicBezTo>
                <a:close/>
                <a:moveTo>
                  <a:pt x="91170" y="119739"/>
                </a:moveTo>
                <a:cubicBezTo>
                  <a:pt x="99440" y="120435"/>
                  <a:pt x="100838" y="134921"/>
                  <a:pt x="100838" y="134921"/>
                </a:cubicBezTo>
                <a:lnTo>
                  <a:pt x="81503" y="134921"/>
                </a:lnTo>
                <a:cubicBezTo>
                  <a:pt x="81503" y="134921"/>
                  <a:pt x="82901" y="119044"/>
                  <a:pt x="91170" y="119739"/>
                </a:cubicBezTo>
                <a:close/>
                <a:moveTo>
                  <a:pt x="95591" y="95554"/>
                </a:moveTo>
                <a:cubicBezTo>
                  <a:pt x="92685" y="103451"/>
                  <a:pt x="84429" y="120752"/>
                  <a:pt x="67686" y="130042"/>
                </a:cubicBezTo>
                <a:lnTo>
                  <a:pt x="67686" y="157679"/>
                </a:lnTo>
                <a:cubicBezTo>
                  <a:pt x="67686" y="166736"/>
                  <a:pt x="75127" y="174168"/>
                  <a:pt x="84313" y="174168"/>
                </a:cubicBezTo>
                <a:lnTo>
                  <a:pt x="153379" y="174168"/>
                </a:lnTo>
                <a:cubicBezTo>
                  <a:pt x="162449" y="174168"/>
                  <a:pt x="169890" y="166736"/>
                  <a:pt x="169890" y="157562"/>
                </a:cubicBezTo>
                <a:lnTo>
                  <a:pt x="169890" y="112043"/>
                </a:lnTo>
                <a:cubicBezTo>
                  <a:pt x="153961" y="116340"/>
                  <a:pt x="122102" y="120752"/>
                  <a:pt x="100359" y="95554"/>
                </a:cubicBezTo>
                <a:close/>
                <a:moveTo>
                  <a:pt x="305807" y="35565"/>
                </a:moveTo>
                <a:lnTo>
                  <a:pt x="415442" y="35565"/>
                </a:lnTo>
                <a:cubicBezTo>
                  <a:pt x="425557" y="35565"/>
                  <a:pt x="433695" y="43692"/>
                  <a:pt x="433695" y="53792"/>
                </a:cubicBezTo>
                <a:cubicBezTo>
                  <a:pt x="433695" y="63892"/>
                  <a:pt x="425557" y="72018"/>
                  <a:pt x="415442" y="72018"/>
                </a:cubicBezTo>
                <a:lnTo>
                  <a:pt x="324060" y="72018"/>
                </a:lnTo>
                <a:lnTo>
                  <a:pt x="324060" y="237103"/>
                </a:lnTo>
                <a:lnTo>
                  <a:pt x="415442" y="237103"/>
                </a:lnTo>
                <a:cubicBezTo>
                  <a:pt x="425557" y="237103"/>
                  <a:pt x="433695" y="245346"/>
                  <a:pt x="433695" y="255330"/>
                </a:cubicBezTo>
                <a:cubicBezTo>
                  <a:pt x="433695" y="265430"/>
                  <a:pt x="425557" y="273556"/>
                  <a:pt x="415442" y="273556"/>
                </a:cubicBezTo>
                <a:lnTo>
                  <a:pt x="324060" y="273556"/>
                </a:lnTo>
                <a:lnTo>
                  <a:pt x="324060" y="469290"/>
                </a:lnTo>
                <a:lnTo>
                  <a:pt x="415442" y="469290"/>
                </a:lnTo>
                <a:cubicBezTo>
                  <a:pt x="425557" y="469290"/>
                  <a:pt x="433695" y="477416"/>
                  <a:pt x="433695" y="487516"/>
                </a:cubicBezTo>
                <a:cubicBezTo>
                  <a:pt x="433695" y="497617"/>
                  <a:pt x="425557" y="505743"/>
                  <a:pt x="415442" y="505743"/>
                </a:cubicBezTo>
                <a:lnTo>
                  <a:pt x="305807" y="505743"/>
                </a:lnTo>
                <a:cubicBezTo>
                  <a:pt x="295692" y="505743"/>
                  <a:pt x="287554" y="497617"/>
                  <a:pt x="287554" y="487516"/>
                </a:cubicBezTo>
                <a:lnTo>
                  <a:pt x="287554" y="53792"/>
                </a:lnTo>
                <a:cubicBezTo>
                  <a:pt x="287554" y="43692"/>
                  <a:pt x="295692" y="35565"/>
                  <a:pt x="305807" y="35565"/>
                </a:cubicBezTo>
                <a:close/>
                <a:moveTo>
                  <a:pt x="117102" y="32037"/>
                </a:moveTo>
                <a:cubicBezTo>
                  <a:pt x="195819" y="32037"/>
                  <a:pt x="179890" y="108676"/>
                  <a:pt x="179890" y="108676"/>
                </a:cubicBezTo>
                <a:cubicBezTo>
                  <a:pt x="179890" y="108676"/>
                  <a:pt x="179308" y="108908"/>
                  <a:pt x="178262" y="109373"/>
                </a:cubicBezTo>
                <a:lnTo>
                  <a:pt x="178262" y="157679"/>
                </a:lnTo>
                <a:cubicBezTo>
                  <a:pt x="178262" y="171381"/>
                  <a:pt x="167099" y="182412"/>
                  <a:pt x="153379" y="182412"/>
                </a:cubicBezTo>
                <a:lnTo>
                  <a:pt x="84313" y="182412"/>
                </a:lnTo>
                <a:cubicBezTo>
                  <a:pt x="70593" y="182412"/>
                  <a:pt x="59430" y="171265"/>
                  <a:pt x="59430" y="157562"/>
                </a:cubicBezTo>
                <a:lnTo>
                  <a:pt x="59430" y="133642"/>
                </a:lnTo>
                <a:cubicBezTo>
                  <a:pt x="58151" y="134106"/>
                  <a:pt x="56872" y="134571"/>
                  <a:pt x="55593" y="134803"/>
                </a:cubicBezTo>
                <a:cubicBezTo>
                  <a:pt x="55593" y="134803"/>
                  <a:pt x="34083" y="32153"/>
                  <a:pt x="117102" y="32037"/>
                </a:cubicBezTo>
                <a:close/>
                <a:moveTo>
                  <a:pt x="543107" y="0"/>
                </a:moveTo>
                <a:cubicBezTo>
                  <a:pt x="574499" y="0"/>
                  <a:pt x="599948" y="25417"/>
                  <a:pt x="599948" y="56770"/>
                </a:cubicBezTo>
                <a:cubicBezTo>
                  <a:pt x="599948" y="88123"/>
                  <a:pt x="574499" y="113540"/>
                  <a:pt x="543107" y="113540"/>
                </a:cubicBezTo>
                <a:cubicBezTo>
                  <a:pt x="511715" y="113540"/>
                  <a:pt x="486266" y="88123"/>
                  <a:pt x="486266" y="56770"/>
                </a:cubicBezTo>
                <a:cubicBezTo>
                  <a:pt x="486266" y="25417"/>
                  <a:pt x="511715" y="0"/>
                  <a:pt x="5431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id-ID" dirty="0">
              <a:cs typeface="+mn-ea"/>
              <a:sym typeface="+mn-lt"/>
            </a:endParaRPr>
          </a:p>
        </p:txBody>
      </p:sp>
      <p:sp>
        <p:nvSpPr>
          <p:cNvPr id="17" name="ïṥ1íḍè"/>
          <p:cNvSpPr/>
          <p:nvPr>
            <p:custDataLst>
              <p:tags r:id="rId14"/>
            </p:custDataLst>
          </p:nvPr>
        </p:nvSpPr>
        <p:spPr>
          <a:xfrm>
            <a:off x="8140203" y="4256070"/>
            <a:ext cx="936886" cy="936885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id-ID" dirty="0">
              <a:cs typeface="+mn-ea"/>
              <a:sym typeface="+mn-lt"/>
            </a:endParaRPr>
          </a:p>
        </p:txBody>
      </p:sp>
      <p:sp>
        <p:nvSpPr>
          <p:cNvPr id="29" name="îṣḻîdé"/>
          <p:cNvSpPr/>
          <p:nvPr>
            <p:custDataLst>
              <p:tags r:id="rId15"/>
            </p:custDataLst>
          </p:nvPr>
        </p:nvSpPr>
        <p:spPr>
          <a:xfrm>
            <a:off x="8408814" y="4506831"/>
            <a:ext cx="399664" cy="435362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556973" h="606722">
                <a:moveTo>
                  <a:pt x="480190" y="505602"/>
                </a:moveTo>
                <a:cubicBezTo>
                  <a:pt x="522897" y="505602"/>
                  <a:pt x="556973" y="537147"/>
                  <a:pt x="556973" y="556162"/>
                </a:cubicBezTo>
                <a:lnTo>
                  <a:pt x="556439" y="586996"/>
                </a:lnTo>
                <a:cubicBezTo>
                  <a:pt x="556261" y="597925"/>
                  <a:pt x="547364" y="606722"/>
                  <a:pt x="536420" y="606722"/>
                </a:cubicBezTo>
                <a:lnTo>
                  <a:pt x="425206" y="606722"/>
                </a:lnTo>
                <a:cubicBezTo>
                  <a:pt x="414173" y="606722"/>
                  <a:pt x="405187" y="597748"/>
                  <a:pt x="405187" y="586640"/>
                </a:cubicBezTo>
                <a:lnTo>
                  <a:pt x="405187" y="556162"/>
                </a:lnTo>
                <a:cubicBezTo>
                  <a:pt x="405187" y="537147"/>
                  <a:pt x="437573" y="505602"/>
                  <a:pt x="480190" y="505602"/>
                </a:cubicBezTo>
                <a:close/>
                <a:moveTo>
                  <a:pt x="277711" y="505602"/>
                </a:moveTo>
                <a:cubicBezTo>
                  <a:pt x="320343" y="505602"/>
                  <a:pt x="354520" y="537147"/>
                  <a:pt x="354520" y="556162"/>
                </a:cubicBezTo>
                <a:lnTo>
                  <a:pt x="353986" y="586996"/>
                </a:lnTo>
                <a:cubicBezTo>
                  <a:pt x="353808" y="597925"/>
                  <a:pt x="344908" y="606722"/>
                  <a:pt x="333960" y="606722"/>
                </a:cubicBezTo>
                <a:lnTo>
                  <a:pt x="222619" y="606722"/>
                </a:lnTo>
                <a:cubicBezTo>
                  <a:pt x="211582" y="606722"/>
                  <a:pt x="202593" y="597748"/>
                  <a:pt x="202593" y="586640"/>
                </a:cubicBezTo>
                <a:lnTo>
                  <a:pt x="202593" y="556162"/>
                </a:lnTo>
                <a:cubicBezTo>
                  <a:pt x="202593" y="537147"/>
                  <a:pt x="234990" y="505602"/>
                  <a:pt x="277711" y="505602"/>
                </a:cubicBezTo>
                <a:close/>
                <a:moveTo>
                  <a:pt x="75118" y="505602"/>
                </a:moveTo>
                <a:cubicBezTo>
                  <a:pt x="117839" y="505602"/>
                  <a:pt x="151927" y="537147"/>
                  <a:pt x="151927" y="556162"/>
                </a:cubicBezTo>
                <a:lnTo>
                  <a:pt x="151393" y="586996"/>
                </a:lnTo>
                <a:cubicBezTo>
                  <a:pt x="151215" y="597925"/>
                  <a:pt x="142315" y="606722"/>
                  <a:pt x="131367" y="606722"/>
                </a:cubicBezTo>
                <a:lnTo>
                  <a:pt x="20115" y="606722"/>
                </a:lnTo>
                <a:cubicBezTo>
                  <a:pt x="8989" y="606722"/>
                  <a:pt x="0" y="597748"/>
                  <a:pt x="0" y="586640"/>
                </a:cubicBezTo>
                <a:lnTo>
                  <a:pt x="0" y="556162"/>
                </a:lnTo>
                <a:cubicBezTo>
                  <a:pt x="0" y="537147"/>
                  <a:pt x="32486" y="505602"/>
                  <a:pt x="75118" y="505602"/>
                </a:cubicBezTo>
                <a:close/>
                <a:moveTo>
                  <a:pt x="481080" y="379219"/>
                </a:moveTo>
                <a:cubicBezTo>
                  <a:pt x="509043" y="379219"/>
                  <a:pt x="531711" y="401840"/>
                  <a:pt x="531711" y="429744"/>
                </a:cubicBezTo>
                <a:cubicBezTo>
                  <a:pt x="531711" y="457648"/>
                  <a:pt x="509043" y="480269"/>
                  <a:pt x="481080" y="480269"/>
                </a:cubicBezTo>
                <a:cubicBezTo>
                  <a:pt x="453117" y="480269"/>
                  <a:pt x="430449" y="457648"/>
                  <a:pt x="430449" y="429744"/>
                </a:cubicBezTo>
                <a:cubicBezTo>
                  <a:pt x="430449" y="401840"/>
                  <a:pt x="453117" y="379219"/>
                  <a:pt x="481080" y="379219"/>
                </a:cubicBezTo>
                <a:close/>
                <a:moveTo>
                  <a:pt x="278522" y="379219"/>
                </a:moveTo>
                <a:cubicBezTo>
                  <a:pt x="306465" y="379219"/>
                  <a:pt x="329118" y="401840"/>
                  <a:pt x="329118" y="429744"/>
                </a:cubicBezTo>
                <a:cubicBezTo>
                  <a:pt x="329118" y="457648"/>
                  <a:pt x="306465" y="480269"/>
                  <a:pt x="278522" y="480269"/>
                </a:cubicBezTo>
                <a:cubicBezTo>
                  <a:pt x="250579" y="480269"/>
                  <a:pt x="227926" y="457648"/>
                  <a:pt x="227926" y="429744"/>
                </a:cubicBezTo>
                <a:cubicBezTo>
                  <a:pt x="227926" y="401840"/>
                  <a:pt x="250579" y="379219"/>
                  <a:pt x="278522" y="379219"/>
                </a:cubicBezTo>
                <a:close/>
                <a:moveTo>
                  <a:pt x="76035" y="379219"/>
                </a:moveTo>
                <a:cubicBezTo>
                  <a:pt x="103998" y="379219"/>
                  <a:pt x="126666" y="401840"/>
                  <a:pt x="126666" y="429744"/>
                </a:cubicBezTo>
                <a:cubicBezTo>
                  <a:pt x="126666" y="457648"/>
                  <a:pt x="103998" y="480269"/>
                  <a:pt x="76035" y="480269"/>
                </a:cubicBezTo>
                <a:cubicBezTo>
                  <a:pt x="48072" y="480269"/>
                  <a:pt x="25404" y="457648"/>
                  <a:pt x="25404" y="429744"/>
                </a:cubicBezTo>
                <a:cubicBezTo>
                  <a:pt x="25404" y="401840"/>
                  <a:pt x="48072" y="379219"/>
                  <a:pt x="76035" y="379219"/>
                </a:cubicBezTo>
                <a:close/>
                <a:moveTo>
                  <a:pt x="353886" y="80445"/>
                </a:moveTo>
                <a:lnTo>
                  <a:pt x="360298" y="80445"/>
                </a:lnTo>
                <a:cubicBezTo>
                  <a:pt x="362435" y="80445"/>
                  <a:pt x="364216" y="80712"/>
                  <a:pt x="365552" y="81424"/>
                </a:cubicBezTo>
                <a:cubicBezTo>
                  <a:pt x="366888" y="82136"/>
                  <a:pt x="367956" y="82936"/>
                  <a:pt x="368669" y="84004"/>
                </a:cubicBezTo>
                <a:cubicBezTo>
                  <a:pt x="369381" y="84982"/>
                  <a:pt x="369916" y="86139"/>
                  <a:pt x="370183" y="87206"/>
                </a:cubicBezTo>
                <a:cubicBezTo>
                  <a:pt x="370361" y="88363"/>
                  <a:pt x="370539" y="89341"/>
                  <a:pt x="370539" y="90142"/>
                </a:cubicBezTo>
                <a:cubicBezTo>
                  <a:pt x="370539" y="92277"/>
                  <a:pt x="370272" y="94145"/>
                  <a:pt x="369738" y="95569"/>
                </a:cubicBezTo>
                <a:cubicBezTo>
                  <a:pt x="369203" y="96992"/>
                  <a:pt x="368491" y="98149"/>
                  <a:pt x="367600" y="98949"/>
                </a:cubicBezTo>
                <a:cubicBezTo>
                  <a:pt x="366799" y="99750"/>
                  <a:pt x="365819" y="100373"/>
                  <a:pt x="364840" y="100728"/>
                </a:cubicBezTo>
                <a:cubicBezTo>
                  <a:pt x="363860" y="101084"/>
                  <a:pt x="362791" y="101262"/>
                  <a:pt x="361723" y="101262"/>
                </a:cubicBezTo>
                <a:lnTo>
                  <a:pt x="353886" y="101262"/>
                </a:lnTo>
                <a:close/>
                <a:moveTo>
                  <a:pt x="288104" y="75802"/>
                </a:moveTo>
                <a:lnTo>
                  <a:pt x="288104" y="81667"/>
                </a:lnTo>
                <a:lnTo>
                  <a:pt x="303770" y="81667"/>
                </a:lnTo>
                <a:lnTo>
                  <a:pt x="303770" y="128321"/>
                </a:lnTo>
                <a:lnTo>
                  <a:pt x="312404" y="128321"/>
                </a:lnTo>
                <a:lnTo>
                  <a:pt x="312404" y="81667"/>
                </a:lnTo>
                <a:lnTo>
                  <a:pt x="328159" y="81667"/>
                </a:lnTo>
                <a:lnTo>
                  <a:pt x="328159" y="75802"/>
                </a:lnTo>
                <a:close/>
                <a:moveTo>
                  <a:pt x="233896" y="75802"/>
                </a:moveTo>
                <a:lnTo>
                  <a:pt x="233896" y="81667"/>
                </a:lnTo>
                <a:lnTo>
                  <a:pt x="249562" y="81667"/>
                </a:lnTo>
                <a:lnTo>
                  <a:pt x="249562" y="128321"/>
                </a:lnTo>
                <a:lnTo>
                  <a:pt x="258196" y="128321"/>
                </a:lnTo>
                <a:lnTo>
                  <a:pt x="258196" y="81667"/>
                </a:lnTo>
                <a:lnTo>
                  <a:pt x="273951" y="81667"/>
                </a:lnTo>
                <a:lnTo>
                  <a:pt x="273951" y="75802"/>
                </a:lnTo>
                <a:close/>
                <a:moveTo>
                  <a:pt x="183516" y="75802"/>
                </a:moveTo>
                <a:lnTo>
                  <a:pt x="183516" y="128321"/>
                </a:lnTo>
                <a:lnTo>
                  <a:pt x="192239" y="128321"/>
                </a:lnTo>
                <a:lnTo>
                  <a:pt x="192239" y="104683"/>
                </a:lnTo>
                <a:lnTo>
                  <a:pt x="215026" y="104683"/>
                </a:lnTo>
                <a:lnTo>
                  <a:pt x="215026" y="128321"/>
                </a:lnTo>
                <a:lnTo>
                  <a:pt x="223571" y="128321"/>
                </a:lnTo>
                <a:lnTo>
                  <a:pt x="223571" y="75802"/>
                </a:lnTo>
                <a:lnTo>
                  <a:pt x="215026" y="75802"/>
                </a:lnTo>
                <a:lnTo>
                  <a:pt x="215026" y="98818"/>
                </a:lnTo>
                <a:lnTo>
                  <a:pt x="192239" y="98818"/>
                </a:lnTo>
                <a:lnTo>
                  <a:pt x="192239" y="75802"/>
                </a:lnTo>
                <a:close/>
                <a:moveTo>
                  <a:pt x="345338" y="73935"/>
                </a:moveTo>
                <a:lnTo>
                  <a:pt x="345338" y="126366"/>
                </a:lnTo>
                <a:lnTo>
                  <a:pt x="353883" y="126366"/>
                </a:lnTo>
                <a:lnTo>
                  <a:pt x="353883" y="107438"/>
                </a:lnTo>
                <a:lnTo>
                  <a:pt x="360203" y="107438"/>
                </a:lnTo>
                <a:cubicBezTo>
                  <a:pt x="362962" y="107438"/>
                  <a:pt x="365544" y="107083"/>
                  <a:pt x="367769" y="106283"/>
                </a:cubicBezTo>
                <a:cubicBezTo>
                  <a:pt x="370083" y="105394"/>
                  <a:pt x="372041" y="104328"/>
                  <a:pt x="373644" y="102817"/>
                </a:cubicBezTo>
                <a:cubicBezTo>
                  <a:pt x="375246" y="101306"/>
                  <a:pt x="376492" y="99529"/>
                  <a:pt x="377382" y="97396"/>
                </a:cubicBezTo>
                <a:cubicBezTo>
                  <a:pt x="378361" y="95264"/>
                  <a:pt x="378717" y="92775"/>
                  <a:pt x="378717" y="90109"/>
                </a:cubicBezTo>
                <a:cubicBezTo>
                  <a:pt x="378717" y="87621"/>
                  <a:pt x="378183" y="85400"/>
                  <a:pt x="377115" y="83356"/>
                </a:cubicBezTo>
                <a:cubicBezTo>
                  <a:pt x="376136" y="81312"/>
                  <a:pt x="374712" y="79623"/>
                  <a:pt x="372932" y="78201"/>
                </a:cubicBezTo>
                <a:cubicBezTo>
                  <a:pt x="371240" y="76779"/>
                  <a:pt x="369282" y="75713"/>
                  <a:pt x="367057" y="75002"/>
                </a:cubicBezTo>
                <a:cubicBezTo>
                  <a:pt x="364921" y="74291"/>
                  <a:pt x="362695" y="73935"/>
                  <a:pt x="360381" y="73935"/>
                </a:cubicBezTo>
                <a:close/>
                <a:moveTo>
                  <a:pt x="177285" y="0"/>
                </a:moveTo>
                <a:lnTo>
                  <a:pt x="379785" y="0"/>
                </a:lnTo>
                <a:cubicBezTo>
                  <a:pt x="435684" y="0"/>
                  <a:pt x="481080" y="45321"/>
                  <a:pt x="481080" y="101129"/>
                </a:cubicBezTo>
                <a:cubicBezTo>
                  <a:pt x="481080" y="156847"/>
                  <a:pt x="435684" y="202257"/>
                  <a:pt x="379785" y="202257"/>
                </a:cubicBezTo>
                <a:lnTo>
                  <a:pt x="303859" y="202257"/>
                </a:lnTo>
                <a:lnTo>
                  <a:pt x="303859" y="227495"/>
                </a:lnTo>
                <a:lnTo>
                  <a:pt x="481080" y="227495"/>
                </a:lnTo>
                <a:cubicBezTo>
                  <a:pt x="495055" y="227495"/>
                  <a:pt x="506448" y="238781"/>
                  <a:pt x="506448" y="252732"/>
                </a:cubicBezTo>
                <a:lnTo>
                  <a:pt x="506448" y="303297"/>
                </a:lnTo>
                <a:cubicBezTo>
                  <a:pt x="506448" y="317249"/>
                  <a:pt x="495055" y="328623"/>
                  <a:pt x="481080" y="328623"/>
                </a:cubicBezTo>
                <a:cubicBezTo>
                  <a:pt x="467105" y="328623"/>
                  <a:pt x="455801" y="317249"/>
                  <a:pt x="455801" y="303297"/>
                </a:cubicBezTo>
                <a:lnTo>
                  <a:pt x="455801" y="278059"/>
                </a:lnTo>
                <a:lnTo>
                  <a:pt x="303859" y="278059"/>
                </a:lnTo>
                <a:lnTo>
                  <a:pt x="303859" y="303297"/>
                </a:lnTo>
                <a:cubicBezTo>
                  <a:pt x="303859" y="317249"/>
                  <a:pt x="292555" y="328623"/>
                  <a:pt x="278580" y="328623"/>
                </a:cubicBezTo>
                <a:cubicBezTo>
                  <a:pt x="264516" y="328623"/>
                  <a:pt x="253212" y="317249"/>
                  <a:pt x="253212" y="303297"/>
                </a:cubicBezTo>
                <a:lnTo>
                  <a:pt x="253212" y="278059"/>
                </a:lnTo>
                <a:lnTo>
                  <a:pt x="102160" y="278059"/>
                </a:lnTo>
                <a:lnTo>
                  <a:pt x="102160" y="303297"/>
                </a:lnTo>
                <a:cubicBezTo>
                  <a:pt x="102160" y="317249"/>
                  <a:pt x="90856" y="328623"/>
                  <a:pt x="76881" y="328623"/>
                </a:cubicBezTo>
                <a:cubicBezTo>
                  <a:pt x="62817" y="328623"/>
                  <a:pt x="51513" y="317249"/>
                  <a:pt x="51513" y="303297"/>
                </a:cubicBezTo>
                <a:lnTo>
                  <a:pt x="51513" y="252732"/>
                </a:lnTo>
                <a:cubicBezTo>
                  <a:pt x="51513" y="238781"/>
                  <a:pt x="62817" y="227495"/>
                  <a:pt x="76881" y="227495"/>
                </a:cubicBezTo>
                <a:lnTo>
                  <a:pt x="253212" y="227495"/>
                </a:lnTo>
                <a:lnTo>
                  <a:pt x="253212" y="202257"/>
                </a:lnTo>
                <a:lnTo>
                  <a:pt x="177285" y="202257"/>
                </a:lnTo>
                <a:cubicBezTo>
                  <a:pt x="121387" y="202257"/>
                  <a:pt x="75991" y="156847"/>
                  <a:pt x="75991" y="101129"/>
                </a:cubicBezTo>
                <a:cubicBezTo>
                  <a:pt x="75991" y="45321"/>
                  <a:pt x="121387" y="0"/>
                  <a:pt x="1772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id-ID" dirty="0">
              <a:cs typeface="+mn-ea"/>
              <a:sym typeface="+mn-lt"/>
            </a:endParaRPr>
          </a:p>
        </p:txBody>
      </p:sp>
      <p:sp>
        <p:nvSpPr>
          <p:cNvPr id="22" name="îŝ1îḑè"/>
          <p:cNvSpPr txBox="1"/>
          <p:nvPr>
            <p:custDataLst>
              <p:tags r:id="rId16"/>
            </p:custDataLst>
          </p:nvPr>
        </p:nvSpPr>
        <p:spPr bwMode="auto">
          <a:xfrm>
            <a:off x="1844855" y="1985764"/>
            <a:ext cx="1763693" cy="45433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000" dirty="0">
                <a:cs typeface="+mn-ea"/>
                <a:sym typeface="+mn-lt"/>
              </a:rPr>
              <a:t>数据总览</a:t>
            </a:r>
          </a:p>
        </p:txBody>
      </p:sp>
      <p:sp>
        <p:nvSpPr>
          <p:cNvPr id="26" name="îsļîḍè"/>
          <p:cNvSpPr/>
          <p:nvPr>
            <p:custDataLst>
              <p:tags r:id="rId17"/>
            </p:custDataLst>
          </p:nvPr>
        </p:nvSpPr>
        <p:spPr>
          <a:xfrm>
            <a:off x="8773651" y="3044133"/>
            <a:ext cx="936886" cy="936885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id-ID" dirty="0">
              <a:cs typeface="+mn-ea"/>
              <a:sym typeface="+mn-lt"/>
            </a:endParaRPr>
          </a:p>
        </p:txBody>
      </p:sp>
      <p:sp>
        <p:nvSpPr>
          <p:cNvPr id="27" name="í$lïḓê"/>
          <p:cNvSpPr/>
          <p:nvPr>
            <p:custDataLst>
              <p:tags r:id="rId18"/>
            </p:custDataLst>
          </p:nvPr>
        </p:nvSpPr>
        <p:spPr>
          <a:xfrm>
            <a:off x="9042262" y="3294894"/>
            <a:ext cx="399664" cy="435362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556973" h="606722">
                <a:moveTo>
                  <a:pt x="480190" y="505602"/>
                </a:moveTo>
                <a:cubicBezTo>
                  <a:pt x="522897" y="505602"/>
                  <a:pt x="556973" y="537147"/>
                  <a:pt x="556973" y="556162"/>
                </a:cubicBezTo>
                <a:lnTo>
                  <a:pt x="556439" y="586996"/>
                </a:lnTo>
                <a:cubicBezTo>
                  <a:pt x="556261" y="597925"/>
                  <a:pt x="547364" y="606722"/>
                  <a:pt x="536420" y="606722"/>
                </a:cubicBezTo>
                <a:lnTo>
                  <a:pt x="425206" y="606722"/>
                </a:lnTo>
                <a:cubicBezTo>
                  <a:pt x="414173" y="606722"/>
                  <a:pt x="405187" y="597748"/>
                  <a:pt x="405187" y="586640"/>
                </a:cubicBezTo>
                <a:lnTo>
                  <a:pt x="405187" y="556162"/>
                </a:lnTo>
                <a:cubicBezTo>
                  <a:pt x="405187" y="537147"/>
                  <a:pt x="437573" y="505602"/>
                  <a:pt x="480190" y="505602"/>
                </a:cubicBezTo>
                <a:close/>
                <a:moveTo>
                  <a:pt x="277711" y="505602"/>
                </a:moveTo>
                <a:cubicBezTo>
                  <a:pt x="320343" y="505602"/>
                  <a:pt x="354520" y="537147"/>
                  <a:pt x="354520" y="556162"/>
                </a:cubicBezTo>
                <a:lnTo>
                  <a:pt x="353986" y="586996"/>
                </a:lnTo>
                <a:cubicBezTo>
                  <a:pt x="353808" y="597925"/>
                  <a:pt x="344908" y="606722"/>
                  <a:pt x="333960" y="606722"/>
                </a:cubicBezTo>
                <a:lnTo>
                  <a:pt x="222619" y="606722"/>
                </a:lnTo>
                <a:cubicBezTo>
                  <a:pt x="211582" y="606722"/>
                  <a:pt x="202593" y="597748"/>
                  <a:pt x="202593" y="586640"/>
                </a:cubicBezTo>
                <a:lnTo>
                  <a:pt x="202593" y="556162"/>
                </a:lnTo>
                <a:cubicBezTo>
                  <a:pt x="202593" y="537147"/>
                  <a:pt x="234990" y="505602"/>
                  <a:pt x="277711" y="505602"/>
                </a:cubicBezTo>
                <a:close/>
                <a:moveTo>
                  <a:pt x="75118" y="505602"/>
                </a:moveTo>
                <a:cubicBezTo>
                  <a:pt x="117839" y="505602"/>
                  <a:pt x="151927" y="537147"/>
                  <a:pt x="151927" y="556162"/>
                </a:cubicBezTo>
                <a:lnTo>
                  <a:pt x="151393" y="586996"/>
                </a:lnTo>
                <a:cubicBezTo>
                  <a:pt x="151215" y="597925"/>
                  <a:pt x="142315" y="606722"/>
                  <a:pt x="131367" y="606722"/>
                </a:cubicBezTo>
                <a:lnTo>
                  <a:pt x="20115" y="606722"/>
                </a:lnTo>
                <a:cubicBezTo>
                  <a:pt x="8989" y="606722"/>
                  <a:pt x="0" y="597748"/>
                  <a:pt x="0" y="586640"/>
                </a:cubicBezTo>
                <a:lnTo>
                  <a:pt x="0" y="556162"/>
                </a:lnTo>
                <a:cubicBezTo>
                  <a:pt x="0" y="537147"/>
                  <a:pt x="32486" y="505602"/>
                  <a:pt x="75118" y="505602"/>
                </a:cubicBezTo>
                <a:close/>
                <a:moveTo>
                  <a:pt x="481080" y="379219"/>
                </a:moveTo>
                <a:cubicBezTo>
                  <a:pt x="509043" y="379219"/>
                  <a:pt x="531711" y="401840"/>
                  <a:pt x="531711" y="429744"/>
                </a:cubicBezTo>
                <a:cubicBezTo>
                  <a:pt x="531711" y="457648"/>
                  <a:pt x="509043" y="480269"/>
                  <a:pt x="481080" y="480269"/>
                </a:cubicBezTo>
                <a:cubicBezTo>
                  <a:pt x="453117" y="480269"/>
                  <a:pt x="430449" y="457648"/>
                  <a:pt x="430449" y="429744"/>
                </a:cubicBezTo>
                <a:cubicBezTo>
                  <a:pt x="430449" y="401840"/>
                  <a:pt x="453117" y="379219"/>
                  <a:pt x="481080" y="379219"/>
                </a:cubicBezTo>
                <a:close/>
                <a:moveTo>
                  <a:pt x="278522" y="379219"/>
                </a:moveTo>
                <a:cubicBezTo>
                  <a:pt x="306465" y="379219"/>
                  <a:pt x="329118" y="401840"/>
                  <a:pt x="329118" y="429744"/>
                </a:cubicBezTo>
                <a:cubicBezTo>
                  <a:pt x="329118" y="457648"/>
                  <a:pt x="306465" y="480269"/>
                  <a:pt x="278522" y="480269"/>
                </a:cubicBezTo>
                <a:cubicBezTo>
                  <a:pt x="250579" y="480269"/>
                  <a:pt x="227926" y="457648"/>
                  <a:pt x="227926" y="429744"/>
                </a:cubicBezTo>
                <a:cubicBezTo>
                  <a:pt x="227926" y="401840"/>
                  <a:pt x="250579" y="379219"/>
                  <a:pt x="278522" y="379219"/>
                </a:cubicBezTo>
                <a:close/>
                <a:moveTo>
                  <a:pt x="76035" y="379219"/>
                </a:moveTo>
                <a:cubicBezTo>
                  <a:pt x="103998" y="379219"/>
                  <a:pt x="126666" y="401840"/>
                  <a:pt x="126666" y="429744"/>
                </a:cubicBezTo>
                <a:cubicBezTo>
                  <a:pt x="126666" y="457648"/>
                  <a:pt x="103998" y="480269"/>
                  <a:pt x="76035" y="480269"/>
                </a:cubicBezTo>
                <a:cubicBezTo>
                  <a:pt x="48072" y="480269"/>
                  <a:pt x="25404" y="457648"/>
                  <a:pt x="25404" y="429744"/>
                </a:cubicBezTo>
                <a:cubicBezTo>
                  <a:pt x="25404" y="401840"/>
                  <a:pt x="48072" y="379219"/>
                  <a:pt x="76035" y="379219"/>
                </a:cubicBezTo>
                <a:close/>
                <a:moveTo>
                  <a:pt x="353886" y="80445"/>
                </a:moveTo>
                <a:lnTo>
                  <a:pt x="360298" y="80445"/>
                </a:lnTo>
                <a:cubicBezTo>
                  <a:pt x="362435" y="80445"/>
                  <a:pt x="364216" y="80712"/>
                  <a:pt x="365552" y="81424"/>
                </a:cubicBezTo>
                <a:cubicBezTo>
                  <a:pt x="366888" y="82136"/>
                  <a:pt x="367956" y="82936"/>
                  <a:pt x="368669" y="84004"/>
                </a:cubicBezTo>
                <a:cubicBezTo>
                  <a:pt x="369381" y="84982"/>
                  <a:pt x="369916" y="86139"/>
                  <a:pt x="370183" y="87206"/>
                </a:cubicBezTo>
                <a:cubicBezTo>
                  <a:pt x="370361" y="88363"/>
                  <a:pt x="370539" y="89341"/>
                  <a:pt x="370539" y="90142"/>
                </a:cubicBezTo>
                <a:cubicBezTo>
                  <a:pt x="370539" y="92277"/>
                  <a:pt x="370272" y="94145"/>
                  <a:pt x="369738" y="95569"/>
                </a:cubicBezTo>
                <a:cubicBezTo>
                  <a:pt x="369203" y="96992"/>
                  <a:pt x="368491" y="98149"/>
                  <a:pt x="367600" y="98949"/>
                </a:cubicBezTo>
                <a:cubicBezTo>
                  <a:pt x="366799" y="99750"/>
                  <a:pt x="365819" y="100373"/>
                  <a:pt x="364840" y="100728"/>
                </a:cubicBezTo>
                <a:cubicBezTo>
                  <a:pt x="363860" y="101084"/>
                  <a:pt x="362791" y="101262"/>
                  <a:pt x="361723" y="101262"/>
                </a:cubicBezTo>
                <a:lnTo>
                  <a:pt x="353886" y="101262"/>
                </a:lnTo>
                <a:close/>
                <a:moveTo>
                  <a:pt x="288104" y="75802"/>
                </a:moveTo>
                <a:lnTo>
                  <a:pt x="288104" y="81667"/>
                </a:lnTo>
                <a:lnTo>
                  <a:pt x="303770" y="81667"/>
                </a:lnTo>
                <a:lnTo>
                  <a:pt x="303770" y="128321"/>
                </a:lnTo>
                <a:lnTo>
                  <a:pt x="312404" y="128321"/>
                </a:lnTo>
                <a:lnTo>
                  <a:pt x="312404" y="81667"/>
                </a:lnTo>
                <a:lnTo>
                  <a:pt x="328159" y="81667"/>
                </a:lnTo>
                <a:lnTo>
                  <a:pt x="328159" y="75802"/>
                </a:lnTo>
                <a:close/>
                <a:moveTo>
                  <a:pt x="233896" y="75802"/>
                </a:moveTo>
                <a:lnTo>
                  <a:pt x="233896" y="81667"/>
                </a:lnTo>
                <a:lnTo>
                  <a:pt x="249562" y="81667"/>
                </a:lnTo>
                <a:lnTo>
                  <a:pt x="249562" y="128321"/>
                </a:lnTo>
                <a:lnTo>
                  <a:pt x="258196" y="128321"/>
                </a:lnTo>
                <a:lnTo>
                  <a:pt x="258196" y="81667"/>
                </a:lnTo>
                <a:lnTo>
                  <a:pt x="273951" y="81667"/>
                </a:lnTo>
                <a:lnTo>
                  <a:pt x="273951" y="75802"/>
                </a:lnTo>
                <a:close/>
                <a:moveTo>
                  <a:pt x="183516" y="75802"/>
                </a:moveTo>
                <a:lnTo>
                  <a:pt x="183516" y="128321"/>
                </a:lnTo>
                <a:lnTo>
                  <a:pt x="192239" y="128321"/>
                </a:lnTo>
                <a:lnTo>
                  <a:pt x="192239" y="104683"/>
                </a:lnTo>
                <a:lnTo>
                  <a:pt x="215026" y="104683"/>
                </a:lnTo>
                <a:lnTo>
                  <a:pt x="215026" y="128321"/>
                </a:lnTo>
                <a:lnTo>
                  <a:pt x="223571" y="128321"/>
                </a:lnTo>
                <a:lnTo>
                  <a:pt x="223571" y="75802"/>
                </a:lnTo>
                <a:lnTo>
                  <a:pt x="215026" y="75802"/>
                </a:lnTo>
                <a:lnTo>
                  <a:pt x="215026" y="98818"/>
                </a:lnTo>
                <a:lnTo>
                  <a:pt x="192239" y="98818"/>
                </a:lnTo>
                <a:lnTo>
                  <a:pt x="192239" y="75802"/>
                </a:lnTo>
                <a:close/>
                <a:moveTo>
                  <a:pt x="345338" y="73935"/>
                </a:moveTo>
                <a:lnTo>
                  <a:pt x="345338" y="126366"/>
                </a:lnTo>
                <a:lnTo>
                  <a:pt x="353883" y="126366"/>
                </a:lnTo>
                <a:lnTo>
                  <a:pt x="353883" y="107438"/>
                </a:lnTo>
                <a:lnTo>
                  <a:pt x="360203" y="107438"/>
                </a:lnTo>
                <a:cubicBezTo>
                  <a:pt x="362962" y="107438"/>
                  <a:pt x="365544" y="107083"/>
                  <a:pt x="367769" y="106283"/>
                </a:cubicBezTo>
                <a:cubicBezTo>
                  <a:pt x="370083" y="105394"/>
                  <a:pt x="372041" y="104328"/>
                  <a:pt x="373644" y="102817"/>
                </a:cubicBezTo>
                <a:cubicBezTo>
                  <a:pt x="375246" y="101306"/>
                  <a:pt x="376492" y="99529"/>
                  <a:pt x="377382" y="97396"/>
                </a:cubicBezTo>
                <a:cubicBezTo>
                  <a:pt x="378361" y="95264"/>
                  <a:pt x="378717" y="92775"/>
                  <a:pt x="378717" y="90109"/>
                </a:cubicBezTo>
                <a:cubicBezTo>
                  <a:pt x="378717" y="87621"/>
                  <a:pt x="378183" y="85400"/>
                  <a:pt x="377115" y="83356"/>
                </a:cubicBezTo>
                <a:cubicBezTo>
                  <a:pt x="376136" y="81312"/>
                  <a:pt x="374712" y="79623"/>
                  <a:pt x="372932" y="78201"/>
                </a:cubicBezTo>
                <a:cubicBezTo>
                  <a:pt x="371240" y="76779"/>
                  <a:pt x="369282" y="75713"/>
                  <a:pt x="367057" y="75002"/>
                </a:cubicBezTo>
                <a:cubicBezTo>
                  <a:pt x="364921" y="74291"/>
                  <a:pt x="362695" y="73935"/>
                  <a:pt x="360381" y="73935"/>
                </a:cubicBezTo>
                <a:close/>
                <a:moveTo>
                  <a:pt x="177285" y="0"/>
                </a:moveTo>
                <a:lnTo>
                  <a:pt x="379785" y="0"/>
                </a:lnTo>
                <a:cubicBezTo>
                  <a:pt x="435684" y="0"/>
                  <a:pt x="481080" y="45321"/>
                  <a:pt x="481080" y="101129"/>
                </a:cubicBezTo>
                <a:cubicBezTo>
                  <a:pt x="481080" y="156847"/>
                  <a:pt x="435684" y="202257"/>
                  <a:pt x="379785" y="202257"/>
                </a:cubicBezTo>
                <a:lnTo>
                  <a:pt x="303859" y="202257"/>
                </a:lnTo>
                <a:lnTo>
                  <a:pt x="303859" y="227495"/>
                </a:lnTo>
                <a:lnTo>
                  <a:pt x="481080" y="227495"/>
                </a:lnTo>
                <a:cubicBezTo>
                  <a:pt x="495055" y="227495"/>
                  <a:pt x="506448" y="238781"/>
                  <a:pt x="506448" y="252732"/>
                </a:cubicBezTo>
                <a:lnTo>
                  <a:pt x="506448" y="303297"/>
                </a:lnTo>
                <a:cubicBezTo>
                  <a:pt x="506448" y="317249"/>
                  <a:pt x="495055" y="328623"/>
                  <a:pt x="481080" y="328623"/>
                </a:cubicBezTo>
                <a:cubicBezTo>
                  <a:pt x="467105" y="328623"/>
                  <a:pt x="455801" y="317249"/>
                  <a:pt x="455801" y="303297"/>
                </a:cubicBezTo>
                <a:lnTo>
                  <a:pt x="455801" y="278059"/>
                </a:lnTo>
                <a:lnTo>
                  <a:pt x="303859" y="278059"/>
                </a:lnTo>
                <a:lnTo>
                  <a:pt x="303859" y="303297"/>
                </a:lnTo>
                <a:cubicBezTo>
                  <a:pt x="303859" y="317249"/>
                  <a:pt x="292555" y="328623"/>
                  <a:pt x="278580" y="328623"/>
                </a:cubicBezTo>
                <a:cubicBezTo>
                  <a:pt x="264516" y="328623"/>
                  <a:pt x="253212" y="317249"/>
                  <a:pt x="253212" y="303297"/>
                </a:cubicBezTo>
                <a:lnTo>
                  <a:pt x="253212" y="278059"/>
                </a:lnTo>
                <a:lnTo>
                  <a:pt x="102160" y="278059"/>
                </a:lnTo>
                <a:lnTo>
                  <a:pt x="102160" y="303297"/>
                </a:lnTo>
                <a:cubicBezTo>
                  <a:pt x="102160" y="317249"/>
                  <a:pt x="90856" y="328623"/>
                  <a:pt x="76881" y="328623"/>
                </a:cubicBezTo>
                <a:cubicBezTo>
                  <a:pt x="62817" y="328623"/>
                  <a:pt x="51513" y="317249"/>
                  <a:pt x="51513" y="303297"/>
                </a:cubicBezTo>
                <a:lnTo>
                  <a:pt x="51513" y="252732"/>
                </a:lnTo>
                <a:cubicBezTo>
                  <a:pt x="51513" y="238781"/>
                  <a:pt x="62817" y="227495"/>
                  <a:pt x="76881" y="227495"/>
                </a:cubicBezTo>
                <a:lnTo>
                  <a:pt x="253212" y="227495"/>
                </a:lnTo>
                <a:lnTo>
                  <a:pt x="253212" y="202257"/>
                </a:lnTo>
                <a:lnTo>
                  <a:pt x="177285" y="202257"/>
                </a:lnTo>
                <a:cubicBezTo>
                  <a:pt x="121387" y="202257"/>
                  <a:pt x="75991" y="156847"/>
                  <a:pt x="75991" y="101129"/>
                </a:cubicBezTo>
                <a:cubicBezTo>
                  <a:pt x="75991" y="45321"/>
                  <a:pt x="121387" y="0"/>
                  <a:pt x="1772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id-ID" dirty="0">
              <a:cs typeface="+mn-ea"/>
              <a:sym typeface="+mn-lt"/>
            </a:endParaRPr>
          </a:p>
        </p:txBody>
      </p:sp>
      <p:sp>
        <p:nvSpPr>
          <p:cNvPr id="23" name="ïSlíďê"/>
          <p:cNvSpPr txBox="1"/>
          <p:nvPr>
            <p:custDataLst>
              <p:tags r:id="rId19"/>
            </p:custDataLst>
          </p:nvPr>
        </p:nvSpPr>
        <p:spPr bwMode="auto">
          <a:xfrm>
            <a:off x="1079500" y="3330238"/>
            <a:ext cx="1763693" cy="45433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000" dirty="0">
                <a:cs typeface="+mn-ea"/>
                <a:sym typeface="+mn-lt"/>
              </a:rPr>
              <a:t>视频数据</a:t>
            </a:r>
          </a:p>
        </p:txBody>
      </p:sp>
      <p:sp>
        <p:nvSpPr>
          <p:cNvPr id="24" name="íṥļïďe"/>
          <p:cNvSpPr/>
          <p:nvPr>
            <p:custDataLst>
              <p:tags r:id="rId20"/>
            </p:custDataLst>
          </p:nvPr>
        </p:nvSpPr>
        <p:spPr>
          <a:xfrm>
            <a:off x="8052967" y="1819985"/>
            <a:ext cx="936886" cy="936885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id-ID" dirty="0">
              <a:cs typeface="+mn-ea"/>
              <a:sym typeface="+mn-lt"/>
            </a:endParaRPr>
          </a:p>
        </p:txBody>
      </p:sp>
      <p:sp>
        <p:nvSpPr>
          <p:cNvPr id="25" name="ïśliḓe"/>
          <p:cNvSpPr/>
          <p:nvPr>
            <p:custDataLst>
              <p:tags r:id="rId21"/>
            </p:custDataLst>
          </p:nvPr>
        </p:nvSpPr>
        <p:spPr>
          <a:xfrm>
            <a:off x="8321578" y="2070747"/>
            <a:ext cx="399664" cy="435362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556973" h="606722">
                <a:moveTo>
                  <a:pt x="480190" y="505602"/>
                </a:moveTo>
                <a:cubicBezTo>
                  <a:pt x="522897" y="505602"/>
                  <a:pt x="556973" y="537147"/>
                  <a:pt x="556973" y="556162"/>
                </a:cubicBezTo>
                <a:lnTo>
                  <a:pt x="556439" y="586996"/>
                </a:lnTo>
                <a:cubicBezTo>
                  <a:pt x="556261" y="597925"/>
                  <a:pt x="547364" y="606722"/>
                  <a:pt x="536420" y="606722"/>
                </a:cubicBezTo>
                <a:lnTo>
                  <a:pt x="425206" y="606722"/>
                </a:lnTo>
                <a:cubicBezTo>
                  <a:pt x="414173" y="606722"/>
                  <a:pt x="405187" y="597748"/>
                  <a:pt x="405187" y="586640"/>
                </a:cubicBezTo>
                <a:lnTo>
                  <a:pt x="405187" y="556162"/>
                </a:lnTo>
                <a:cubicBezTo>
                  <a:pt x="405187" y="537147"/>
                  <a:pt x="437573" y="505602"/>
                  <a:pt x="480190" y="505602"/>
                </a:cubicBezTo>
                <a:close/>
                <a:moveTo>
                  <a:pt x="277711" y="505602"/>
                </a:moveTo>
                <a:cubicBezTo>
                  <a:pt x="320343" y="505602"/>
                  <a:pt x="354520" y="537147"/>
                  <a:pt x="354520" y="556162"/>
                </a:cubicBezTo>
                <a:lnTo>
                  <a:pt x="353986" y="586996"/>
                </a:lnTo>
                <a:cubicBezTo>
                  <a:pt x="353808" y="597925"/>
                  <a:pt x="344908" y="606722"/>
                  <a:pt x="333960" y="606722"/>
                </a:cubicBezTo>
                <a:lnTo>
                  <a:pt x="222619" y="606722"/>
                </a:lnTo>
                <a:cubicBezTo>
                  <a:pt x="211582" y="606722"/>
                  <a:pt x="202593" y="597748"/>
                  <a:pt x="202593" y="586640"/>
                </a:cubicBezTo>
                <a:lnTo>
                  <a:pt x="202593" y="556162"/>
                </a:lnTo>
                <a:cubicBezTo>
                  <a:pt x="202593" y="537147"/>
                  <a:pt x="234990" y="505602"/>
                  <a:pt x="277711" y="505602"/>
                </a:cubicBezTo>
                <a:close/>
                <a:moveTo>
                  <a:pt x="75118" y="505602"/>
                </a:moveTo>
                <a:cubicBezTo>
                  <a:pt x="117839" y="505602"/>
                  <a:pt x="151927" y="537147"/>
                  <a:pt x="151927" y="556162"/>
                </a:cubicBezTo>
                <a:lnTo>
                  <a:pt x="151393" y="586996"/>
                </a:lnTo>
                <a:cubicBezTo>
                  <a:pt x="151215" y="597925"/>
                  <a:pt x="142315" y="606722"/>
                  <a:pt x="131367" y="606722"/>
                </a:cubicBezTo>
                <a:lnTo>
                  <a:pt x="20115" y="606722"/>
                </a:lnTo>
                <a:cubicBezTo>
                  <a:pt x="8989" y="606722"/>
                  <a:pt x="0" y="597748"/>
                  <a:pt x="0" y="586640"/>
                </a:cubicBezTo>
                <a:lnTo>
                  <a:pt x="0" y="556162"/>
                </a:lnTo>
                <a:cubicBezTo>
                  <a:pt x="0" y="537147"/>
                  <a:pt x="32486" y="505602"/>
                  <a:pt x="75118" y="505602"/>
                </a:cubicBezTo>
                <a:close/>
                <a:moveTo>
                  <a:pt x="481080" y="379219"/>
                </a:moveTo>
                <a:cubicBezTo>
                  <a:pt x="509043" y="379219"/>
                  <a:pt x="531711" y="401840"/>
                  <a:pt x="531711" y="429744"/>
                </a:cubicBezTo>
                <a:cubicBezTo>
                  <a:pt x="531711" y="457648"/>
                  <a:pt x="509043" y="480269"/>
                  <a:pt x="481080" y="480269"/>
                </a:cubicBezTo>
                <a:cubicBezTo>
                  <a:pt x="453117" y="480269"/>
                  <a:pt x="430449" y="457648"/>
                  <a:pt x="430449" y="429744"/>
                </a:cubicBezTo>
                <a:cubicBezTo>
                  <a:pt x="430449" y="401840"/>
                  <a:pt x="453117" y="379219"/>
                  <a:pt x="481080" y="379219"/>
                </a:cubicBezTo>
                <a:close/>
                <a:moveTo>
                  <a:pt x="278522" y="379219"/>
                </a:moveTo>
                <a:cubicBezTo>
                  <a:pt x="306465" y="379219"/>
                  <a:pt x="329118" y="401840"/>
                  <a:pt x="329118" y="429744"/>
                </a:cubicBezTo>
                <a:cubicBezTo>
                  <a:pt x="329118" y="457648"/>
                  <a:pt x="306465" y="480269"/>
                  <a:pt x="278522" y="480269"/>
                </a:cubicBezTo>
                <a:cubicBezTo>
                  <a:pt x="250579" y="480269"/>
                  <a:pt x="227926" y="457648"/>
                  <a:pt x="227926" y="429744"/>
                </a:cubicBezTo>
                <a:cubicBezTo>
                  <a:pt x="227926" y="401840"/>
                  <a:pt x="250579" y="379219"/>
                  <a:pt x="278522" y="379219"/>
                </a:cubicBezTo>
                <a:close/>
                <a:moveTo>
                  <a:pt x="76035" y="379219"/>
                </a:moveTo>
                <a:cubicBezTo>
                  <a:pt x="103998" y="379219"/>
                  <a:pt x="126666" y="401840"/>
                  <a:pt x="126666" y="429744"/>
                </a:cubicBezTo>
                <a:cubicBezTo>
                  <a:pt x="126666" y="457648"/>
                  <a:pt x="103998" y="480269"/>
                  <a:pt x="76035" y="480269"/>
                </a:cubicBezTo>
                <a:cubicBezTo>
                  <a:pt x="48072" y="480269"/>
                  <a:pt x="25404" y="457648"/>
                  <a:pt x="25404" y="429744"/>
                </a:cubicBezTo>
                <a:cubicBezTo>
                  <a:pt x="25404" y="401840"/>
                  <a:pt x="48072" y="379219"/>
                  <a:pt x="76035" y="379219"/>
                </a:cubicBezTo>
                <a:close/>
                <a:moveTo>
                  <a:pt x="353886" y="80445"/>
                </a:moveTo>
                <a:lnTo>
                  <a:pt x="360298" y="80445"/>
                </a:lnTo>
                <a:cubicBezTo>
                  <a:pt x="362435" y="80445"/>
                  <a:pt x="364216" y="80712"/>
                  <a:pt x="365552" y="81424"/>
                </a:cubicBezTo>
                <a:cubicBezTo>
                  <a:pt x="366888" y="82136"/>
                  <a:pt x="367956" y="82936"/>
                  <a:pt x="368669" y="84004"/>
                </a:cubicBezTo>
                <a:cubicBezTo>
                  <a:pt x="369381" y="84982"/>
                  <a:pt x="369916" y="86139"/>
                  <a:pt x="370183" y="87206"/>
                </a:cubicBezTo>
                <a:cubicBezTo>
                  <a:pt x="370361" y="88363"/>
                  <a:pt x="370539" y="89341"/>
                  <a:pt x="370539" y="90142"/>
                </a:cubicBezTo>
                <a:cubicBezTo>
                  <a:pt x="370539" y="92277"/>
                  <a:pt x="370272" y="94145"/>
                  <a:pt x="369738" y="95569"/>
                </a:cubicBezTo>
                <a:cubicBezTo>
                  <a:pt x="369203" y="96992"/>
                  <a:pt x="368491" y="98149"/>
                  <a:pt x="367600" y="98949"/>
                </a:cubicBezTo>
                <a:cubicBezTo>
                  <a:pt x="366799" y="99750"/>
                  <a:pt x="365819" y="100373"/>
                  <a:pt x="364840" y="100728"/>
                </a:cubicBezTo>
                <a:cubicBezTo>
                  <a:pt x="363860" y="101084"/>
                  <a:pt x="362791" y="101262"/>
                  <a:pt x="361723" y="101262"/>
                </a:cubicBezTo>
                <a:lnTo>
                  <a:pt x="353886" y="101262"/>
                </a:lnTo>
                <a:close/>
                <a:moveTo>
                  <a:pt x="288104" y="75802"/>
                </a:moveTo>
                <a:lnTo>
                  <a:pt x="288104" y="81667"/>
                </a:lnTo>
                <a:lnTo>
                  <a:pt x="303770" y="81667"/>
                </a:lnTo>
                <a:lnTo>
                  <a:pt x="303770" y="128321"/>
                </a:lnTo>
                <a:lnTo>
                  <a:pt x="312404" y="128321"/>
                </a:lnTo>
                <a:lnTo>
                  <a:pt x="312404" y="81667"/>
                </a:lnTo>
                <a:lnTo>
                  <a:pt x="328159" y="81667"/>
                </a:lnTo>
                <a:lnTo>
                  <a:pt x="328159" y="75802"/>
                </a:lnTo>
                <a:close/>
                <a:moveTo>
                  <a:pt x="233896" y="75802"/>
                </a:moveTo>
                <a:lnTo>
                  <a:pt x="233896" y="81667"/>
                </a:lnTo>
                <a:lnTo>
                  <a:pt x="249562" y="81667"/>
                </a:lnTo>
                <a:lnTo>
                  <a:pt x="249562" y="128321"/>
                </a:lnTo>
                <a:lnTo>
                  <a:pt x="258196" y="128321"/>
                </a:lnTo>
                <a:lnTo>
                  <a:pt x="258196" y="81667"/>
                </a:lnTo>
                <a:lnTo>
                  <a:pt x="273951" y="81667"/>
                </a:lnTo>
                <a:lnTo>
                  <a:pt x="273951" y="75802"/>
                </a:lnTo>
                <a:close/>
                <a:moveTo>
                  <a:pt x="183516" y="75802"/>
                </a:moveTo>
                <a:lnTo>
                  <a:pt x="183516" y="128321"/>
                </a:lnTo>
                <a:lnTo>
                  <a:pt x="192239" y="128321"/>
                </a:lnTo>
                <a:lnTo>
                  <a:pt x="192239" y="104683"/>
                </a:lnTo>
                <a:lnTo>
                  <a:pt x="215026" y="104683"/>
                </a:lnTo>
                <a:lnTo>
                  <a:pt x="215026" y="128321"/>
                </a:lnTo>
                <a:lnTo>
                  <a:pt x="223571" y="128321"/>
                </a:lnTo>
                <a:lnTo>
                  <a:pt x="223571" y="75802"/>
                </a:lnTo>
                <a:lnTo>
                  <a:pt x="215026" y="75802"/>
                </a:lnTo>
                <a:lnTo>
                  <a:pt x="215026" y="98818"/>
                </a:lnTo>
                <a:lnTo>
                  <a:pt x="192239" y="98818"/>
                </a:lnTo>
                <a:lnTo>
                  <a:pt x="192239" y="75802"/>
                </a:lnTo>
                <a:close/>
                <a:moveTo>
                  <a:pt x="345338" y="73935"/>
                </a:moveTo>
                <a:lnTo>
                  <a:pt x="345338" y="126366"/>
                </a:lnTo>
                <a:lnTo>
                  <a:pt x="353883" y="126366"/>
                </a:lnTo>
                <a:lnTo>
                  <a:pt x="353883" y="107438"/>
                </a:lnTo>
                <a:lnTo>
                  <a:pt x="360203" y="107438"/>
                </a:lnTo>
                <a:cubicBezTo>
                  <a:pt x="362962" y="107438"/>
                  <a:pt x="365544" y="107083"/>
                  <a:pt x="367769" y="106283"/>
                </a:cubicBezTo>
                <a:cubicBezTo>
                  <a:pt x="370083" y="105394"/>
                  <a:pt x="372041" y="104328"/>
                  <a:pt x="373644" y="102817"/>
                </a:cubicBezTo>
                <a:cubicBezTo>
                  <a:pt x="375246" y="101306"/>
                  <a:pt x="376492" y="99529"/>
                  <a:pt x="377382" y="97396"/>
                </a:cubicBezTo>
                <a:cubicBezTo>
                  <a:pt x="378361" y="95264"/>
                  <a:pt x="378717" y="92775"/>
                  <a:pt x="378717" y="90109"/>
                </a:cubicBezTo>
                <a:cubicBezTo>
                  <a:pt x="378717" y="87621"/>
                  <a:pt x="378183" y="85400"/>
                  <a:pt x="377115" y="83356"/>
                </a:cubicBezTo>
                <a:cubicBezTo>
                  <a:pt x="376136" y="81312"/>
                  <a:pt x="374712" y="79623"/>
                  <a:pt x="372932" y="78201"/>
                </a:cubicBezTo>
                <a:cubicBezTo>
                  <a:pt x="371240" y="76779"/>
                  <a:pt x="369282" y="75713"/>
                  <a:pt x="367057" y="75002"/>
                </a:cubicBezTo>
                <a:cubicBezTo>
                  <a:pt x="364921" y="74291"/>
                  <a:pt x="362695" y="73935"/>
                  <a:pt x="360381" y="73935"/>
                </a:cubicBezTo>
                <a:close/>
                <a:moveTo>
                  <a:pt x="177285" y="0"/>
                </a:moveTo>
                <a:lnTo>
                  <a:pt x="379785" y="0"/>
                </a:lnTo>
                <a:cubicBezTo>
                  <a:pt x="435684" y="0"/>
                  <a:pt x="481080" y="45321"/>
                  <a:pt x="481080" y="101129"/>
                </a:cubicBezTo>
                <a:cubicBezTo>
                  <a:pt x="481080" y="156847"/>
                  <a:pt x="435684" y="202257"/>
                  <a:pt x="379785" y="202257"/>
                </a:cubicBezTo>
                <a:lnTo>
                  <a:pt x="303859" y="202257"/>
                </a:lnTo>
                <a:lnTo>
                  <a:pt x="303859" y="227495"/>
                </a:lnTo>
                <a:lnTo>
                  <a:pt x="481080" y="227495"/>
                </a:lnTo>
                <a:cubicBezTo>
                  <a:pt x="495055" y="227495"/>
                  <a:pt x="506448" y="238781"/>
                  <a:pt x="506448" y="252732"/>
                </a:cubicBezTo>
                <a:lnTo>
                  <a:pt x="506448" y="303297"/>
                </a:lnTo>
                <a:cubicBezTo>
                  <a:pt x="506448" y="317249"/>
                  <a:pt x="495055" y="328623"/>
                  <a:pt x="481080" y="328623"/>
                </a:cubicBezTo>
                <a:cubicBezTo>
                  <a:pt x="467105" y="328623"/>
                  <a:pt x="455801" y="317249"/>
                  <a:pt x="455801" y="303297"/>
                </a:cubicBezTo>
                <a:lnTo>
                  <a:pt x="455801" y="278059"/>
                </a:lnTo>
                <a:lnTo>
                  <a:pt x="303859" y="278059"/>
                </a:lnTo>
                <a:lnTo>
                  <a:pt x="303859" y="303297"/>
                </a:lnTo>
                <a:cubicBezTo>
                  <a:pt x="303859" y="317249"/>
                  <a:pt x="292555" y="328623"/>
                  <a:pt x="278580" y="328623"/>
                </a:cubicBezTo>
                <a:cubicBezTo>
                  <a:pt x="264516" y="328623"/>
                  <a:pt x="253212" y="317249"/>
                  <a:pt x="253212" y="303297"/>
                </a:cubicBezTo>
                <a:lnTo>
                  <a:pt x="253212" y="278059"/>
                </a:lnTo>
                <a:lnTo>
                  <a:pt x="102160" y="278059"/>
                </a:lnTo>
                <a:lnTo>
                  <a:pt x="102160" y="303297"/>
                </a:lnTo>
                <a:cubicBezTo>
                  <a:pt x="102160" y="317249"/>
                  <a:pt x="90856" y="328623"/>
                  <a:pt x="76881" y="328623"/>
                </a:cubicBezTo>
                <a:cubicBezTo>
                  <a:pt x="62817" y="328623"/>
                  <a:pt x="51513" y="317249"/>
                  <a:pt x="51513" y="303297"/>
                </a:cubicBezTo>
                <a:lnTo>
                  <a:pt x="51513" y="252732"/>
                </a:lnTo>
                <a:cubicBezTo>
                  <a:pt x="51513" y="238781"/>
                  <a:pt x="62817" y="227495"/>
                  <a:pt x="76881" y="227495"/>
                </a:cubicBezTo>
                <a:lnTo>
                  <a:pt x="253212" y="227495"/>
                </a:lnTo>
                <a:lnTo>
                  <a:pt x="253212" y="202257"/>
                </a:lnTo>
                <a:lnTo>
                  <a:pt x="177285" y="202257"/>
                </a:lnTo>
                <a:cubicBezTo>
                  <a:pt x="121387" y="202257"/>
                  <a:pt x="75991" y="156847"/>
                  <a:pt x="75991" y="101129"/>
                </a:cubicBezTo>
                <a:cubicBezTo>
                  <a:pt x="75991" y="45321"/>
                  <a:pt x="121387" y="0"/>
                  <a:pt x="1772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id-ID" dirty="0">
              <a:cs typeface="+mn-ea"/>
              <a:sym typeface="+mn-lt"/>
            </a:endParaRPr>
          </a:p>
        </p:txBody>
      </p:sp>
      <p:sp>
        <p:nvSpPr>
          <p:cNvPr id="39" name="îṣlïḋe"/>
          <p:cNvSpPr txBox="1"/>
          <p:nvPr>
            <p:custDataLst>
              <p:tags r:id="rId22"/>
            </p:custDataLst>
          </p:nvPr>
        </p:nvSpPr>
        <p:spPr bwMode="auto">
          <a:xfrm>
            <a:off x="1752211" y="4572844"/>
            <a:ext cx="1763693" cy="45433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000" dirty="0">
                <a:cs typeface="+mn-ea"/>
                <a:sym typeface="+mn-lt"/>
              </a:rPr>
              <a:t>粉丝数据</a:t>
            </a:r>
          </a:p>
        </p:txBody>
      </p:sp>
      <p:sp>
        <p:nvSpPr>
          <p:cNvPr id="40" name="î$lîde"/>
          <p:cNvSpPr txBox="1"/>
          <p:nvPr>
            <p:custDataLst>
              <p:tags r:id="rId23"/>
            </p:custDataLst>
          </p:nvPr>
        </p:nvSpPr>
        <p:spPr bwMode="auto">
          <a:xfrm>
            <a:off x="9242094" y="1984243"/>
            <a:ext cx="1763693" cy="45433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000" dirty="0">
                <a:cs typeface="+mn-ea"/>
                <a:sym typeface="+mn-lt"/>
              </a:rPr>
              <a:t>直播数据</a:t>
            </a:r>
          </a:p>
        </p:txBody>
      </p:sp>
      <p:sp>
        <p:nvSpPr>
          <p:cNvPr id="41" name="íṧḻiḓe"/>
          <p:cNvSpPr txBox="1"/>
          <p:nvPr>
            <p:custDataLst>
              <p:tags r:id="rId24"/>
            </p:custDataLst>
          </p:nvPr>
        </p:nvSpPr>
        <p:spPr bwMode="auto">
          <a:xfrm>
            <a:off x="9887287" y="3285788"/>
            <a:ext cx="1763693" cy="45433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000" dirty="0">
                <a:cs typeface="+mn-ea"/>
                <a:sym typeface="+mn-lt"/>
              </a:rPr>
              <a:t>数据导出</a:t>
            </a:r>
          </a:p>
        </p:txBody>
      </p:sp>
      <p:sp>
        <p:nvSpPr>
          <p:cNvPr id="42" name="íSḷide"/>
          <p:cNvSpPr txBox="1"/>
          <p:nvPr>
            <p:custDataLst>
              <p:tags r:id="rId25"/>
            </p:custDataLst>
          </p:nvPr>
        </p:nvSpPr>
        <p:spPr bwMode="auto">
          <a:xfrm>
            <a:off x="9265376" y="4572844"/>
            <a:ext cx="1763693" cy="45433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000" dirty="0">
                <a:cs typeface="+mn-ea"/>
                <a:sym typeface="+mn-lt"/>
              </a:rPr>
              <a:t>微热点</a:t>
            </a:r>
          </a:p>
        </p:txBody>
      </p:sp>
      <p:sp>
        <p:nvSpPr>
          <p:cNvPr id="43" name="ïš1íḓe"/>
          <p:cNvSpPr/>
          <p:nvPr>
            <p:custDataLst>
              <p:tags r:id="rId26"/>
            </p:custDataLst>
          </p:nvPr>
        </p:nvSpPr>
        <p:spPr>
          <a:xfrm>
            <a:off x="1425575" y="5408295"/>
            <a:ext cx="9500235" cy="1136650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通过数据中心可以客观地评估微博营销效果，发现不足，找到适合微博营销的最佳方式</a:t>
            </a:r>
          </a:p>
        </p:txBody>
      </p:sp>
      <p:sp>
        <p:nvSpPr>
          <p:cNvPr id="2" name="文本框 1"/>
          <p:cNvSpPr txBox="1"/>
          <p:nvPr>
            <p:custDataLst>
              <p:tags r:id="rId27"/>
            </p:custDataLst>
          </p:nvPr>
        </p:nvSpPr>
        <p:spPr>
          <a:xfrm>
            <a:off x="5435600" y="3295015"/>
            <a:ext cx="1480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+mj-lt"/>
              </a:rPr>
              <a:t>数据中心</a:t>
            </a:r>
            <a:endParaRPr lang="zh-CN" altLang="en-US" sz="2400" dirty="0">
              <a:solidFill>
                <a:schemeClr val="bg1"/>
              </a:solidFill>
              <a:latin typeface="+mj-lt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5253355" y="4132580"/>
            <a:ext cx="3062605" cy="2496185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grpSp>
        <p:nvGrpSpPr>
          <p:cNvPr id="28" name="组合 27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35" name="文本框 34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37" name="菱形 36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38" name="菱形 37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pic>
        <p:nvPicPr>
          <p:cNvPr id="19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730250" y="1353820"/>
            <a:ext cx="4587875" cy="1746885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33" name="矩形 32"/>
          <p:cNvSpPr/>
          <p:nvPr>
            <p:custDataLst>
              <p:tags r:id="rId4"/>
            </p:custDataLst>
          </p:nvPr>
        </p:nvSpPr>
        <p:spPr>
          <a:xfrm rot="1800000">
            <a:off x="2543710" y="5693141"/>
            <a:ext cx="4373315" cy="1664182"/>
          </a:xfrm>
          <a:custGeom>
            <a:avLst/>
            <a:gdLst>
              <a:gd name="connsiteX0" fmla="*/ 0 w 5316635"/>
              <a:gd name="connsiteY0" fmla="*/ 0 h 1644382"/>
              <a:gd name="connsiteX1" fmla="*/ 5316635 w 5316635"/>
              <a:gd name="connsiteY1" fmla="*/ 0 h 1644382"/>
              <a:gd name="connsiteX2" fmla="*/ 5316635 w 5316635"/>
              <a:gd name="connsiteY2" fmla="*/ 1644382 h 1644382"/>
              <a:gd name="connsiteX3" fmla="*/ 0 w 5316635"/>
              <a:gd name="connsiteY3" fmla="*/ 1644382 h 1644382"/>
              <a:gd name="connsiteX4" fmla="*/ 0 w 5316635"/>
              <a:gd name="connsiteY4" fmla="*/ 0 h 1644382"/>
              <a:gd name="connsiteX0-1" fmla="*/ 0 w 5316635"/>
              <a:gd name="connsiteY0-2" fmla="*/ 3207 h 1647589"/>
              <a:gd name="connsiteX1-3" fmla="*/ 1368318 w 5316635"/>
              <a:gd name="connsiteY1-4" fmla="*/ 0 h 1647589"/>
              <a:gd name="connsiteX2-5" fmla="*/ 5316635 w 5316635"/>
              <a:gd name="connsiteY2-6" fmla="*/ 3207 h 1647589"/>
              <a:gd name="connsiteX3-7" fmla="*/ 5316635 w 5316635"/>
              <a:gd name="connsiteY3-8" fmla="*/ 1647589 h 1647589"/>
              <a:gd name="connsiteX4-9" fmla="*/ 0 w 5316635"/>
              <a:gd name="connsiteY4-10" fmla="*/ 1647589 h 1647589"/>
              <a:gd name="connsiteX5" fmla="*/ 0 w 5316635"/>
              <a:gd name="connsiteY5" fmla="*/ 3207 h 1647589"/>
              <a:gd name="connsiteX0-11" fmla="*/ 0 w 5316635"/>
              <a:gd name="connsiteY0-12" fmla="*/ 3207 h 1664182"/>
              <a:gd name="connsiteX1-13" fmla="*/ 1368318 w 5316635"/>
              <a:gd name="connsiteY1-14" fmla="*/ 0 h 1664182"/>
              <a:gd name="connsiteX2-15" fmla="*/ 5316635 w 5316635"/>
              <a:gd name="connsiteY2-16" fmla="*/ 3207 h 1664182"/>
              <a:gd name="connsiteX3-17" fmla="*/ 5316635 w 5316635"/>
              <a:gd name="connsiteY3-18" fmla="*/ 1647589 h 1664182"/>
              <a:gd name="connsiteX4-19" fmla="*/ 943320 w 5316635"/>
              <a:gd name="connsiteY4-20" fmla="*/ 1664182 h 1664182"/>
              <a:gd name="connsiteX5-21" fmla="*/ 0 w 5316635"/>
              <a:gd name="connsiteY5-22" fmla="*/ 1647589 h 1664182"/>
              <a:gd name="connsiteX6" fmla="*/ 0 w 5316635"/>
              <a:gd name="connsiteY6" fmla="*/ 3207 h 1664182"/>
              <a:gd name="connsiteX0-23" fmla="*/ 0 w 5316635"/>
              <a:gd name="connsiteY0-24" fmla="*/ 3207 h 1664182"/>
              <a:gd name="connsiteX1-25" fmla="*/ 1368318 w 5316635"/>
              <a:gd name="connsiteY1-26" fmla="*/ 0 h 1664182"/>
              <a:gd name="connsiteX2-27" fmla="*/ 5316635 w 5316635"/>
              <a:gd name="connsiteY2-28" fmla="*/ 3207 h 1664182"/>
              <a:gd name="connsiteX3-29" fmla="*/ 5316635 w 5316635"/>
              <a:gd name="connsiteY3-30" fmla="*/ 1647589 h 1664182"/>
              <a:gd name="connsiteX4-31" fmla="*/ 943320 w 5316635"/>
              <a:gd name="connsiteY4-32" fmla="*/ 1664182 h 1664182"/>
              <a:gd name="connsiteX5-33" fmla="*/ 0 w 5316635"/>
              <a:gd name="connsiteY5-34" fmla="*/ 3207 h 1664182"/>
              <a:gd name="connsiteX0-35" fmla="*/ 0 w 4373315"/>
              <a:gd name="connsiteY0-36" fmla="*/ 1664182 h 1664182"/>
              <a:gd name="connsiteX1-37" fmla="*/ 424998 w 4373315"/>
              <a:gd name="connsiteY1-38" fmla="*/ 0 h 1664182"/>
              <a:gd name="connsiteX2-39" fmla="*/ 4373315 w 4373315"/>
              <a:gd name="connsiteY2-40" fmla="*/ 3207 h 1664182"/>
              <a:gd name="connsiteX3-41" fmla="*/ 4373315 w 4373315"/>
              <a:gd name="connsiteY3-42" fmla="*/ 1647589 h 1664182"/>
              <a:gd name="connsiteX4-43" fmla="*/ 0 w 4373315"/>
              <a:gd name="connsiteY4-44" fmla="*/ 1664182 h 166418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373315" h="1664182">
                <a:moveTo>
                  <a:pt x="0" y="1664182"/>
                </a:moveTo>
                <a:lnTo>
                  <a:pt x="424998" y="0"/>
                </a:lnTo>
                <a:lnTo>
                  <a:pt x="4373315" y="3207"/>
                </a:lnTo>
                <a:lnTo>
                  <a:pt x="4373315" y="1647589"/>
                </a:lnTo>
                <a:lnTo>
                  <a:pt x="0" y="1664182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20000"/>
                </a:schemeClr>
              </a:gs>
              <a:gs pos="100000">
                <a:srgbClr val="F2F2F2">
                  <a:alpha val="0"/>
                </a:srgbClr>
              </a:gs>
            </a:gsLst>
            <a:lin ang="1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Rectangle 14"/>
          <p:cNvSpPr/>
          <p:nvPr>
            <p:custDataLst>
              <p:tags r:id="rId5"/>
            </p:custDataLst>
          </p:nvPr>
        </p:nvSpPr>
        <p:spPr>
          <a:xfrm>
            <a:off x="2409206" y="4916027"/>
            <a:ext cx="1229403" cy="1225967"/>
          </a:xfrm>
          <a:prstGeom prst="rect">
            <a:avLst/>
          </a:prstGeom>
          <a:solidFill>
            <a:srgbClr val="2D7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528601" y="1511763"/>
            <a:ext cx="4647274" cy="846654"/>
            <a:chOff x="937750" y="5016378"/>
            <a:chExt cx="4647274" cy="846654"/>
          </a:xfrm>
        </p:grpSpPr>
        <p:sp>
          <p:nvSpPr>
            <p:cNvPr id="24" name="矩形 23"/>
            <p:cNvSpPr/>
            <p:nvPr>
              <p:custDataLst>
                <p:tags r:id="rId11"/>
              </p:custDataLst>
            </p:nvPr>
          </p:nvSpPr>
          <p:spPr>
            <a:xfrm>
              <a:off x="937750" y="5476952"/>
              <a:ext cx="4647274" cy="38608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模块开放条件：粉丝量≥1万</a:t>
              </a:r>
            </a:p>
          </p:txBody>
        </p:sp>
        <p:sp>
          <p:nvSpPr>
            <p:cNvPr id="25" name="矩形 24"/>
            <p:cNvSpPr/>
            <p:nvPr>
              <p:custDataLst>
                <p:tags r:id="rId12"/>
              </p:custDataLst>
            </p:nvPr>
          </p:nvSpPr>
          <p:spPr>
            <a:xfrm>
              <a:off x="937750" y="5016378"/>
              <a:ext cx="3761105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006BB6"/>
                  </a:solidFill>
                  <a:cs typeface="+mn-ea"/>
                  <a:sym typeface="+mn-lt"/>
                </a:rPr>
                <a:t>数据总览、视频数据、粉丝数据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381115" y="2548890"/>
            <a:ext cx="4446905" cy="1553210"/>
            <a:chOff x="937750" y="5016378"/>
            <a:chExt cx="4771492" cy="1553210"/>
          </a:xfrm>
        </p:grpSpPr>
        <p:sp>
          <p:nvSpPr>
            <p:cNvPr id="27" name="矩形 26"/>
            <p:cNvSpPr/>
            <p:nvPr>
              <p:custDataLst>
                <p:tags r:id="rId9"/>
              </p:custDataLst>
            </p:nvPr>
          </p:nvSpPr>
          <p:spPr>
            <a:xfrm>
              <a:off x="937750" y="5370708"/>
              <a:ext cx="4771492" cy="119888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当天、7日内、30日内的直播总时长、最高在线用户人数、直播累计的观看人次、新增粉丝数、评论数及场次数据</a:t>
              </a:r>
            </a:p>
          </p:txBody>
        </p:sp>
        <p:sp>
          <p:nvSpPr>
            <p:cNvPr id="8" name="矩形 7"/>
            <p:cNvSpPr/>
            <p:nvPr>
              <p:custDataLst>
                <p:tags r:id="rId10"/>
              </p:custDataLst>
            </p:nvPr>
          </p:nvSpPr>
          <p:spPr>
            <a:xfrm>
              <a:off x="937750" y="5016378"/>
              <a:ext cx="2241974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006BB6"/>
                  </a:solidFill>
                  <a:cs typeface="+mn-ea"/>
                  <a:sym typeface="+mn-lt"/>
                </a:rPr>
                <a:t>直播数据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455316" y="4341135"/>
            <a:ext cx="3057525" cy="1553210"/>
            <a:chOff x="937750" y="5016378"/>
            <a:chExt cx="3057525" cy="1553210"/>
          </a:xfrm>
        </p:grpSpPr>
        <p:sp>
          <p:nvSpPr>
            <p:cNvPr id="30" name="矩形 29"/>
            <p:cNvSpPr/>
            <p:nvPr>
              <p:custDataLst>
                <p:tags r:id="rId7"/>
              </p:custDataLst>
            </p:nvPr>
          </p:nvSpPr>
          <p:spPr>
            <a:xfrm>
              <a:off x="937750" y="5370708"/>
              <a:ext cx="3057525" cy="119888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查询并导出内容发布、微博阅读TOP100、视频播放TOP50、话题阅读TOP30四个方面的数据信息</a:t>
              </a:r>
            </a:p>
          </p:txBody>
        </p:sp>
        <p:sp>
          <p:nvSpPr>
            <p:cNvPr id="31" name="矩形 30"/>
            <p:cNvSpPr/>
            <p:nvPr>
              <p:custDataLst>
                <p:tags r:id="rId8"/>
              </p:custDataLst>
            </p:nvPr>
          </p:nvSpPr>
          <p:spPr>
            <a:xfrm>
              <a:off x="937750" y="5016378"/>
              <a:ext cx="2241974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006BB6"/>
                  </a:solidFill>
                  <a:cs typeface="+mn-ea"/>
                  <a:sym typeface="+mn-lt"/>
                </a:rPr>
                <a:t>数据导出</a:t>
              </a:r>
            </a:p>
          </p:txBody>
        </p:sp>
      </p:grpSp>
      <p:pic>
        <p:nvPicPr>
          <p:cNvPr id="20" name="图片 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/>
          <a:srcRect r="6995" b="61586"/>
          <a:stretch>
            <a:fillRect/>
          </a:stretch>
        </p:blipFill>
        <p:spPr>
          <a:xfrm>
            <a:off x="932815" y="3171190"/>
            <a:ext cx="4262755" cy="1347470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35" name="文本框 34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37" name="菱形 36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38" name="菱形 37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pic>
        <p:nvPicPr>
          <p:cNvPr id="2" name="图片 1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rcRect b="23468"/>
          <a:stretch>
            <a:fillRect/>
          </a:stretch>
        </p:blipFill>
        <p:spPr>
          <a:xfrm>
            <a:off x="673100" y="1275715"/>
            <a:ext cx="10845800" cy="2597785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iṥ1íďe"/>
          <p:cNvSpPr/>
          <p:nvPr>
            <p:custDataLst>
              <p:tags r:id="rId3"/>
            </p:custDataLst>
          </p:nvPr>
        </p:nvSpPr>
        <p:spPr>
          <a:xfrm>
            <a:off x="2295967" y="3948213"/>
            <a:ext cx="319156" cy="319045"/>
          </a:xfrm>
          <a:custGeom>
            <a:avLst/>
            <a:gdLst>
              <a:gd name="connsiteX0" fmla="*/ 0 w 606933"/>
              <a:gd name="connsiteY0" fmla="*/ 362213 h 606722"/>
              <a:gd name="connsiteX1" fmla="*/ 88983 w 606933"/>
              <a:gd name="connsiteY1" fmla="*/ 362213 h 606722"/>
              <a:gd name="connsiteX2" fmla="*/ 88983 w 606933"/>
              <a:gd name="connsiteY2" fmla="*/ 364880 h 606722"/>
              <a:gd name="connsiteX3" fmla="*/ 88983 w 606933"/>
              <a:gd name="connsiteY3" fmla="*/ 398210 h 606722"/>
              <a:gd name="connsiteX4" fmla="*/ 88983 w 606933"/>
              <a:gd name="connsiteY4" fmla="*/ 560238 h 606722"/>
              <a:gd name="connsiteX5" fmla="*/ 88983 w 606933"/>
              <a:gd name="connsiteY5" fmla="*/ 570637 h 606722"/>
              <a:gd name="connsiteX6" fmla="*/ 88983 w 606933"/>
              <a:gd name="connsiteY6" fmla="*/ 606722 h 606722"/>
              <a:gd name="connsiteX7" fmla="*/ 0 w 606933"/>
              <a:gd name="connsiteY7" fmla="*/ 606722 h 606722"/>
              <a:gd name="connsiteX8" fmla="*/ 276890 w 606933"/>
              <a:gd name="connsiteY8" fmla="*/ 335751 h 606722"/>
              <a:gd name="connsiteX9" fmla="*/ 443069 w 606933"/>
              <a:gd name="connsiteY9" fmla="*/ 377345 h 606722"/>
              <a:gd name="connsiteX10" fmla="*/ 443069 w 606933"/>
              <a:gd name="connsiteY10" fmla="*/ 423559 h 606722"/>
              <a:gd name="connsiteX11" fmla="*/ 442802 w 606933"/>
              <a:gd name="connsiteY11" fmla="*/ 423648 h 606722"/>
              <a:gd name="connsiteX12" fmla="*/ 323976 w 606933"/>
              <a:gd name="connsiteY12" fmla="*/ 394764 h 606722"/>
              <a:gd name="connsiteX13" fmla="*/ 315342 w 606933"/>
              <a:gd name="connsiteY13" fmla="*/ 429781 h 606722"/>
              <a:gd name="connsiteX14" fmla="*/ 443336 w 606933"/>
              <a:gd name="connsiteY14" fmla="*/ 460887 h 606722"/>
              <a:gd name="connsiteX15" fmla="*/ 593493 w 606933"/>
              <a:gd name="connsiteY15" fmla="*/ 419649 h 606722"/>
              <a:gd name="connsiteX16" fmla="*/ 606933 w 606933"/>
              <a:gd name="connsiteY16" fmla="*/ 470663 h 606722"/>
              <a:gd name="connsiteX17" fmla="*/ 382810 w 606933"/>
              <a:gd name="connsiteY17" fmla="*/ 594021 h 606722"/>
              <a:gd name="connsiteX18" fmla="*/ 212804 w 606933"/>
              <a:gd name="connsiteY18" fmla="*/ 546384 h 606722"/>
              <a:gd name="connsiteX19" fmla="*/ 125042 w 606933"/>
              <a:gd name="connsiteY19" fmla="*/ 556249 h 606722"/>
              <a:gd name="connsiteX20" fmla="*/ 125042 w 606933"/>
              <a:gd name="connsiteY20" fmla="*/ 519900 h 606722"/>
              <a:gd name="connsiteX21" fmla="*/ 125042 w 606933"/>
              <a:gd name="connsiteY21" fmla="*/ 395742 h 606722"/>
              <a:gd name="connsiteX22" fmla="*/ 125042 w 606933"/>
              <a:gd name="connsiteY22" fmla="*/ 362236 h 606722"/>
              <a:gd name="connsiteX23" fmla="*/ 125042 w 606933"/>
              <a:gd name="connsiteY23" fmla="*/ 359303 h 606722"/>
              <a:gd name="connsiteX24" fmla="*/ 382041 w 606933"/>
              <a:gd name="connsiteY24" fmla="*/ 177119 h 606722"/>
              <a:gd name="connsiteX25" fmla="*/ 399471 w 606933"/>
              <a:gd name="connsiteY25" fmla="*/ 197750 h 606722"/>
              <a:gd name="connsiteX26" fmla="*/ 382041 w 606933"/>
              <a:gd name="connsiteY26" fmla="*/ 218470 h 606722"/>
              <a:gd name="connsiteX27" fmla="*/ 345841 w 606933"/>
              <a:gd name="connsiteY27" fmla="*/ 95828 h 606722"/>
              <a:gd name="connsiteX28" fmla="*/ 345841 w 606933"/>
              <a:gd name="connsiteY28" fmla="*/ 137109 h 606722"/>
              <a:gd name="connsiteX29" fmla="*/ 328341 w 606933"/>
              <a:gd name="connsiteY29" fmla="*/ 116513 h 606722"/>
              <a:gd name="connsiteX30" fmla="*/ 345841 w 606933"/>
              <a:gd name="connsiteY30" fmla="*/ 95828 h 606722"/>
              <a:gd name="connsiteX31" fmla="*/ 345877 w 606933"/>
              <a:gd name="connsiteY31" fmla="*/ 41411 h 606722"/>
              <a:gd name="connsiteX32" fmla="*/ 345877 w 606933"/>
              <a:gd name="connsiteY32" fmla="*/ 59184 h 606722"/>
              <a:gd name="connsiteX33" fmla="*/ 315978 w 606933"/>
              <a:gd name="connsiteY33" fmla="*/ 70115 h 606722"/>
              <a:gd name="connsiteX34" fmla="*/ 292308 w 606933"/>
              <a:gd name="connsiteY34" fmla="*/ 116502 h 606722"/>
              <a:gd name="connsiteX35" fmla="*/ 315978 w 606933"/>
              <a:gd name="connsiteY35" fmla="*/ 162890 h 606722"/>
              <a:gd name="connsiteX36" fmla="*/ 345877 w 606933"/>
              <a:gd name="connsiteY36" fmla="*/ 173820 h 606722"/>
              <a:gd name="connsiteX37" fmla="*/ 345877 w 606933"/>
              <a:gd name="connsiteY37" fmla="*/ 218431 h 606722"/>
              <a:gd name="connsiteX38" fmla="*/ 328347 w 606933"/>
              <a:gd name="connsiteY38" fmla="*/ 197725 h 606722"/>
              <a:gd name="connsiteX39" fmla="*/ 292308 w 606933"/>
              <a:gd name="connsiteY39" fmla="*/ 197725 h 606722"/>
              <a:gd name="connsiteX40" fmla="*/ 315978 w 606933"/>
              <a:gd name="connsiteY40" fmla="*/ 244113 h 606722"/>
              <a:gd name="connsiteX41" fmla="*/ 345877 w 606933"/>
              <a:gd name="connsiteY41" fmla="*/ 255043 h 606722"/>
              <a:gd name="connsiteX42" fmla="*/ 345877 w 606933"/>
              <a:gd name="connsiteY42" fmla="*/ 272816 h 606722"/>
              <a:gd name="connsiteX43" fmla="*/ 382004 w 606933"/>
              <a:gd name="connsiteY43" fmla="*/ 272816 h 606722"/>
              <a:gd name="connsiteX44" fmla="*/ 382004 w 606933"/>
              <a:gd name="connsiteY44" fmla="*/ 255043 h 606722"/>
              <a:gd name="connsiteX45" fmla="*/ 411814 w 606933"/>
              <a:gd name="connsiteY45" fmla="*/ 244113 h 606722"/>
              <a:gd name="connsiteX46" fmla="*/ 435573 w 606933"/>
              <a:gd name="connsiteY46" fmla="*/ 197725 h 606722"/>
              <a:gd name="connsiteX47" fmla="*/ 411814 w 606933"/>
              <a:gd name="connsiteY47" fmla="*/ 151338 h 606722"/>
              <a:gd name="connsiteX48" fmla="*/ 382004 w 606933"/>
              <a:gd name="connsiteY48" fmla="*/ 140407 h 606722"/>
              <a:gd name="connsiteX49" fmla="*/ 382004 w 606933"/>
              <a:gd name="connsiteY49" fmla="*/ 95797 h 606722"/>
              <a:gd name="connsiteX50" fmla="*/ 399446 w 606933"/>
              <a:gd name="connsiteY50" fmla="*/ 116502 h 606722"/>
              <a:gd name="connsiteX51" fmla="*/ 435573 w 606933"/>
              <a:gd name="connsiteY51" fmla="*/ 116502 h 606722"/>
              <a:gd name="connsiteX52" fmla="*/ 411814 w 606933"/>
              <a:gd name="connsiteY52" fmla="*/ 70115 h 606722"/>
              <a:gd name="connsiteX53" fmla="*/ 382004 w 606933"/>
              <a:gd name="connsiteY53" fmla="*/ 59184 h 606722"/>
              <a:gd name="connsiteX54" fmla="*/ 382004 w 606933"/>
              <a:gd name="connsiteY54" fmla="*/ 41411 h 606722"/>
              <a:gd name="connsiteX55" fmla="*/ 363941 w 606933"/>
              <a:gd name="connsiteY55" fmla="*/ 0 h 606722"/>
              <a:gd name="connsiteX56" fmla="*/ 521266 w 606933"/>
              <a:gd name="connsiteY56" fmla="*/ 157114 h 606722"/>
              <a:gd name="connsiteX57" fmla="*/ 363941 w 606933"/>
              <a:gd name="connsiteY57" fmla="*/ 314228 h 606722"/>
              <a:gd name="connsiteX58" fmla="*/ 206615 w 606933"/>
              <a:gd name="connsiteY58" fmla="*/ 157114 h 606722"/>
              <a:gd name="connsiteX59" fmla="*/ 363941 w 606933"/>
              <a:gd name="connsiteY5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606933" h="606722">
                <a:moveTo>
                  <a:pt x="0" y="362213"/>
                </a:moveTo>
                <a:lnTo>
                  <a:pt x="88983" y="362213"/>
                </a:lnTo>
                <a:lnTo>
                  <a:pt x="88983" y="364880"/>
                </a:lnTo>
                <a:lnTo>
                  <a:pt x="88983" y="398210"/>
                </a:lnTo>
                <a:lnTo>
                  <a:pt x="88983" y="560238"/>
                </a:lnTo>
                <a:lnTo>
                  <a:pt x="88983" y="570637"/>
                </a:lnTo>
                <a:lnTo>
                  <a:pt x="88983" y="606722"/>
                </a:lnTo>
                <a:lnTo>
                  <a:pt x="0" y="606722"/>
                </a:lnTo>
                <a:close/>
                <a:moveTo>
                  <a:pt x="276890" y="335751"/>
                </a:moveTo>
                <a:lnTo>
                  <a:pt x="443069" y="377345"/>
                </a:lnTo>
                <a:lnTo>
                  <a:pt x="443069" y="423559"/>
                </a:lnTo>
                <a:lnTo>
                  <a:pt x="442802" y="423648"/>
                </a:lnTo>
                <a:lnTo>
                  <a:pt x="323976" y="394764"/>
                </a:lnTo>
                <a:lnTo>
                  <a:pt x="315342" y="429781"/>
                </a:lnTo>
                <a:lnTo>
                  <a:pt x="443336" y="460887"/>
                </a:lnTo>
                <a:lnTo>
                  <a:pt x="593493" y="419649"/>
                </a:lnTo>
                <a:lnTo>
                  <a:pt x="606933" y="470663"/>
                </a:lnTo>
                <a:lnTo>
                  <a:pt x="382810" y="594021"/>
                </a:lnTo>
                <a:lnTo>
                  <a:pt x="212804" y="546384"/>
                </a:lnTo>
                <a:lnTo>
                  <a:pt x="125042" y="556249"/>
                </a:lnTo>
                <a:lnTo>
                  <a:pt x="125042" y="519900"/>
                </a:lnTo>
                <a:lnTo>
                  <a:pt x="125042" y="395742"/>
                </a:lnTo>
                <a:lnTo>
                  <a:pt x="125042" y="362236"/>
                </a:lnTo>
                <a:lnTo>
                  <a:pt x="125042" y="359303"/>
                </a:lnTo>
                <a:close/>
                <a:moveTo>
                  <a:pt x="382041" y="177119"/>
                </a:moveTo>
                <a:cubicBezTo>
                  <a:pt x="399471" y="181654"/>
                  <a:pt x="399471" y="192859"/>
                  <a:pt x="399471" y="197750"/>
                </a:cubicBezTo>
                <a:cubicBezTo>
                  <a:pt x="399471" y="202641"/>
                  <a:pt x="399471" y="213934"/>
                  <a:pt x="382041" y="218470"/>
                </a:cubicBezTo>
                <a:close/>
                <a:moveTo>
                  <a:pt x="345841" y="95828"/>
                </a:moveTo>
                <a:lnTo>
                  <a:pt x="345841" y="137109"/>
                </a:lnTo>
                <a:cubicBezTo>
                  <a:pt x="328341" y="132670"/>
                  <a:pt x="328341" y="121395"/>
                  <a:pt x="328341" y="116513"/>
                </a:cubicBezTo>
                <a:cubicBezTo>
                  <a:pt x="328341" y="111630"/>
                  <a:pt x="328341" y="100355"/>
                  <a:pt x="345841" y="95828"/>
                </a:cubicBezTo>
                <a:close/>
                <a:moveTo>
                  <a:pt x="345877" y="41411"/>
                </a:moveTo>
                <a:lnTo>
                  <a:pt x="345877" y="59184"/>
                </a:lnTo>
                <a:cubicBezTo>
                  <a:pt x="334220" y="60961"/>
                  <a:pt x="324253" y="64605"/>
                  <a:pt x="315978" y="70115"/>
                </a:cubicBezTo>
                <a:cubicBezTo>
                  <a:pt x="300494" y="80423"/>
                  <a:pt x="292308" y="96508"/>
                  <a:pt x="292308" y="116502"/>
                </a:cubicBezTo>
                <a:cubicBezTo>
                  <a:pt x="292308" y="136497"/>
                  <a:pt x="300494" y="152582"/>
                  <a:pt x="315978" y="162890"/>
                </a:cubicBezTo>
                <a:cubicBezTo>
                  <a:pt x="324253" y="168400"/>
                  <a:pt x="334220" y="172043"/>
                  <a:pt x="345877" y="173820"/>
                </a:cubicBezTo>
                <a:lnTo>
                  <a:pt x="345877" y="218431"/>
                </a:lnTo>
                <a:cubicBezTo>
                  <a:pt x="328347" y="213899"/>
                  <a:pt x="328347" y="202613"/>
                  <a:pt x="328347" y="197725"/>
                </a:cubicBezTo>
                <a:lnTo>
                  <a:pt x="292308" y="197725"/>
                </a:lnTo>
                <a:cubicBezTo>
                  <a:pt x="292308" y="217720"/>
                  <a:pt x="300494" y="233805"/>
                  <a:pt x="315978" y="244113"/>
                </a:cubicBezTo>
                <a:cubicBezTo>
                  <a:pt x="324253" y="249623"/>
                  <a:pt x="334220" y="253266"/>
                  <a:pt x="345877" y="255043"/>
                </a:cubicBezTo>
                <a:lnTo>
                  <a:pt x="345877" y="272816"/>
                </a:lnTo>
                <a:lnTo>
                  <a:pt x="382004" y="272816"/>
                </a:lnTo>
                <a:lnTo>
                  <a:pt x="382004" y="255043"/>
                </a:lnTo>
                <a:cubicBezTo>
                  <a:pt x="393573" y="253266"/>
                  <a:pt x="403628" y="249623"/>
                  <a:pt x="411814" y="244113"/>
                </a:cubicBezTo>
                <a:cubicBezTo>
                  <a:pt x="427387" y="233805"/>
                  <a:pt x="435573" y="217720"/>
                  <a:pt x="435573" y="197725"/>
                </a:cubicBezTo>
                <a:cubicBezTo>
                  <a:pt x="435573" y="177731"/>
                  <a:pt x="427387" y="161735"/>
                  <a:pt x="411814" y="151338"/>
                </a:cubicBezTo>
                <a:cubicBezTo>
                  <a:pt x="403628" y="145917"/>
                  <a:pt x="393573" y="142273"/>
                  <a:pt x="382004" y="140407"/>
                </a:cubicBezTo>
                <a:lnTo>
                  <a:pt x="382004" y="95797"/>
                </a:lnTo>
                <a:cubicBezTo>
                  <a:pt x="399446" y="100329"/>
                  <a:pt x="399446" y="111615"/>
                  <a:pt x="399446" y="116502"/>
                </a:cubicBezTo>
                <a:lnTo>
                  <a:pt x="435573" y="116502"/>
                </a:lnTo>
                <a:cubicBezTo>
                  <a:pt x="435573" y="96508"/>
                  <a:pt x="427387" y="80423"/>
                  <a:pt x="411814" y="70115"/>
                </a:cubicBezTo>
                <a:cubicBezTo>
                  <a:pt x="403628" y="64605"/>
                  <a:pt x="393573" y="60961"/>
                  <a:pt x="382004" y="59184"/>
                </a:cubicBezTo>
                <a:lnTo>
                  <a:pt x="382004" y="41411"/>
                </a:lnTo>
                <a:close/>
                <a:moveTo>
                  <a:pt x="363941" y="0"/>
                </a:moveTo>
                <a:cubicBezTo>
                  <a:pt x="450701" y="0"/>
                  <a:pt x="521266" y="70470"/>
                  <a:pt x="521266" y="157114"/>
                </a:cubicBezTo>
                <a:cubicBezTo>
                  <a:pt x="521266" y="243758"/>
                  <a:pt x="450701" y="314228"/>
                  <a:pt x="363941" y="314228"/>
                </a:cubicBezTo>
                <a:cubicBezTo>
                  <a:pt x="277180" y="314228"/>
                  <a:pt x="206615" y="243758"/>
                  <a:pt x="206615" y="157114"/>
                </a:cubicBezTo>
                <a:cubicBezTo>
                  <a:pt x="206615" y="70470"/>
                  <a:pt x="277180" y="0"/>
                  <a:pt x="363941" y="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wrap="square" lIns="91440" tIns="45720" rIns="91440" bIns="45720" anchor="ctr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2" name="ïṣḻïḑé"/>
          <p:cNvSpPr/>
          <p:nvPr>
            <p:custDataLst>
              <p:tags r:id="rId4"/>
            </p:custDataLst>
          </p:nvPr>
        </p:nvSpPr>
        <p:spPr>
          <a:xfrm>
            <a:off x="778890" y="3243246"/>
            <a:ext cx="1450850" cy="1450850"/>
          </a:xfrm>
          <a:prstGeom prst="ellipse">
            <a:avLst/>
          </a:prstGeom>
          <a:solidFill>
            <a:srgbClr val="0070C0"/>
          </a:solidFill>
          <a:ln w="5715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9" name="îṩlîdé"/>
          <p:cNvSpPr/>
          <p:nvPr>
            <p:custDataLst>
              <p:tags r:id="rId5"/>
            </p:custDataLst>
          </p:nvPr>
        </p:nvSpPr>
        <p:spPr bwMode="auto">
          <a:xfrm>
            <a:off x="2614930" y="4218305"/>
            <a:ext cx="8113395" cy="1918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indent="0" algn="l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cs typeface="+mn-ea"/>
                <a:sym typeface="+mn-lt"/>
              </a:rPr>
              <a:t>微博热门话题的升级版</a:t>
            </a:r>
          </a:p>
          <a:p>
            <a:pPr indent="0" algn="l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cs typeface="+mn-ea"/>
                <a:sym typeface="+mn-lt"/>
              </a:rPr>
              <a:t>通过数据挖掘技术与人工筛选的双重手段，将用户的微博内容与热点事件做即时匹配，当用户发布涉及到热点事件的微博时，系统会自动在微博下方呈现热点新闻的可点击标签，直接指向该热点事件的时间轴发展页面中</a:t>
            </a:r>
          </a:p>
          <a:p>
            <a:pPr indent="0" algn="l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cs typeface="+mn-ea"/>
                <a:sym typeface="+mn-lt"/>
              </a:rPr>
              <a:t>提高用户了解事件全景的效率，并用热门话题带动用户活跃度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949325" y="3745865"/>
            <a:ext cx="1137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微热点</a:t>
            </a:r>
          </a:p>
        </p:txBody>
      </p:sp>
      <p:sp>
        <p:nvSpPr>
          <p:cNvPr id="46" name="椭圆 45"/>
          <p:cNvSpPr/>
          <p:nvPr>
            <p:custDataLst>
              <p:tags r:id="rId6"/>
            </p:custDataLst>
          </p:nvPr>
        </p:nvSpPr>
        <p:spPr>
          <a:xfrm>
            <a:off x="2410460" y="4382770"/>
            <a:ext cx="139065" cy="139065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>
            <p:custDataLst>
              <p:tags r:id="rId7"/>
            </p:custDataLst>
          </p:nvPr>
        </p:nvSpPr>
        <p:spPr>
          <a:xfrm>
            <a:off x="2410460" y="5848350"/>
            <a:ext cx="139065" cy="139065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>
            <p:custDataLst>
              <p:tags r:id="rId8"/>
            </p:custDataLst>
          </p:nvPr>
        </p:nvSpPr>
        <p:spPr>
          <a:xfrm>
            <a:off x="2410460" y="4811395"/>
            <a:ext cx="139065" cy="139065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054735" y="1116965"/>
            <a:ext cx="1680210" cy="1134110"/>
          </a:xfrm>
          <a:prstGeom prst="rect">
            <a:avLst/>
          </a:prstGeom>
          <a:solidFill>
            <a:srgbClr val="006B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1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345555" y="2714625"/>
            <a:ext cx="4348480" cy="2202815"/>
          </a:xfrm>
          <a:prstGeom prst="roundRect">
            <a:avLst/>
          </a:prstGeom>
          <a:noFill/>
          <a:ln w="15875">
            <a:solidFill>
              <a:schemeClr val="accent1"/>
            </a:solidFill>
          </a:ln>
        </p:spPr>
      </p:pic>
      <p:pic>
        <p:nvPicPr>
          <p:cNvPr id="14" name="图片 1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462405" y="2703830"/>
            <a:ext cx="4483735" cy="2223135"/>
          </a:xfrm>
          <a:prstGeom prst="roundRect">
            <a:avLst/>
          </a:prstGeom>
          <a:noFill/>
          <a:ln w="12700">
            <a:solidFill>
              <a:schemeClr val="accent1"/>
            </a:solidFill>
          </a:ln>
        </p:spPr>
      </p:pic>
      <p:grpSp>
        <p:nvGrpSpPr>
          <p:cNvPr id="28" name="组合 27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35" name="文本框 34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37" name="菱形 36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38" name="菱形 37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1462405" y="5483225"/>
            <a:ext cx="4358640" cy="8299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点击创作者中心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--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抽奖中心，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即可进入“转发抽奖”活动设置页面</a:t>
            </a:r>
          </a:p>
        </p:txBody>
      </p:sp>
      <p:sp>
        <p:nvSpPr>
          <p:cNvPr id="15" name="矩形 14"/>
          <p:cNvSpPr/>
          <p:nvPr>
            <p:custDataLst>
              <p:tags r:id="rId5"/>
            </p:custDataLst>
          </p:nvPr>
        </p:nvSpPr>
        <p:spPr>
          <a:xfrm>
            <a:off x="6092190" y="5483225"/>
            <a:ext cx="4856480" cy="8299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选择要进行营销活动的微博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，可直接点击活动微博后的“抽奖”按钮，也可以通过点击“链接导入”按钮</a:t>
            </a: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2770505" y="1240543"/>
            <a:ext cx="8464550" cy="77328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个人或者企业进行微博营销时所采用的的一种重要手段和方法，主要是通过现金、虚拟货币或者实物的奖励来吸引用户参与活动，从而达到账号推广、增加粉丝、引导消费的目的</a:t>
            </a:r>
          </a:p>
        </p:txBody>
      </p:sp>
      <p:sp>
        <p:nvSpPr>
          <p:cNvPr id="19" name="矩形 18"/>
          <p:cNvSpPr/>
          <p:nvPr>
            <p:custDataLst>
              <p:tags r:id="rId7"/>
            </p:custDataLst>
          </p:nvPr>
        </p:nvSpPr>
        <p:spPr>
          <a:xfrm>
            <a:off x="1184275" y="1473835"/>
            <a:ext cx="1456690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运营助手</a:t>
            </a:r>
          </a:p>
        </p:txBody>
      </p:sp>
      <p:sp>
        <p:nvSpPr>
          <p:cNvPr id="7" name="ïşḻîdê"/>
          <p:cNvSpPr/>
          <p:nvPr>
            <p:custDataLst>
              <p:tags r:id="rId8"/>
            </p:custDataLst>
          </p:nvPr>
        </p:nvSpPr>
        <p:spPr bwMode="auto">
          <a:xfrm>
            <a:off x="2640965" y="4857115"/>
            <a:ext cx="1987200" cy="574675"/>
          </a:xfrm>
          <a:prstGeom prst="roundRect">
            <a:avLst>
              <a:gd name="adj" fmla="val 50000"/>
            </a:avLst>
          </a:prstGeom>
          <a:solidFill>
            <a:srgbClr val="2D74B1"/>
          </a:solidFill>
          <a:ln w="28575">
            <a:noFill/>
          </a:ln>
          <a:effectLst>
            <a:outerShdw blurRad="139700" dist="381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步骤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</a:p>
        </p:txBody>
      </p:sp>
      <p:sp>
        <p:nvSpPr>
          <p:cNvPr id="11" name="íśľíḍe"/>
          <p:cNvSpPr/>
          <p:nvPr>
            <p:custDataLst>
              <p:tags r:id="rId9"/>
            </p:custDataLst>
          </p:nvPr>
        </p:nvSpPr>
        <p:spPr bwMode="auto">
          <a:xfrm>
            <a:off x="7526655" y="4862830"/>
            <a:ext cx="1986915" cy="568960"/>
          </a:xfrm>
          <a:prstGeom prst="roundRect">
            <a:avLst>
              <a:gd name="adj" fmla="val 50000"/>
            </a:avLst>
          </a:prstGeom>
          <a:solidFill>
            <a:srgbClr val="2D74B1"/>
          </a:solidFill>
          <a:ln w="12700">
            <a:noFill/>
          </a:ln>
          <a:effectLst>
            <a:outerShdw blurRad="139700" dist="381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步骤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057015" y="2165350"/>
            <a:ext cx="40773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下面以“抽奖中心”为例进行具体操作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35" name="文本框 34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37" name="菱形 36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38" name="菱形 37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pic>
        <p:nvPicPr>
          <p:cNvPr id="40" name="图片 1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6134100" y="1003300"/>
            <a:ext cx="3778250" cy="2087245"/>
          </a:xfrm>
          <a:prstGeom prst="rect">
            <a:avLst/>
          </a:prstGeom>
          <a:noFill/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48" name="图片 2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6994525" y="3199130"/>
            <a:ext cx="4084955" cy="1447800"/>
          </a:xfrm>
          <a:prstGeom prst="rect">
            <a:avLst/>
          </a:prstGeom>
          <a:noFill/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49" name="图片 2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5817870" y="4787265"/>
            <a:ext cx="4084955" cy="156845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" name="íśľíḍe"/>
          <p:cNvSpPr/>
          <p:nvPr>
            <p:custDataLst>
              <p:tags r:id="rId5"/>
            </p:custDataLst>
          </p:nvPr>
        </p:nvSpPr>
        <p:spPr bwMode="auto">
          <a:xfrm>
            <a:off x="2442845" y="1276350"/>
            <a:ext cx="1986915" cy="568960"/>
          </a:xfrm>
          <a:prstGeom prst="roundRect">
            <a:avLst>
              <a:gd name="adj" fmla="val 50000"/>
            </a:avLst>
          </a:prstGeom>
          <a:solidFill>
            <a:srgbClr val="2D74B1"/>
          </a:solidFill>
          <a:ln w="12700">
            <a:noFill/>
          </a:ln>
          <a:effectLst>
            <a:outerShdw blurRad="139700" dist="381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步骤</a:t>
            </a:r>
            <a:r>
              <a:rPr lang="en-US" altLang="zh-CN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361440" y="2188845"/>
            <a:ext cx="4497070" cy="12001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zh-CN" altLang="en-US" sz="2000" kern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奖品设置</a:t>
            </a:r>
          </a:p>
          <a:p>
            <a:r>
              <a:rPr lang="zh-CN" altLang="en-US" sz="1600" kern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奖品类型（包括实物奖品、现金、虚拟奖品及微博会员）、奖品名称与中奖人数等</a:t>
            </a:r>
          </a:p>
        </p:txBody>
      </p:sp>
      <p:sp>
        <p:nvSpPr>
          <p:cNvPr id="4" name="椭圆 3"/>
          <p:cNvSpPr/>
          <p:nvPr>
            <p:custDataLst>
              <p:tags r:id="rId7"/>
            </p:custDataLst>
          </p:nvPr>
        </p:nvSpPr>
        <p:spPr>
          <a:xfrm>
            <a:off x="975995" y="2389505"/>
            <a:ext cx="139065" cy="139065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1361440" y="3441065"/>
            <a:ext cx="5153660" cy="830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zh-CN" altLang="en-US" sz="2000" kern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基本设置</a:t>
            </a:r>
          </a:p>
          <a:p>
            <a:r>
              <a:rPr lang="zh-CN" altLang="en-US" sz="1600" kern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互动方式、@好友数、关注我、过滤设置、定时抽奖等</a:t>
            </a:r>
          </a:p>
        </p:txBody>
      </p:sp>
      <p:sp>
        <p:nvSpPr>
          <p:cNvPr id="6" name="椭圆 5"/>
          <p:cNvSpPr/>
          <p:nvPr>
            <p:custDataLst>
              <p:tags r:id="rId9"/>
            </p:custDataLst>
          </p:nvPr>
        </p:nvSpPr>
        <p:spPr>
          <a:xfrm>
            <a:off x="975995" y="3621405"/>
            <a:ext cx="139065" cy="139065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1361440" y="4373245"/>
            <a:ext cx="4051300" cy="15690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zh-CN" altLang="en-US" sz="2000" kern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更多增值功能包</a:t>
            </a:r>
          </a:p>
          <a:p>
            <a:r>
              <a:rPr lang="zh-CN" altLang="en-US" sz="1600" kern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购买超级粉丝服务包后（豪华版）可使用“抽奖条件-同时关注”与“抽奖命中转发关键词”的功能</a:t>
            </a:r>
          </a:p>
        </p:txBody>
      </p:sp>
      <p:sp>
        <p:nvSpPr>
          <p:cNvPr id="8" name="椭圆 7"/>
          <p:cNvSpPr/>
          <p:nvPr>
            <p:custDataLst>
              <p:tags r:id="rId11"/>
            </p:custDataLst>
          </p:nvPr>
        </p:nvSpPr>
        <p:spPr>
          <a:xfrm>
            <a:off x="975995" y="4553585"/>
            <a:ext cx="139065" cy="139065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>
            <p:custDataLst>
              <p:tags r:id="rId12"/>
            </p:custDataLst>
          </p:nvPr>
        </p:nvSpPr>
        <p:spPr>
          <a:xfrm>
            <a:off x="9375017" y="575842"/>
            <a:ext cx="598600" cy="598600"/>
          </a:xfrm>
          <a:prstGeom prst="ellipse">
            <a:avLst/>
          </a:prstGeom>
          <a:solidFill>
            <a:srgbClr val="256ED9">
              <a:alpha val="13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椭圆 9"/>
          <p:cNvSpPr/>
          <p:nvPr>
            <p:custDataLst>
              <p:tags r:id="rId13"/>
            </p:custDataLst>
          </p:nvPr>
        </p:nvSpPr>
        <p:spPr>
          <a:xfrm>
            <a:off x="10537664" y="2961499"/>
            <a:ext cx="484376" cy="484376"/>
          </a:xfrm>
          <a:prstGeom prst="ellipse">
            <a:avLst/>
          </a:prstGeom>
          <a:solidFill>
            <a:srgbClr val="256ED9"/>
          </a:solidFill>
          <a:ln>
            <a:noFill/>
          </a:ln>
          <a:effectLst>
            <a:outerShdw blurRad="889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>
                <a:latin typeface="黑体" panose="02010609060101010101" charset="-122"/>
                <a:ea typeface="黑体" panose="02010609060101010101" charset="-122"/>
              </a:rPr>
              <a:t>02</a:t>
            </a:r>
            <a:endParaRPr lang="zh-CN" altLang="en-US" sz="11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椭圆 10"/>
          <p:cNvSpPr/>
          <p:nvPr>
            <p:custDataLst>
              <p:tags r:id="rId14"/>
            </p:custDataLst>
          </p:nvPr>
        </p:nvSpPr>
        <p:spPr>
          <a:xfrm>
            <a:off x="9549642" y="4557292"/>
            <a:ext cx="598600" cy="598600"/>
          </a:xfrm>
          <a:prstGeom prst="ellipse">
            <a:avLst/>
          </a:prstGeom>
          <a:solidFill>
            <a:srgbClr val="256ED9">
              <a:alpha val="13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椭圆 11"/>
          <p:cNvSpPr/>
          <p:nvPr>
            <p:custDataLst>
              <p:tags r:id="rId15"/>
            </p:custDataLst>
          </p:nvPr>
        </p:nvSpPr>
        <p:spPr>
          <a:xfrm>
            <a:off x="9606754" y="4614404"/>
            <a:ext cx="484376" cy="484376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88900" dist="38100" dir="2700000" algn="tl" rotWithShape="0">
              <a:srgbClr val="256ED9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>
                <a:latin typeface="黑体" panose="02010609060101010101" charset="-122"/>
                <a:ea typeface="黑体" panose="02010609060101010101" charset="-122"/>
              </a:rPr>
              <a:t>03</a:t>
            </a:r>
            <a:endParaRPr lang="zh-CN" altLang="en-US" sz="11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椭圆 12"/>
          <p:cNvSpPr/>
          <p:nvPr>
            <p:custDataLst>
              <p:tags r:id="rId16"/>
            </p:custDataLst>
          </p:nvPr>
        </p:nvSpPr>
        <p:spPr>
          <a:xfrm>
            <a:off x="9427684" y="629779"/>
            <a:ext cx="484376" cy="484376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88900" dist="38100" dir="2700000" algn="tl" rotWithShape="0">
              <a:srgbClr val="256ED9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>
                <a:latin typeface="黑体" panose="02010609060101010101" charset="-122"/>
                <a:ea typeface="黑体" panose="02010609060101010101" charset="-122"/>
              </a:rPr>
              <a:t>01</a:t>
            </a:r>
            <a:endParaRPr lang="zh-CN" altLang="en-US" sz="11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椭圆 16"/>
          <p:cNvSpPr/>
          <p:nvPr>
            <p:custDataLst>
              <p:tags r:id="rId17"/>
            </p:custDataLst>
          </p:nvPr>
        </p:nvSpPr>
        <p:spPr>
          <a:xfrm>
            <a:off x="10484362" y="2904387"/>
            <a:ext cx="598600" cy="598600"/>
          </a:xfrm>
          <a:prstGeom prst="ellipse">
            <a:avLst/>
          </a:prstGeom>
          <a:solidFill>
            <a:srgbClr val="256ED9">
              <a:alpha val="13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监视器, 屏幕, 电子产品, 电视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0520" y="452755"/>
            <a:ext cx="12974320" cy="7011035"/>
          </a:xfrm>
          <a:prstGeom prst="rect">
            <a:avLst/>
          </a:prstGeom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671631" y="1823085"/>
            <a:ext cx="3458252" cy="4204799"/>
            <a:chOff x="2049" y="2718"/>
            <a:chExt cx="7576" cy="3215"/>
          </a:xfrm>
        </p:grpSpPr>
        <p:sp>
          <p:nvSpPr>
            <p:cNvPr id="17" name="圆角矩形 7"/>
            <p:cNvSpPr/>
            <p:nvPr/>
          </p:nvSpPr>
          <p:spPr>
            <a:xfrm>
              <a:off x="2055" y="2718"/>
              <a:ext cx="7249" cy="3186"/>
            </a:xfrm>
            <a:prstGeom prst="roundRect">
              <a:avLst>
                <a:gd name="adj" fmla="val 9083"/>
              </a:avLst>
            </a:prstGeom>
            <a:noFill/>
            <a:ln w="12700" cap="flat" cmpd="sng">
              <a:solidFill>
                <a:schemeClr val="accent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marR="0" lvl="0" indent="0" algn="ctr" defTabSz="914400" rtl="0" eaLnBrk="1" fontAlgn="base" latinLnBrk="0" hangingPunct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矩形 8"/>
            <p:cNvSpPr/>
            <p:nvPr/>
          </p:nvSpPr>
          <p:spPr>
            <a:xfrm>
              <a:off x="2049" y="2947"/>
              <a:ext cx="7576" cy="29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marR="0" lvl="0" indent="0" algn="l" defTabSz="914400" rtl="0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1.了解微博与微博营销的内涵、特点以及策略；</a:t>
              </a:r>
            </a:p>
            <a:p>
              <a:pPr marL="0" marR="0" lvl="0" indent="0" algn="l" defTabSz="914400" rtl="0">
                <a:lnSpc>
                  <a:spcPct val="15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2.</a:t>
              </a: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了解微信营销的内涵、渠道、特点和策略</a:t>
              </a:r>
              <a:r>
                <a:rPr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；</a:t>
              </a:r>
            </a:p>
            <a:p>
              <a:pPr marL="0" marR="0" lvl="0" indent="0" algn="l" defTabSz="914400" rtl="0">
                <a:lnSpc>
                  <a:spcPct val="15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3.</a:t>
              </a: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熟悉微信营销数据的分析技巧；</a:t>
              </a:r>
              <a:endPara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  <a:p>
              <a:pPr marL="0" marR="0" lvl="0" indent="0" algn="l" defTabSz="914400" rtl="0">
                <a:lnSpc>
                  <a:spcPct val="15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4.</a:t>
              </a:r>
              <a:r>
                <a:rPr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认识小红书及小红书营销特点与策略；</a:t>
              </a:r>
            </a:p>
            <a:p>
              <a:pPr marL="0" marR="0" lvl="0" indent="0" algn="l" defTabSz="914400" rtl="0">
                <a:lnSpc>
                  <a:spcPct val="15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5</a:t>
              </a:r>
              <a:r>
                <a:rPr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.了解小红书营销数据的分析方法。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349827" y="1816272"/>
            <a:ext cx="3486371" cy="4180851"/>
            <a:chOff x="2024" y="2658"/>
            <a:chExt cx="7341" cy="3164"/>
          </a:xfrm>
        </p:grpSpPr>
        <p:sp>
          <p:nvSpPr>
            <p:cNvPr id="5" name="圆角矩形 7"/>
            <p:cNvSpPr/>
            <p:nvPr/>
          </p:nvSpPr>
          <p:spPr>
            <a:xfrm>
              <a:off x="2055" y="2658"/>
              <a:ext cx="7230" cy="3164"/>
            </a:xfrm>
            <a:prstGeom prst="roundRect">
              <a:avLst>
                <a:gd name="adj" fmla="val 9083"/>
              </a:avLst>
            </a:prstGeom>
            <a:noFill/>
            <a:ln w="12700" cap="flat" cmpd="sng">
              <a:solidFill>
                <a:schemeClr val="accent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marR="0" lvl="0" indent="0" algn="ctr" defTabSz="914400" rtl="0" eaLnBrk="1" fontAlgn="base" latinLnBrk="0" hangingPunct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矩形 8"/>
            <p:cNvSpPr/>
            <p:nvPr/>
          </p:nvSpPr>
          <p:spPr>
            <a:xfrm>
              <a:off x="2024" y="3048"/>
              <a:ext cx="7341" cy="25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marR="0" lvl="0" indent="0" algn="l" defTabSz="914400" rtl="0">
                <a:lnSpc>
                  <a:spcPct val="15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1.掌握微博日常内容发布、活动运营及商品转化的步骤与技巧；</a:t>
              </a:r>
            </a:p>
            <a:p>
              <a:pPr marL="0" marR="0" lvl="0" indent="0" algn="l" defTabSz="914400" rtl="0">
                <a:lnSpc>
                  <a:spcPct val="15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2.能够独立对微博营销数据进行分析。</a:t>
              </a:r>
            </a:p>
            <a:p>
              <a:pPr marL="0" marR="0" lvl="0" indent="0" algn="l" defTabSz="914400" rtl="0">
                <a:lnSpc>
                  <a:spcPct val="15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3.能够独立完成微信公众号营销内容的编辑与发布；</a:t>
              </a:r>
            </a:p>
            <a:p>
              <a:pPr marL="0" marR="0" lvl="0" indent="0" algn="l" defTabSz="914400" rtl="0">
                <a:lnSpc>
                  <a:spcPct val="15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4.掌握小红书日常内容发送的技巧与操作步骤。</a:t>
              </a:r>
            </a:p>
          </p:txBody>
        </p:sp>
      </p:grpSp>
      <p:sp>
        <p:nvSpPr>
          <p:cNvPr id="13" name="矩形 8"/>
          <p:cNvSpPr/>
          <p:nvPr/>
        </p:nvSpPr>
        <p:spPr>
          <a:xfrm>
            <a:off x="8256905" y="2331720"/>
            <a:ext cx="3190875" cy="3830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marR="0" lvl="0" indent="0" algn="l" defTabSz="914400" rtl="0" eaLnBrk="1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1.培养学生的营销理念与销售洞察能力，提高学生的分析实践能力；</a:t>
            </a: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2.培养学生遵守相关法律法规，合法合规地进行社交媒体的营销活动；</a:t>
            </a: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3.培养坚持原则、求实务新、恪守信用等电子商务职业道德。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16" name="文本框 15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学习目标</a:t>
              </a: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6" name="菱形 5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21" name="菱形 20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23" name="圆角矩形 7"/>
          <p:cNvSpPr/>
          <p:nvPr/>
        </p:nvSpPr>
        <p:spPr>
          <a:xfrm>
            <a:off x="8178165" y="1808480"/>
            <a:ext cx="3338195" cy="4178935"/>
          </a:xfrm>
          <a:prstGeom prst="roundRect">
            <a:avLst>
              <a:gd name="adj" fmla="val 9083"/>
            </a:avLst>
          </a:prstGeom>
          <a:noFill/>
          <a:ln w="12700" cap="flat" cmpd="sng">
            <a:solidFill>
              <a:schemeClr val="accent1">
                <a:lumMod val="75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圆角矩形 11"/>
          <p:cNvSpPr/>
          <p:nvPr/>
        </p:nvSpPr>
        <p:spPr>
          <a:xfrm>
            <a:off x="1328499" y="1539278"/>
            <a:ext cx="2111196" cy="651319"/>
          </a:xfrm>
          <a:prstGeom prst="roundRect">
            <a:avLst>
              <a:gd name="adj" fmla="val 16667"/>
            </a:avLst>
          </a:prstGeom>
          <a:solidFill>
            <a:srgbClr val="2E75B6"/>
          </a:solidFill>
          <a:ln w="9525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黑体" panose="02010609060101010101" charset="-122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文本框 12"/>
          <p:cNvSpPr txBox="1"/>
          <p:nvPr/>
        </p:nvSpPr>
        <p:spPr>
          <a:xfrm>
            <a:off x="1366386" y="1655678"/>
            <a:ext cx="2010771" cy="41982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135" b="1" spc="6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知识目标</a:t>
            </a:r>
          </a:p>
        </p:txBody>
      </p:sp>
      <p:sp>
        <p:nvSpPr>
          <p:cNvPr id="27" name="圆角矩形 11"/>
          <p:cNvSpPr/>
          <p:nvPr/>
        </p:nvSpPr>
        <p:spPr>
          <a:xfrm>
            <a:off x="5007598" y="1519269"/>
            <a:ext cx="2098186" cy="671262"/>
          </a:xfrm>
          <a:prstGeom prst="roundRect">
            <a:avLst>
              <a:gd name="adj" fmla="val 16667"/>
            </a:avLst>
          </a:prstGeom>
          <a:solidFill>
            <a:srgbClr val="2E75B6"/>
          </a:solidFill>
          <a:ln w="9525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黑体" panose="02010609060101010101" charset="-122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文本框 12"/>
          <p:cNvSpPr txBox="1"/>
          <p:nvPr/>
        </p:nvSpPr>
        <p:spPr>
          <a:xfrm>
            <a:off x="5068388" y="1652729"/>
            <a:ext cx="2033123" cy="4201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135" b="1" spc="6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技能目标</a:t>
            </a:r>
          </a:p>
        </p:txBody>
      </p:sp>
      <p:sp>
        <p:nvSpPr>
          <p:cNvPr id="29" name="圆角矩形 11"/>
          <p:cNvSpPr/>
          <p:nvPr/>
        </p:nvSpPr>
        <p:spPr>
          <a:xfrm>
            <a:off x="8837970" y="1529227"/>
            <a:ext cx="2018168" cy="650333"/>
          </a:xfrm>
          <a:prstGeom prst="roundRect">
            <a:avLst>
              <a:gd name="adj" fmla="val 16667"/>
            </a:avLst>
          </a:prstGeom>
          <a:solidFill>
            <a:srgbClr val="2E75B6"/>
          </a:solidFill>
          <a:ln w="9525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黑体" panose="02010609060101010101" charset="-122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文本框 12"/>
          <p:cNvSpPr txBox="1"/>
          <p:nvPr/>
        </p:nvSpPr>
        <p:spPr>
          <a:xfrm>
            <a:off x="8835661" y="1644146"/>
            <a:ext cx="2033866" cy="4204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135" b="1" spc="6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素养目标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35" name="文本框 34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37" name="菱形 36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38" name="菱形 37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53" name="文本框 52"/>
          <p:cNvSpPr txBox="1"/>
          <p:nvPr>
            <p:custDataLst>
              <p:tags r:id="rId2"/>
            </p:custDataLst>
          </p:nvPr>
        </p:nvSpPr>
        <p:spPr>
          <a:xfrm>
            <a:off x="2023389" y="1727835"/>
            <a:ext cx="9265295" cy="44287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>
                <a:latin typeface="黑体" panose="02010609060101010101" charset="-122"/>
                <a:ea typeface="黑体" panose="02010609060101010101" charset="-122"/>
                <a:sym typeface="+mn-ea"/>
              </a:rPr>
              <a:t>设置好中奖的基本规则后即可开始转发抽奖活动</a:t>
            </a:r>
            <a:endParaRPr kumimoji="0" lang="zh-CN" altLang="zh-CN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</p:txBody>
      </p:sp>
      <p:sp>
        <p:nvSpPr>
          <p:cNvPr id="56" name="文本框 55"/>
          <p:cNvSpPr txBox="1"/>
          <p:nvPr>
            <p:custDataLst>
              <p:tags r:id="rId3"/>
            </p:custDataLst>
          </p:nvPr>
        </p:nvSpPr>
        <p:spPr>
          <a:xfrm>
            <a:off x="2024024" y="3222625"/>
            <a:ext cx="9002864" cy="44287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>
                <a:latin typeface="黑体" panose="02010609060101010101" charset="-122"/>
                <a:ea typeface="黑体" panose="02010609060101010101" charset="-122"/>
                <a:sym typeface="+mn-ea"/>
              </a:rPr>
              <a:t>活动开始后所有满足条件的用户都可参与活动</a:t>
            </a:r>
            <a:endParaRPr kumimoji="0" lang="zh-CN" altLang="zh-CN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</p:txBody>
      </p:sp>
      <p:sp>
        <p:nvSpPr>
          <p:cNvPr id="59" name="文本框 58"/>
          <p:cNvSpPr txBox="1"/>
          <p:nvPr>
            <p:custDataLst>
              <p:tags r:id="rId4"/>
            </p:custDataLst>
          </p:nvPr>
        </p:nvSpPr>
        <p:spPr>
          <a:xfrm>
            <a:off x="2024024" y="4529455"/>
            <a:ext cx="9263003" cy="8583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indent="0">
              <a:lnSpc>
                <a:spcPct val="150000"/>
              </a:lnSpc>
            </a:pPr>
            <a:r>
              <a:rPr lang="zh-CN">
                <a:latin typeface="黑体" panose="02010609060101010101" charset="-122"/>
                <a:ea typeface="黑体" panose="02010609060101010101" charset="-122"/>
                <a:sym typeface="+mn-ea"/>
              </a:rPr>
              <a:t>活动结束后，微博官方会自动抽取获奖人员并进行公示，活动发起方联系中奖人员并发放奖品</a:t>
            </a:r>
            <a:endParaRPr kumimoji="0" lang="zh-CN" altLang="zh-CN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</p:txBody>
      </p:sp>
      <p:cxnSp>
        <p:nvCxnSpPr>
          <p:cNvPr id="15" name="直接连接符 14"/>
          <p:cNvCxnSpPr>
            <a:cxnSpLocks/>
          </p:cNvCxnSpPr>
          <p:nvPr>
            <p:custDataLst>
              <p:tags r:id="rId5"/>
            </p:custDataLst>
          </p:nvPr>
        </p:nvCxnSpPr>
        <p:spPr>
          <a:xfrm>
            <a:off x="1610371" y="2186709"/>
            <a:ext cx="0" cy="2626063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1269284" y="1656937"/>
            <a:ext cx="682173" cy="682173"/>
            <a:chOff x="5950860" y="2063971"/>
            <a:chExt cx="682173" cy="682173"/>
          </a:xfrm>
          <a:solidFill>
            <a:srgbClr val="006BB6"/>
          </a:solidFill>
        </p:grpSpPr>
        <p:sp>
          <p:nvSpPr>
            <p:cNvPr id="20" name="椭圆 19"/>
            <p:cNvSpPr/>
            <p:nvPr>
              <p:custDataLst>
                <p:tags r:id="rId10"/>
              </p:custDataLst>
            </p:nvPr>
          </p:nvSpPr>
          <p:spPr>
            <a:xfrm>
              <a:off x="5950860" y="2063971"/>
              <a:ext cx="682173" cy="68217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6142553" y="2284615"/>
              <a:ext cx="294384" cy="294392"/>
            </a:xfrm>
            <a:prstGeom prst="rect">
              <a:avLst/>
            </a:prstGeom>
            <a:grpFill/>
          </p:spPr>
        </p:pic>
      </p:grpSp>
      <p:grpSp>
        <p:nvGrpSpPr>
          <p:cNvPr id="22" name="组合 21"/>
          <p:cNvGrpSpPr/>
          <p:nvPr/>
        </p:nvGrpSpPr>
        <p:grpSpPr>
          <a:xfrm>
            <a:off x="1269284" y="3158654"/>
            <a:ext cx="682173" cy="682173"/>
            <a:chOff x="5950860" y="3565689"/>
            <a:chExt cx="682173" cy="682173"/>
          </a:xfrm>
          <a:solidFill>
            <a:srgbClr val="006BB6"/>
          </a:solidFill>
        </p:grpSpPr>
        <p:sp>
          <p:nvSpPr>
            <p:cNvPr id="23" name="椭圆 22"/>
            <p:cNvSpPr/>
            <p:nvPr>
              <p:custDataLst>
                <p:tags r:id="rId8"/>
              </p:custDataLst>
            </p:nvPr>
          </p:nvSpPr>
          <p:spPr>
            <a:xfrm>
              <a:off x="5950860" y="3565689"/>
              <a:ext cx="682173" cy="68217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6150265" y="3779361"/>
              <a:ext cx="294384" cy="294392"/>
            </a:xfrm>
            <a:prstGeom prst="rect">
              <a:avLst/>
            </a:prstGeom>
            <a:grpFill/>
          </p:spPr>
        </p:pic>
      </p:grpSp>
      <p:grpSp>
        <p:nvGrpSpPr>
          <p:cNvPr id="25" name="组合 24"/>
          <p:cNvGrpSpPr/>
          <p:nvPr/>
        </p:nvGrpSpPr>
        <p:grpSpPr>
          <a:xfrm>
            <a:off x="1269284" y="4670534"/>
            <a:ext cx="682173" cy="682173"/>
            <a:chOff x="5950860" y="5077567"/>
            <a:chExt cx="682173" cy="682173"/>
          </a:xfrm>
          <a:solidFill>
            <a:srgbClr val="006BB6"/>
          </a:solidFill>
        </p:grpSpPr>
        <p:sp>
          <p:nvSpPr>
            <p:cNvPr id="26" name="椭圆 25"/>
            <p:cNvSpPr/>
            <p:nvPr>
              <p:custDataLst>
                <p:tags r:id="rId6"/>
              </p:custDataLst>
            </p:nvPr>
          </p:nvSpPr>
          <p:spPr>
            <a:xfrm>
              <a:off x="5950860" y="5077567"/>
              <a:ext cx="682173" cy="68217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6150265" y="5291239"/>
              <a:ext cx="294384" cy="294392"/>
            </a:xfrm>
            <a:prstGeom prst="rect">
              <a:avLst/>
            </a:prstGeom>
            <a:grpFill/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350" y="1405890"/>
            <a:ext cx="12200255" cy="2289810"/>
          </a:xfrm>
          <a:prstGeom prst="rect">
            <a:avLst/>
          </a:prstGeom>
          <a:solidFill>
            <a:srgbClr val="479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35" name="文本框 34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37" name="菱形 36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38" name="菱形 37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pic>
        <p:nvPicPr>
          <p:cNvPr id="30" name="图片 2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314450" y="2626995"/>
            <a:ext cx="4796155" cy="192151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2" name="图片 2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6219825" y="2620645"/>
            <a:ext cx="4737100" cy="192722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2828925" y="1471295"/>
            <a:ext cx="65341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</a:rPr>
              <a:t>营销转化模块</a:t>
            </a: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bg1"/>
                </a:solidFill>
              </a:rPr>
              <a:t>包括“我的商品”与“创建商品”两个部分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845821" y="4740489"/>
            <a:ext cx="3048847" cy="1456267"/>
            <a:chOff x="3315" y="5911"/>
            <a:chExt cx="3601" cy="1720"/>
          </a:xfrm>
        </p:grpSpPr>
        <p:sp>
          <p:nvSpPr>
            <p:cNvPr id="5" name="TextBox 54"/>
            <p:cNvSpPr txBox="1"/>
            <p:nvPr>
              <p:custDataLst>
                <p:tags r:id="rId10"/>
              </p:custDataLst>
            </p:nvPr>
          </p:nvSpPr>
          <p:spPr>
            <a:xfrm>
              <a:off x="3315" y="5911"/>
              <a:ext cx="1826" cy="3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rgbClr val="3772CE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步骤</a:t>
              </a:r>
              <a:r>
                <a:rPr lang="en-US" altLang="zh-CN" sz="2000" dirty="0">
                  <a:solidFill>
                    <a:srgbClr val="3772CE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1</a:t>
              </a:r>
            </a:p>
          </p:txBody>
        </p:sp>
        <p:sp>
          <p:nvSpPr>
            <p:cNvPr id="6" name="TextBox 52"/>
            <p:cNvSpPr txBox="1"/>
            <p:nvPr>
              <p:custDataLst>
                <p:tags r:id="rId11"/>
              </p:custDataLst>
            </p:nvPr>
          </p:nvSpPr>
          <p:spPr>
            <a:xfrm>
              <a:off x="3315" y="6323"/>
              <a:ext cx="3601" cy="13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</a:rPr>
                <a:t>路径：创作者中心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</a:rPr>
                <a:t>营销转化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</a:rPr>
                <a:t>创建商品，输入商品链接，点击“下一步”，添加微博平台的商品链接</a:t>
              </a:r>
            </a:p>
          </p:txBody>
        </p:sp>
      </p:grpSp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>
            <a:off x="4379807" y="4831927"/>
            <a:ext cx="0" cy="890693"/>
          </a:xfrm>
          <a:prstGeom prst="line">
            <a:avLst/>
          </a:prstGeom>
          <a:ln>
            <a:solidFill>
              <a:srgbClr val="537CB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4848860" y="4821769"/>
            <a:ext cx="3085253" cy="1087120"/>
            <a:chOff x="8043" y="5911"/>
            <a:chExt cx="3644" cy="1284"/>
          </a:xfrm>
        </p:grpSpPr>
        <p:sp>
          <p:nvSpPr>
            <p:cNvPr id="9" name="TextBox 54"/>
            <p:cNvSpPr txBox="1"/>
            <p:nvPr>
              <p:custDataLst>
                <p:tags r:id="rId8"/>
              </p:custDataLst>
            </p:nvPr>
          </p:nvSpPr>
          <p:spPr>
            <a:xfrm>
              <a:off x="8043" y="5911"/>
              <a:ext cx="1682" cy="3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rgbClr val="3772CE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步骤</a:t>
              </a:r>
              <a:r>
                <a:rPr lang="en-US" altLang="zh-CN" sz="2000" dirty="0">
                  <a:solidFill>
                    <a:srgbClr val="3772CE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2</a:t>
              </a:r>
            </a:p>
          </p:txBody>
        </p:sp>
        <p:sp>
          <p:nvSpPr>
            <p:cNvPr id="10" name="TextBox 52"/>
            <p:cNvSpPr txBox="1"/>
            <p:nvPr>
              <p:custDataLst>
                <p:tags r:id="rId9"/>
              </p:custDataLst>
            </p:nvPr>
          </p:nvSpPr>
          <p:spPr>
            <a:xfrm>
              <a:off x="8043" y="6323"/>
              <a:ext cx="3644" cy="8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</a:rPr>
                <a:t>点击“添加”按钮，根据后台提示对商品进行管理</a:t>
              </a:r>
            </a:p>
          </p:txBody>
        </p:sp>
      </p:grpSp>
      <p:cxnSp>
        <p:nvCxnSpPr>
          <p:cNvPr id="11" name="直接连接符 10"/>
          <p:cNvCxnSpPr/>
          <p:nvPr>
            <p:custDataLst>
              <p:tags r:id="rId5"/>
            </p:custDataLst>
          </p:nvPr>
        </p:nvCxnSpPr>
        <p:spPr>
          <a:xfrm>
            <a:off x="8175202" y="4824307"/>
            <a:ext cx="0" cy="890693"/>
          </a:xfrm>
          <a:prstGeom prst="line">
            <a:avLst/>
          </a:prstGeom>
          <a:ln>
            <a:solidFill>
              <a:srgbClr val="537CB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8532495" y="4814149"/>
            <a:ext cx="3085253" cy="1087120"/>
            <a:chOff x="8043" y="5911"/>
            <a:chExt cx="3644" cy="1284"/>
          </a:xfrm>
        </p:grpSpPr>
        <p:sp>
          <p:nvSpPr>
            <p:cNvPr id="13" name="TextBox 54"/>
            <p:cNvSpPr txBox="1"/>
            <p:nvPr>
              <p:custDataLst>
                <p:tags r:id="rId6"/>
              </p:custDataLst>
            </p:nvPr>
          </p:nvSpPr>
          <p:spPr>
            <a:xfrm>
              <a:off x="8043" y="5911"/>
              <a:ext cx="1682" cy="3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rgbClr val="3772CE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步骤</a:t>
              </a:r>
              <a:r>
                <a:rPr lang="en-US" altLang="zh-CN" sz="2000" dirty="0">
                  <a:solidFill>
                    <a:srgbClr val="3772CE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3</a:t>
              </a:r>
            </a:p>
          </p:txBody>
        </p:sp>
        <p:sp>
          <p:nvSpPr>
            <p:cNvPr id="14" name="TextBox 52"/>
            <p:cNvSpPr txBox="1"/>
            <p:nvPr>
              <p:custDataLst>
                <p:tags r:id="rId7"/>
              </p:custDataLst>
            </p:nvPr>
          </p:nvSpPr>
          <p:spPr>
            <a:xfrm>
              <a:off x="8043" y="6323"/>
              <a:ext cx="3644" cy="8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</a:rPr>
                <a:t>商品创建成功后，可以在“我的商品”中进行查询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1168" y="86405"/>
            <a:ext cx="12009665" cy="668519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/>
          <p:cNvSpPr/>
          <p:nvPr/>
        </p:nvSpPr>
        <p:spPr>
          <a:xfrm>
            <a:off x="1828800" y="1562735"/>
            <a:ext cx="8223250" cy="188277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iconfont-1188-584868"/>
          <p:cNvSpPr>
            <a:spLocks noChangeAspect="1"/>
          </p:cNvSpPr>
          <p:nvPr/>
        </p:nvSpPr>
        <p:spPr bwMode="auto">
          <a:xfrm>
            <a:off x="10023368" y="3136864"/>
            <a:ext cx="689074" cy="646013"/>
          </a:xfrm>
          <a:custGeom>
            <a:avLst/>
            <a:gdLst>
              <a:gd name="T0" fmla="*/ 11200 w 12800"/>
              <a:gd name="T1" fmla="*/ 0 h 12000"/>
              <a:gd name="T2" fmla="*/ 6606 w 12800"/>
              <a:gd name="T3" fmla="*/ 1715 h 12000"/>
              <a:gd name="T4" fmla="*/ 6194 w 12800"/>
              <a:gd name="T5" fmla="*/ 1715 h 12000"/>
              <a:gd name="T6" fmla="*/ 1600 w 12800"/>
              <a:gd name="T7" fmla="*/ 0 h 12000"/>
              <a:gd name="T8" fmla="*/ 0 w 12800"/>
              <a:gd name="T9" fmla="*/ 8800 h 12000"/>
              <a:gd name="T10" fmla="*/ 5006 w 12800"/>
              <a:gd name="T11" fmla="*/ 11886 h 12000"/>
              <a:gd name="T12" fmla="*/ 6400 w 12800"/>
              <a:gd name="T13" fmla="*/ 11771 h 12000"/>
              <a:gd name="T14" fmla="*/ 7794 w 12800"/>
              <a:gd name="T15" fmla="*/ 11886 h 12000"/>
              <a:gd name="T16" fmla="*/ 12800 w 12800"/>
              <a:gd name="T17" fmla="*/ 8800 h 12000"/>
              <a:gd name="T18" fmla="*/ 12097 w 12800"/>
              <a:gd name="T19" fmla="*/ 275 h 12000"/>
              <a:gd name="T20" fmla="*/ 1600 w 12800"/>
              <a:gd name="T21" fmla="*/ 8800 h 12000"/>
              <a:gd name="T22" fmla="*/ 5600 w 12800"/>
              <a:gd name="T23" fmla="*/ 3200 h 12000"/>
              <a:gd name="T24" fmla="*/ 11200 w 12800"/>
              <a:gd name="T25" fmla="*/ 8800 h 12000"/>
              <a:gd name="T26" fmla="*/ 7200 w 12800"/>
              <a:gd name="T27" fmla="*/ 3200 h 12000"/>
              <a:gd name="T28" fmla="*/ 11200 w 12800"/>
              <a:gd name="T29" fmla="*/ 8800 h 12000"/>
              <a:gd name="T30" fmla="*/ 2400 w 12800"/>
              <a:gd name="T31" fmla="*/ 2720 h 12000"/>
              <a:gd name="T32" fmla="*/ 4800 w 12800"/>
              <a:gd name="T33" fmla="*/ 4480 h 12000"/>
              <a:gd name="T34" fmla="*/ 4800 w 12800"/>
              <a:gd name="T35" fmla="*/ 5280 h 12000"/>
              <a:gd name="T36" fmla="*/ 2400 w 12800"/>
              <a:gd name="T37" fmla="*/ 5120 h 12000"/>
              <a:gd name="T38" fmla="*/ 4800 w 12800"/>
              <a:gd name="T39" fmla="*/ 5280 h 12000"/>
              <a:gd name="T40" fmla="*/ 2400 w 12800"/>
              <a:gd name="T41" fmla="*/ 5920 h 12000"/>
              <a:gd name="T42" fmla="*/ 4800 w 12800"/>
              <a:gd name="T43" fmla="*/ 7680 h 12000"/>
              <a:gd name="T44" fmla="*/ 4800 w 12800"/>
              <a:gd name="T45" fmla="*/ 8480 h 12000"/>
              <a:gd name="T46" fmla="*/ 2400 w 12800"/>
              <a:gd name="T47" fmla="*/ 8320 h 12000"/>
              <a:gd name="T48" fmla="*/ 4800 w 12800"/>
              <a:gd name="T49" fmla="*/ 8480 h 12000"/>
              <a:gd name="T50" fmla="*/ 8000 w 12800"/>
              <a:gd name="T51" fmla="*/ 8480 h 12000"/>
              <a:gd name="T52" fmla="*/ 10400 w 12800"/>
              <a:gd name="T53" fmla="*/ 8321 h 12000"/>
              <a:gd name="T54" fmla="*/ 10400 w 12800"/>
              <a:gd name="T55" fmla="*/ 5920 h 12000"/>
              <a:gd name="T56" fmla="*/ 8000 w 12800"/>
              <a:gd name="T57" fmla="*/ 7680 h 12000"/>
              <a:gd name="T58" fmla="*/ 10400 w 12800"/>
              <a:gd name="T59" fmla="*/ 5920 h 12000"/>
              <a:gd name="T60" fmla="*/ 8000 w 12800"/>
              <a:gd name="T61" fmla="*/ 5280 h 12000"/>
              <a:gd name="T62" fmla="*/ 10400 w 12800"/>
              <a:gd name="T63" fmla="*/ 5120 h 12000"/>
              <a:gd name="T64" fmla="*/ 10400 w 12800"/>
              <a:gd name="T65" fmla="*/ 2720 h 12000"/>
              <a:gd name="T66" fmla="*/ 8000 w 12800"/>
              <a:gd name="T67" fmla="*/ 4480 h 12000"/>
              <a:gd name="T68" fmla="*/ 10400 w 12800"/>
              <a:gd name="T69" fmla="*/ 2720 h 12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00" h="12000">
                <a:moveTo>
                  <a:pt x="12097" y="275"/>
                </a:moveTo>
                <a:cubicBezTo>
                  <a:pt x="11832" y="96"/>
                  <a:pt x="11520" y="0"/>
                  <a:pt x="11200" y="0"/>
                </a:cubicBezTo>
                <a:cubicBezTo>
                  <a:pt x="10996" y="0"/>
                  <a:pt x="10795" y="39"/>
                  <a:pt x="10606" y="115"/>
                </a:cubicBezTo>
                <a:lnTo>
                  <a:pt x="6606" y="1715"/>
                </a:lnTo>
                <a:cubicBezTo>
                  <a:pt x="6530" y="1745"/>
                  <a:pt x="6469" y="1794"/>
                  <a:pt x="6400" y="1835"/>
                </a:cubicBezTo>
                <a:cubicBezTo>
                  <a:pt x="6331" y="1794"/>
                  <a:pt x="6270" y="1745"/>
                  <a:pt x="6194" y="1715"/>
                </a:cubicBezTo>
                <a:lnTo>
                  <a:pt x="2194" y="115"/>
                </a:lnTo>
                <a:cubicBezTo>
                  <a:pt x="2005" y="39"/>
                  <a:pt x="1804" y="0"/>
                  <a:pt x="1600" y="0"/>
                </a:cubicBezTo>
                <a:cubicBezTo>
                  <a:pt x="716" y="0"/>
                  <a:pt x="0" y="716"/>
                  <a:pt x="0" y="1600"/>
                </a:cubicBezTo>
                <a:lnTo>
                  <a:pt x="0" y="8800"/>
                </a:lnTo>
                <a:cubicBezTo>
                  <a:pt x="0" y="9454"/>
                  <a:pt x="398" y="10042"/>
                  <a:pt x="1006" y="10286"/>
                </a:cubicBezTo>
                <a:lnTo>
                  <a:pt x="5006" y="11886"/>
                </a:lnTo>
                <a:cubicBezTo>
                  <a:pt x="5198" y="11962"/>
                  <a:pt x="5399" y="12000"/>
                  <a:pt x="5600" y="12000"/>
                </a:cubicBezTo>
                <a:cubicBezTo>
                  <a:pt x="5880" y="12000"/>
                  <a:pt x="6153" y="11915"/>
                  <a:pt x="6400" y="11771"/>
                </a:cubicBezTo>
                <a:cubicBezTo>
                  <a:pt x="6647" y="11915"/>
                  <a:pt x="6920" y="12000"/>
                  <a:pt x="7200" y="12000"/>
                </a:cubicBezTo>
                <a:cubicBezTo>
                  <a:pt x="7401" y="12000"/>
                  <a:pt x="7602" y="11962"/>
                  <a:pt x="7794" y="11886"/>
                </a:cubicBezTo>
                <a:lnTo>
                  <a:pt x="11794" y="10286"/>
                </a:lnTo>
                <a:cubicBezTo>
                  <a:pt x="12402" y="10042"/>
                  <a:pt x="12800" y="9454"/>
                  <a:pt x="12800" y="8800"/>
                </a:cubicBezTo>
                <a:lnTo>
                  <a:pt x="12800" y="1600"/>
                </a:lnTo>
                <a:cubicBezTo>
                  <a:pt x="12800" y="1069"/>
                  <a:pt x="12537" y="573"/>
                  <a:pt x="12097" y="275"/>
                </a:cubicBezTo>
                <a:close/>
                <a:moveTo>
                  <a:pt x="5600" y="10400"/>
                </a:moveTo>
                <a:lnTo>
                  <a:pt x="1600" y="8800"/>
                </a:lnTo>
                <a:lnTo>
                  <a:pt x="1600" y="1600"/>
                </a:lnTo>
                <a:lnTo>
                  <a:pt x="5600" y="3200"/>
                </a:lnTo>
                <a:lnTo>
                  <a:pt x="5600" y="10400"/>
                </a:lnTo>
                <a:close/>
                <a:moveTo>
                  <a:pt x="11200" y="8800"/>
                </a:moveTo>
                <a:lnTo>
                  <a:pt x="7200" y="10400"/>
                </a:lnTo>
                <a:lnTo>
                  <a:pt x="7200" y="3200"/>
                </a:lnTo>
                <a:lnTo>
                  <a:pt x="11200" y="1600"/>
                </a:lnTo>
                <a:lnTo>
                  <a:pt x="11200" y="8800"/>
                </a:lnTo>
                <a:close/>
                <a:moveTo>
                  <a:pt x="4800" y="3680"/>
                </a:moveTo>
                <a:lnTo>
                  <a:pt x="2400" y="2720"/>
                </a:lnTo>
                <a:lnTo>
                  <a:pt x="2400" y="3520"/>
                </a:lnTo>
                <a:lnTo>
                  <a:pt x="4800" y="4480"/>
                </a:lnTo>
                <a:lnTo>
                  <a:pt x="4800" y="3680"/>
                </a:lnTo>
                <a:close/>
                <a:moveTo>
                  <a:pt x="4800" y="5280"/>
                </a:moveTo>
                <a:lnTo>
                  <a:pt x="2400" y="4320"/>
                </a:lnTo>
                <a:lnTo>
                  <a:pt x="2400" y="5120"/>
                </a:lnTo>
                <a:lnTo>
                  <a:pt x="4800" y="6080"/>
                </a:lnTo>
                <a:lnTo>
                  <a:pt x="4800" y="5280"/>
                </a:lnTo>
                <a:close/>
                <a:moveTo>
                  <a:pt x="4800" y="6880"/>
                </a:moveTo>
                <a:lnTo>
                  <a:pt x="2400" y="5920"/>
                </a:lnTo>
                <a:lnTo>
                  <a:pt x="2400" y="6720"/>
                </a:lnTo>
                <a:lnTo>
                  <a:pt x="4800" y="7680"/>
                </a:lnTo>
                <a:lnTo>
                  <a:pt x="4800" y="6880"/>
                </a:lnTo>
                <a:close/>
                <a:moveTo>
                  <a:pt x="4800" y="8480"/>
                </a:moveTo>
                <a:lnTo>
                  <a:pt x="2400" y="7520"/>
                </a:lnTo>
                <a:lnTo>
                  <a:pt x="2400" y="8320"/>
                </a:lnTo>
                <a:lnTo>
                  <a:pt x="4800" y="9280"/>
                </a:lnTo>
                <a:lnTo>
                  <a:pt x="4800" y="8480"/>
                </a:lnTo>
                <a:close/>
                <a:moveTo>
                  <a:pt x="10400" y="7520"/>
                </a:moveTo>
                <a:lnTo>
                  <a:pt x="8000" y="8480"/>
                </a:lnTo>
                <a:lnTo>
                  <a:pt x="8000" y="9280"/>
                </a:lnTo>
                <a:lnTo>
                  <a:pt x="10400" y="8321"/>
                </a:lnTo>
                <a:lnTo>
                  <a:pt x="10400" y="7520"/>
                </a:lnTo>
                <a:close/>
                <a:moveTo>
                  <a:pt x="10400" y="5920"/>
                </a:moveTo>
                <a:lnTo>
                  <a:pt x="8000" y="6880"/>
                </a:lnTo>
                <a:lnTo>
                  <a:pt x="8000" y="7680"/>
                </a:lnTo>
                <a:lnTo>
                  <a:pt x="10400" y="6720"/>
                </a:lnTo>
                <a:lnTo>
                  <a:pt x="10400" y="5920"/>
                </a:lnTo>
                <a:close/>
                <a:moveTo>
                  <a:pt x="10400" y="4320"/>
                </a:moveTo>
                <a:lnTo>
                  <a:pt x="8000" y="5280"/>
                </a:lnTo>
                <a:lnTo>
                  <a:pt x="8000" y="6080"/>
                </a:lnTo>
                <a:lnTo>
                  <a:pt x="10400" y="5120"/>
                </a:lnTo>
                <a:lnTo>
                  <a:pt x="10400" y="4320"/>
                </a:lnTo>
                <a:close/>
                <a:moveTo>
                  <a:pt x="10400" y="2720"/>
                </a:moveTo>
                <a:lnTo>
                  <a:pt x="8000" y="3680"/>
                </a:lnTo>
                <a:lnTo>
                  <a:pt x="8000" y="4480"/>
                </a:lnTo>
                <a:lnTo>
                  <a:pt x="10400" y="3520"/>
                </a:lnTo>
                <a:lnTo>
                  <a:pt x="10400" y="27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文本框 27"/>
          <p:cNvSpPr txBox="1"/>
          <p:nvPr/>
        </p:nvSpPr>
        <p:spPr>
          <a:xfrm>
            <a:off x="3843310" y="2246641"/>
            <a:ext cx="575979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rPr>
              <a:t>考取互联网营销师需要负责协调产品的售后服务</a:t>
            </a:r>
          </a:p>
        </p:txBody>
      </p:sp>
      <p:sp>
        <p:nvSpPr>
          <p:cNvPr id="10" name="矩形: 圆角 9"/>
          <p:cNvSpPr/>
          <p:nvPr/>
        </p:nvSpPr>
        <p:spPr>
          <a:xfrm>
            <a:off x="1828800" y="4085590"/>
            <a:ext cx="8223250" cy="188277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27"/>
          <p:cNvSpPr txBox="1"/>
          <p:nvPr/>
        </p:nvSpPr>
        <p:spPr>
          <a:xfrm>
            <a:off x="2413000" y="4566285"/>
            <a:ext cx="55816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具备采集并分析销售数据的能力，对企业或产品提出优化性建议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35" name="文本框 34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考证提要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37" name="菱形 36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38" name="菱形 37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19" name="椭圆 18"/>
          <p:cNvSpPr/>
          <p:nvPr/>
        </p:nvSpPr>
        <p:spPr>
          <a:xfrm>
            <a:off x="2120791" y="1920088"/>
            <a:ext cx="1273283" cy="1273283"/>
          </a:xfrm>
          <a:prstGeom prst="ellipse">
            <a:avLst/>
          </a:prstGeom>
          <a:solidFill>
            <a:srgbClr val="2E75B6"/>
          </a:solidFill>
          <a:ln w="19050">
            <a:noFill/>
          </a:ln>
          <a:effectLst>
            <a:outerShdw blurRad="139700" algn="ctr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0" name="iconfont-1188-584868"/>
          <p:cNvSpPr>
            <a:spLocks noChangeAspect="1"/>
          </p:cNvSpPr>
          <p:nvPr/>
        </p:nvSpPr>
        <p:spPr bwMode="auto">
          <a:xfrm>
            <a:off x="2412893" y="2246594"/>
            <a:ext cx="689074" cy="646013"/>
          </a:xfrm>
          <a:custGeom>
            <a:avLst/>
            <a:gdLst>
              <a:gd name="T0" fmla="*/ 11200 w 12800"/>
              <a:gd name="T1" fmla="*/ 0 h 12000"/>
              <a:gd name="T2" fmla="*/ 6606 w 12800"/>
              <a:gd name="T3" fmla="*/ 1715 h 12000"/>
              <a:gd name="T4" fmla="*/ 6194 w 12800"/>
              <a:gd name="T5" fmla="*/ 1715 h 12000"/>
              <a:gd name="T6" fmla="*/ 1600 w 12800"/>
              <a:gd name="T7" fmla="*/ 0 h 12000"/>
              <a:gd name="T8" fmla="*/ 0 w 12800"/>
              <a:gd name="T9" fmla="*/ 8800 h 12000"/>
              <a:gd name="T10" fmla="*/ 5006 w 12800"/>
              <a:gd name="T11" fmla="*/ 11886 h 12000"/>
              <a:gd name="T12" fmla="*/ 6400 w 12800"/>
              <a:gd name="T13" fmla="*/ 11771 h 12000"/>
              <a:gd name="T14" fmla="*/ 7794 w 12800"/>
              <a:gd name="T15" fmla="*/ 11886 h 12000"/>
              <a:gd name="T16" fmla="*/ 12800 w 12800"/>
              <a:gd name="T17" fmla="*/ 8800 h 12000"/>
              <a:gd name="T18" fmla="*/ 12097 w 12800"/>
              <a:gd name="T19" fmla="*/ 275 h 12000"/>
              <a:gd name="T20" fmla="*/ 1600 w 12800"/>
              <a:gd name="T21" fmla="*/ 8800 h 12000"/>
              <a:gd name="T22" fmla="*/ 5600 w 12800"/>
              <a:gd name="T23" fmla="*/ 3200 h 12000"/>
              <a:gd name="T24" fmla="*/ 11200 w 12800"/>
              <a:gd name="T25" fmla="*/ 8800 h 12000"/>
              <a:gd name="T26" fmla="*/ 7200 w 12800"/>
              <a:gd name="T27" fmla="*/ 3200 h 12000"/>
              <a:gd name="T28" fmla="*/ 11200 w 12800"/>
              <a:gd name="T29" fmla="*/ 8800 h 12000"/>
              <a:gd name="T30" fmla="*/ 2400 w 12800"/>
              <a:gd name="T31" fmla="*/ 2720 h 12000"/>
              <a:gd name="T32" fmla="*/ 4800 w 12800"/>
              <a:gd name="T33" fmla="*/ 4480 h 12000"/>
              <a:gd name="T34" fmla="*/ 4800 w 12800"/>
              <a:gd name="T35" fmla="*/ 5280 h 12000"/>
              <a:gd name="T36" fmla="*/ 2400 w 12800"/>
              <a:gd name="T37" fmla="*/ 5120 h 12000"/>
              <a:gd name="T38" fmla="*/ 4800 w 12800"/>
              <a:gd name="T39" fmla="*/ 5280 h 12000"/>
              <a:gd name="T40" fmla="*/ 2400 w 12800"/>
              <a:gd name="T41" fmla="*/ 5920 h 12000"/>
              <a:gd name="T42" fmla="*/ 4800 w 12800"/>
              <a:gd name="T43" fmla="*/ 7680 h 12000"/>
              <a:gd name="T44" fmla="*/ 4800 w 12800"/>
              <a:gd name="T45" fmla="*/ 8480 h 12000"/>
              <a:gd name="T46" fmla="*/ 2400 w 12800"/>
              <a:gd name="T47" fmla="*/ 8320 h 12000"/>
              <a:gd name="T48" fmla="*/ 4800 w 12800"/>
              <a:gd name="T49" fmla="*/ 8480 h 12000"/>
              <a:gd name="T50" fmla="*/ 8000 w 12800"/>
              <a:gd name="T51" fmla="*/ 8480 h 12000"/>
              <a:gd name="T52" fmla="*/ 10400 w 12800"/>
              <a:gd name="T53" fmla="*/ 8321 h 12000"/>
              <a:gd name="T54" fmla="*/ 10400 w 12800"/>
              <a:gd name="T55" fmla="*/ 5920 h 12000"/>
              <a:gd name="T56" fmla="*/ 8000 w 12800"/>
              <a:gd name="T57" fmla="*/ 7680 h 12000"/>
              <a:gd name="T58" fmla="*/ 10400 w 12800"/>
              <a:gd name="T59" fmla="*/ 5920 h 12000"/>
              <a:gd name="T60" fmla="*/ 8000 w 12800"/>
              <a:gd name="T61" fmla="*/ 5280 h 12000"/>
              <a:gd name="T62" fmla="*/ 10400 w 12800"/>
              <a:gd name="T63" fmla="*/ 5120 h 12000"/>
              <a:gd name="T64" fmla="*/ 10400 w 12800"/>
              <a:gd name="T65" fmla="*/ 2720 h 12000"/>
              <a:gd name="T66" fmla="*/ 8000 w 12800"/>
              <a:gd name="T67" fmla="*/ 4480 h 12000"/>
              <a:gd name="T68" fmla="*/ 10400 w 12800"/>
              <a:gd name="T69" fmla="*/ 2720 h 12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00" h="12000">
                <a:moveTo>
                  <a:pt x="12097" y="275"/>
                </a:moveTo>
                <a:cubicBezTo>
                  <a:pt x="11832" y="96"/>
                  <a:pt x="11520" y="0"/>
                  <a:pt x="11200" y="0"/>
                </a:cubicBezTo>
                <a:cubicBezTo>
                  <a:pt x="10996" y="0"/>
                  <a:pt x="10795" y="39"/>
                  <a:pt x="10606" y="115"/>
                </a:cubicBezTo>
                <a:lnTo>
                  <a:pt x="6606" y="1715"/>
                </a:lnTo>
                <a:cubicBezTo>
                  <a:pt x="6530" y="1745"/>
                  <a:pt x="6469" y="1794"/>
                  <a:pt x="6400" y="1835"/>
                </a:cubicBezTo>
                <a:cubicBezTo>
                  <a:pt x="6331" y="1794"/>
                  <a:pt x="6270" y="1745"/>
                  <a:pt x="6194" y="1715"/>
                </a:cubicBezTo>
                <a:lnTo>
                  <a:pt x="2194" y="115"/>
                </a:lnTo>
                <a:cubicBezTo>
                  <a:pt x="2005" y="39"/>
                  <a:pt x="1804" y="0"/>
                  <a:pt x="1600" y="0"/>
                </a:cubicBezTo>
                <a:cubicBezTo>
                  <a:pt x="716" y="0"/>
                  <a:pt x="0" y="716"/>
                  <a:pt x="0" y="1600"/>
                </a:cubicBezTo>
                <a:lnTo>
                  <a:pt x="0" y="8800"/>
                </a:lnTo>
                <a:cubicBezTo>
                  <a:pt x="0" y="9454"/>
                  <a:pt x="398" y="10042"/>
                  <a:pt x="1006" y="10286"/>
                </a:cubicBezTo>
                <a:lnTo>
                  <a:pt x="5006" y="11886"/>
                </a:lnTo>
                <a:cubicBezTo>
                  <a:pt x="5198" y="11962"/>
                  <a:pt x="5399" y="12000"/>
                  <a:pt x="5600" y="12000"/>
                </a:cubicBezTo>
                <a:cubicBezTo>
                  <a:pt x="5880" y="12000"/>
                  <a:pt x="6153" y="11915"/>
                  <a:pt x="6400" y="11771"/>
                </a:cubicBezTo>
                <a:cubicBezTo>
                  <a:pt x="6647" y="11915"/>
                  <a:pt x="6920" y="12000"/>
                  <a:pt x="7200" y="12000"/>
                </a:cubicBezTo>
                <a:cubicBezTo>
                  <a:pt x="7401" y="12000"/>
                  <a:pt x="7602" y="11962"/>
                  <a:pt x="7794" y="11886"/>
                </a:cubicBezTo>
                <a:lnTo>
                  <a:pt x="11794" y="10286"/>
                </a:lnTo>
                <a:cubicBezTo>
                  <a:pt x="12402" y="10042"/>
                  <a:pt x="12800" y="9454"/>
                  <a:pt x="12800" y="8800"/>
                </a:cubicBezTo>
                <a:lnTo>
                  <a:pt x="12800" y="1600"/>
                </a:lnTo>
                <a:cubicBezTo>
                  <a:pt x="12800" y="1069"/>
                  <a:pt x="12537" y="573"/>
                  <a:pt x="12097" y="275"/>
                </a:cubicBezTo>
                <a:close/>
                <a:moveTo>
                  <a:pt x="5600" y="10400"/>
                </a:moveTo>
                <a:lnTo>
                  <a:pt x="1600" y="8800"/>
                </a:lnTo>
                <a:lnTo>
                  <a:pt x="1600" y="1600"/>
                </a:lnTo>
                <a:lnTo>
                  <a:pt x="5600" y="3200"/>
                </a:lnTo>
                <a:lnTo>
                  <a:pt x="5600" y="10400"/>
                </a:lnTo>
                <a:close/>
                <a:moveTo>
                  <a:pt x="11200" y="8800"/>
                </a:moveTo>
                <a:lnTo>
                  <a:pt x="7200" y="10400"/>
                </a:lnTo>
                <a:lnTo>
                  <a:pt x="7200" y="3200"/>
                </a:lnTo>
                <a:lnTo>
                  <a:pt x="11200" y="1600"/>
                </a:lnTo>
                <a:lnTo>
                  <a:pt x="11200" y="8800"/>
                </a:lnTo>
                <a:close/>
                <a:moveTo>
                  <a:pt x="4800" y="3680"/>
                </a:moveTo>
                <a:lnTo>
                  <a:pt x="2400" y="2720"/>
                </a:lnTo>
                <a:lnTo>
                  <a:pt x="2400" y="3520"/>
                </a:lnTo>
                <a:lnTo>
                  <a:pt x="4800" y="4480"/>
                </a:lnTo>
                <a:lnTo>
                  <a:pt x="4800" y="3680"/>
                </a:lnTo>
                <a:close/>
                <a:moveTo>
                  <a:pt x="4800" y="5280"/>
                </a:moveTo>
                <a:lnTo>
                  <a:pt x="2400" y="4320"/>
                </a:lnTo>
                <a:lnTo>
                  <a:pt x="2400" y="5120"/>
                </a:lnTo>
                <a:lnTo>
                  <a:pt x="4800" y="6080"/>
                </a:lnTo>
                <a:lnTo>
                  <a:pt x="4800" y="5280"/>
                </a:lnTo>
                <a:close/>
                <a:moveTo>
                  <a:pt x="4800" y="6880"/>
                </a:moveTo>
                <a:lnTo>
                  <a:pt x="2400" y="5920"/>
                </a:lnTo>
                <a:lnTo>
                  <a:pt x="2400" y="6720"/>
                </a:lnTo>
                <a:lnTo>
                  <a:pt x="4800" y="7680"/>
                </a:lnTo>
                <a:lnTo>
                  <a:pt x="4800" y="6880"/>
                </a:lnTo>
                <a:close/>
                <a:moveTo>
                  <a:pt x="4800" y="8480"/>
                </a:moveTo>
                <a:lnTo>
                  <a:pt x="2400" y="7520"/>
                </a:lnTo>
                <a:lnTo>
                  <a:pt x="2400" y="8320"/>
                </a:lnTo>
                <a:lnTo>
                  <a:pt x="4800" y="9280"/>
                </a:lnTo>
                <a:lnTo>
                  <a:pt x="4800" y="8480"/>
                </a:lnTo>
                <a:close/>
                <a:moveTo>
                  <a:pt x="10400" y="7520"/>
                </a:moveTo>
                <a:lnTo>
                  <a:pt x="8000" y="8480"/>
                </a:lnTo>
                <a:lnTo>
                  <a:pt x="8000" y="9280"/>
                </a:lnTo>
                <a:lnTo>
                  <a:pt x="10400" y="8321"/>
                </a:lnTo>
                <a:lnTo>
                  <a:pt x="10400" y="7520"/>
                </a:lnTo>
                <a:close/>
                <a:moveTo>
                  <a:pt x="10400" y="5920"/>
                </a:moveTo>
                <a:lnTo>
                  <a:pt x="8000" y="6880"/>
                </a:lnTo>
                <a:lnTo>
                  <a:pt x="8000" y="7680"/>
                </a:lnTo>
                <a:lnTo>
                  <a:pt x="10400" y="6720"/>
                </a:lnTo>
                <a:lnTo>
                  <a:pt x="10400" y="5920"/>
                </a:lnTo>
                <a:close/>
                <a:moveTo>
                  <a:pt x="10400" y="4320"/>
                </a:moveTo>
                <a:lnTo>
                  <a:pt x="8000" y="5280"/>
                </a:lnTo>
                <a:lnTo>
                  <a:pt x="8000" y="6080"/>
                </a:lnTo>
                <a:lnTo>
                  <a:pt x="10400" y="5120"/>
                </a:lnTo>
                <a:lnTo>
                  <a:pt x="10400" y="4320"/>
                </a:lnTo>
                <a:close/>
                <a:moveTo>
                  <a:pt x="10400" y="2720"/>
                </a:moveTo>
                <a:lnTo>
                  <a:pt x="8000" y="3680"/>
                </a:lnTo>
                <a:lnTo>
                  <a:pt x="8000" y="4480"/>
                </a:lnTo>
                <a:lnTo>
                  <a:pt x="10400" y="3520"/>
                </a:lnTo>
                <a:lnTo>
                  <a:pt x="10400" y="27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451741" y="4366893"/>
            <a:ext cx="1273283" cy="1273283"/>
          </a:xfrm>
          <a:prstGeom prst="ellipse">
            <a:avLst/>
          </a:prstGeom>
          <a:solidFill>
            <a:srgbClr val="2E75B6"/>
          </a:solidFill>
          <a:ln w="19050">
            <a:noFill/>
          </a:ln>
          <a:effectLst>
            <a:outerShdw blurRad="139700" algn="ctr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2" name="iconfont-1188-584868"/>
          <p:cNvSpPr>
            <a:spLocks noChangeAspect="1"/>
          </p:cNvSpPr>
          <p:nvPr/>
        </p:nvSpPr>
        <p:spPr bwMode="auto">
          <a:xfrm>
            <a:off x="8743843" y="4682663"/>
            <a:ext cx="689074" cy="689074"/>
          </a:xfrm>
          <a:custGeom>
            <a:avLst/>
            <a:gdLst>
              <a:gd name="T0" fmla="*/ 10400 w 12800"/>
              <a:gd name="T1" fmla="*/ 12800 h 12800"/>
              <a:gd name="T2" fmla="*/ 2400 w 12800"/>
              <a:gd name="T3" fmla="*/ 12800 h 12800"/>
              <a:gd name="T4" fmla="*/ 0 w 12800"/>
              <a:gd name="T5" fmla="*/ 10400 h 12800"/>
              <a:gd name="T6" fmla="*/ 0 w 12800"/>
              <a:gd name="T7" fmla="*/ 2400 h 12800"/>
              <a:gd name="T8" fmla="*/ 2400 w 12800"/>
              <a:gd name="T9" fmla="*/ 0 h 12800"/>
              <a:gd name="T10" fmla="*/ 10400 w 12800"/>
              <a:gd name="T11" fmla="*/ 0 h 12800"/>
              <a:gd name="T12" fmla="*/ 12800 w 12800"/>
              <a:gd name="T13" fmla="*/ 2400 h 12800"/>
              <a:gd name="T14" fmla="*/ 12800 w 12800"/>
              <a:gd name="T15" fmla="*/ 10400 h 12800"/>
              <a:gd name="T16" fmla="*/ 10400 w 12800"/>
              <a:gd name="T17" fmla="*/ 12800 h 12800"/>
              <a:gd name="T18" fmla="*/ 2400 w 12800"/>
              <a:gd name="T19" fmla="*/ 11200 h 12800"/>
              <a:gd name="T20" fmla="*/ 10400 w 12800"/>
              <a:gd name="T21" fmla="*/ 11200 h 12800"/>
              <a:gd name="T22" fmla="*/ 11200 w 12800"/>
              <a:gd name="T23" fmla="*/ 10400 h 12800"/>
              <a:gd name="T24" fmla="*/ 11200 w 12800"/>
              <a:gd name="T25" fmla="*/ 4800 h 12800"/>
              <a:gd name="T26" fmla="*/ 1600 w 12800"/>
              <a:gd name="T27" fmla="*/ 4800 h 12800"/>
              <a:gd name="T28" fmla="*/ 1600 w 12800"/>
              <a:gd name="T29" fmla="*/ 10400 h 12800"/>
              <a:gd name="T30" fmla="*/ 2400 w 12800"/>
              <a:gd name="T31" fmla="*/ 11200 h 12800"/>
              <a:gd name="T32" fmla="*/ 10400 w 12800"/>
              <a:gd name="T33" fmla="*/ 1600 h 12800"/>
              <a:gd name="T34" fmla="*/ 2400 w 12800"/>
              <a:gd name="T35" fmla="*/ 1600 h 12800"/>
              <a:gd name="T36" fmla="*/ 1600 w 12800"/>
              <a:gd name="T37" fmla="*/ 2400 h 12800"/>
              <a:gd name="T38" fmla="*/ 1600 w 12800"/>
              <a:gd name="T39" fmla="*/ 4000 h 12800"/>
              <a:gd name="T40" fmla="*/ 11200 w 12800"/>
              <a:gd name="T41" fmla="*/ 4000 h 12800"/>
              <a:gd name="T42" fmla="*/ 11200 w 12800"/>
              <a:gd name="T43" fmla="*/ 2400 h 12800"/>
              <a:gd name="T44" fmla="*/ 10400 w 12800"/>
              <a:gd name="T45" fmla="*/ 1600 h 12800"/>
              <a:gd name="T46" fmla="*/ 5600 w 12800"/>
              <a:gd name="T47" fmla="*/ 2400 h 12800"/>
              <a:gd name="T48" fmla="*/ 10400 w 12800"/>
              <a:gd name="T49" fmla="*/ 2400 h 12800"/>
              <a:gd name="T50" fmla="*/ 10400 w 12800"/>
              <a:gd name="T51" fmla="*/ 3200 h 12800"/>
              <a:gd name="T52" fmla="*/ 5600 w 12800"/>
              <a:gd name="T53" fmla="*/ 3200 h 12800"/>
              <a:gd name="T54" fmla="*/ 5600 w 12800"/>
              <a:gd name="T55" fmla="*/ 2400 h 12800"/>
              <a:gd name="T56" fmla="*/ 4000 w 12800"/>
              <a:gd name="T57" fmla="*/ 2400 h 12800"/>
              <a:gd name="T58" fmla="*/ 4800 w 12800"/>
              <a:gd name="T59" fmla="*/ 2400 h 12800"/>
              <a:gd name="T60" fmla="*/ 4800 w 12800"/>
              <a:gd name="T61" fmla="*/ 3200 h 12800"/>
              <a:gd name="T62" fmla="*/ 4000 w 12800"/>
              <a:gd name="T63" fmla="*/ 3200 h 12800"/>
              <a:gd name="T64" fmla="*/ 4000 w 12800"/>
              <a:gd name="T65" fmla="*/ 2400 h 12800"/>
              <a:gd name="T66" fmla="*/ 2400 w 12800"/>
              <a:gd name="T67" fmla="*/ 2400 h 12800"/>
              <a:gd name="T68" fmla="*/ 3200 w 12800"/>
              <a:gd name="T69" fmla="*/ 2400 h 12800"/>
              <a:gd name="T70" fmla="*/ 3200 w 12800"/>
              <a:gd name="T71" fmla="*/ 3200 h 12800"/>
              <a:gd name="T72" fmla="*/ 2400 w 12800"/>
              <a:gd name="T73" fmla="*/ 3200 h 12800"/>
              <a:gd name="T74" fmla="*/ 2400 w 12800"/>
              <a:gd name="T75" fmla="*/ 240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00" h="12800">
                <a:moveTo>
                  <a:pt x="10400" y="12800"/>
                </a:moveTo>
                <a:lnTo>
                  <a:pt x="2400" y="12800"/>
                </a:lnTo>
                <a:cubicBezTo>
                  <a:pt x="1074" y="12800"/>
                  <a:pt x="0" y="11725"/>
                  <a:pt x="0" y="10400"/>
                </a:cubicBezTo>
                <a:lnTo>
                  <a:pt x="0" y="2400"/>
                </a:lnTo>
                <a:cubicBezTo>
                  <a:pt x="0" y="1075"/>
                  <a:pt x="1075" y="0"/>
                  <a:pt x="2400" y="0"/>
                </a:cubicBezTo>
                <a:lnTo>
                  <a:pt x="10400" y="0"/>
                </a:lnTo>
                <a:cubicBezTo>
                  <a:pt x="11725" y="0"/>
                  <a:pt x="12800" y="1075"/>
                  <a:pt x="12800" y="2400"/>
                </a:cubicBezTo>
                <a:lnTo>
                  <a:pt x="12800" y="10400"/>
                </a:lnTo>
                <a:cubicBezTo>
                  <a:pt x="12800" y="11725"/>
                  <a:pt x="11726" y="12800"/>
                  <a:pt x="10400" y="12800"/>
                </a:cubicBezTo>
                <a:close/>
                <a:moveTo>
                  <a:pt x="2400" y="11200"/>
                </a:moveTo>
                <a:lnTo>
                  <a:pt x="10400" y="11200"/>
                </a:lnTo>
                <a:cubicBezTo>
                  <a:pt x="10842" y="11200"/>
                  <a:pt x="11200" y="10842"/>
                  <a:pt x="11200" y="10400"/>
                </a:cubicBezTo>
                <a:lnTo>
                  <a:pt x="11200" y="4800"/>
                </a:lnTo>
                <a:lnTo>
                  <a:pt x="1600" y="4800"/>
                </a:lnTo>
                <a:lnTo>
                  <a:pt x="1600" y="10400"/>
                </a:lnTo>
                <a:cubicBezTo>
                  <a:pt x="1600" y="10842"/>
                  <a:pt x="1958" y="11200"/>
                  <a:pt x="2400" y="11200"/>
                </a:cubicBezTo>
                <a:close/>
                <a:moveTo>
                  <a:pt x="10400" y="1600"/>
                </a:moveTo>
                <a:lnTo>
                  <a:pt x="2400" y="1600"/>
                </a:lnTo>
                <a:cubicBezTo>
                  <a:pt x="1958" y="1600"/>
                  <a:pt x="1600" y="1958"/>
                  <a:pt x="1600" y="2400"/>
                </a:cubicBezTo>
                <a:lnTo>
                  <a:pt x="1600" y="4000"/>
                </a:lnTo>
                <a:lnTo>
                  <a:pt x="11200" y="4000"/>
                </a:lnTo>
                <a:lnTo>
                  <a:pt x="11200" y="2400"/>
                </a:lnTo>
                <a:cubicBezTo>
                  <a:pt x="11200" y="1958"/>
                  <a:pt x="10842" y="1600"/>
                  <a:pt x="10400" y="1600"/>
                </a:cubicBezTo>
                <a:close/>
                <a:moveTo>
                  <a:pt x="5600" y="2400"/>
                </a:moveTo>
                <a:lnTo>
                  <a:pt x="10400" y="2400"/>
                </a:lnTo>
                <a:lnTo>
                  <a:pt x="10400" y="3200"/>
                </a:lnTo>
                <a:lnTo>
                  <a:pt x="5600" y="3200"/>
                </a:lnTo>
                <a:lnTo>
                  <a:pt x="5600" y="2400"/>
                </a:lnTo>
                <a:close/>
                <a:moveTo>
                  <a:pt x="4000" y="2400"/>
                </a:moveTo>
                <a:lnTo>
                  <a:pt x="4800" y="2400"/>
                </a:lnTo>
                <a:lnTo>
                  <a:pt x="4800" y="3200"/>
                </a:lnTo>
                <a:lnTo>
                  <a:pt x="4000" y="3200"/>
                </a:lnTo>
                <a:lnTo>
                  <a:pt x="4000" y="2400"/>
                </a:lnTo>
                <a:close/>
                <a:moveTo>
                  <a:pt x="2400" y="2400"/>
                </a:moveTo>
                <a:lnTo>
                  <a:pt x="3200" y="2400"/>
                </a:lnTo>
                <a:lnTo>
                  <a:pt x="3200" y="3200"/>
                </a:lnTo>
                <a:lnTo>
                  <a:pt x="2400" y="3200"/>
                </a:lnTo>
                <a:lnTo>
                  <a:pt x="2400" y="2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387623" y="189049"/>
            <a:ext cx="3167026" cy="739200"/>
            <a:chOff x="412693" y="160555"/>
            <a:chExt cx="3167026" cy="739200"/>
          </a:xfrm>
        </p:grpSpPr>
        <p:sp>
          <p:nvSpPr>
            <p:cNvPr id="38" name="文本框 37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任务小结</a:t>
              </a: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0" name="菱形 39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1" name="菱形 40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944880" y="2034083"/>
            <a:ext cx="6272742" cy="3632380"/>
            <a:chOff x="6351" y="2784"/>
            <a:chExt cx="6281" cy="3637"/>
          </a:xfrm>
        </p:grpSpPr>
        <p:grpSp>
          <p:nvGrpSpPr>
            <p:cNvPr id="32" name="组合 31"/>
            <p:cNvGrpSpPr/>
            <p:nvPr/>
          </p:nvGrpSpPr>
          <p:grpSpPr>
            <a:xfrm>
              <a:off x="6351" y="2784"/>
              <a:ext cx="6281" cy="945"/>
              <a:chOff x="6351" y="2784"/>
              <a:chExt cx="6281" cy="945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6351" y="2784"/>
                <a:ext cx="6281" cy="945"/>
              </a:xfrm>
              <a:prstGeom prst="rect">
                <a:avLst/>
              </a:prstGeom>
              <a:solidFill>
                <a:srgbClr val="3384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ea typeface="黑体" panose="02010609060101010101" charset="-122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6648" y="3022"/>
                <a:ext cx="5949" cy="443"/>
                <a:chOff x="6648" y="3022"/>
                <a:chExt cx="5949" cy="443"/>
              </a:xfrm>
            </p:grpSpPr>
            <p:sp>
              <p:nvSpPr>
                <p:cNvPr id="35" name="TextBox 52"/>
                <p:cNvSpPr txBox="1"/>
                <p:nvPr/>
              </p:nvSpPr>
              <p:spPr>
                <a:xfrm>
                  <a:off x="7053" y="3022"/>
                  <a:ext cx="5544" cy="44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noAutofit/>
                </a:bodyPr>
                <a:lstStyle/>
                <a:p>
                  <a:pPr algn="l">
                    <a:lnSpc>
                      <a:spcPct val="150000"/>
                    </a:lnSpc>
                  </a:pPr>
                  <a:r>
                    <a:rPr lang="zh-CN" altLang="en-US" kern="0" dirty="0">
                      <a:solidFill>
                        <a:schemeClr val="bg1"/>
                      </a:solidFill>
                      <a:latin typeface="黑体" panose="02010609060101010101" charset="-122"/>
                      <a:ea typeface="黑体" panose="02010609060101010101" charset="-122"/>
                      <a:sym typeface="+mn-ea"/>
                    </a:rPr>
                    <a:t>结合在自学探究中的结论，总结微博营销的特点和策略</a:t>
                  </a:r>
                </a:p>
              </p:txBody>
            </p:sp>
            <p:sp>
              <p:nvSpPr>
                <p:cNvPr id="37" name="TextBox 54"/>
                <p:cNvSpPr txBox="1"/>
                <p:nvPr/>
              </p:nvSpPr>
              <p:spPr>
                <a:xfrm>
                  <a:off x="6648" y="3141"/>
                  <a:ext cx="464" cy="25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>
                    <a:defRPr sz="1915" b="0" i="0" u="none" strike="noStrike" kern="1200" spc="0" baseline="0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en-US" altLang="zh-CN" sz="2000" b="1" dirty="0">
                      <a:solidFill>
                        <a:schemeClr val="bg1"/>
                      </a:solidFill>
                      <a:ea typeface="黑体" panose="02010609060101010101" charset="-122"/>
                      <a:cs typeface="黑体" panose="02010609060101010101" charset="-122"/>
                    </a:rPr>
                    <a:t>01</a:t>
                  </a:r>
                </a:p>
              </p:txBody>
            </p:sp>
          </p:grpSp>
        </p:grpSp>
        <p:grpSp>
          <p:nvGrpSpPr>
            <p:cNvPr id="42" name="组合 41"/>
            <p:cNvGrpSpPr/>
            <p:nvPr/>
          </p:nvGrpSpPr>
          <p:grpSpPr>
            <a:xfrm>
              <a:off x="6351" y="4135"/>
              <a:ext cx="6281" cy="945"/>
              <a:chOff x="6351" y="4135"/>
              <a:chExt cx="6281" cy="945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6351" y="4135"/>
                <a:ext cx="6281" cy="945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ea typeface="黑体" panose="02010609060101010101" charset="-122"/>
                </a:endParaRPr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>
                <a:off x="6649" y="4346"/>
                <a:ext cx="5641" cy="515"/>
                <a:chOff x="6649" y="4346"/>
                <a:chExt cx="5641" cy="515"/>
              </a:xfrm>
            </p:grpSpPr>
            <p:sp>
              <p:nvSpPr>
                <p:cNvPr id="45" name="TextBox 52"/>
                <p:cNvSpPr txBox="1"/>
                <p:nvPr/>
              </p:nvSpPr>
              <p:spPr>
                <a:xfrm>
                  <a:off x="7053" y="4346"/>
                  <a:ext cx="5237" cy="51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noAutofit/>
                </a:bodyPr>
                <a:lstStyle/>
                <a:p>
                  <a:pPr lvl="0" algn="l">
                    <a:lnSpc>
                      <a:spcPct val="150000"/>
                    </a:lnSpc>
                    <a:defRPr/>
                  </a:pPr>
                  <a:r>
                    <a:rPr lang="zh-CN" altLang="en-US" kern="0" dirty="0">
                      <a:solidFill>
                        <a:schemeClr val="bg1"/>
                      </a:solidFill>
                      <a:latin typeface="黑体" panose="02010609060101010101" charset="-122"/>
                      <a:ea typeface="黑体" panose="02010609060101010101" charset="-122"/>
                      <a:sym typeface="+mn-ea"/>
                    </a:rPr>
                    <a:t>总结与梳理微博日常内容的发送流程</a:t>
                  </a:r>
                </a:p>
              </p:txBody>
            </p:sp>
            <p:sp>
              <p:nvSpPr>
                <p:cNvPr id="46" name="TextBox 54"/>
                <p:cNvSpPr txBox="1"/>
                <p:nvPr/>
              </p:nvSpPr>
              <p:spPr>
                <a:xfrm>
                  <a:off x="6649" y="4446"/>
                  <a:ext cx="464" cy="23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l">
                    <a:defRPr sz="1915" b="0" i="0" u="none" strike="noStrike" kern="1200" spc="0" baseline="0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en-US" altLang="zh-CN" sz="2000" b="1" dirty="0">
                      <a:solidFill>
                        <a:schemeClr val="bg1"/>
                      </a:solidFill>
                      <a:ea typeface="黑体" panose="02010609060101010101" charset="-122"/>
                      <a:cs typeface="黑体" panose="02010609060101010101" charset="-122"/>
                    </a:rPr>
                    <a:t>02</a:t>
                  </a:r>
                </a:p>
              </p:txBody>
            </p:sp>
          </p:grpSp>
        </p:grpSp>
        <p:grpSp>
          <p:nvGrpSpPr>
            <p:cNvPr id="47" name="组合 46"/>
            <p:cNvGrpSpPr/>
            <p:nvPr/>
          </p:nvGrpSpPr>
          <p:grpSpPr>
            <a:xfrm>
              <a:off x="6351" y="5476"/>
              <a:ext cx="6281" cy="945"/>
              <a:chOff x="6351" y="5476"/>
              <a:chExt cx="6281" cy="945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6351" y="5476"/>
                <a:ext cx="6281" cy="945"/>
              </a:xfrm>
              <a:prstGeom prst="rect">
                <a:avLst/>
              </a:prstGeom>
              <a:solidFill>
                <a:srgbClr val="2D74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ea typeface="黑体" panose="02010609060101010101" charset="-122"/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6649" y="5543"/>
                <a:ext cx="5844" cy="872"/>
                <a:chOff x="6649" y="5543"/>
                <a:chExt cx="5844" cy="872"/>
              </a:xfrm>
            </p:grpSpPr>
            <p:sp>
              <p:nvSpPr>
                <p:cNvPr id="50" name="TextBox 52"/>
                <p:cNvSpPr txBox="1"/>
                <p:nvPr/>
              </p:nvSpPr>
              <p:spPr>
                <a:xfrm>
                  <a:off x="7053" y="5543"/>
                  <a:ext cx="5440" cy="87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noAutofit/>
                </a:bodyPr>
                <a:lstStyle/>
                <a:p>
                  <a:pPr lvl="0" algn="l">
                    <a:lnSpc>
                      <a:spcPct val="150000"/>
                    </a:lnSpc>
                    <a:defRPr/>
                  </a:pPr>
                  <a:r>
                    <a:rPr lang="zh-CN" altLang="en-US" kern="0" dirty="0">
                      <a:solidFill>
                        <a:schemeClr val="bg1"/>
                      </a:solidFill>
                      <a:latin typeface="黑体" panose="02010609060101010101" charset="-122"/>
                      <a:ea typeface="黑体" panose="02010609060101010101" charset="-122"/>
                      <a:sym typeface="+mn-ea"/>
                    </a:rPr>
                    <a:t>通过自学与探究，对微博营销的数据、运营及转化进行分析</a:t>
                  </a:r>
                </a:p>
              </p:txBody>
            </p:sp>
            <p:sp>
              <p:nvSpPr>
                <p:cNvPr id="51" name="TextBox 54"/>
                <p:cNvSpPr txBox="1"/>
                <p:nvPr/>
              </p:nvSpPr>
              <p:spPr>
                <a:xfrm>
                  <a:off x="6649" y="5738"/>
                  <a:ext cx="464" cy="11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noAutofit/>
                </a:bodyPr>
                <a:lstStyle/>
                <a:p>
                  <a:pPr algn="l">
                    <a:defRPr sz="1915" b="0" i="0" u="none" strike="noStrike" kern="1200" spc="0" baseline="0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en-US" altLang="zh-CN" sz="2000" b="1" dirty="0">
                      <a:solidFill>
                        <a:schemeClr val="bg1"/>
                      </a:solidFill>
                      <a:ea typeface="黑体" panose="02010609060101010101" charset="-122"/>
                      <a:cs typeface="黑体" panose="02010609060101010101" charset="-122"/>
                    </a:rPr>
                    <a:t>03</a:t>
                  </a:r>
                </a:p>
              </p:txBody>
            </p:sp>
          </p:grpSp>
        </p:grpSp>
      </p:grpSp>
      <p:sp>
        <p:nvSpPr>
          <p:cNvPr id="53" name="iś1íďê"/>
          <p:cNvSpPr/>
          <p:nvPr>
            <p:custDataLst>
              <p:tags r:id="rId1"/>
            </p:custDataLst>
          </p:nvPr>
        </p:nvSpPr>
        <p:spPr>
          <a:xfrm>
            <a:off x="7532513" y="1909763"/>
            <a:ext cx="3763344" cy="3763344"/>
          </a:xfrm>
          <a:prstGeom prst="ellipse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 w="28575" cap="flat" cmpd="sng" algn="ctr">
            <a:solidFill>
              <a:schemeClr val="bg1">
                <a:lumMod val="9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9pPr>
          </a:lstStyle>
          <a:p>
            <a:endParaRPr dirty="0">
              <a:solidFill>
                <a:schemeClr val="l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1168" y="86405"/>
            <a:ext cx="12009665" cy="668519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1168" y="1787421"/>
            <a:ext cx="12009664" cy="58957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027366" y="1377933"/>
            <a:ext cx="1294903" cy="1294903"/>
          </a:xfrm>
          <a:prstGeom prst="ellipse">
            <a:avLst/>
          </a:prstGeom>
          <a:solidFill>
            <a:srgbClr val="2E75B6"/>
          </a:solidFill>
          <a:ln>
            <a:noFill/>
          </a:ln>
          <a:effectLst>
            <a:outerShdw blurRad="139700" algn="ctr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Isosceles Triangle 35"/>
          <p:cNvSpPr/>
          <p:nvPr/>
        </p:nvSpPr>
        <p:spPr>
          <a:xfrm>
            <a:off x="2352918" y="1686869"/>
            <a:ext cx="694597" cy="677030"/>
          </a:xfrm>
          <a:custGeom>
            <a:avLst/>
            <a:gdLst>
              <a:gd name="T0" fmla="*/ 246 w 418"/>
              <a:gd name="T1" fmla="*/ 242 h 408"/>
              <a:gd name="T2" fmla="*/ 362 w 418"/>
              <a:gd name="T3" fmla="*/ 125 h 408"/>
              <a:gd name="T4" fmla="*/ 418 w 418"/>
              <a:gd name="T5" fmla="*/ 181 h 408"/>
              <a:gd name="T6" fmla="*/ 302 w 418"/>
              <a:gd name="T7" fmla="*/ 298 h 408"/>
              <a:gd name="T8" fmla="*/ 246 w 418"/>
              <a:gd name="T9" fmla="*/ 242 h 408"/>
              <a:gd name="T10" fmla="*/ 227 w 418"/>
              <a:gd name="T11" fmla="*/ 317 h 408"/>
              <a:gd name="T12" fmla="*/ 261 w 418"/>
              <a:gd name="T13" fmla="*/ 308 h 408"/>
              <a:gd name="T14" fmla="*/ 235 w 418"/>
              <a:gd name="T15" fmla="*/ 282 h 408"/>
              <a:gd name="T16" fmla="*/ 227 w 418"/>
              <a:gd name="T17" fmla="*/ 317 h 408"/>
              <a:gd name="T18" fmla="*/ 273 w 418"/>
              <a:gd name="T19" fmla="*/ 319 h 408"/>
              <a:gd name="T20" fmla="*/ 273 w 418"/>
              <a:gd name="T21" fmla="*/ 337 h 408"/>
              <a:gd name="T22" fmla="*/ 56 w 418"/>
              <a:gd name="T23" fmla="*/ 337 h 408"/>
              <a:gd name="T24" fmla="*/ 56 w 418"/>
              <a:gd name="T25" fmla="*/ 310 h 408"/>
              <a:gd name="T26" fmla="*/ 214 w 418"/>
              <a:gd name="T27" fmla="*/ 310 h 408"/>
              <a:gd name="T28" fmla="*/ 222 w 418"/>
              <a:gd name="T29" fmla="*/ 279 h 408"/>
              <a:gd name="T30" fmla="*/ 56 w 418"/>
              <a:gd name="T31" fmla="*/ 279 h 408"/>
              <a:gd name="T32" fmla="*/ 56 w 418"/>
              <a:gd name="T33" fmla="*/ 252 h 408"/>
              <a:gd name="T34" fmla="*/ 225 w 418"/>
              <a:gd name="T35" fmla="*/ 252 h 408"/>
              <a:gd name="T36" fmla="*/ 228 w 418"/>
              <a:gd name="T37" fmla="*/ 240 h 408"/>
              <a:gd name="T38" fmla="*/ 247 w 418"/>
              <a:gd name="T39" fmla="*/ 221 h 408"/>
              <a:gd name="T40" fmla="*/ 56 w 418"/>
              <a:gd name="T41" fmla="*/ 221 h 408"/>
              <a:gd name="T42" fmla="*/ 56 w 418"/>
              <a:gd name="T43" fmla="*/ 194 h 408"/>
              <a:gd name="T44" fmla="*/ 273 w 418"/>
              <a:gd name="T45" fmla="*/ 194 h 408"/>
              <a:gd name="T46" fmla="*/ 330 w 418"/>
              <a:gd name="T47" fmla="*/ 139 h 408"/>
              <a:gd name="T48" fmla="*/ 330 w 418"/>
              <a:gd name="T49" fmla="*/ 0 h 408"/>
              <a:gd name="T50" fmla="*/ 118 w 418"/>
              <a:gd name="T51" fmla="*/ 0 h 408"/>
              <a:gd name="T52" fmla="*/ 118 w 418"/>
              <a:gd name="T53" fmla="*/ 124 h 408"/>
              <a:gd name="T54" fmla="*/ 0 w 418"/>
              <a:gd name="T55" fmla="*/ 124 h 408"/>
              <a:gd name="T56" fmla="*/ 0 w 418"/>
              <a:gd name="T57" fmla="*/ 408 h 408"/>
              <a:gd name="T58" fmla="*/ 330 w 418"/>
              <a:gd name="T59" fmla="*/ 408 h 408"/>
              <a:gd name="T60" fmla="*/ 330 w 418"/>
              <a:gd name="T61" fmla="*/ 289 h 408"/>
              <a:gd name="T62" fmla="*/ 302 w 418"/>
              <a:gd name="T63" fmla="*/ 317 h 408"/>
              <a:gd name="T64" fmla="*/ 273 w 418"/>
              <a:gd name="T65" fmla="*/ 319 h 408"/>
              <a:gd name="T66" fmla="*/ 93 w 418"/>
              <a:gd name="T67" fmla="*/ 14 h 408"/>
              <a:gd name="T68" fmla="*/ 12 w 418"/>
              <a:gd name="T69" fmla="*/ 99 h 408"/>
              <a:gd name="T70" fmla="*/ 93 w 418"/>
              <a:gd name="T71" fmla="*/ 99 h 408"/>
              <a:gd name="T72" fmla="*/ 93 w 418"/>
              <a:gd name="T73" fmla="*/ 14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18" h="408">
                <a:moveTo>
                  <a:pt x="246" y="242"/>
                </a:moveTo>
                <a:lnTo>
                  <a:pt x="362" y="125"/>
                </a:lnTo>
                <a:lnTo>
                  <a:pt x="418" y="181"/>
                </a:lnTo>
                <a:lnTo>
                  <a:pt x="302" y="298"/>
                </a:lnTo>
                <a:lnTo>
                  <a:pt x="246" y="242"/>
                </a:lnTo>
                <a:close/>
                <a:moveTo>
                  <a:pt x="227" y="317"/>
                </a:moveTo>
                <a:lnTo>
                  <a:pt x="261" y="308"/>
                </a:lnTo>
                <a:lnTo>
                  <a:pt x="235" y="282"/>
                </a:lnTo>
                <a:lnTo>
                  <a:pt x="227" y="317"/>
                </a:lnTo>
                <a:close/>
                <a:moveTo>
                  <a:pt x="273" y="319"/>
                </a:moveTo>
                <a:lnTo>
                  <a:pt x="273" y="337"/>
                </a:lnTo>
                <a:lnTo>
                  <a:pt x="56" y="337"/>
                </a:lnTo>
                <a:lnTo>
                  <a:pt x="56" y="310"/>
                </a:lnTo>
                <a:lnTo>
                  <a:pt x="214" y="310"/>
                </a:lnTo>
                <a:lnTo>
                  <a:pt x="222" y="279"/>
                </a:lnTo>
                <a:lnTo>
                  <a:pt x="56" y="279"/>
                </a:lnTo>
                <a:lnTo>
                  <a:pt x="56" y="252"/>
                </a:lnTo>
                <a:lnTo>
                  <a:pt x="225" y="252"/>
                </a:lnTo>
                <a:lnTo>
                  <a:pt x="228" y="240"/>
                </a:lnTo>
                <a:lnTo>
                  <a:pt x="247" y="221"/>
                </a:lnTo>
                <a:lnTo>
                  <a:pt x="56" y="221"/>
                </a:lnTo>
                <a:lnTo>
                  <a:pt x="56" y="194"/>
                </a:lnTo>
                <a:lnTo>
                  <a:pt x="273" y="194"/>
                </a:lnTo>
                <a:lnTo>
                  <a:pt x="330" y="139"/>
                </a:lnTo>
                <a:lnTo>
                  <a:pt x="330" y="0"/>
                </a:lnTo>
                <a:lnTo>
                  <a:pt x="118" y="0"/>
                </a:lnTo>
                <a:lnTo>
                  <a:pt x="118" y="124"/>
                </a:lnTo>
                <a:lnTo>
                  <a:pt x="0" y="124"/>
                </a:lnTo>
                <a:lnTo>
                  <a:pt x="0" y="408"/>
                </a:lnTo>
                <a:lnTo>
                  <a:pt x="330" y="408"/>
                </a:lnTo>
                <a:lnTo>
                  <a:pt x="330" y="289"/>
                </a:lnTo>
                <a:lnTo>
                  <a:pt x="302" y="317"/>
                </a:lnTo>
                <a:lnTo>
                  <a:pt x="273" y="319"/>
                </a:lnTo>
                <a:close/>
                <a:moveTo>
                  <a:pt x="93" y="14"/>
                </a:moveTo>
                <a:lnTo>
                  <a:pt x="12" y="99"/>
                </a:lnTo>
                <a:lnTo>
                  <a:pt x="93" y="99"/>
                </a:lnTo>
                <a:lnTo>
                  <a:pt x="93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841323" y="1377933"/>
            <a:ext cx="1294903" cy="1294903"/>
          </a:xfrm>
          <a:prstGeom prst="ellipse">
            <a:avLst/>
          </a:prstGeom>
          <a:solidFill>
            <a:srgbClr val="2E75B6"/>
          </a:solidFill>
          <a:ln>
            <a:noFill/>
          </a:ln>
          <a:effectLst>
            <a:outerShdw blurRad="139700" algn="ctr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Isosceles Triangle 35"/>
          <p:cNvSpPr/>
          <p:nvPr/>
        </p:nvSpPr>
        <p:spPr>
          <a:xfrm>
            <a:off x="9179791" y="1678084"/>
            <a:ext cx="668756" cy="694597"/>
          </a:xfrm>
          <a:custGeom>
            <a:avLst/>
            <a:gdLst>
              <a:gd name="T0" fmla="*/ 1059 w 1201"/>
              <a:gd name="T1" fmla="*/ 229 h 1249"/>
              <a:gd name="T2" fmla="*/ 1059 w 1201"/>
              <a:gd name="T3" fmla="*/ 0 h 1249"/>
              <a:gd name="T4" fmla="*/ 126 w 1201"/>
              <a:gd name="T5" fmla="*/ 0 h 1249"/>
              <a:gd name="T6" fmla="*/ 126 w 1201"/>
              <a:gd name="T7" fmla="*/ 688 h 1249"/>
              <a:gd name="T8" fmla="*/ 0 w 1201"/>
              <a:gd name="T9" fmla="*/ 688 h 1249"/>
              <a:gd name="T10" fmla="*/ 0 w 1201"/>
              <a:gd name="T11" fmla="*/ 1043 h 1249"/>
              <a:gd name="T12" fmla="*/ 126 w 1201"/>
              <a:gd name="T13" fmla="*/ 1043 h 1249"/>
              <a:gd name="T14" fmla="*/ 126 w 1201"/>
              <a:gd name="T15" fmla="*/ 1249 h 1249"/>
              <a:gd name="T16" fmla="*/ 1059 w 1201"/>
              <a:gd name="T17" fmla="*/ 1249 h 1249"/>
              <a:gd name="T18" fmla="*/ 1059 w 1201"/>
              <a:gd name="T19" fmla="*/ 585 h 1249"/>
              <a:gd name="T20" fmla="*/ 1201 w 1201"/>
              <a:gd name="T21" fmla="*/ 585 h 1249"/>
              <a:gd name="T22" fmla="*/ 1201 w 1201"/>
              <a:gd name="T23" fmla="*/ 229 h 1249"/>
              <a:gd name="T24" fmla="*/ 1059 w 1201"/>
              <a:gd name="T25" fmla="*/ 229 h 1249"/>
              <a:gd name="T26" fmla="*/ 300 w 1201"/>
              <a:gd name="T27" fmla="*/ 140 h 1249"/>
              <a:gd name="T28" fmla="*/ 901 w 1201"/>
              <a:gd name="T29" fmla="*/ 140 h 1249"/>
              <a:gd name="T30" fmla="*/ 901 w 1201"/>
              <a:gd name="T31" fmla="*/ 203 h 1249"/>
              <a:gd name="T32" fmla="*/ 300 w 1201"/>
              <a:gd name="T33" fmla="*/ 203 h 1249"/>
              <a:gd name="T34" fmla="*/ 300 w 1201"/>
              <a:gd name="T35" fmla="*/ 140 h 1249"/>
              <a:gd name="T36" fmla="*/ 300 w 1201"/>
              <a:gd name="T37" fmla="*/ 306 h 1249"/>
              <a:gd name="T38" fmla="*/ 600 w 1201"/>
              <a:gd name="T39" fmla="*/ 306 h 1249"/>
              <a:gd name="T40" fmla="*/ 600 w 1201"/>
              <a:gd name="T41" fmla="*/ 369 h 1249"/>
              <a:gd name="T42" fmla="*/ 300 w 1201"/>
              <a:gd name="T43" fmla="*/ 369 h 1249"/>
              <a:gd name="T44" fmla="*/ 300 w 1201"/>
              <a:gd name="T45" fmla="*/ 306 h 1249"/>
              <a:gd name="T46" fmla="*/ 300 w 1201"/>
              <a:gd name="T47" fmla="*/ 593 h 1249"/>
              <a:gd name="T48" fmla="*/ 901 w 1201"/>
              <a:gd name="T49" fmla="*/ 593 h 1249"/>
              <a:gd name="T50" fmla="*/ 901 w 1201"/>
              <a:gd name="T51" fmla="*/ 656 h 1249"/>
              <a:gd name="T52" fmla="*/ 300 w 1201"/>
              <a:gd name="T53" fmla="*/ 656 h 1249"/>
              <a:gd name="T54" fmla="*/ 300 w 1201"/>
              <a:gd name="T55" fmla="*/ 593 h 1249"/>
              <a:gd name="T56" fmla="*/ 53 w 1201"/>
              <a:gd name="T57" fmla="*/ 980 h 1249"/>
              <a:gd name="T58" fmla="*/ 53 w 1201"/>
              <a:gd name="T59" fmla="*/ 737 h 1249"/>
              <a:gd name="T60" fmla="*/ 527 w 1201"/>
              <a:gd name="T61" fmla="*/ 737 h 1249"/>
              <a:gd name="T62" fmla="*/ 527 w 1201"/>
              <a:gd name="T63" fmla="*/ 980 h 1249"/>
              <a:gd name="T64" fmla="*/ 53 w 1201"/>
              <a:gd name="T65" fmla="*/ 980 h 1249"/>
              <a:gd name="T66" fmla="*/ 53 w 1201"/>
              <a:gd name="T67" fmla="*/ 980 h 1249"/>
              <a:gd name="T68" fmla="*/ 901 w 1201"/>
              <a:gd name="T69" fmla="*/ 1128 h 1249"/>
              <a:gd name="T70" fmla="*/ 300 w 1201"/>
              <a:gd name="T71" fmla="*/ 1128 h 1249"/>
              <a:gd name="T72" fmla="*/ 300 w 1201"/>
              <a:gd name="T73" fmla="*/ 1064 h 1249"/>
              <a:gd name="T74" fmla="*/ 901 w 1201"/>
              <a:gd name="T75" fmla="*/ 1064 h 1249"/>
              <a:gd name="T76" fmla="*/ 901 w 1201"/>
              <a:gd name="T77" fmla="*/ 1128 h 1249"/>
              <a:gd name="T78" fmla="*/ 901 w 1201"/>
              <a:gd name="T79" fmla="*/ 1128 h 1249"/>
              <a:gd name="T80" fmla="*/ 906 w 1201"/>
              <a:gd name="T81" fmla="*/ 804 h 1249"/>
              <a:gd name="T82" fmla="*/ 622 w 1201"/>
              <a:gd name="T83" fmla="*/ 804 h 1249"/>
              <a:gd name="T84" fmla="*/ 622 w 1201"/>
              <a:gd name="T85" fmla="*/ 740 h 1249"/>
              <a:gd name="T86" fmla="*/ 906 w 1201"/>
              <a:gd name="T87" fmla="*/ 740 h 1249"/>
              <a:gd name="T88" fmla="*/ 906 w 1201"/>
              <a:gd name="T89" fmla="*/ 804 h 1249"/>
              <a:gd name="T90" fmla="*/ 1143 w 1201"/>
              <a:gd name="T91" fmla="*/ 524 h 1249"/>
              <a:gd name="T92" fmla="*/ 669 w 1201"/>
              <a:gd name="T93" fmla="*/ 524 h 1249"/>
              <a:gd name="T94" fmla="*/ 669 w 1201"/>
              <a:gd name="T95" fmla="*/ 282 h 1249"/>
              <a:gd name="T96" fmla="*/ 1143 w 1201"/>
              <a:gd name="T97" fmla="*/ 282 h 1249"/>
              <a:gd name="T98" fmla="*/ 1143 w 1201"/>
              <a:gd name="T99" fmla="*/ 524 h 1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01" h="1249">
                <a:moveTo>
                  <a:pt x="1059" y="229"/>
                </a:moveTo>
                <a:lnTo>
                  <a:pt x="1059" y="0"/>
                </a:lnTo>
                <a:lnTo>
                  <a:pt x="126" y="0"/>
                </a:lnTo>
                <a:lnTo>
                  <a:pt x="126" y="688"/>
                </a:lnTo>
                <a:lnTo>
                  <a:pt x="0" y="688"/>
                </a:lnTo>
                <a:lnTo>
                  <a:pt x="0" y="1043"/>
                </a:lnTo>
                <a:lnTo>
                  <a:pt x="126" y="1043"/>
                </a:lnTo>
                <a:lnTo>
                  <a:pt x="126" y="1249"/>
                </a:lnTo>
                <a:lnTo>
                  <a:pt x="1059" y="1249"/>
                </a:lnTo>
                <a:lnTo>
                  <a:pt x="1059" y="585"/>
                </a:lnTo>
                <a:lnTo>
                  <a:pt x="1201" y="585"/>
                </a:lnTo>
                <a:lnTo>
                  <a:pt x="1201" y="229"/>
                </a:lnTo>
                <a:lnTo>
                  <a:pt x="1059" y="229"/>
                </a:lnTo>
                <a:close/>
                <a:moveTo>
                  <a:pt x="300" y="140"/>
                </a:moveTo>
                <a:lnTo>
                  <a:pt x="901" y="140"/>
                </a:lnTo>
                <a:lnTo>
                  <a:pt x="901" y="203"/>
                </a:lnTo>
                <a:lnTo>
                  <a:pt x="300" y="203"/>
                </a:lnTo>
                <a:lnTo>
                  <a:pt x="300" y="140"/>
                </a:lnTo>
                <a:close/>
                <a:moveTo>
                  <a:pt x="300" y="306"/>
                </a:moveTo>
                <a:lnTo>
                  <a:pt x="600" y="306"/>
                </a:lnTo>
                <a:lnTo>
                  <a:pt x="600" y="369"/>
                </a:lnTo>
                <a:lnTo>
                  <a:pt x="300" y="369"/>
                </a:lnTo>
                <a:lnTo>
                  <a:pt x="300" y="306"/>
                </a:lnTo>
                <a:close/>
                <a:moveTo>
                  <a:pt x="300" y="593"/>
                </a:moveTo>
                <a:lnTo>
                  <a:pt x="901" y="593"/>
                </a:lnTo>
                <a:lnTo>
                  <a:pt x="901" y="656"/>
                </a:lnTo>
                <a:lnTo>
                  <a:pt x="300" y="656"/>
                </a:lnTo>
                <a:lnTo>
                  <a:pt x="300" y="593"/>
                </a:lnTo>
                <a:close/>
                <a:moveTo>
                  <a:pt x="53" y="980"/>
                </a:moveTo>
                <a:lnTo>
                  <a:pt x="53" y="737"/>
                </a:lnTo>
                <a:lnTo>
                  <a:pt x="527" y="737"/>
                </a:lnTo>
                <a:lnTo>
                  <a:pt x="527" y="980"/>
                </a:lnTo>
                <a:lnTo>
                  <a:pt x="53" y="980"/>
                </a:lnTo>
                <a:lnTo>
                  <a:pt x="53" y="980"/>
                </a:lnTo>
                <a:close/>
                <a:moveTo>
                  <a:pt x="901" y="1128"/>
                </a:moveTo>
                <a:lnTo>
                  <a:pt x="300" y="1128"/>
                </a:lnTo>
                <a:lnTo>
                  <a:pt x="300" y="1064"/>
                </a:lnTo>
                <a:lnTo>
                  <a:pt x="901" y="1064"/>
                </a:lnTo>
                <a:lnTo>
                  <a:pt x="901" y="1128"/>
                </a:lnTo>
                <a:lnTo>
                  <a:pt x="901" y="1128"/>
                </a:lnTo>
                <a:close/>
                <a:moveTo>
                  <a:pt x="906" y="804"/>
                </a:moveTo>
                <a:lnTo>
                  <a:pt x="622" y="804"/>
                </a:lnTo>
                <a:lnTo>
                  <a:pt x="622" y="740"/>
                </a:lnTo>
                <a:lnTo>
                  <a:pt x="906" y="740"/>
                </a:lnTo>
                <a:lnTo>
                  <a:pt x="906" y="804"/>
                </a:lnTo>
                <a:close/>
                <a:moveTo>
                  <a:pt x="1143" y="524"/>
                </a:moveTo>
                <a:lnTo>
                  <a:pt x="669" y="524"/>
                </a:lnTo>
                <a:lnTo>
                  <a:pt x="669" y="282"/>
                </a:lnTo>
                <a:lnTo>
                  <a:pt x="1143" y="282"/>
                </a:lnTo>
                <a:lnTo>
                  <a:pt x="1143" y="5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397397" y="1377933"/>
            <a:ext cx="1294903" cy="1294903"/>
          </a:xfrm>
          <a:prstGeom prst="ellipse">
            <a:avLst/>
          </a:prstGeom>
          <a:solidFill>
            <a:srgbClr val="2E75B6"/>
          </a:solidFill>
          <a:ln>
            <a:noFill/>
          </a:ln>
          <a:effectLst>
            <a:outerShdw blurRad="139700" algn="ctr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Isosceles Triangle 35"/>
          <p:cNvSpPr/>
          <p:nvPr/>
        </p:nvSpPr>
        <p:spPr>
          <a:xfrm>
            <a:off x="5716592" y="1694523"/>
            <a:ext cx="694597" cy="674415"/>
          </a:xfrm>
          <a:custGeom>
            <a:avLst/>
            <a:gdLst>
              <a:gd name="connsiteX0" fmla="*/ 602346 w 602346"/>
              <a:gd name="connsiteY0" fmla="*/ 7198 h 584846"/>
              <a:gd name="connsiteX1" fmla="*/ 602346 w 602346"/>
              <a:gd name="connsiteY1" fmla="*/ 517298 h 584846"/>
              <a:gd name="connsiteX2" fmla="*/ 439975 w 602346"/>
              <a:gd name="connsiteY2" fmla="*/ 583364 h 584846"/>
              <a:gd name="connsiteX3" fmla="*/ 439975 w 602346"/>
              <a:gd name="connsiteY3" fmla="*/ 71144 h 584846"/>
              <a:gd name="connsiteX4" fmla="*/ 184952 w 602346"/>
              <a:gd name="connsiteY4" fmla="*/ 776 h 584846"/>
              <a:gd name="connsiteX5" fmla="*/ 184952 w 602346"/>
              <a:gd name="connsiteY5" fmla="*/ 514649 h 584846"/>
              <a:gd name="connsiteX6" fmla="*/ 0 w 602346"/>
              <a:gd name="connsiteY6" fmla="*/ 584634 h 584846"/>
              <a:gd name="connsiteX7" fmla="*/ 0 w 602346"/>
              <a:gd name="connsiteY7" fmla="*/ 79244 h 584846"/>
              <a:gd name="connsiteX8" fmla="*/ 221011 w 602346"/>
              <a:gd name="connsiteY8" fmla="*/ 0 h 584846"/>
              <a:gd name="connsiteX9" fmla="*/ 403846 w 602346"/>
              <a:gd name="connsiteY9" fmla="*/ 71128 h 584846"/>
              <a:gd name="connsiteX10" fmla="*/ 403846 w 602346"/>
              <a:gd name="connsiteY10" fmla="*/ 584846 h 584846"/>
              <a:gd name="connsiteX11" fmla="*/ 221011 w 602346"/>
              <a:gd name="connsiteY11" fmla="*/ 514697 h 584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2346" h="584846">
                <a:moveTo>
                  <a:pt x="602346" y="7198"/>
                </a:moveTo>
                <a:lnTo>
                  <a:pt x="602346" y="517298"/>
                </a:lnTo>
                <a:lnTo>
                  <a:pt x="439975" y="583364"/>
                </a:lnTo>
                <a:lnTo>
                  <a:pt x="439975" y="71144"/>
                </a:lnTo>
                <a:close/>
                <a:moveTo>
                  <a:pt x="184952" y="776"/>
                </a:moveTo>
                <a:lnTo>
                  <a:pt x="184952" y="514649"/>
                </a:lnTo>
                <a:lnTo>
                  <a:pt x="0" y="584634"/>
                </a:lnTo>
                <a:lnTo>
                  <a:pt x="0" y="79244"/>
                </a:lnTo>
                <a:close/>
                <a:moveTo>
                  <a:pt x="221011" y="0"/>
                </a:moveTo>
                <a:lnTo>
                  <a:pt x="403846" y="71128"/>
                </a:lnTo>
                <a:lnTo>
                  <a:pt x="403846" y="584846"/>
                </a:lnTo>
                <a:lnTo>
                  <a:pt x="221011" y="5146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8" name="矩形: 圆角 27"/>
          <p:cNvSpPr/>
          <p:nvPr/>
        </p:nvSpPr>
        <p:spPr>
          <a:xfrm>
            <a:off x="1393825" y="2939415"/>
            <a:ext cx="2736215" cy="31578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/>
          <p:cNvSpPr/>
          <p:nvPr/>
        </p:nvSpPr>
        <p:spPr>
          <a:xfrm>
            <a:off x="4782820" y="2939415"/>
            <a:ext cx="2562225" cy="320611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/>
          <p:cNvSpPr/>
          <p:nvPr/>
        </p:nvSpPr>
        <p:spPr>
          <a:xfrm>
            <a:off x="8208010" y="2939415"/>
            <a:ext cx="2562225" cy="32086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27"/>
          <p:cNvSpPr txBox="1"/>
          <p:nvPr/>
        </p:nvSpPr>
        <p:spPr>
          <a:xfrm>
            <a:off x="1435100" y="3594735"/>
            <a:ext cx="2590165" cy="25558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某品牌商城每个月都会推出一系列新品，市场运营人员希望能够通过微博平台，引导更多的粉丝参与进来，所以在新品上架前欲借助微博平台，发起一场营销活动</a:t>
            </a:r>
          </a:p>
        </p:txBody>
      </p:sp>
      <p:sp>
        <p:nvSpPr>
          <p:cNvPr id="21" name="文本框 26"/>
          <p:cNvSpPr txBox="1"/>
          <p:nvPr/>
        </p:nvSpPr>
        <p:spPr>
          <a:xfrm>
            <a:off x="1807226" y="3124805"/>
            <a:ext cx="1717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演练背景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文本框 27"/>
          <p:cNvSpPr txBox="1"/>
          <p:nvPr/>
        </p:nvSpPr>
        <p:spPr>
          <a:xfrm>
            <a:off x="8614410" y="3787775"/>
            <a:ext cx="18154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教师评价</a:t>
            </a:r>
          </a:p>
          <a:p>
            <a:pPr algn="ctr">
              <a:lnSpc>
                <a:spcPct val="150000"/>
              </a:lnSpc>
            </a:pP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小组评价</a:t>
            </a:r>
          </a:p>
          <a:p>
            <a:pPr algn="ctr">
              <a:lnSpc>
                <a:spcPct val="150000"/>
              </a:lnSpc>
            </a:pP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自我评价</a:t>
            </a:r>
          </a:p>
        </p:txBody>
      </p:sp>
      <p:sp>
        <p:nvSpPr>
          <p:cNvPr id="23" name="文本框 26"/>
          <p:cNvSpPr txBox="1"/>
          <p:nvPr/>
        </p:nvSpPr>
        <p:spPr>
          <a:xfrm>
            <a:off x="8667405" y="3124805"/>
            <a:ext cx="1717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演练评价</a:t>
            </a:r>
          </a:p>
        </p:txBody>
      </p:sp>
      <p:sp>
        <p:nvSpPr>
          <p:cNvPr id="26" name="文本框 27"/>
          <p:cNvSpPr txBox="1"/>
          <p:nvPr/>
        </p:nvSpPr>
        <p:spPr>
          <a:xfrm>
            <a:off x="4850765" y="3575050"/>
            <a:ext cx="2437765" cy="2315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讨论此次微博营销推广的目的、策略及活动形式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策划微博活动的素材、文案、视频等并进行内容的编辑与发布</a:t>
            </a:r>
            <a:endParaRPr lang="zh-CN" sz="16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采集和分析微博营销数据，评估效果，找到适合微博营销的最佳方式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223479" y="3115280"/>
            <a:ext cx="1717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演练内容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38" name="文本框 37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任务演练</a:t>
              </a: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0" name="菱形 39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1" name="菱形 40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8" b="3604"/>
          <a:stretch>
            <a:fillRect/>
          </a:stretch>
        </p:blipFill>
        <p:spPr>
          <a:xfrm>
            <a:off x="0" y="2423884"/>
            <a:ext cx="4033960" cy="194340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365391" y="2707247"/>
            <a:ext cx="2057127" cy="1710404"/>
            <a:chOff x="3365391" y="2707247"/>
            <a:chExt cx="2057127" cy="1710404"/>
          </a:xfrm>
        </p:grpSpPr>
        <p:sp>
          <p:nvSpPr>
            <p:cNvPr id="5" name="矩形 4"/>
            <p:cNvSpPr/>
            <p:nvPr/>
          </p:nvSpPr>
          <p:spPr>
            <a:xfrm rot="2700000">
              <a:off x="3365391" y="2707247"/>
              <a:ext cx="1368193" cy="136819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2700000">
              <a:off x="4569440" y="4046923"/>
              <a:ext cx="370728" cy="37072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2700000">
              <a:off x="5240973" y="4003712"/>
              <a:ext cx="181545" cy="18154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070710" y="2934380"/>
            <a:ext cx="1963492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PART</a:t>
            </a:r>
          </a:p>
          <a:p>
            <a:pPr algn="ctr"/>
            <a:r>
              <a:rPr lang="en-US" altLang="zh-CN" sz="3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2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10084642" y="1384124"/>
            <a:ext cx="4214716" cy="4939309"/>
          </a:xfrm>
          <a:prstGeom prst="line">
            <a:avLst/>
          </a:prstGeom>
          <a:ln w="12700">
            <a:solidFill>
              <a:srgbClr val="0070C0">
                <a:alpha val="2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111842" y="-2469655"/>
            <a:ext cx="4214716" cy="4939309"/>
          </a:xfrm>
          <a:prstGeom prst="line">
            <a:avLst/>
          </a:prstGeom>
          <a:ln w="12700">
            <a:solidFill>
              <a:srgbClr val="0070C0">
                <a:alpha val="2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734560" y="2576830"/>
            <a:ext cx="71659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利用微信工具开展微信营销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016947" y="3391343"/>
            <a:ext cx="7175053" cy="432951"/>
            <a:chOff x="5016947" y="3391343"/>
            <a:chExt cx="7175053" cy="432951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5016947" y="3391343"/>
              <a:ext cx="7175053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组合 2"/>
            <p:cNvGrpSpPr/>
            <p:nvPr/>
          </p:nvGrpSpPr>
          <p:grpSpPr>
            <a:xfrm>
              <a:off x="8743942" y="3487109"/>
              <a:ext cx="2922518" cy="337185"/>
              <a:chOff x="8743942" y="3487109"/>
              <a:chExt cx="2922518" cy="337185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8743942" y="3487109"/>
                <a:ext cx="1340355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  <a:sym typeface="黑体" panose="02010609060101010101" charset="-122"/>
                  </a:rPr>
                  <a:t>知识速递</a:t>
                </a: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0326105" y="3487109"/>
                <a:ext cx="1340355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  <a:sym typeface="黑体" panose="02010609060101010101" charset="-122"/>
                  </a:rPr>
                  <a:t>任务演练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973883" y="5600700"/>
            <a:ext cx="1612058" cy="1889203"/>
          </a:xfrm>
          <a:prstGeom prst="line">
            <a:avLst/>
          </a:prstGeom>
          <a:ln w="12700">
            <a:solidFill>
              <a:schemeClr val="accent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-120864" y="3611205"/>
            <a:ext cx="1900555" cy="2227580"/>
          </a:xfrm>
          <a:prstGeom prst="line">
            <a:avLst/>
          </a:prstGeom>
          <a:ln w="12700">
            <a:solidFill>
              <a:schemeClr val="accent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50158" y="270329"/>
            <a:ext cx="3971290" cy="739200"/>
            <a:chOff x="412693" y="160555"/>
            <a:chExt cx="3971290" cy="739200"/>
          </a:xfrm>
        </p:grpSpPr>
        <p:sp>
          <p:nvSpPr>
            <p:cNvPr id="16" name="文本框 15"/>
            <p:cNvSpPr txBox="1"/>
            <p:nvPr/>
          </p:nvSpPr>
          <p:spPr>
            <a:xfrm>
              <a:off x="1331538" y="238025"/>
              <a:ext cx="305244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引导案例</a:t>
              </a: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20" name="菱形 19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23" name="菱形 22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14" name="矩形 13"/>
          <p:cNvSpPr/>
          <p:nvPr/>
        </p:nvSpPr>
        <p:spPr>
          <a:xfrm>
            <a:off x="937260" y="1537335"/>
            <a:ext cx="4428490" cy="45167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5B9BD5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97280" y="2167255"/>
            <a:ext cx="4173855" cy="38557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508000" fontAlgn="auto">
              <a:lnSpc>
                <a:spcPct val="150000"/>
              </a:lnSpc>
            </a:pPr>
            <a:r>
              <a:rPr lang="zh-CN" altLang="en-US" sz="1600" dirty="0">
                <a:sym typeface="+mn-ea"/>
              </a:rPr>
              <a:t>某某</a:t>
            </a:r>
            <a:r>
              <a:rPr lang="zh-CN" sz="1600" dirty="0">
                <a:solidFill>
                  <a:schemeClr val="tx1"/>
                </a:solidFill>
                <a:sym typeface="+mn-ea"/>
              </a:rPr>
              <a:t>贝婴幼儿玩具借助六一儿童节策划了一场“小鸡砸金蛋”活动。用户进入活动页面参与抽奖就有机会领取现金券，未中奖的用户通过分享活动可以再玩一次，成功推荐新用户进店消费的老用户还会得到优惠券奖励。</a:t>
            </a:r>
          </a:p>
          <a:p>
            <a:pPr indent="4064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1740828767"/>
                </a:ext>
              </a:extLst>
            </a:pPr>
            <a:r>
              <a:rPr lang="zh-CN" sz="1600" dirty="0">
                <a:solidFill>
                  <a:schemeClr val="tx1"/>
                </a:solidFill>
                <a:sym typeface="+mn-ea"/>
              </a:rPr>
              <a:t>本次活动通过趣味、简单的游戏互动，以产品为利益驱动，使用户不仅有了良好的体验，同时还能获得奖品，达到了品牌宣传和粉丝裂变的效果，并且提升了店铺的销量。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1419860" y="1618615"/>
            <a:ext cx="326580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sym typeface="+mn-ea"/>
              </a:rPr>
              <a:t>某某</a:t>
            </a:r>
            <a:r>
              <a:rPr lang="zh-CN" altLang="en-US" sz="2000">
                <a:solidFill>
                  <a:schemeClr val="tx1"/>
                </a:solidFill>
              </a:rPr>
              <a:t>贝玩具微信营销</a:t>
            </a:r>
          </a:p>
        </p:txBody>
      </p:sp>
      <p:grpSp>
        <p:nvGrpSpPr>
          <p:cNvPr id="113" name="组合 112"/>
          <p:cNvGrpSpPr/>
          <p:nvPr/>
        </p:nvGrpSpPr>
        <p:grpSpPr>
          <a:xfrm>
            <a:off x="5720080" y="3022600"/>
            <a:ext cx="2673985" cy="2407285"/>
            <a:chOff x="3231696" y="3428054"/>
            <a:chExt cx="2689992" cy="2421404"/>
          </a:xfrm>
        </p:grpSpPr>
        <p:sp>
          <p:nvSpPr>
            <p:cNvPr id="114" name="Freeform 5"/>
            <p:cNvSpPr/>
            <p:nvPr/>
          </p:nvSpPr>
          <p:spPr bwMode="auto">
            <a:xfrm>
              <a:off x="3231696" y="3428054"/>
              <a:ext cx="2689992" cy="2421404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solidFill>
              <a:srgbClr val="3384C9"/>
            </a:solidFill>
            <a:ln w="19050">
              <a:noFill/>
            </a:ln>
            <a:effectLst>
              <a:outerShdw blurRad="215900" dist="127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15" name="组合 114"/>
            <p:cNvGrpSpPr/>
            <p:nvPr/>
          </p:nvGrpSpPr>
          <p:grpSpPr>
            <a:xfrm>
              <a:off x="3321948" y="3509296"/>
              <a:ext cx="2509488" cy="2258921"/>
              <a:chOff x="3321948" y="3509296"/>
              <a:chExt cx="2509488" cy="2258921"/>
            </a:xfrm>
          </p:grpSpPr>
          <p:sp>
            <p:nvSpPr>
              <p:cNvPr id="116" name="Freeform 5"/>
              <p:cNvSpPr/>
              <p:nvPr/>
            </p:nvSpPr>
            <p:spPr bwMode="auto">
              <a:xfrm>
                <a:off x="3321948" y="3509296"/>
                <a:ext cx="2509488" cy="2258921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9000"/>
                    </a:schemeClr>
                  </a:gs>
                  <a:gs pos="27000">
                    <a:srgbClr val="F9F9F9"/>
                  </a:gs>
                </a:gsLst>
                <a:lin ang="2700000" scaled="1"/>
              </a:gradFill>
              <a:ln w="0">
                <a:solidFill>
                  <a:srgbClr val="3384C9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" name="Freeform 5"/>
              <p:cNvSpPr/>
              <p:nvPr/>
            </p:nvSpPr>
            <p:spPr bwMode="auto">
              <a:xfrm>
                <a:off x="3352556" y="3536848"/>
                <a:ext cx="2448272" cy="2203817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9000"/>
                    </a:schemeClr>
                  </a:gs>
                  <a:gs pos="78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18" name="TextBox 85"/>
          <p:cNvSpPr txBox="1"/>
          <p:nvPr/>
        </p:nvSpPr>
        <p:spPr>
          <a:xfrm>
            <a:off x="6126194" y="4323993"/>
            <a:ext cx="1934791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rgbClr val="594A42"/>
                </a:solidFill>
                <a:cs typeface="+mn-ea"/>
                <a:sym typeface="+mn-lt"/>
              </a:rPr>
              <a:t>如何做好微信的内容营销？</a:t>
            </a:r>
          </a:p>
        </p:txBody>
      </p:sp>
      <p:sp>
        <p:nvSpPr>
          <p:cNvPr id="119" name="KSO_Shape"/>
          <p:cNvSpPr/>
          <p:nvPr/>
        </p:nvSpPr>
        <p:spPr bwMode="auto">
          <a:xfrm>
            <a:off x="6545892" y="3436892"/>
            <a:ext cx="945532" cy="732786"/>
          </a:xfrm>
          <a:custGeom>
            <a:avLst/>
            <a:gdLst>
              <a:gd name="T0" fmla="*/ 2017136 w 3240087"/>
              <a:gd name="T1" fmla="*/ 1939157 h 2513013"/>
              <a:gd name="T2" fmla="*/ 792729 w 3240087"/>
              <a:gd name="T3" fmla="*/ 1060450 h 2513013"/>
              <a:gd name="T4" fmla="*/ 1301750 w 3240087"/>
              <a:gd name="T5" fmla="*/ 2513013 h 2513013"/>
              <a:gd name="T6" fmla="*/ 1554331 w 3240087"/>
              <a:gd name="T7" fmla="*/ 753428 h 2513013"/>
              <a:gd name="T8" fmla="*/ 1460048 w 3240087"/>
              <a:gd name="T9" fmla="*/ 768668 h 2513013"/>
              <a:gd name="T10" fmla="*/ 1385130 w 3240087"/>
              <a:gd name="T11" fmla="*/ 795338 h 2513013"/>
              <a:gd name="T12" fmla="*/ 1329893 w 3240087"/>
              <a:gd name="T13" fmla="*/ 833438 h 2513013"/>
              <a:gd name="T14" fmla="*/ 1294022 w 3240087"/>
              <a:gd name="T15" fmla="*/ 883285 h 2513013"/>
              <a:gd name="T16" fmla="*/ 1277514 w 3240087"/>
              <a:gd name="T17" fmla="*/ 944880 h 2513013"/>
              <a:gd name="T18" fmla="*/ 1278784 w 3240087"/>
              <a:gd name="T19" fmla="*/ 999173 h 2513013"/>
              <a:gd name="T20" fmla="*/ 1289577 w 3240087"/>
              <a:gd name="T21" fmla="*/ 1043940 h 2513013"/>
              <a:gd name="T22" fmla="*/ 1309259 w 3240087"/>
              <a:gd name="T23" fmla="*/ 1084263 h 2513013"/>
              <a:gd name="T24" fmla="*/ 1365448 w 3240087"/>
              <a:gd name="T25" fmla="*/ 1148715 h 2513013"/>
              <a:gd name="T26" fmla="*/ 1452112 w 3240087"/>
              <a:gd name="T27" fmla="*/ 1200786 h 2513013"/>
              <a:gd name="T28" fmla="*/ 1598774 w 3240087"/>
              <a:gd name="T29" fmla="*/ 1275081 h 2513013"/>
              <a:gd name="T30" fmla="*/ 1631472 w 3240087"/>
              <a:gd name="T31" fmla="*/ 1300163 h 2513013"/>
              <a:gd name="T32" fmla="*/ 1648614 w 3240087"/>
              <a:gd name="T33" fmla="*/ 1327786 h 2513013"/>
              <a:gd name="T34" fmla="*/ 1658455 w 3240087"/>
              <a:gd name="T35" fmla="*/ 1403668 h 2513013"/>
              <a:gd name="T36" fmla="*/ 1653376 w 3240087"/>
              <a:gd name="T37" fmla="*/ 1450658 h 2513013"/>
              <a:gd name="T38" fmla="*/ 1632741 w 3240087"/>
              <a:gd name="T39" fmla="*/ 1471931 h 2513013"/>
              <a:gd name="T40" fmla="*/ 1595917 w 3240087"/>
              <a:gd name="T41" fmla="*/ 1477328 h 2513013"/>
              <a:gd name="T42" fmla="*/ 1572426 w 3240087"/>
              <a:gd name="T43" fmla="*/ 1469708 h 2513013"/>
              <a:gd name="T44" fmla="*/ 1562902 w 3240087"/>
              <a:gd name="T45" fmla="*/ 1457008 h 2513013"/>
              <a:gd name="T46" fmla="*/ 1555601 w 3240087"/>
              <a:gd name="T47" fmla="*/ 1406208 h 2513013"/>
              <a:gd name="T48" fmla="*/ 1280689 w 3240087"/>
              <a:gd name="T49" fmla="*/ 1341121 h 2513013"/>
              <a:gd name="T50" fmla="*/ 1292117 w 3240087"/>
              <a:gd name="T51" fmla="*/ 1434783 h 2513013"/>
              <a:gd name="T52" fmla="*/ 1312751 w 3240087"/>
              <a:gd name="T53" fmla="*/ 1484313 h 2513013"/>
              <a:gd name="T54" fmla="*/ 1334655 w 3240087"/>
              <a:gd name="T55" fmla="*/ 1514158 h 2513013"/>
              <a:gd name="T56" fmla="*/ 1362591 w 3240087"/>
              <a:gd name="T57" fmla="*/ 1538288 h 2513013"/>
              <a:gd name="T58" fmla="*/ 1427986 w 3240087"/>
              <a:gd name="T59" fmla="*/ 1573848 h 2513013"/>
              <a:gd name="T60" fmla="*/ 1500999 w 3240087"/>
              <a:gd name="T61" fmla="*/ 1596073 h 2513013"/>
              <a:gd name="T62" fmla="*/ 1680359 w 3240087"/>
              <a:gd name="T63" fmla="*/ 1684973 h 2513013"/>
              <a:gd name="T64" fmla="*/ 1761626 w 3240087"/>
              <a:gd name="T65" fmla="*/ 1591628 h 2513013"/>
              <a:gd name="T66" fmla="*/ 1840672 w 3240087"/>
              <a:gd name="T67" fmla="*/ 1562101 h 2513013"/>
              <a:gd name="T68" fmla="*/ 1900035 w 3240087"/>
              <a:gd name="T69" fmla="*/ 1518286 h 2513013"/>
              <a:gd name="T70" fmla="*/ 1939716 w 3240087"/>
              <a:gd name="T71" fmla="*/ 1461136 h 2513013"/>
              <a:gd name="T72" fmla="*/ 1959398 w 3240087"/>
              <a:gd name="T73" fmla="*/ 1390333 h 2513013"/>
              <a:gd name="T74" fmla="*/ 1960350 w 3240087"/>
              <a:gd name="T75" fmla="*/ 1316038 h 2513013"/>
              <a:gd name="T76" fmla="*/ 1951779 w 3240087"/>
              <a:gd name="T77" fmla="*/ 1271271 h 2513013"/>
              <a:gd name="T78" fmla="*/ 1935907 w 3240087"/>
              <a:gd name="T79" fmla="*/ 1232536 h 2513013"/>
              <a:gd name="T80" fmla="*/ 1890194 w 3240087"/>
              <a:gd name="T81" fmla="*/ 1173798 h 2513013"/>
              <a:gd name="T82" fmla="*/ 1817180 w 3240087"/>
              <a:gd name="T83" fmla="*/ 1128078 h 2513013"/>
              <a:gd name="T84" fmla="*/ 1674327 w 3240087"/>
              <a:gd name="T85" fmla="*/ 1059180 h 2513013"/>
              <a:gd name="T86" fmla="*/ 1581949 w 3240087"/>
              <a:gd name="T87" fmla="*/ 1008380 h 2513013"/>
              <a:gd name="T88" fmla="*/ 1566394 w 3240087"/>
              <a:gd name="T89" fmla="*/ 989013 h 2513013"/>
              <a:gd name="T90" fmla="*/ 1557823 w 3240087"/>
              <a:gd name="T91" fmla="*/ 962025 h 2513013"/>
              <a:gd name="T92" fmla="*/ 1557823 w 3240087"/>
              <a:gd name="T93" fmla="*/ 918528 h 2513013"/>
              <a:gd name="T94" fmla="*/ 1572108 w 3240087"/>
              <a:gd name="T95" fmla="*/ 890905 h 2513013"/>
              <a:gd name="T96" fmla="*/ 1600361 w 3240087"/>
              <a:gd name="T97" fmla="*/ 879793 h 2513013"/>
              <a:gd name="T98" fmla="*/ 1636551 w 3240087"/>
              <a:gd name="T99" fmla="*/ 886143 h 2513013"/>
              <a:gd name="T100" fmla="*/ 1649249 w 3240087"/>
              <a:gd name="T101" fmla="*/ 901700 h 2513013"/>
              <a:gd name="T102" fmla="*/ 1656233 w 3240087"/>
              <a:gd name="T103" fmla="*/ 956310 h 2513013"/>
              <a:gd name="T104" fmla="*/ 1932732 w 3240087"/>
              <a:gd name="T105" fmla="*/ 964883 h 2513013"/>
              <a:gd name="T106" fmla="*/ 1923844 w 3240087"/>
              <a:gd name="T107" fmla="*/ 900748 h 2513013"/>
              <a:gd name="T108" fmla="*/ 1897495 w 3240087"/>
              <a:gd name="T109" fmla="*/ 847725 h 2513013"/>
              <a:gd name="T110" fmla="*/ 1853370 w 3240087"/>
              <a:gd name="T111" fmla="*/ 806450 h 2513013"/>
              <a:gd name="T112" fmla="*/ 1790832 w 3240087"/>
              <a:gd name="T113" fmla="*/ 775970 h 2513013"/>
              <a:gd name="T114" fmla="*/ 1710834 w 3240087"/>
              <a:gd name="T115" fmla="*/ 757238 h 2513013"/>
              <a:gd name="T116" fmla="*/ 2640012 w 3240087"/>
              <a:gd name="T117" fmla="*/ 871220 h 2513013"/>
              <a:gd name="T118" fmla="*/ 1619408 w 3240087"/>
              <a:gd name="T119" fmla="*/ 0 h 25130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40087" h="2513013">
                <a:moveTo>
                  <a:pt x="2446710" y="1060450"/>
                </a:moveTo>
                <a:lnTo>
                  <a:pt x="3240087" y="1736769"/>
                </a:lnTo>
                <a:lnTo>
                  <a:pt x="2830848" y="1736769"/>
                </a:lnTo>
                <a:lnTo>
                  <a:pt x="2956352" y="2513013"/>
                </a:lnTo>
                <a:lnTo>
                  <a:pt x="1936750" y="2513013"/>
                </a:lnTo>
                <a:lnTo>
                  <a:pt x="2017136" y="1939157"/>
                </a:lnTo>
                <a:lnTo>
                  <a:pt x="2275453" y="1939157"/>
                </a:lnTo>
                <a:lnTo>
                  <a:pt x="2351708" y="1939157"/>
                </a:lnTo>
                <a:lnTo>
                  <a:pt x="2338681" y="1859852"/>
                </a:lnTo>
                <a:lnTo>
                  <a:pt x="2238278" y="1237778"/>
                </a:lnTo>
                <a:lnTo>
                  <a:pt x="2446710" y="1060450"/>
                </a:lnTo>
                <a:close/>
                <a:moveTo>
                  <a:pt x="792729" y="1060450"/>
                </a:moveTo>
                <a:lnTo>
                  <a:pt x="988531" y="1227309"/>
                </a:lnTo>
                <a:lnTo>
                  <a:pt x="899991" y="1861120"/>
                </a:lnTo>
                <a:lnTo>
                  <a:pt x="889201" y="1939157"/>
                </a:lnTo>
                <a:lnTo>
                  <a:pt x="963460" y="1939157"/>
                </a:lnTo>
                <a:lnTo>
                  <a:pt x="1209085" y="1939157"/>
                </a:lnTo>
                <a:lnTo>
                  <a:pt x="1301750" y="2513013"/>
                </a:lnTo>
                <a:lnTo>
                  <a:pt x="283389" y="2513013"/>
                </a:lnTo>
                <a:lnTo>
                  <a:pt x="391604" y="1736769"/>
                </a:lnTo>
                <a:lnTo>
                  <a:pt x="0" y="1736769"/>
                </a:lnTo>
                <a:lnTo>
                  <a:pt x="792729" y="1060450"/>
                </a:lnTo>
                <a:close/>
                <a:moveTo>
                  <a:pt x="1554331" y="686118"/>
                </a:moveTo>
                <a:lnTo>
                  <a:pt x="1554331" y="753428"/>
                </a:lnTo>
                <a:lnTo>
                  <a:pt x="1537189" y="755015"/>
                </a:lnTo>
                <a:lnTo>
                  <a:pt x="1520681" y="757238"/>
                </a:lnTo>
                <a:lnTo>
                  <a:pt x="1504491" y="759778"/>
                </a:lnTo>
                <a:lnTo>
                  <a:pt x="1489254" y="762318"/>
                </a:lnTo>
                <a:lnTo>
                  <a:pt x="1474334" y="765175"/>
                </a:lnTo>
                <a:lnTo>
                  <a:pt x="1460048" y="768668"/>
                </a:lnTo>
                <a:lnTo>
                  <a:pt x="1446080" y="772160"/>
                </a:lnTo>
                <a:lnTo>
                  <a:pt x="1432747" y="776288"/>
                </a:lnTo>
                <a:lnTo>
                  <a:pt x="1420049" y="780415"/>
                </a:lnTo>
                <a:lnTo>
                  <a:pt x="1407986" y="785178"/>
                </a:lnTo>
                <a:lnTo>
                  <a:pt x="1396241" y="789940"/>
                </a:lnTo>
                <a:lnTo>
                  <a:pt x="1385130" y="795338"/>
                </a:lnTo>
                <a:lnTo>
                  <a:pt x="1374654" y="800735"/>
                </a:lnTo>
                <a:lnTo>
                  <a:pt x="1364496" y="806768"/>
                </a:lnTo>
                <a:lnTo>
                  <a:pt x="1354972" y="813118"/>
                </a:lnTo>
                <a:lnTo>
                  <a:pt x="1345766" y="819468"/>
                </a:lnTo>
                <a:lnTo>
                  <a:pt x="1337512" y="826453"/>
                </a:lnTo>
                <a:lnTo>
                  <a:pt x="1329893" y="833438"/>
                </a:lnTo>
                <a:lnTo>
                  <a:pt x="1322592" y="841375"/>
                </a:lnTo>
                <a:lnTo>
                  <a:pt x="1315608" y="848995"/>
                </a:lnTo>
                <a:lnTo>
                  <a:pt x="1309259" y="857250"/>
                </a:lnTo>
                <a:lnTo>
                  <a:pt x="1303863" y="865505"/>
                </a:lnTo>
                <a:lnTo>
                  <a:pt x="1298466" y="874395"/>
                </a:lnTo>
                <a:lnTo>
                  <a:pt x="1294022" y="883285"/>
                </a:lnTo>
                <a:lnTo>
                  <a:pt x="1289895" y="892810"/>
                </a:lnTo>
                <a:lnTo>
                  <a:pt x="1286403" y="902653"/>
                </a:lnTo>
                <a:lnTo>
                  <a:pt x="1283546" y="912813"/>
                </a:lnTo>
                <a:lnTo>
                  <a:pt x="1281006" y="922973"/>
                </a:lnTo>
                <a:lnTo>
                  <a:pt x="1279101" y="933768"/>
                </a:lnTo>
                <a:lnTo>
                  <a:pt x="1277514" y="944880"/>
                </a:lnTo>
                <a:lnTo>
                  <a:pt x="1276879" y="955993"/>
                </a:lnTo>
                <a:lnTo>
                  <a:pt x="1276562" y="967423"/>
                </a:lnTo>
                <a:lnTo>
                  <a:pt x="1276562" y="975678"/>
                </a:lnTo>
                <a:lnTo>
                  <a:pt x="1277197" y="983615"/>
                </a:lnTo>
                <a:lnTo>
                  <a:pt x="1277514" y="991553"/>
                </a:lnTo>
                <a:lnTo>
                  <a:pt x="1278784" y="999173"/>
                </a:lnTo>
                <a:lnTo>
                  <a:pt x="1279736" y="1006793"/>
                </a:lnTo>
                <a:lnTo>
                  <a:pt x="1281006" y="1014413"/>
                </a:lnTo>
                <a:lnTo>
                  <a:pt x="1282911" y="1021715"/>
                </a:lnTo>
                <a:lnTo>
                  <a:pt x="1284815" y="1029335"/>
                </a:lnTo>
                <a:lnTo>
                  <a:pt x="1287038" y="1036638"/>
                </a:lnTo>
                <a:lnTo>
                  <a:pt x="1289577" y="1043940"/>
                </a:lnTo>
                <a:lnTo>
                  <a:pt x="1292117" y="1050925"/>
                </a:lnTo>
                <a:lnTo>
                  <a:pt x="1294974" y="1057910"/>
                </a:lnTo>
                <a:lnTo>
                  <a:pt x="1298148" y="1064260"/>
                </a:lnTo>
                <a:lnTo>
                  <a:pt x="1301640" y="1070928"/>
                </a:lnTo>
                <a:lnTo>
                  <a:pt x="1305450" y="1077595"/>
                </a:lnTo>
                <a:lnTo>
                  <a:pt x="1309259" y="1084263"/>
                </a:lnTo>
                <a:lnTo>
                  <a:pt x="1317830" y="1096963"/>
                </a:lnTo>
                <a:lnTo>
                  <a:pt x="1326719" y="1108710"/>
                </a:lnTo>
                <a:lnTo>
                  <a:pt x="1335925" y="1119823"/>
                </a:lnTo>
                <a:lnTo>
                  <a:pt x="1345131" y="1129983"/>
                </a:lnTo>
                <a:lnTo>
                  <a:pt x="1355290" y="1139825"/>
                </a:lnTo>
                <a:lnTo>
                  <a:pt x="1365448" y="1148715"/>
                </a:lnTo>
                <a:lnTo>
                  <a:pt x="1376241" y="1156653"/>
                </a:lnTo>
                <a:lnTo>
                  <a:pt x="1387352" y="1164273"/>
                </a:lnTo>
                <a:lnTo>
                  <a:pt x="1400050" y="1171893"/>
                </a:lnTo>
                <a:lnTo>
                  <a:pt x="1414970" y="1180466"/>
                </a:lnTo>
                <a:lnTo>
                  <a:pt x="1432430" y="1189991"/>
                </a:lnTo>
                <a:lnTo>
                  <a:pt x="1452112" y="1200786"/>
                </a:lnTo>
                <a:lnTo>
                  <a:pt x="1474968" y="1212216"/>
                </a:lnTo>
                <a:lnTo>
                  <a:pt x="1500047" y="1224916"/>
                </a:lnTo>
                <a:lnTo>
                  <a:pt x="1557506" y="1253173"/>
                </a:lnTo>
                <a:lnTo>
                  <a:pt x="1575283" y="1262063"/>
                </a:lnTo>
                <a:lnTo>
                  <a:pt x="1591473" y="1270953"/>
                </a:lnTo>
                <a:lnTo>
                  <a:pt x="1598774" y="1275081"/>
                </a:lnTo>
                <a:lnTo>
                  <a:pt x="1605441" y="1279208"/>
                </a:lnTo>
                <a:lnTo>
                  <a:pt x="1611472" y="1283336"/>
                </a:lnTo>
                <a:lnTo>
                  <a:pt x="1617186" y="1287463"/>
                </a:lnTo>
                <a:lnTo>
                  <a:pt x="1622265" y="1291591"/>
                </a:lnTo>
                <a:lnTo>
                  <a:pt x="1627345" y="1296036"/>
                </a:lnTo>
                <a:lnTo>
                  <a:pt x="1631472" y="1300163"/>
                </a:lnTo>
                <a:lnTo>
                  <a:pt x="1635281" y="1303973"/>
                </a:lnTo>
                <a:lnTo>
                  <a:pt x="1638773" y="1307783"/>
                </a:lnTo>
                <a:lnTo>
                  <a:pt x="1641630" y="1311911"/>
                </a:lnTo>
                <a:lnTo>
                  <a:pt x="1643535" y="1315721"/>
                </a:lnTo>
                <a:lnTo>
                  <a:pt x="1645757" y="1319531"/>
                </a:lnTo>
                <a:lnTo>
                  <a:pt x="1648614" y="1327786"/>
                </a:lnTo>
                <a:lnTo>
                  <a:pt x="1651471" y="1337311"/>
                </a:lnTo>
                <a:lnTo>
                  <a:pt x="1653376" y="1348106"/>
                </a:lnTo>
                <a:lnTo>
                  <a:pt x="1655280" y="1360171"/>
                </a:lnTo>
                <a:lnTo>
                  <a:pt x="1656868" y="1373188"/>
                </a:lnTo>
                <a:lnTo>
                  <a:pt x="1657502" y="1388111"/>
                </a:lnTo>
                <a:lnTo>
                  <a:pt x="1658455" y="1403668"/>
                </a:lnTo>
                <a:lnTo>
                  <a:pt x="1658772" y="1420813"/>
                </a:lnTo>
                <a:lnTo>
                  <a:pt x="1658455" y="1427798"/>
                </a:lnTo>
                <a:lnTo>
                  <a:pt x="1657502" y="1434148"/>
                </a:lnTo>
                <a:lnTo>
                  <a:pt x="1656550" y="1439863"/>
                </a:lnTo>
                <a:lnTo>
                  <a:pt x="1655280" y="1445578"/>
                </a:lnTo>
                <a:lnTo>
                  <a:pt x="1653376" y="1450658"/>
                </a:lnTo>
                <a:lnTo>
                  <a:pt x="1650836" y="1455421"/>
                </a:lnTo>
                <a:lnTo>
                  <a:pt x="1648296" y="1459548"/>
                </a:lnTo>
                <a:lnTo>
                  <a:pt x="1645122" y="1463358"/>
                </a:lnTo>
                <a:lnTo>
                  <a:pt x="1641630" y="1466851"/>
                </a:lnTo>
                <a:lnTo>
                  <a:pt x="1637503" y="1469708"/>
                </a:lnTo>
                <a:lnTo>
                  <a:pt x="1632741" y="1471931"/>
                </a:lnTo>
                <a:lnTo>
                  <a:pt x="1627980" y="1474153"/>
                </a:lnTo>
                <a:lnTo>
                  <a:pt x="1622265" y="1475423"/>
                </a:lnTo>
                <a:lnTo>
                  <a:pt x="1616869" y="1477011"/>
                </a:lnTo>
                <a:lnTo>
                  <a:pt x="1610520" y="1477646"/>
                </a:lnTo>
                <a:lnTo>
                  <a:pt x="1603536" y="1477646"/>
                </a:lnTo>
                <a:lnTo>
                  <a:pt x="1595917" y="1477328"/>
                </a:lnTo>
                <a:lnTo>
                  <a:pt x="1588933" y="1476693"/>
                </a:lnTo>
                <a:lnTo>
                  <a:pt x="1582584" y="1474788"/>
                </a:lnTo>
                <a:lnTo>
                  <a:pt x="1579727" y="1473836"/>
                </a:lnTo>
                <a:lnTo>
                  <a:pt x="1577188" y="1472566"/>
                </a:lnTo>
                <a:lnTo>
                  <a:pt x="1574648" y="1471296"/>
                </a:lnTo>
                <a:lnTo>
                  <a:pt x="1572426" y="1469708"/>
                </a:lnTo>
                <a:lnTo>
                  <a:pt x="1570521" y="1467803"/>
                </a:lnTo>
                <a:lnTo>
                  <a:pt x="1568299" y="1466216"/>
                </a:lnTo>
                <a:lnTo>
                  <a:pt x="1566712" y="1463993"/>
                </a:lnTo>
                <a:lnTo>
                  <a:pt x="1565124" y="1461771"/>
                </a:lnTo>
                <a:lnTo>
                  <a:pt x="1563855" y="1459548"/>
                </a:lnTo>
                <a:lnTo>
                  <a:pt x="1562902" y="1457008"/>
                </a:lnTo>
                <a:lnTo>
                  <a:pt x="1561632" y="1454151"/>
                </a:lnTo>
                <a:lnTo>
                  <a:pt x="1560680" y="1450976"/>
                </a:lnTo>
                <a:lnTo>
                  <a:pt x="1559093" y="1442721"/>
                </a:lnTo>
                <a:lnTo>
                  <a:pt x="1557506" y="1432561"/>
                </a:lnTo>
                <a:lnTo>
                  <a:pt x="1556553" y="1420496"/>
                </a:lnTo>
                <a:lnTo>
                  <a:pt x="1555601" y="1406208"/>
                </a:lnTo>
                <a:lnTo>
                  <a:pt x="1554649" y="1390016"/>
                </a:lnTo>
                <a:lnTo>
                  <a:pt x="1554331" y="1371918"/>
                </a:lnTo>
                <a:lnTo>
                  <a:pt x="1554331" y="1351598"/>
                </a:lnTo>
                <a:lnTo>
                  <a:pt x="1554331" y="1300163"/>
                </a:lnTo>
                <a:lnTo>
                  <a:pt x="1280689" y="1300163"/>
                </a:lnTo>
                <a:lnTo>
                  <a:pt x="1280689" y="1341121"/>
                </a:lnTo>
                <a:lnTo>
                  <a:pt x="1281006" y="1358266"/>
                </a:lnTo>
                <a:lnTo>
                  <a:pt x="1281641" y="1375093"/>
                </a:lnTo>
                <a:lnTo>
                  <a:pt x="1283546" y="1390968"/>
                </a:lnTo>
                <a:lnTo>
                  <a:pt x="1285450" y="1406208"/>
                </a:lnTo>
                <a:lnTo>
                  <a:pt x="1288625" y="1420813"/>
                </a:lnTo>
                <a:lnTo>
                  <a:pt x="1292117" y="1434783"/>
                </a:lnTo>
                <a:lnTo>
                  <a:pt x="1296561" y="1448436"/>
                </a:lnTo>
                <a:lnTo>
                  <a:pt x="1301005" y="1460818"/>
                </a:lnTo>
                <a:lnTo>
                  <a:pt x="1303863" y="1466851"/>
                </a:lnTo>
                <a:lnTo>
                  <a:pt x="1306402" y="1472566"/>
                </a:lnTo>
                <a:lnTo>
                  <a:pt x="1309577" y="1478598"/>
                </a:lnTo>
                <a:lnTo>
                  <a:pt x="1312751" y="1484313"/>
                </a:lnTo>
                <a:lnTo>
                  <a:pt x="1315926" y="1489393"/>
                </a:lnTo>
                <a:lnTo>
                  <a:pt x="1319418" y="1494791"/>
                </a:lnTo>
                <a:lnTo>
                  <a:pt x="1322910" y="1499871"/>
                </a:lnTo>
                <a:lnTo>
                  <a:pt x="1326719" y="1504951"/>
                </a:lnTo>
                <a:lnTo>
                  <a:pt x="1330528" y="1509713"/>
                </a:lnTo>
                <a:lnTo>
                  <a:pt x="1334655" y="1514158"/>
                </a:lnTo>
                <a:lnTo>
                  <a:pt x="1339100" y="1518603"/>
                </a:lnTo>
                <a:lnTo>
                  <a:pt x="1343544" y="1523048"/>
                </a:lnTo>
                <a:lnTo>
                  <a:pt x="1347988" y="1527176"/>
                </a:lnTo>
                <a:lnTo>
                  <a:pt x="1352432" y="1530986"/>
                </a:lnTo>
                <a:lnTo>
                  <a:pt x="1357512" y="1534796"/>
                </a:lnTo>
                <a:lnTo>
                  <a:pt x="1362591" y="1538288"/>
                </a:lnTo>
                <a:lnTo>
                  <a:pt x="1372749" y="1545273"/>
                </a:lnTo>
                <a:lnTo>
                  <a:pt x="1383543" y="1551941"/>
                </a:lnTo>
                <a:lnTo>
                  <a:pt x="1394336" y="1557656"/>
                </a:lnTo>
                <a:lnTo>
                  <a:pt x="1405129" y="1563688"/>
                </a:lnTo>
                <a:lnTo>
                  <a:pt x="1416240" y="1569086"/>
                </a:lnTo>
                <a:lnTo>
                  <a:pt x="1427986" y="1573848"/>
                </a:lnTo>
                <a:lnTo>
                  <a:pt x="1439731" y="1578611"/>
                </a:lnTo>
                <a:lnTo>
                  <a:pt x="1451477" y="1583056"/>
                </a:lnTo>
                <a:lnTo>
                  <a:pt x="1463540" y="1586866"/>
                </a:lnTo>
                <a:lnTo>
                  <a:pt x="1475921" y="1590358"/>
                </a:lnTo>
                <a:lnTo>
                  <a:pt x="1488619" y="1593216"/>
                </a:lnTo>
                <a:lnTo>
                  <a:pt x="1500999" y="1596073"/>
                </a:lnTo>
                <a:lnTo>
                  <a:pt x="1514015" y="1598613"/>
                </a:lnTo>
                <a:lnTo>
                  <a:pt x="1527348" y="1600201"/>
                </a:lnTo>
                <a:lnTo>
                  <a:pt x="1540363" y="1602106"/>
                </a:lnTo>
                <a:lnTo>
                  <a:pt x="1554331" y="1603058"/>
                </a:lnTo>
                <a:lnTo>
                  <a:pt x="1554331" y="1684973"/>
                </a:lnTo>
                <a:lnTo>
                  <a:pt x="1680359" y="1684973"/>
                </a:lnTo>
                <a:lnTo>
                  <a:pt x="1680359" y="1605916"/>
                </a:lnTo>
                <a:lnTo>
                  <a:pt x="1697819" y="1603693"/>
                </a:lnTo>
                <a:lnTo>
                  <a:pt x="1714326" y="1601471"/>
                </a:lnTo>
                <a:lnTo>
                  <a:pt x="1730516" y="1598613"/>
                </a:lnTo>
                <a:lnTo>
                  <a:pt x="1746071" y="1595121"/>
                </a:lnTo>
                <a:lnTo>
                  <a:pt x="1761626" y="1591628"/>
                </a:lnTo>
                <a:lnTo>
                  <a:pt x="1775912" y="1587818"/>
                </a:lnTo>
                <a:lnTo>
                  <a:pt x="1790197" y="1583373"/>
                </a:lnTo>
                <a:lnTo>
                  <a:pt x="1803212" y="1578293"/>
                </a:lnTo>
                <a:lnTo>
                  <a:pt x="1816228" y="1573531"/>
                </a:lnTo>
                <a:lnTo>
                  <a:pt x="1828926" y="1567816"/>
                </a:lnTo>
                <a:lnTo>
                  <a:pt x="1840672" y="1562101"/>
                </a:lnTo>
                <a:lnTo>
                  <a:pt x="1851782" y="1555751"/>
                </a:lnTo>
                <a:lnTo>
                  <a:pt x="1862576" y="1549083"/>
                </a:lnTo>
                <a:lnTo>
                  <a:pt x="1872734" y="1541781"/>
                </a:lnTo>
                <a:lnTo>
                  <a:pt x="1882575" y="1534478"/>
                </a:lnTo>
                <a:lnTo>
                  <a:pt x="1891464" y="1526858"/>
                </a:lnTo>
                <a:lnTo>
                  <a:pt x="1900035" y="1518286"/>
                </a:lnTo>
                <a:lnTo>
                  <a:pt x="1907971" y="1510031"/>
                </a:lnTo>
                <a:lnTo>
                  <a:pt x="1915590" y="1500823"/>
                </a:lnTo>
                <a:lnTo>
                  <a:pt x="1922256" y="1491616"/>
                </a:lnTo>
                <a:lnTo>
                  <a:pt x="1928605" y="1481773"/>
                </a:lnTo>
                <a:lnTo>
                  <a:pt x="1934319" y="1471613"/>
                </a:lnTo>
                <a:lnTo>
                  <a:pt x="1939716" y="1461136"/>
                </a:lnTo>
                <a:lnTo>
                  <a:pt x="1944160" y="1450341"/>
                </a:lnTo>
                <a:lnTo>
                  <a:pt x="1948287" y="1439228"/>
                </a:lnTo>
                <a:lnTo>
                  <a:pt x="1951779" y="1427798"/>
                </a:lnTo>
                <a:lnTo>
                  <a:pt x="1954954" y="1415416"/>
                </a:lnTo>
                <a:lnTo>
                  <a:pt x="1957493" y="1403351"/>
                </a:lnTo>
                <a:lnTo>
                  <a:pt x="1959398" y="1390333"/>
                </a:lnTo>
                <a:lnTo>
                  <a:pt x="1960985" y="1377633"/>
                </a:lnTo>
                <a:lnTo>
                  <a:pt x="1961620" y="1363981"/>
                </a:lnTo>
                <a:lnTo>
                  <a:pt x="1961938" y="1350011"/>
                </a:lnTo>
                <a:lnTo>
                  <a:pt x="1961620" y="1332866"/>
                </a:lnTo>
                <a:lnTo>
                  <a:pt x="1960985" y="1324611"/>
                </a:lnTo>
                <a:lnTo>
                  <a:pt x="1960350" y="1316038"/>
                </a:lnTo>
                <a:lnTo>
                  <a:pt x="1959398" y="1308418"/>
                </a:lnTo>
                <a:lnTo>
                  <a:pt x="1958128" y="1300481"/>
                </a:lnTo>
                <a:lnTo>
                  <a:pt x="1957176" y="1292861"/>
                </a:lnTo>
                <a:lnTo>
                  <a:pt x="1955271" y="1285558"/>
                </a:lnTo>
                <a:lnTo>
                  <a:pt x="1953684" y="1278256"/>
                </a:lnTo>
                <a:lnTo>
                  <a:pt x="1951779" y="1271271"/>
                </a:lnTo>
                <a:lnTo>
                  <a:pt x="1949875" y="1264286"/>
                </a:lnTo>
                <a:lnTo>
                  <a:pt x="1947335" y="1257618"/>
                </a:lnTo>
                <a:lnTo>
                  <a:pt x="1944795" y="1250951"/>
                </a:lnTo>
                <a:lnTo>
                  <a:pt x="1942256" y="1244601"/>
                </a:lnTo>
                <a:lnTo>
                  <a:pt x="1939081" y="1238251"/>
                </a:lnTo>
                <a:lnTo>
                  <a:pt x="1935907" y="1232536"/>
                </a:lnTo>
                <a:lnTo>
                  <a:pt x="1929240" y="1221106"/>
                </a:lnTo>
                <a:lnTo>
                  <a:pt x="1922256" y="1210311"/>
                </a:lnTo>
                <a:lnTo>
                  <a:pt x="1914637" y="1200151"/>
                </a:lnTo>
                <a:lnTo>
                  <a:pt x="1907019" y="1190626"/>
                </a:lnTo>
                <a:lnTo>
                  <a:pt x="1898448" y="1182053"/>
                </a:lnTo>
                <a:lnTo>
                  <a:pt x="1890194" y="1173798"/>
                </a:lnTo>
                <a:lnTo>
                  <a:pt x="1880988" y="1166178"/>
                </a:lnTo>
                <a:lnTo>
                  <a:pt x="1872099" y="1159510"/>
                </a:lnTo>
                <a:lnTo>
                  <a:pt x="1861306" y="1152843"/>
                </a:lnTo>
                <a:lnTo>
                  <a:pt x="1848608" y="1145223"/>
                </a:lnTo>
                <a:lnTo>
                  <a:pt x="1834005" y="1136968"/>
                </a:lnTo>
                <a:lnTo>
                  <a:pt x="1817180" y="1128078"/>
                </a:lnTo>
                <a:lnTo>
                  <a:pt x="1798451" y="1118553"/>
                </a:lnTo>
                <a:lnTo>
                  <a:pt x="1777499" y="1108075"/>
                </a:lnTo>
                <a:lnTo>
                  <a:pt x="1754642" y="1097280"/>
                </a:lnTo>
                <a:lnTo>
                  <a:pt x="1729881" y="1085215"/>
                </a:lnTo>
                <a:lnTo>
                  <a:pt x="1700358" y="1071880"/>
                </a:lnTo>
                <a:lnTo>
                  <a:pt x="1674327" y="1059180"/>
                </a:lnTo>
                <a:lnTo>
                  <a:pt x="1651471" y="1047750"/>
                </a:lnTo>
                <a:lnTo>
                  <a:pt x="1631472" y="1037590"/>
                </a:lnTo>
                <a:lnTo>
                  <a:pt x="1614329" y="1028383"/>
                </a:lnTo>
                <a:lnTo>
                  <a:pt x="1600679" y="1020445"/>
                </a:lnTo>
                <a:lnTo>
                  <a:pt x="1589568" y="1013778"/>
                </a:lnTo>
                <a:lnTo>
                  <a:pt x="1581949" y="1008380"/>
                </a:lnTo>
                <a:lnTo>
                  <a:pt x="1578775" y="1005840"/>
                </a:lnTo>
                <a:lnTo>
                  <a:pt x="1575918" y="1002665"/>
                </a:lnTo>
                <a:lnTo>
                  <a:pt x="1573378" y="999808"/>
                </a:lnTo>
                <a:lnTo>
                  <a:pt x="1570838" y="996315"/>
                </a:lnTo>
                <a:lnTo>
                  <a:pt x="1568299" y="992823"/>
                </a:lnTo>
                <a:lnTo>
                  <a:pt x="1566394" y="989013"/>
                </a:lnTo>
                <a:lnTo>
                  <a:pt x="1564489" y="985203"/>
                </a:lnTo>
                <a:lnTo>
                  <a:pt x="1562902" y="981075"/>
                </a:lnTo>
                <a:lnTo>
                  <a:pt x="1560998" y="976630"/>
                </a:lnTo>
                <a:lnTo>
                  <a:pt x="1560045" y="971868"/>
                </a:lnTo>
                <a:lnTo>
                  <a:pt x="1559093" y="967105"/>
                </a:lnTo>
                <a:lnTo>
                  <a:pt x="1557823" y="962025"/>
                </a:lnTo>
                <a:lnTo>
                  <a:pt x="1557188" y="956310"/>
                </a:lnTo>
                <a:lnTo>
                  <a:pt x="1556871" y="950595"/>
                </a:lnTo>
                <a:lnTo>
                  <a:pt x="1556236" y="938848"/>
                </a:lnTo>
                <a:lnTo>
                  <a:pt x="1556553" y="931863"/>
                </a:lnTo>
                <a:lnTo>
                  <a:pt x="1557188" y="924878"/>
                </a:lnTo>
                <a:lnTo>
                  <a:pt x="1557823" y="918528"/>
                </a:lnTo>
                <a:lnTo>
                  <a:pt x="1559410" y="913130"/>
                </a:lnTo>
                <a:lnTo>
                  <a:pt x="1560998" y="907415"/>
                </a:lnTo>
                <a:lnTo>
                  <a:pt x="1563537" y="902653"/>
                </a:lnTo>
                <a:lnTo>
                  <a:pt x="1566077" y="898525"/>
                </a:lnTo>
                <a:lnTo>
                  <a:pt x="1568616" y="894398"/>
                </a:lnTo>
                <a:lnTo>
                  <a:pt x="1572108" y="890905"/>
                </a:lnTo>
                <a:lnTo>
                  <a:pt x="1575600" y="888048"/>
                </a:lnTo>
                <a:lnTo>
                  <a:pt x="1579727" y="885190"/>
                </a:lnTo>
                <a:lnTo>
                  <a:pt x="1584489" y="882968"/>
                </a:lnTo>
                <a:lnTo>
                  <a:pt x="1589251" y="881698"/>
                </a:lnTo>
                <a:lnTo>
                  <a:pt x="1594647" y="880745"/>
                </a:lnTo>
                <a:lnTo>
                  <a:pt x="1600361" y="879793"/>
                </a:lnTo>
                <a:lnTo>
                  <a:pt x="1606393" y="879475"/>
                </a:lnTo>
                <a:lnTo>
                  <a:pt x="1613694" y="879793"/>
                </a:lnTo>
                <a:lnTo>
                  <a:pt x="1620678" y="880745"/>
                </a:lnTo>
                <a:lnTo>
                  <a:pt x="1626710" y="882015"/>
                </a:lnTo>
                <a:lnTo>
                  <a:pt x="1632106" y="883920"/>
                </a:lnTo>
                <a:lnTo>
                  <a:pt x="1636551" y="886143"/>
                </a:lnTo>
                <a:lnTo>
                  <a:pt x="1640995" y="889318"/>
                </a:lnTo>
                <a:lnTo>
                  <a:pt x="1642582" y="890905"/>
                </a:lnTo>
                <a:lnTo>
                  <a:pt x="1644487" y="892810"/>
                </a:lnTo>
                <a:lnTo>
                  <a:pt x="1645757" y="894715"/>
                </a:lnTo>
                <a:lnTo>
                  <a:pt x="1647027" y="896620"/>
                </a:lnTo>
                <a:lnTo>
                  <a:pt x="1649249" y="901700"/>
                </a:lnTo>
                <a:lnTo>
                  <a:pt x="1651471" y="907733"/>
                </a:lnTo>
                <a:lnTo>
                  <a:pt x="1652741" y="915035"/>
                </a:lnTo>
                <a:lnTo>
                  <a:pt x="1654011" y="923608"/>
                </a:lnTo>
                <a:lnTo>
                  <a:pt x="1655280" y="933450"/>
                </a:lnTo>
                <a:lnTo>
                  <a:pt x="1655915" y="944245"/>
                </a:lnTo>
                <a:lnTo>
                  <a:pt x="1656233" y="956310"/>
                </a:lnTo>
                <a:lnTo>
                  <a:pt x="1656550" y="969645"/>
                </a:lnTo>
                <a:lnTo>
                  <a:pt x="1656550" y="1004570"/>
                </a:lnTo>
                <a:lnTo>
                  <a:pt x="1930193" y="1004570"/>
                </a:lnTo>
                <a:lnTo>
                  <a:pt x="1932097" y="981393"/>
                </a:lnTo>
                <a:lnTo>
                  <a:pt x="1932732" y="972503"/>
                </a:lnTo>
                <a:lnTo>
                  <a:pt x="1932732" y="964883"/>
                </a:lnTo>
                <a:lnTo>
                  <a:pt x="1932732" y="953453"/>
                </a:lnTo>
                <a:lnTo>
                  <a:pt x="1932097" y="942340"/>
                </a:lnTo>
                <a:lnTo>
                  <a:pt x="1930510" y="931545"/>
                </a:lnTo>
                <a:lnTo>
                  <a:pt x="1928923" y="920750"/>
                </a:lnTo>
                <a:lnTo>
                  <a:pt x="1926701" y="910590"/>
                </a:lnTo>
                <a:lnTo>
                  <a:pt x="1923844" y="900748"/>
                </a:lnTo>
                <a:lnTo>
                  <a:pt x="1920987" y="891223"/>
                </a:lnTo>
                <a:lnTo>
                  <a:pt x="1916860" y="881698"/>
                </a:lnTo>
                <a:lnTo>
                  <a:pt x="1912733" y="873125"/>
                </a:lnTo>
                <a:lnTo>
                  <a:pt x="1908288" y="864235"/>
                </a:lnTo>
                <a:lnTo>
                  <a:pt x="1903209" y="855980"/>
                </a:lnTo>
                <a:lnTo>
                  <a:pt x="1897495" y="847725"/>
                </a:lnTo>
                <a:lnTo>
                  <a:pt x="1891146" y="840105"/>
                </a:lnTo>
                <a:lnTo>
                  <a:pt x="1884480" y="832485"/>
                </a:lnTo>
                <a:lnTo>
                  <a:pt x="1877496" y="825500"/>
                </a:lnTo>
                <a:lnTo>
                  <a:pt x="1869877" y="818833"/>
                </a:lnTo>
                <a:lnTo>
                  <a:pt x="1861623" y="812165"/>
                </a:lnTo>
                <a:lnTo>
                  <a:pt x="1853370" y="806450"/>
                </a:lnTo>
                <a:lnTo>
                  <a:pt x="1844163" y="800418"/>
                </a:lnTo>
                <a:lnTo>
                  <a:pt x="1834322" y="795020"/>
                </a:lnTo>
                <a:lnTo>
                  <a:pt x="1824164" y="789623"/>
                </a:lnTo>
                <a:lnTo>
                  <a:pt x="1813688" y="784860"/>
                </a:lnTo>
                <a:lnTo>
                  <a:pt x="1802577" y="780098"/>
                </a:lnTo>
                <a:lnTo>
                  <a:pt x="1790832" y="775970"/>
                </a:lnTo>
                <a:lnTo>
                  <a:pt x="1779086" y="772160"/>
                </a:lnTo>
                <a:lnTo>
                  <a:pt x="1766388" y="768350"/>
                </a:lnTo>
                <a:lnTo>
                  <a:pt x="1753055" y="765175"/>
                </a:lnTo>
                <a:lnTo>
                  <a:pt x="1739405" y="762000"/>
                </a:lnTo>
                <a:lnTo>
                  <a:pt x="1725754" y="759778"/>
                </a:lnTo>
                <a:lnTo>
                  <a:pt x="1710834" y="757238"/>
                </a:lnTo>
                <a:lnTo>
                  <a:pt x="1695914" y="755015"/>
                </a:lnTo>
                <a:lnTo>
                  <a:pt x="1680359" y="753428"/>
                </a:lnTo>
                <a:lnTo>
                  <a:pt x="1680359" y="686118"/>
                </a:lnTo>
                <a:lnTo>
                  <a:pt x="1554331" y="686118"/>
                </a:lnTo>
                <a:close/>
                <a:moveTo>
                  <a:pt x="1619408" y="0"/>
                </a:moveTo>
                <a:lnTo>
                  <a:pt x="2640012" y="871220"/>
                </a:lnTo>
                <a:lnTo>
                  <a:pt x="2113362" y="871220"/>
                </a:lnTo>
                <a:lnTo>
                  <a:pt x="2274944" y="1871663"/>
                </a:lnTo>
                <a:lnTo>
                  <a:pt x="963555" y="1871663"/>
                </a:lnTo>
                <a:lnTo>
                  <a:pt x="1103234" y="871220"/>
                </a:lnTo>
                <a:lnTo>
                  <a:pt x="598487" y="871220"/>
                </a:lnTo>
                <a:lnTo>
                  <a:pt x="1619408" y="0"/>
                </a:lnTo>
                <a:close/>
              </a:path>
            </a:pathLst>
          </a:custGeom>
          <a:solidFill>
            <a:srgbClr val="3384C9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8670925" y="3023235"/>
            <a:ext cx="2792095" cy="2446020"/>
            <a:chOff x="3231696" y="3428054"/>
            <a:chExt cx="2689992" cy="2421404"/>
          </a:xfrm>
        </p:grpSpPr>
        <p:sp>
          <p:nvSpPr>
            <p:cNvPr id="121" name="Freeform 5"/>
            <p:cNvSpPr/>
            <p:nvPr/>
          </p:nvSpPr>
          <p:spPr bwMode="auto">
            <a:xfrm>
              <a:off x="3231696" y="3428054"/>
              <a:ext cx="2689992" cy="2421404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solidFill>
              <a:srgbClr val="2E75B6"/>
            </a:solidFill>
            <a:ln w="0">
              <a:solidFill>
                <a:srgbClr val="2E75B6"/>
              </a:solidFill>
            </a:ln>
            <a:effectLst>
              <a:outerShdw blurRad="215900" dist="127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22" name="组合 121"/>
            <p:cNvGrpSpPr/>
            <p:nvPr/>
          </p:nvGrpSpPr>
          <p:grpSpPr>
            <a:xfrm>
              <a:off x="3321948" y="3509296"/>
              <a:ext cx="2509488" cy="2258921"/>
              <a:chOff x="3321948" y="3509296"/>
              <a:chExt cx="2509488" cy="2258921"/>
            </a:xfrm>
          </p:grpSpPr>
          <p:sp>
            <p:nvSpPr>
              <p:cNvPr id="123" name="Freeform 5"/>
              <p:cNvSpPr/>
              <p:nvPr/>
            </p:nvSpPr>
            <p:spPr bwMode="auto">
              <a:xfrm>
                <a:off x="3321948" y="3509296"/>
                <a:ext cx="2509488" cy="2258921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9000"/>
                    </a:schemeClr>
                  </a:gs>
                  <a:gs pos="27000">
                    <a:srgbClr val="F9F9F9"/>
                  </a:gs>
                </a:gsLst>
                <a:lin ang="2700000" scaled="1"/>
              </a:gradFill>
              <a:ln w="19050">
                <a:solidFill>
                  <a:srgbClr val="2E75B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4" name="Freeform 5"/>
              <p:cNvSpPr/>
              <p:nvPr/>
            </p:nvSpPr>
            <p:spPr bwMode="auto">
              <a:xfrm>
                <a:off x="3352556" y="3536848"/>
                <a:ext cx="2448272" cy="2203817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9000"/>
                    </a:schemeClr>
                  </a:gs>
                  <a:gs pos="78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25" name="TextBox 62"/>
          <p:cNvSpPr txBox="1"/>
          <p:nvPr/>
        </p:nvSpPr>
        <p:spPr>
          <a:xfrm>
            <a:off x="9056370" y="4198620"/>
            <a:ext cx="2021205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ym typeface="+mn-ea"/>
              </a:rPr>
              <a:t>某某</a:t>
            </a:r>
            <a:r>
              <a:rPr lang="zh-CN" altLang="en-US" sz="1600" dirty="0">
                <a:solidFill>
                  <a:srgbClr val="594A42"/>
                </a:solidFill>
                <a:cs typeface="+mn-ea"/>
                <a:sym typeface="+mn-lt"/>
              </a:rPr>
              <a:t>贝是如何通过“小鸡砸金蛋”活动进行营销的？</a:t>
            </a:r>
          </a:p>
        </p:txBody>
      </p:sp>
      <p:sp>
        <p:nvSpPr>
          <p:cNvPr id="126" name="KSO_Shape"/>
          <p:cNvSpPr/>
          <p:nvPr/>
        </p:nvSpPr>
        <p:spPr bwMode="auto">
          <a:xfrm>
            <a:off x="9661514" y="3402147"/>
            <a:ext cx="810532" cy="583240"/>
          </a:xfrm>
          <a:custGeom>
            <a:avLst/>
            <a:gdLst>
              <a:gd name="T0" fmla="*/ 1476105 w 3431"/>
              <a:gd name="T1" fmla="*/ 1080647 h 2471"/>
              <a:gd name="T2" fmla="*/ 684266 w 3431"/>
              <a:gd name="T3" fmla="*/ 1296881 h 2471"/>
              <a:gd name="T4" fmla="*/ 359974 w 3431"/>
              <a:gd name="T5" fmla="*/ 1080647 h 2471"/>
              <a:gd name="T6" fmla="*/ 359974 w 3431"/>
              <a:gd name="T7" fmla="*/ 720606 h 2471"/>
              <a:gd name="T8" fmla="*/ 414023 w 3431"/>
              <a:gd name="T9" fmla="*/ 576800 h 2471"/>
              <a:gd name="T10" fmla="*/ 414023 w 3431"/>
              <a:gd name="T11" fmla="*/ 468683 h 2471"/>
              <a:gd name="T12" fmla="*/ 544684 w 3431"/>
              <a:gd name="T13" fmla="*/ 473931 h 2471"/>
              <a:gd name="T14" fmla="*/ 1476105 w 3431"/>
              <a:gd name="T15" fmla="*/ 288137 h 2471"/>
              <a:gd name="T16" fmla="*/ 1638251 w 3431"/>
              <a:gd name="T17" fmla="*/ 468683 h 2471"/>
              <a:gd name="T18" fmla="*/ 1800397 w 3431"/>
              <a:gd name="T19" fmla="*/ 522741 h 2471"/>
              <a:gd name="T20" fmla="*/ 1692300 w 3431"/>
              <a:gd name="T21" fmla="*/ 576800 h 2471"/>
              <a:gd name="T22" fmla="*/ 1800397 w 3431"/>
              <a:gd name="T23" fmla="*/ 900626 h 2471"/>
              <a:gd name="T24" fmla="*/ 1800397 w 3431"/>
              <a:gd name="T25" fmla="*/ 1296881 h 2471"/>
              <a:gd name="T26" fmla="*/ 504279 w 3431"/>
              <a:gd name="T27" fmla="*/ 720606 h 2471"/>
              <a:gd name="T28" fmla="*/ 684266 w 3431"/>
              <a:gd name="T29" fmla="*/ 792509 h 2471"/>
              <a:gd name="T30" fmla="*/ 684266 w 3431"/>
              <a:gd name="T31" fmla="*/ 648703 h 2471"/>
              <a:gd name="T32" fmla="*/ 504279 w 3431"/>
              <a:gd name="T33" fmla="*/ 720606 h 2471"/>
              <a:gd name="T34" fmla="*/ 728870 w 3431"/>
              <a:gd name="T35" fmla="*/ 360565 h 2471"/>
              <a:gd name="T36" fmla="*/ 1586826 w 3431"/>
              <a:gd name="T37" fmla="*/ 576800 h 2471"/>
              <a:gd name="T38" fmla="*/ 1584202 w 3431"/>
              <a:gd name="T39" fmla="*/ 648703 h 2471"/>
              <a:gd name="T40" fmla="*/ 1404215 w 3431"/>
              <a:gd name="T41" fmla="*/ 720606 h 2471"/>
              <a:gd name="T42" fmla="*/ 1584202 w 3431"/>
              <a:gd name="T43" fmla="*/ 792509 h 2471"/>
              <a:gd name="T44" fmla="*/ 1584202 w 3431"/>
              <a:gd name="T45" fmla="*/ 648703 h 2471"/>
              <a:gd name="T46" fmla="*/ 913055 w 3431"/>
              <a:gd name="T47" fmla="*/ 197865 h 2471"/>
              <a:gd name="T48" fmla="*/ 856907 w 3431"/>
              <a:gd name="T49" fmla="*/ 250874 h 2471"/>
              <a:gd name="T50" fmla="*/ 765077 w 3431"/>
              <a:gd name="T51" fmla="*/ 247200 h 2471"/>
              <a:gd name="T52" fmla="*/ 643336 w 3431"/>
              <a:gd name="T53" fmla="*/ 250874 h 2471"/>
              <a:gd name="T54" fmla="*/ 469121 w 3431"/>
              <a:gd name="T55" fmla="*/ 430894 h 2471"/>
              <a:gd name="T56" fmla="*/ 283887 w 3431"/>
              <a:gd name="T57" fmla="*/ 502272 h 2471"/>
              <a:gd name="T58" fmla="*/ 213046 w 3431"/>
              <a:gd name="T59" fmla="*/ 543210 h 2471"/>
              <a:gd name="T60" fmla="*/ 0 w 3431"/>
              <a:gd name="T61" fmla="*/ 682293 h 2471"/>
              <a:gd name="T62" fmla="*/ 0 w 3431"/>
              <a:gd name="T63" fmla="*/ 419872 h 2471"/>
              <a:gd name="T64" fmla="*/ 73989 w 3431"/>
              <a:gd name="T65" fmla="*/ 197865 h 2471"/>
              <a:gd name="T66" fmla="*/ 0 w 3431"/>
              <a:gd name="T67" fmla="*/ 160601 h 2471"/>
              <a:gd name="T68" fmla="*/ 110721 w 3431"/>
              <a:gd name="T69" fmla="*/ 123338 h 2471"/>
              <a:gd name="T70" fmla="*/ 221967 w 3431"/>
              <a:gd name="T71" fmla="*/ 0 h 2471"/>
              <a:gd name="T72" fmla="*/ 860056 w 3431"/>
              <a:gd name="T73" fmla="*/ 127536 h 2471"/>
              <a:gd name="T74" fmla="*/ 949787 w 3431"/>
              <a:gd name="T75" fmla="*/ 123338 h 2471"/>
              <a:gd name="T76" fmla="*/ 949787 w 3431"/>
              <a:gd name="T77" fmla="*/ 197865 h 2471"/>
              <a:gd name="T78" fmla="*/ 147978 w 3431"/>
              <a:gd name="T79" fmla="*/ 345870 h 2471"/>
              <a:gd name="T80" fmla="*/ 271293 w 3431"/>
              <a:gd name="T81" fmla="*/ 296535 h 2471"/>
              <a:gd name="T82" fmla="*/ 147978 w 3431"/>
              <a:gd name="T83" fmla="*/ 247200 h 2471"/>
              <a:gd name="T84" fmla="*/ 729394 w 3431"/>
              <a:gd name="T85" fmla="*/ 70329 h 2471"/>
              <a:gd name="T86" fmla="*/ 165819 w 3431"/>
              <a:gd name="T87" fmla="*/ 182645 h 2471"/>
              <a:gd name="T88" fmla="*/ 729394 w 3431"/>
              <a:gd name="T89" fmla="*/ 70329 h 247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3431" h="2471">
                <a:moveTo>
                  <a:pt x="2813" y="2471"/>
                </a:moveTo>
                <a:cubicBezTo>
                  <a:pt x="2813" y="2059"/>
                  <a:pt x="2813" y="2059"/>
                  <a:pt x="2813" y="2059"/>
                </a:cubicBezTo>
                <a:cubicBezTo>
                  <a:pt x="1304" y="2059"/>
                  <a:pt x="1304" y="2059"/>
                  <a:pt x="1304" y="2059"/>
                </a:cubicBezTo>
                <a:cubicBezTo>
                  <a:pt x="1304" y="2471"/>
                  <a:pt x="1304" y="2471"/>
                  <a:pt x="1304" y="2471"/>
                </a:cubicBezTo>
                <a:cubicBezTo>
                  <a:pt x="686" y="2471"/>
                  <a:pt x="686" y="2471"/>
                  <a:pt x="686" y="2471"/>
                </a:cubicBezTo>
                <a:cubicBezTo>
                  <a:pt x="686" y="2059"/>
                  <a:pt x="686" y="2059"/>
                  <a:pt x="686" y="2059"/>
                </a:cubicBezTo>
                <a:cubicBezTo>
                  <a:pt x="686" y="1716"/>
                  <a:pt x="686" y="1716"/>
                  <a:pt x="686" y="1716"/>
                </a:cubicBezTo>
                <a:cubicBezTo>
                  <a:pt x="686" y="1373"/>
                  <a:pt x="686" y="1373"/>
                  <a:pt x="686" y="1373"/>
                </a:cubicBezTo>
                <a:cubicBezTo>
                  <a:pt x="892" y="1099"/>
                  <a:pt x="892" y="1099"/>
                  <a:pt x="892" y="1099"/>
                </a:cubicBezTo>
                <a:cubicBezTo>
                  <a:pt x="789" y="1099"/>
                  <a:pt x="789" y="1099"/>
                  <a:pt x="789" y="1099"/>
                </a:cubicBezTo>
                <a:cubicBezTo>
                  <a:pt x="732" y="1099"/>
                  <a:pt x="686" y="1052"/>
                  <a:pt x="686" y="996"/>
                </a:cubicBezTo>
                <a:cubicBezTo>
                  <a:pt x="686" y="939"/>
                  <a:pt x="732" y="893"/>
                  <a:pt x="789" y="893"/>
                </a:cubicBezTo>
                <a:cubicBezTo>
                  <a:pt x="995" y="893"/>
                  <a:pt x="995" y="893"/>
                  <a:pt x="995" y="893"/>
                </a:cubicBezTo>
                <a:cubicBezTo>
                  <a:pt x="1011" y="893"/>
                  <a:pt x="1025" y="897"/>
                  <a:pt x="1038" y="903"/>
                </a:cubicBezTo>
                <a:cubicBezTo>
                  <a:pt x="1304" y="549"/>
                  <a:pt x="1304" y="549"/>
                  <a:pt x="1304" y="549"/>
                </a:cubicBezTo>
                <a:cubicBezTo>
                  <a:pt x="2813" y="549"/>
                  <a:pt x="2813" y="549"/>
                  <a:pt x="2813" y="549"/>
                </a:cubicBezTo>
                <a:cubicBezTo>
                  <a:pt x="3079" y="903"/>
                  <a:pt x="3079" y="903"/>
                  <a:pt x="3079" y="903"/>
                </a:cubicBezTo>
                <a:cubicBezTo>
                  <a:pt x="3092" y="897"/>
                  <a:pt x="3106" y="893"/>
                  <a:pt x="3122" y="893"/>
                </a:cubicBezTo>
                <a:cubicBezTo>
                  <a:pt x="3328" y="893"/>
                  <a:pt x="3328" y="893"/>
                  <a:pt x="3328" y="893"/>
                </a:cubicBezTo>
                <a:cubicBezTo>
                  <a:pt x="3385" y="893"/>
                  <a:pt x="3431" y="939"/>
                  <a:pt x="3431" y="996"/>
                </a:cubicBezTo>
                <a:cubicBezTo>
                  <a:pt x="3431" y="1052"/>
                  <a:pt x="3385" y="1099"/>
                  <a:pt x="3328" y="1099"/>
                </a:cubicBezTo>
                <a:cubicBezTo>
                  <a:pt x="3225" y="1099"/>
                  <a:pt x="3225" y="1099"/>
                  <a:pt x="3225" y="1099"/>
                </a:cubicBezTo>
                <a:cubicBezTo>
                  <a:pt x="3431" y="1373"/>
                  <a:pt x="3431" y="1373"/>
                  <a:pt x="3431" y="1373"/>
                </a:cubicBezTo>
                <a:cubicBezTo>
                  <a:pt x="3431" y="1716"/>
                  <a:pt x="3431" y="1716"/>
                  <a:pt x="3431" y="1716"/>
                </a:cubicBezTo>
                <a:cubicBezTo>
                  <a:pt x="3431" y="2059"/>
                  <a:pt x="3431" y="2059"/>
                  <a:pt x="3431" y="2059"/>
                </a:cubicBezTo>
                <a:cubicBezTo>
                  <a:pt x="3431" y="2471"/>
                  <a:pt x="3431" y="2471"/>
                  <a:pt x="3431" y="2471"/>
                </a:cubicBezTo>
                <a:lnTo>
                  <a:pt x="2813" y="2471"/>
                </a:lnTo>
                <a:close/>
                <a:moveTo>
                  <a:pt x="961" y="1373"/>
                </a:moveTo>
                <a:cubicBezTo>
                  <a:pt x="961" y="1449"/>
                  <a:pt x="1022" y="1510"/>
                  <a:pt x="1098" y="1510"/>
                </a:cubicBezTo>
                <a:cubicBezTo>
                  <a:pt x="1304" y="1510"/>
                  <a:pt x="1304" y="1510"/>
                  <a:pt x="1304" y="1510"/>
                </a:cubicBezTo>
                <a:cubicBezTo>
                  <a:pt x="1379" y="1510"/>
                  <a:pt x="1441" y="1449"/>
                  <a:pt x="1441" y="1373"/>
                </a:cubicBezTo>
                <a:cubicBezTo>
                  <a:pt x="1441" y="1297"/>
                  <a:pt x="1379" y="1236"/>
                  <a:pt x="1304" y="1236"/>
                </a:cubicBezTo>
                <a:cubicBezTo>
                  <a:pt x="1098" y="1236"/>
                  <a:pt x="1098" y="1236"/>
                  <a:pt x="1098" y="1236"/>
                </a:cubicBezTo>
                <a:cubicBezTo>
                  <a:pt x="1022" y="1236"/>
                  <a:pt x="961" y="1297"/>
                  <a:pt x="961" y="1373"/>
                </a:cubicBezTo>
                <a:close/>
                <a:moveTo>
                  <a:pt x="2715" y="687"/>
                </a:moveTo>
                <a:cubicBezTo>
                  <a:pt x="1389" y="687"/>
                  <a:pt x="1389" y="687"/>
                  <a:pt x="1389" y="687"/>
                </a:cubicBezTo>
                <a:cubicBezTo>
                  <a:pt x="1081" y="1099"/>
                  <a:pt x="1081" y="1099"/>
                  <a:pt x="1081" y="1099"/>
                </a:cubicBezTo>
                <a:cubicBezTo>
                  <a:pt x="3024" y="1099"/>
                  <a:pt x="3024" y="1099"/>
                  <a:pt x="3024" y="1099"/>
                </a:cubicBezTo>
                <a:lnTo>
                  <a:pt x="2715" y="687"/>
                </a:lnTo>
                <a:close/>
                <a:moveTo>
                  <a:pt x="3019" y="1236"/>
                </a:moveTo>
                <a:cubicBezTo>
                  <a:pt x="2813" y="1236"/>
                  <a:pt x="2813" y="1236"/>
                  <a:pt x="2813" y="1236"/>
                </a:cubicBezTo>
                <a:cubicBezTo>
                  <a:pt x="2738" y="1236"/>
                  <a:pt x="2676" y="1297"/>
                  <a:pt x="2676" y="1373"/>
                </a:cubicBezTo>
                <a:cubicBezTo>
                  <a:pt x="2676" y="1449"/>
                  <a:pt x="2738" y="1510"/>
                  <a:pt x="2813" y="1510"/>
                </a:cubicBezTo>
                <a:cubicBezTo>
                  <a:pt x="3019" y="1510"/>
                  <a:pt x="3019" y="1510"/>
                  <a:pt x="3019" y="1510"/>
                </a:cubicBezTo>
                <a:cubicBezTo>
                  <a:pt x="3095" y="1510"/>
                  <a:pt x="3157" y="1449"/>
                  <a:pt x="3157" y="1373"/>
                </a:cubicBezTo>
                <a:cubicBezTo>
                  <a:pt x="3157" y="1297"/>
                  <a:pt x="3095" y="1236"/>
                  <a:pt x="3019" y="1236"/>
                </a:cubicBezTo>
                <a:close/>
                <a:moveTo>
                  <a:pt x="1810" y="377"/>
                </a:moveTo>
                <a:cubicBezTo>
                  <a:pt x="1740" y="377"/>
                  <a:pt x="1740" y="377"/>
                  <a:pt x="1740" y="377"/>
                </a:cubicBezTo>
                <a:cubicBezTo>
                  <a:pt x="1816" y="478"/>
                  <a:pt x="1816" y="478"/>
                  <a:pt x="1816" y="478"/>
                </a:cubicBezTo>
                <a:cubicBezTo>
                  <a:pt x="1633" y="478"/>
                  <a:pt x="1633" y="478"/>
                  <a:pt x="1633" y="478"/>
                </a:cubicBezTo>
                <a:cubicBezTo>
                  <a:pt x="1623" y="473"/>
                  <a:pt x="1611" y="471"/>
                  <a:pt x="1599" y="471"/>
                </a:cubicBezTo>
                <a:cubicBezTo>
                  <a:pt x="1458" y="471"/>
                  <a:pt x="1458" y="471"/>
                  <a:pt x="1458" y="471"/>
                </a:cubicBezTo>
                <a:cubicBezTo>
                  <a:pt x="1445" y="471"/>
                  <a:pt x="1434" y="473"/>
                  <a:pt x="1423" y="478"/>
                </a:cubicBezTo>
                <a:cubicBezTo>
                  <a:pt x="1226" y="478"/>
                  <a:pt x="1226" y="478"/>
                  <a:pt x="1226" y="478"/>
                </a:cubicBezTo>
                <a:cubicBezTo>
                  <a:pt x="941" y="832"/>
                  <a:pt x="941" y="832"/>
                  <a:pt x="941" y="832"/>
                </a:cubicBezTo>
                <a:cubicBezTo>
                  <a:pt x="927" y="825"/>
                  <a:pt x="911" y="821"/>
                  <a:pt x="894" y="821"/>
                </a:cubicBezTo>
                <a:cubicBezTo>
                  <a:pt x="673" y="821"/>
                  <a:pt x="673" y="821"/>
                  <a:pt x="673" y="821"/>
                </a:cubicBezTo>
                <a:cubicBezTo>
                  <a:pt x="612" y="821"/>
                  <a:pt x="541" y="896"/>
                  <a:pt x="541" y="957"/>
                </a:cubicBezTo>
                <a:cubicBezTo>
                  <a:pt x="541" y="982"/>
                  <a:pt x="551" y="1010"/>
                  <a:pt x="567" y="1035"/>
                </a:cubicBezTo>
                <a:cubicBezTo>
                  <a:pt x="406" y="1035"/>
                  <a:pt x="406" y="1035"/>
                  <a:pt x="406" y="1035"/>
                </a:cubicBezTo>
                <a:cubicBezTo>
                  <a:pt x="406" y="1300"/>
                  <a:pt x="406" y="1300"/>
                  <a:pt x="406" y="1300"/>
                </a:cubicBezTo>
                <a:cubicBezTo>
                  <a:pt x="0" y="1300"/>
                  <a:pt x="0" y="1300"/>
                  <a:pt x="0" y="1300"/>
                </a:cubicBezTo>
                <a:cubicBezTo>
                  <a:pt x="0" y="1035"/>
                  <a:pt x="0" y="1035"/>
                  <a:pt x="0" y="1035"/>
                </a:cubicBezTo>
                <a:cubicBezTo>
                  <a:pt x="0" y="800"/>
                  <a:pt x="0" y="800"/>
                  <a:pt x="0" y="800"/>
                </a:cubicBezTo>
                <a:cubicBezTo>
                  <a:pt x="0" y="565"/>
                  <a:pt x="0" y="565"/>
                  <a:pt x="0" y="565"/>
                </a:cubicBezTo>
                <a:cubicBezTo>
                  <a:pt x="141" y="377"/>
                  <a:pt x="141" y="377"/>
                  <a:pt x="141" y="377"/>
                </a:cubicBezTo>
                <a:cubicBezTo>
                  <a:pt x="70" y="377"/>
                  <a:pt x="70" y="377"/>
                  <a:pt x="70" y="377"/>
                </a:cubicBezTo>
                <a:cubicBezTo>
                  <a:pt x="31" y="377"/>
                  <a:pt x="0" y="345"/>
                  <a:pt x="0" y="306"/>
                </a:cubicBezTo>
                <a:cubicBezTo>
                  <a:pt x="0" y="267"/>
                  <a:pt x="31" y="235"/>
                  <a:pt x="70" y="235"/>
                </a:cubicBezTo>
                <a:cubicBezTo>
                  <a:pt x="211" y="235"/>
                  <a:pt x="211" y="235"/>
                  <a:pt x="211" y="235"/>
                </a:cubicBezTo>
                <a:cubicBezTo>
                  <a:pt x="222" y="235"/>
                  <a:pt x="232" y="238"/>
                  <a:pt x="241" y="243"/>
                </a:cubicBezTo>
                <a:cubicBezTo>
                  <a:pt x="423" y="0"/>
                  <a:pt x="423" y="0"/>
                  <a:pt x="423" y="0"/>
                </a:cubicBezTo>
                <a:cubicBezTo>
                  <a:pt x="1458" y="0"/>
                  <a:pt x="1458" y="0"/>
                  <a:pt x="1458" y="0"/>
                </a:cubicBezTo>
                <a:cubicBezTo>
                  <a:pt x="1639" y="243"/>
                  <a:pt x="1639" y="243"/>
                  <a:pt x="1639" y="243"/>
                </a:cubicBezTo>
                <a:cubicBezTo>
                  <a:pt x="1649" y="238"/>
                  <a:pt x="1658" y="235"/>
                  <a:pt x="1669" y="235"/>
                </a:cubicBezTo>
                <a:cubicBezTo>
                  <a:pt x="1810" y="235"/>
                  <a:pt x="1810" y="235"/>
                  <a:pt x="1810" y="235"/>
                </a:cubicBezTo>
                <a:cubicBezTo>
                  <a:pt x="1849" y="235"/>
                  <a:pt x="1881" y="267"/>
                  <a:pt x="1881" y="306"/>
                </a:cubicBezTo>
                <a:cubicBezTo>
                  <a:pt x="1881" y="345"/>
                  <a:pt x="1849" y="377"/>
                  <a:pt x="1810" y="377"/>
                </a:cubicBezTo>
                <a:close/>
                <a:moveTo>
                  <a:pt x="188" y="565"/>
                </a:moveTo>
                <a:cubicBezTo>
                  <a:pt x="188" y="617"/>
                  <a:pt x="230" y="659"/>
                  <a:pt x="282" y="659"/>
                </a:cubicBezTo>
                <a:cubicBezTo>
                  <a:pt x="423" y="659"/>
                  <a:pt x="423" y="659"/>
                  <a:pt x="423" y="659"/>
                </a:cubicBezTo>
                <a:cubicBezTo>
                  <a:pt x="475" y="659"/>
                  <a:pt x="517" y="617"/>
                  <a:pt x="517" y="565"/>
                </a:cubicBezTo>
                <a:cubicBezTo>
                  <a:pt x="517" y="513"/>
                  <a:pt x="475" y="471"/>
                  <a:pt x="423" y="471"/>
                </a:cubicBezTo>
                <a:cubicBezTo>
                  <a:pt x="282" y="471"/>
                  <a:pt x="282" y="471"/>
                  <a:pt x="282" y="471"/>
                </a:cubicBezTo>
                <a:cubicBezTo>
                  <a:pt x="230" y="471"/>
                  <a:pt x="188" y="513"/>
                  <a:pt x="188" y="565"/>
                </a:cubicBezTo>
                <a:close/>
                <a:moveTo>
                  <a:pt x="1390" y="134"/>
                </a:moveTo>
                <a:cubicBezTo>
                  <a:pt x="482" y="134"/>
                  <a:pt x="482" y="134"/>
                  <a:pt x="482" y="134"/>
                </a:cubicBezTo>
                <a:cubicBezTo>
                  <a:pt x="316" y="348"/>
                  <a:pt x="316" y="348"/>
                  <a:pt x="316" y="348"/>
                </a:cubicBezTo>
                <a:cubicBezTo>
                  <a:pt x="1567" y="348"/>
                  <a:pt x="1567" y="348"/>
                  <a:pt x="1567" y="348"/>
                </a:cubicBezTo>
                <a:lnTo>
                  <a:pt x="1390" y="134"/>
                </a:lnTo>
                <a:close/>
              </a:path>
            </a:pathLst>
          </a:custGeom>
          <a:solidFill>
            <a:srgbClr val="2E75B6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5956533" y="2602683"/>
            <a:ext cx="917071" cy="687086"/>
            <a:chOff x="596877" y="3077091"/>
            <a:chExt cx="1000117" cy="749305"/>
          </a:xfrm>
        </p:grpSpPr>
        <p:sp>
          <p:nvSpPr>
            <p:cNvPr id="131" name="Freeform 5"/>
            <p:cNvSpPr/>
            <p:nvPr/>
          </p:nvSpPr>
          <p:spPr bwMode="auto">
            <a:xfrm>
              <a:off x="682479" y="3077091"/>
              <a:ext cx="845439" cy="74930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2" name="文本框 59"/>
            <p:cNvSpPr txBox="1"/>
            <p:nvPr/>
          </p:nvSpPr>
          <p:spPr>
            <a:xfrm>
              <a:off x="596877" y="3235318"/>
              <a:ext cx="1000117" cy="4348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8880964" y="2602705"/>
            <a:ext cx="917071" cy="687086"/>
            <a:chOff x="7657911" y="1219336"/>
            <a:chExt cx="1000117" cy="749305"/>
          </a:xfrm>
        </p:grpSpPr>
        <p:sp>
          <p:nvSpPr>
            <p:cNvPr id="134" name="Freeform 5"/>
            <p:cNvSpPr/>
            <p:nvPr/>
          </p:nvSpPr>
          <p:spPr bwMode="auto">
            <a:xfrm>
              <a:off x="7737915" y="1219336"/>
              <a:ext cx="845439" cy="74930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5" name="文本框 65"/>
            <p:cNvSpPr txBox="1"/>
            <p:nvPr/>
          </p:nvSpPr>
          <p:spPr>
            <a:xfrm>
              <a:off x="7657911" y="1376693"/>
              <a:ext cx="1000117" cy="4348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6" name="文本框 135"/>
          <p:cNvSpPr txBox="1"/>
          <p:nvPr/>
        </p:nvSpPr>
        <p:spPr>
          <a:xfrm>
            <a:off x="6462876" y="1702231"/>
            <a:ext cx="17119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600" dirty="0">
                <a:solidFill>
                  <a:schemeClr val="tx1"/>
                </a:solidFill>
                <a:cs typeface="+mn-ea"/>
                <a:sym typeface="+mn-lt"/>
              </a:rPr>
              <a:t>案例思考</a:t>
            </a:r>
          </a:p>
        </p:txBody>
      </p:sp>
      <p:sp>
        <p:nvSpPr>
          <p:cNvPr id="137" name="矩形: 圆角 5"/>
          <p:cNvSpPr/>
          <p:nvPr/>
        </p:nvSpPr>
        <p:spPr>
          <a:xfrm rot="10800000">
            <a:off x="5911850" y="1605280"/>
            <a:ext cx="163195" cy="498475"/>
          </a:xfrm>
          <a:prstGeom prst="roundRect">
            <a:avLst/>
          </a:prstGeom>
          <a:gradFill>
            <a:gsLst>
              <a:gs pos="1000">
                <a:srgbClr val="00A3E2"/>
              </a:gs>
              <a:gs pos="100000">
                <a:srgbClr val="026AA8"/>
              </a:gs>
            </a:gsLst>
            <a:lin ang="2700000" scaled="0"/>
          </a:gradFill>
          <a:ln>
            <a:noFill/>
          </a:ln>
          <a:effectLst>
            <a:outerShdw blurRad="139700" dist="76200" dir="5400000" sx="98000" sy="98000" algn="t" rotWithShape="0">
              <a:srgbClr val="026A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8" name="矩形: 圆角 5"/>
          <p:cNvSpPr/>
          <p:nvPr/>
        </p:nvSpPr>
        <p:spPr>
          <a:xfrm rot="10800000">
            <a:off x="6200775" y="1769110"/>
            <a:ext cx="163195" cy="334645"/>
          </a:xfrm>
          <a:prstGeom prst="roundRect">
            <a:avLst/>
          </a:prstGeom>
          <a:gradFill>
            <a:gsLst>
              <a:gs pos="0">
                <a:srgbClr val="00A3E2"/>
              </a:gs>
              <a:gs pos="100000">
                <a:srgbClr val="026AA8"/>
              </a:gs>
            </a:gsLst>
            <a:lin ang="2700000" scaled="0"/>
          </a:gradFill>
          <a:ln>
            <a:noFill/>
          </a:ln>
          <a:effectLst>
            <a:outerShdw blurRad="139700" dist="76200" dir="5400000" sx="98000" sy="98000" algn="t" rotWithShape="0">
              <a:srgbClr val="026A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42" name="文本框 4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4" name="菱形 4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5" name="菱形 4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20" name="TextBox 19"/>
          <p:cNvSpPr txBox="1"/>
          <p:nvPr>
            <p:custDataLst>
              <p:tags r:id="rId1"/>
            </p:custDataLst>
          </p:nvPr>
        </p:nvSpPr>
        <p:spPr>
          <a:xfrm>
            <a:off x="1757861" y="1702752"/>
            <a:ext cx="2717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6BB6"/>
                </a:solidFill>
                <a:latin typeface="黑体" panose="02010609060101010101" charset="-122"/>
                <a:ea typeface="黑体" panose="02010609060101010101" charset="-122"/>
              </a:rPr>
              <a:t>认识微信营销</a:t>
            </a:r>
          </a:p>
        </p:txBody>
      </p:sp>
      <p:sp>
        <p:nvSpPr>
          <p:cNvPr id="21" name="TextBox 20"/>
          <p:cNvSpPr txBox="1"/>
          <p:nvPr>
            <p:custDataLst>
              <p:tags r:id="rId2"/>
            </p:custDataLst>
          </p:nvPr>
        </p:nvSpPr>
        <p:spPr>
          <a:xfrm>
            <a:off x="1637665" y="4754880"/>
            <a:ext cx="27171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Gill Sans" charset="0"/>
              </a:rPr>
              <a:t>基于广大的微信用户，将微信同营销理念进行有效结合而形成的一种网络营销方式</a:t>
            </a:r>
          </a:p>
        </p:txBody>
      </p:sp>
      <p:sp>
        <p:nvSpPr>
          <p:cNvPr id="3" name="圆角矩形 2"/>
          <p:cNvSpPr/>
          <p:nvPr>
            <p:custDataLst>
              <p:tags r:id="rId3"/>
            </p:custDataLst>
          </p:nvPr>
        </p:nvSpPr>
        <p:spPr>
          <a:xfrm>
            <a:off x="5725160" y="1963420"/>
            <a:ext cx="1020445" cy="1020445"/>
          </a:xfrm>
          <a:prstGeom prst="roundRect">
            <a:avLst/>
          </a:prstGeom>
          <a:solidFill>
            <a:srgbClr val="006B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4"/>
            </p:custDataLst>
          </p:nvPr>
        </p:nvSpPr>
        <p:spPr>
          <a:xfrm>
            <a:off x="6824345" y="1963420"/>
            <a:ext cx="1020445" cy="1020445"/>
          </a:xfrm>
          <a:prstGeom prst="roundRect">
            <a:avLst/>
          </a:prstGeom>
          <a:solidFill>
            <a:srgbClr val="006B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</a:rPr>
              <a:t>方式</a:t>
            </a:r>
          </a:p>
        </p:txBody>
      </p:sp>
      <p:sp>
        <p:nvSpPr>
          <p:cNvPr id="5" name="圆角矩形 4"/>
          <p:cNvSpPr/>
          <p:nvPr>
            <p:custDataLst>
              <p:tags r:id="rId5"/>
            </p:custDataLst>
          </p:nvPr>
        </p:nvSpPr>
        <p:spPr>
          <a:xfrm>
            <a:off x="7844155" y="3167380"/>
            <a:ext cx="1020445" cy="1020445"/>
          </a:xfrm>
          <a:prstGeom prst="roundRect">
            <a:avLst/>
          </a:prstGeom>
          <a:solidFill>
            <a:srgbClr val="006B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优势</a:t>
            </a:r>
          </a:p>
        </p:txBody>
      </p:sp>
      <p:sp>
        <p:nvSpPr>
          <p:cNvPr id="6" name="圆角矩形 5"/>
          <p:cNvSpPr/>
          <p:nvPr>
            <p:custDataLst>
              <p:tags r:id="rId6"/>
            </p:custDataLst>
          </p:nvPr>
        </p:nvSpPr>
        <p:spPr>
          <a:xfrm>
            <a:off x="8942705" y="3167380"/>
            <a:ext cx="1020445" cy="1020445"/>
          </a:xfrm>
          <a:prstGeom prst="roundRect">
            <a:avLst/>
          </a:prstGeom>
          <a:solidFill>
            <a:srgbClr val="006B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TextBox 12"/>
          <p:cNvSpPr txBox="1"/>
          <p:nvPr>
            <p:custDataLst>
              <p:tags r:id="rId7"/>
            </p:custDataLst>
          </p:nvPr>
        </p:nvSpPr>
        <p:spPr>
          <a:xfrm>
            <a:off x="7967980" y="1932940"/>
            <a:ext cx="2435225" cy="1050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微信群、微商城、朋友圈、微信公众号、微信二维码、微信视频号</a:t>
            </a:r>
          </a:p>
        </p:txBody>
      </p:sp>
      <p:sp>
        <p:nvSpPr>
          <p:cNvPr id="38" name="TextBox 13"/>
          <p:cNvSpPr txBox="1"/>
          <p:nvPr>
            <p:custDataLst>
              <p:tags r:id="rId8"/>
            </p:custDataLst>
          </p:nvPr>
        </p:nvSpPr>
        <p:spPr>
          <a:xfrm>
            <a:off x="5851525" y="3079115"/>
            <a:ext cx="1993265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低成本高收益</a:t>
            </a:r>
          </a:p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消息转化率高</a:t>
            </a:r>
          </a:p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性价比高</a:t>
            </a:r>
          </a:p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精准营销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5993130" y="2233930"/>
            <a:ext cx="485140" cy="479425"/>
            <a:chOff x="1023938" y="1382713"/>
            <a:chExt cx="652463" cy="644525"/>
          </a:xfrm>
          <a:solidFill>
            <a:schemeClr val="bg1"/>
          </a:solidFill>
        </p:grpSpPr>
        <p:sp>
          <p:nvSpPr>
            <p:cNvPr id="40" name="Freeform 824"/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1023938" y="1382713"/>
              <a:ext cx="652463" cy="509588"/>
            </a:xfrm>
            <a:custGeom>
              <a:avLst/>
              <a:gdLst>
                <a:gd name="T0" fmla="*/ 165 w 174"/>
                <a:gd name="T1" fmla="*/ 0 h 136"/>
                <a:gd name="T2" fmla="*/ 9 w 174"/>
                <a:gd name="T3" fmla="*/ 0 h 136"/>
                <a:gd name="T4" fmla="*/ 0 w 174"/>
                <a:gd name="T5" fmla="*/ 9 h 136"/>
                <a:gd name="T6" fmla="*/ 0 w 174"/>
                <a:gd name="T7" fmla="*/ 128 h 136"/>
                <a:gd name="T8" fmla="*/ 9 w 174"/>
                <a:gd name="T9" fmla="*/ 136 h 136"/>
                <a:gd name="T10" fmla="*/ 50 w 174"/>
                <a:gd name="T11" fmla="*/ 136 h 136"/>
                <a:gd name="T12" fmla="*/ 41 w 174"/>
                <a:gd name="T13" fmla="*/ 121 h 136"/>
                <a:gd name="T14" fmla="*/ 17 w 174"/>
                <a:gd name="T15" fmla="*/ 121 h 136"/>
                <a:gd name="T16" fmla="*/ 17 w 174"/>
                <a:gd name="T17" fmla="*/ 16 h 136"/>
                <a:gd name="T18" fmla="*/ 157 w 174"/>
                <a:gd name="T19" fmla="*/ 16 h 136"/>
                <a:gd name="T20" fmla="*/ 157 w 174"/>
                <a:gd name="T21" fmla="*/ 121 h 136"/>
                <a:gd name="T22" fmla="*/ 133 w 174"/>
                <a:gd name="T23" fmla="*/ 121 h 136"/>
                <a:gd name="T24" fmla="*/ 133 w 174"/>
                <a:gd name="T25" fmla="*/ 127 h 136"/>
                <a:gd name="T26" fmla="*/ 131 w 174"/>
                <a:gd name="T27" fmla="*/ 136 h 136"/>
                <a:gd name="T28" fmla="*/ 165 w 174"/>
                <a:gd name="T29" fmla="*/ 136 h 136"/>
                <a:gd name="T30" fmla="*/ 174 w 174"/>
                <a:gd name="T31" fmla="*/ 128 h 136"/>
                <a:gd name="T32" fmla="*/ 174 w 174"/>
                <a:gd name="T33" fmla="*/ 9 h 136"/>
                <a:gd name="T34" fmla="*/ 165 w 174"/>
                <a:gd name="T35" fmla="*/ 0 h 136"/>
                <a:gd name="T36" fmla="*/ 8 w 174"/>
                <a:gd name="T37" fmla="*/ 74 h 136"/>
                <a:gd name="T38" fmla="*/ 3 w 174"/>
                <a:gd name="T39" fmla="*/ 68 h 136"/>
                <a:gd name="T40" fmla="*/ 8 w 174"/>
                <a:gd name="T41" fmla="*/ 63 h 136"/>
                <a:gd name="T42" fmla="*/ 14 w 174"/>
                <a:gd name="T43" fmla="*/ 68 h 136"/>
                <a:gd name="T44" fmla="*/ 8 w 174"/>
                <a:gd name="T45" fmla="*/ 7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4" h="136">
                  <a:moveTo>
                    <a:pt x="16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2"/>
                    <a:pt x="4" y="136"/>
                    <a:pt x="9" y="136"/>
                  </a:cubicBezTo>
                  <a:cubicBezTo>
                    <a:pt x="50" y="136"/>
                    <a:pt x="50" y="136"/>
                    <a:pt x="50" y="136"/>
                  </a:cubicBezTo>
                  <a:cubicBezTo>
                    <a:pt x="46" y="131"/>
                    <a:pt x="43" y="126"/>
                    <a:pt x="41" y="121"/>
                  </a:cubicBezTo>
                  <a:cubicBezTo>
                    <a:pt x="17" y="121"/>
                    <a:pt x="17" y="121"/>
                    <a:pt x="17" y="121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21"/>
                    <a:pt x="157" y="121"/>
                    <a:pt x="157" y="121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30"/>
                    <a:pt x="132" y="133"/>
                    <a:pt x="131" y="136"/>
                  </a:cubicBezTo>
                  <a:cubicBezTo>
                    <a:pt x="165" y="136"/>
                    <a:pt x="165" y="136"/>
                    <a:pt x="165" y="136"/>
                  </a:cubicBezTo>
                  <a:cubicBezTo>
                    <a:pt x="170" y="136"/>
                    <a:pt x="174" y="132"/>
                    <a:pt x="174" y="128"/>
                  </a:cubicBezTo>
                  <a:cubicBezTo>
                    <a:pt x="174" y="9"/>
                    <a:pt x="174" y="9"/>
                    <a:pt x="174" y="9"/>
                  </a:cubicBezTo>
                  <a:cubicBezTo>
                    <a:pt x="174" y="4"/>
                    <a:pt x="170" y="0"/>
                    <a:pt x="165" y="0"/>
                  </a:cubicBezTo>
                  <a:close/>
                  <a:moveTo>
                    <a:pt x="8" y="74"/>
                  </a:moveTo>
                  <a:cubicBezTo>
                    <a:pt x="5" y="74"/>
                    <a:pt x="3" y="71"/>
                    <a:pt x="3" y="68"/>
                  </a:cubicBezTo>
                  <a:cubicBezTo>
                    <a:pt x="3" y="65"/>
                    <a:pt x="5" y="63"/>
                    <a:pt x="8" y="63"/>
                  </a:cubicBezTo>
                  <a:cubicBezTo>
                    <a:pt x="11" y="63"/>
                    <a:pt x="14" y="65"/>
                    <a:pt x="14" y="68"/>
                  </a:cubicBezTo>
                  <a:cubicBezTo>
                    <a:pt x="14" y="71"/>
                    <a:pt x="11" y="74"/>
                    <a:pt x="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1" name="Freeform 825"/>
            <p:cNvSpPr/>
            <p:nvPr>
              <p:custDataLst>
                <p:tags r:id="rId15"/>
              </p:custDataLst>
            </p:nvPr>
          </p:nvSpPr>
          <p:spPr bwMode="auto">
            <a:xfrm>
              <a:off x="1166813" y="1517650"/>
              <a:ext cx="330200" cy="509588"/>
            </a:xfrm>
            <a:custGeom>
              <a:avLst/>
              <a:gdLst>
                <a:gd name="T0" fmla="*/ 88 w 88"/>
                <a:gd name="T1" fmla="*/ 72 h 136"/>
                <a:gd name="T2" fmla="*/ 88 w 88"/>
                <a:gd name="T3" fmla="*/ 69 h 136"/>
                <a:gd name="T4" fmla="*/ 88 w 88"/>
                <a:gd name="T5" fmla="*/ 47 h 136"/>
                <a:gd name="T6" fmla="*/ 81 w 88"/>
                <a:gd name="T7" fmla="*/ 40 h 136"/>
                <a:gd name="T8" fmla="*/ 73 w 88"/>
                <a:gd name="T9" fmla="*/ 47 h 136"/>
                <a:gd name="T10" fmla="*/ 73 w 88"/>
                <a:gd name="T11" fmla="*/ 49 h 136"/>
                <a:gd name="T12" fmla="*/ 72 w 88"/>
                <a:gd name="T13" fmla="*/ 48 h 136"/>
                <a:gd name="T14" fmla="*/ 72 w 88"/>
                <a:gd name="T15" fmla="*/ 37 h 136"/>
                <a:gd name="T16" fmla="*/ 64 w 88"/>
                <a:gd name="T17" fmla="*/ 30 h 136"/>
                <a:gd name="T18" fmla="*/ 57 w 88"/>
                <a:gd name="T19" fmla="*/ 37 h 136"/>
                <a:gd name="T20" fmla="*/ 57 w 88"/>
                <a:gd name="T21" fmla="*/ 43 h 136"/>
                <a:gd name="T22" fmla="*/ 55 w 88"/>
                <a:gd name="T23" fmla="*/ 43 h 136"/>
                <a:gd name="T24" fmla="*/ 55 w 88"/>
                <a:gd name="T25" fmla="*/ 31 h 136"/>
                <a:gd name="T26" fmla="*/ 48 w 88"/>
                <a:gd name="T27" fmla="*/ 24 h 136"/>
                <a:gd name="T28" fmla="*/ 40 w 88"/>
                <a:gd name="T29" fmla="*/ 31 h 136"/>
                <a:gd name="T30" fmla="*/ 40 w 88"/>
                <a:gd name="T31" fmla="*/ 40 h 136"/>
                <a:gd name="T32" fmla="*/ 38 w 88"/>
                <a:gd name="T33" fmla="*/ 41 h 136"/>
                <a:gd name="T34" fmla="*/ 38 w 88"/>
                <a:gd name="T35" fmla="*/ 7 h 136"/>
                <a:gd name="T36" fmla="*/ 31 w 88"/>
                <a:gd name="T37" fmla="*/ 0 h 136"/>
                <a:gd name="T38" fmla="*/ 24 w 88"/>
                <a:gd name="T39" fmla="*/ 7 h 136"/>
                <a:gd name="T40" fmla="*/ 24 w 88"/>
                <a:gd name="T41" fmla="*/ 67 h 136"/>
                <a:gd name="T42" fmla="*/ 22 w 88"/>
                <a:gd name="T43" fmla="*/ 56 h 136"/>
                <a:gd name="T44" fmla="*/ 8 w 88"/>
                <a:gd name="T45" fmla="*/ 40 h 136"/>
                <a:gd name="T46" fmla="*/ 1 w 88"/>
                <a:gd name="T47" fmla="*/ 46 h 136"/>
                <a:gd name="T48" fmla="*/ 8 w 88"/>
                <a:gd name="T49" fmla="*/ 73 h 136"/>
                <a:gd name="T50" fmla="*/ 20 w 88"/>
                <a:gd name="T51" fmla="*/ 98 h 136"/>
                <a:gd name="T52" fmla="*/ 22 w 88"/>
                <a:gd name="T53" fmla="*/ 101 h 136"/>
                <a:gd name="T54" fmla="*/ 32 w 88"/>
                <a:gd name="T55" fmla="*/ 111 h 136"/>
                <a:gd name="T56" fmla="*/ 32 w 88"/>
                <a:gd name="T57" fmla="*/ 136 h 136"/>
                <a:gd name="T58" fmla="*/ 81 w 88"/>
                <a:gd name="T59" fmla="*/ 136 h 136"/>
                <a:gd name="T60" fmla="*/ 81 w 88"/>
                <a:gd name="T61" fmla="*/ 110 h 136"/>
                <a:gd name="T62" fmla="*/ 87 w 88"/>
                <a:gd name="T63" fmla="*/ 91 h 136"/>
                <a:gd name="T64" fmla="*/ 88 w 88"/>
                <a:gd name="T65" fmla="*/ 72 h 136"/>
                <a:gd name="T66" fmla="*/ 88 w 88"/>
                <a:gd name="T67" fmla="*/ 72 h 136"/>
                <a:gd name="T68" fmla="*/ 88 w 88"/>
                <a:gd name="T69" fmla="*/ 7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8" h="136">
                  <a:moveTo>
                    <a:pt x="88" y="72"/>
                  </a:moveTo>
                  <a:cubicBezTo>
                    <a:pt x="88" y="71"/>
                    <a:pt x="88" y="70"/>
                    <a:pt x="88" y="69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3"/>
                    <a:pt x="85" y="40"/>
                    <a:pt x="81" y="40"/>
                  </a:cubicBezTo>
                  <a:cubicBezTo>
                    <a:pt x="77" y="40"/>
                    <a:pt x="73" y="43"/>
                    <a:pt x="73" y="47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2" y="48"/>
                    <a:pt x="72" y="48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3"/>
                    <a:pt x="68" y="30"/>
                    <a:pt x="64" y="30"/>
                  </a:cubicBezTo>
                  <a:cubicBezTo>
                    <a:pt x="60" y="30"/>
                    <a:pt x="57" y="33"/>
                    <a:pt x="57" y="37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6" y="43"/>
                    <a:pt x="56" y="43"/>
                    <a:pt x="55" y="43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27"/>
                    <a:pt x="52" y="24"/>
                    <a:pt x="48" y="24"/>
                  </a:cubicBezTo>
                  <a:cubicBezTo>
                    <a:pt x="44" y="24"/>
                    <a:pt x="40" y="27"/>
                    <a:pt x="40" y="31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0"/>
                    <a:pt x="39" y="40"/>
                    <a:pt x="38" y="41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3"/>
                    <a:pt x="35" y="0"/>
                    <a:pt x="31" y="0"/>
                  </a:cubicBezTo>
                  <a:cubicBezTo>
                    <a:pt x="27" y="0"/>
                    <a:pt x="24" y="3"/>
                    <a:pt x="24" y="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2" y="63"/>
                    <a:pt x="22" y="59"/>
                    <a:pt x="22" y="56"/>
                  </a:cubicBezTo>
                  <a:cubicBezTo>
                    <a:pt x="19" y="44"/>
                    <a:pt x="12" y="39"/>
                    <a:pt x="8" y="40"/>
                  </a:cubicBezTo>
                  <a:cubicBezTo>
                    <a:pt x="7" y="40"/>
                    <a:pt x="0" y="43"/>
                    <a:pt x="1" y="46"/>
                  </a:cubicBezTo>
                  <a:cubicBezTo>
                    <a:pt x="2" y="48"/>
                    <a:pt x="7" y="60"/>
                    <a:pt x="8" y="73"/>
                  </a:cubicBezTo>
                  <a:cubicBezTo>
                    <a:pt x="8" y="82"/>
                    <a:pt x="14" y="91"/>
                    <a:pt x="20" y="98"/>
                  </a:cubicBezTo>
                  <a:cubicBezTo>
                    <a:pt x="20" y="99"/>
                    <a:pt x="21" y="100"/>
                    <a:pt x="22" y="101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81" y="136"/>
                    <a:pt x="81" y="136"/>
                    <a:pt x="81" y="136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5" y="104"/>
                    <a:pt x="87" y="97"/>
                    <a:pt x="87" y="91"/>
                  </a:cubicBezTo>
                  <a:cubicBezTo>
                    <a:pt x="88" y="85"/>
                    <a:pt x="88" y="78"/>
                    <a:pt x="88" y="72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8" y="72"/>
                    <a:pt x="88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46" name="Freeform 952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9205595" y="3419475"/>
            <a:ext cx="495935" cy="516255"/>
          </a:xfrm>
          <a:custGeom>
            <a:avLst/>
            <a:gdLst>
              <a:gd name="T0" fmla="*/ 888 w 888"/>
              <a:gd name="T1" fmla="*/ 491 h 925"/>
              <a:gd name="T2" fmla="*/ 462 w 888"/>
              <a:gd name="T3" fmla="*/ 917 h 925"/>
              <a:gd name="T4" fmla="*/ 426 w 888"/>
              <a:gd name="T5" fmla="*/ 491 h 925"/>
              <a:gd name="T6" fmla="*/ 0 w 888"/>
              <a:gd name="T7" fmla="*/ 455 h 925"/>
              <a:gd name="T8" fmla="*/ 426 w 888"/>
              <a:gd name="T9" fmla="*/ 29 h 925"/>
              <a:gd name="T10" fmla="*/ 462 w 888"/>
              <a:gd name="T11" fmla="*/ 455 h 925"/>
              <a:gd name="T12" fmla="*/ 119 w 888"/>
              <a:gd name="T13" fmla="*/ 400 h 925"/>
              <a:gd name="T14" fmla="*/ 261 w 888"/>
              <a:gd name="T15" fmla="*/ 185 h 925"/>
              <a:gd name="T16" fmla="*/ 192 w 888"/>
              <a:gd name="T17" fmla="*/ 0 h 925"/>
              <a:gd name="T18" fmla="*/ 119 w 888"/>
              <a:gd name="T19" fmla="*/ 185 h 925"/>
              <a:gd name="T20" fmla="*/ 762 w 888"/>
              <a:gd name="T21" fmla="*/ 526 h 925"/>
              <a:gd name="T22" fmla="*/ 621 w 888"/>
              <a:gd name="T23" fmla="*/ 741 h 925"/>
              <a:gd name="T24" fmla="*/ 689 w 888"/>
              <a:gd name="T25" fmla="*/ 925 h 925"/>
              <a:gd name="T26" fmla="*/ 762 w 888"/>
              <a:gd name="T27" fmla="*/ 741 h 925"/>
              <a:gd name="T28" fmla="*/ 141 w 888"/>
              <a:gd name="T29" fmla="*/ 618 h 925"/>
              <a:gd name="T30" fmla="*/ 256 w 888"/>
              <a:gd name="T31" fmla="*/ 618 h 925"/>
              <a:gd name="T32" fmla="*/ 265 w 888"/>
              <a:gd name="T33" fmla="*/ 570 h 925"/>
              <a:gd name="T34" fmla="*/ 132 w 888"/>
              <a:gd name="T35" fmla="*/ 570 h 925"/>
              <a:gd name="T36" fmla="*/ 141 w 888"/>
              <a:gd name="T37" fmla="*/ 618 h 925"/>
              <a:gd name="T38" fmla="*/ 212 w 888"/>
              <a:gd name="T39" fmla="*/ 760 h 925"/>
              <a:gd name="T40" fmla="*/ 213 w 888"/>
              <a:gd name="T41" fmla="*/ 706 h 925"/>
              <a:gd name="T42" fmla="*/ 182 w 888"/>
              <a:gd name="T43" fmla="*/ 706 h 925"/>
              <a:gd name="T44" fmla="*/ 183 w 888"/>
              <a:gd name="T45" fmla="*/ 759 h 925"/>
              <a:gd name="T46" fmla="*/ 74 w 888"/>
              <a:gd name="T47" fmla="*/ 729 h 925"/>
              <a:gd name="T48" fmla="*/ 73 w 888"/>
              <a:gd name="T49" fmla="*/ 860 h 925"/>
              <a:gd name="T50" fmla="*/ 198 w 888"/>
              <a:gd name="T51" fmla="*/ 880 h 925"/>
              <a:gd name="T52" fmla="*/ 323 w 888"/>
              <a:gd name="T53" fmla="*/ 860 h 925"/>
              <a:gd name="T54" fmla="*/ 266 w 888"/>
              <a:gd name="T55" fmla="*/ 669 h 925"/>
              <a:gd name="T56" fmla="*/ 581 w 888"/>
              <a:gd name="T57" fmla="*/ 144 h 925"/>
              <a:gd name="T58" fmla="*/ 802 w 888"/>
              <a:gd name="T59" fmla="*/ 144 h 925"/>
              <a:gd name="T60" fmla="*/ 755 w 888"/>
              <a:gd name="T61" fmla="*/ 308 h 925"/>
              <a:gd name="T62" fmla="*/ 641 w 888"/>
              <a:gd name="T63" fmla="*/ 306 h 925"/>
              <a:gd name="T64" fmla="*/ 634 w 888"/>
              <a:gd name="T65" fmla="*/ 259 h 925"/>
              <a:gd name="T66" fmla="*/ 605 w 888"/>
              <a:gd name="T67" fmla="*/ 144 h 925"/>
              <a:gd name="T68" fmla="*/ 658 w 888"/>
              <a:gd name="T69" fmla="*/ 249 h 925"/>
              <a:gd name="T70" fmla="*/ 730 w 888"/>
              <a:gd name="T71" fmla="*/ 287 h 925"/>
              <a:gd name="T72" fmla="*/ 736 w 888"/>
              <a:gd name="T73" fmla="*/ 239 h 925"/>
              <a:gd name="T74" fmla="*/ 692 w 888"/>
              <a:gd name="T75" fmla="*/ 56 h 925"/>
              <a:gd name="T76" fmla="*/ 747 w 888"/>
              <a:gd name="T77" fmla="*/ 313 h 925"/>
              <a:gd name="T78" fmla="*/ 627 w 888"/>
              <a:gd name="T79" fmla="*/ 327 h 925"/>
              <a:gd name="T80" fmla="*/ 747 w 888"/>
              <a:gd name="T81" fmla="*/ 341 h 925"/>
              <a:gd name="T82" fmla="*/ 755 w 888"/>
              <a:gd name="T83" fmla="*/ 359 h 925"/>
              <a:gd name="T84" fmla="*/ 644 w 888"/>
              <a:gd name="T85" fmla="*/ 345 h 925"/>
              <a:gd name="T86" fmla="*/ 644 w 888"/>
              <a:gd name="T87" fmla="*/ 373 h 925"/>
              <a:gd name="T88" fmla="*/ 755 w 888"/>
              <a:gd name="T89" fmla="*/ 359 h 925"/>
              <a:gd name="T90" fmla="*/ 653 w 888"/>
              <a:gd name="T91" fmla="*/ 377 h 925"/>
              <a:gd name="T92" fmla="*/ 653 w 888"/>
              <a:gd name="T93" fmla="*/ 405 h 925"/>
              <a:gd name="T94" fmla="*/ 744 w 888"/>
              <a:gd name="T95" fmla="*/ 391 h 925"/>
              <a:gd name="T96" fmla="*/ 750 w 888"/>
              <a:gd name="T97" fmla="*/ 155 h 925"/>
              <a:gd name="T98" fmla="*/ 760 w 888"/>
              <a:gd name="T99" fmla="*/ 145 h 925"/>
              <a:gd name="T100" fmla="*/ 642 w 888"/>
              <a:gd name="T101" fmla="*/ 107 h 925"/>
              <a:gd name="T102" fmla="*/ 750 w 888"/>
              <a:gd name="T103" fmla="*/ 155 h 9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88" h="925">
                <a:moveTo>
                  <a:pt x="888" y="455"/>
                </a:moveTo>
                <a:cubicBezTo>
                  <a:pt x="888" y="491"/>
                  <a:pt x="888" y="491"/>
                  <a:pt x="888" y="491"/>
                </a:cubicBezTo>
                <a:cubicBezTo>
                  <a:pt x="462" y="491"/>
                  <a:pt x="462" y="491"/>
                  <a:pt x="462" y="491"/>
                </a:cubicBezTo>
                <a:cubicBezTo>
                  <a:pt x="462" y="917"/>
                  <a:pt x="462" y="917"/>
                  <a:pt x="462" y="917"/>
                </a:cubicBezTo>
                <a:cubicBezTo>
                  <a:pt x="426" y="917"/>
                  <a:pt x="426" y="917"/>
                  <a:pt x="426" y="917"/>
                </a:cubicBezTo>
                <a:cubicBezTo>
                  <a:pt x="426" y="491"/>
                  <a:pt x="426" y="491"/>
                  <a:pt x="426" y="491"/>
                </a:cubicBezTo>
                <a:cubicBezTo>
                  <a:pt x="0" y="491"/>
                  <a:pt x="0" y="491"/>
                  <a:pt x="0" y="491"/>
                </a:cubicBezTo>
                <a:cubicBezTo>
                  <a:pt x="0" y="455"/>
                  <a:pt x="0" y="455"/>
                  <a:pt x="0" y="455"/>
                </a:cubicBezTo>
                <a:cubicBezTo>
                  <a:pt x="426" y="455"/>
                  <a:pt x="426" y="455"/>
                  <a:pt x="426" y="455"/>
                </a:cubicBezTo>
                <a:cubicBezTo>
                  <a:pt x="426" y="29"/>
                  <a:pt x="426" y="29"/>
                  <a:pt x="426" y="29"/>
                </a:cubicBezTo>
                <a:cubicBezTo>
                  <a:pt x="462" y="29"/>
                  <a:pt x="462" y="29"/>
                  <a:pt x="462" y="29"/>
                </a:cubicBezTo>
                <a:cubicBezTo>
                  <a:pt x="462" y="455"/>
                  <a:pt x="462" y="455"/>
                  <a:pt x="462" y="455"/>
                </a:cubicBezTo>
                <a:lnTo>
                  <a:pt x="888" y="455"/>
                </a:lnTo>
                <a:close/>
                <a:moveTo>
                  <a:pt x="119" y="400"/>
                </a:moveTo>
                <a:cubicBezTo>
                  <a:pt x="261" y="400"/>
                  <a:pt x="261" y="400"/>
                  <a:pt x="261" y="400"/>
                </a:cubicBezTo>
                <a:cubicBezTo>
                  <a:pt x="261" y="185"/>
                  <a:pt x="261" y="185"/>
                  <a:pt x="261" y="185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192" y="0"/>
                  <a:pt x="192" y="0"/>
                  <a:pt x="192" y="0"/>
                </a:cubicBezTo>
                <a:cubicBezTo>
                  <a:pt x="49" y="185"/>
                  <a:pt x="49" y="185"/>
                  <a:pt x="49" y="185"/>
                </a:cubicBezTo>
                <a:cubicBezTo>
                  <a:pt x="119" y="185"/>
                  <a:pt x="119" y="185"/>
                  <a:pt x="119" y="185"/>
                </a:cubicBezTo>
                <a:lnTo>
                  <a:pt x="119" y="400"/>
                </a:lnTo>
                <a:close/>
                <a:moveTo>
                  <a:pt x="762" y="526"/>
                </a:moveTo>
                <a:cubicBezTo>
                  <a:pt x="621" y="526"/>
                  <a:pt x="621" y="526"/>
                  <a:pt x="621" y="526"/>
                </a:cubicBezTo>
                <a:cubicBezTo>
                  <a:pt x="621" y="741"/>
                  <a:pt x="621" y="741"/>
                  <a:pt x="621" y="741"/>
                </a:cubicBezTo>
                <a:cubicBezTo>
                  <a:pt x="551" y="741"/>
                  <a:pt x="551" y="741"/>
                  <a:pt x="551" y="741"/>
                </a:cubicBezTo>
                <a:cubicBezTo>
                  <a:pt x="689" y="925"/>
                  <a:pt x="689" y="925"/>
                  <a:pt x="689" y="925"/>
                </a:cubicBezTo>
                <a:cubicBezTo>
                  <a:pt x="832" y="741"/>
                  <a:pt x="832" y="741"/>
                  <a:pt x="832" y="741"/>
                </a:cubicBezTo>
                <a:cubicBezTo>
                  <a:pt x="762" y="741"/>
                  <a:pt x="762" y="741"/>
                  <a:pt x="762" y="741"/>
                </a:cubicBezTo>
                <a:lnTo>
                  <a:pt x="762" y="526"/>
                </a:lnTo>
                <a:close/>
                <a:moveTo>
                  <a:pt x="141" y="618"/>
                </a:moveTo>
                <a:cubicBezTo>
                  <a:pt x="153" y="649"/>
                  <a:pt x="175" y="677"/>
                  <a:pt x="200" y="677"/>
                </a:cubicBezTo>
                <a:cubicBezTo>
                  <a:pt x="224" y="677"/>
                  <a:pt x="245" y="649"/>
                  <a:pt x="256" y="618"/>
                </a:cubicBezTo>
                <a:cubicBezTo>
                  <a:pt x="264" y="618"/>
                  <a:pt x="271" y="610"/>
                  <a:pt x="274" y="599"/>
                </a:cubicBezTo>
                <a:cubicBezTo>
                  <a:pt x="277" y="586"/>
                  <a:pt x="273" y="574"/>
                  <a:pt x="265" y="570"/>
                </a:cubicBezTo>
                <a:cubicBezTo>
                  <a:pt x="262" y="533"/>
                  <a:pt x="233" y="503"/>
                  <a:pt x="198" y="503"/>
                </a:cubicBezTo>
                <a:cubicBezTo>
                  <a:pt x="163" y="503"/>
                  <a:pt x="134" y="533"/>
                  <a:pt x="132" y="570"/>
                </a:cubicBezTo>
                <a:cubicBezTo>
                  <a:pt x="123" y="574"/>
                  <a:pt x="119" y="586"/>
                  <a:pt x="122" y="599"/>
                </a:cubicBezTo>
                <a:cubicBezTo>
                  <a:pt x="125" y="610"/>
                  <a:pt x="133" y="618"/>
                  <a:pt x="141" y="618"/>
                </a:cubicBezTo>
                <a:moveTo>
                  <a:pt x="266" y="669"/>
                </a:moveTo>
                <a:cubicBezTo>
                  <a:pt x="212" y="760"/>
                  <a:pt x="212" y="760"/>
                  <a:pt x="212" y="760"/>
                </a:cubicBezTo>
                <a:cubicBezTo>
                  <a:pt x="206" y="719"/>
                  <a:pt x="206" y="719"/>
                  <a:pt x="206" y="719"/>
                </a:cubicBezTo>
                <a:cubicBezTo>
                  <a:pt x="210" y="716"/>
                  <a:pt x="213" y="712"/>
                  <a:pt x="213" y="706"/>
                </a:cubicBezTo>
                <a:cubicBezTo>
                  <a:pt x="213" y="698"/>
                  <a:pt x="206" y="691"/>
                  <a:pt x="198" y="691"/>
                </a:cubicBezTo>
                <a:cubicBezTo>
                  <a:pt x="189" y="691"/>
                  <a:pt x="182" y="698"/>
                  <a:pt x="182" y="706"/>
                </a:cubicBezTo>
                <a:cubicBezTo>
                  <a:pt x="182" y="712"/>
                  <a:pt x="185" y="716"/>
                  <a:pt x="190" y="719"/>
                </a:cubicBezTo>
                <a:cubicBezTo>
                  <a:pt x="183" y="759"/>
                  <a:pt x="183" y="759"/>
                  <a:pt x="183" y="759"/>
                </a:cubicBezTo>
                <a:cubicBezTo>
                  <a:pt x="130" y="669"/>
                  <a:pt x="130" y="669"/>
                  <a:pt x="130" y="669"/>
                </a:cubicBezTo>
                <a:cubicBezTo>
                  <a:pt x="100" y="682"/>
                  <a:pt x="78" y="704"/>
                  <a:pt x="74" y="729"/>
                </a:cubicBezTo>
                <a:cubicBezTo>
                  <a:pt x="73" y="729"/>
                  <a:pt x="73" y="729"/>
                  <a:pt x="73" y="729"/>
                </a:cubicBezTo>
                <a:cubicBezTo>
                  <a:pt x="73" y="860"/>
                  <a:pt x="73" y="860"/>
                  <a:pt x="73" y="860"/>
                </a:cubicBezTo>
                <a:cubicBezTo>
                  <a:pt x="74" y="860"/>
                  <a:pt x="74" y="860"/>
                  <a:pt x="74" y="860"/>
                </a:cubicBezTo>
                <a:cubicBezTo>
                  <a:pt x="79" y="871"/>
                  <a:pt x="133" y="880"/>
                  <a:pt x="198" y="880"/>
                </a:cubicBezTo>
                <a:cubicBezTo>
                  <a:pt x="263" y="880"/>
                  <a:pt x="317" y="871"/>
                  <a:pt x="322" y="860"/>
                </a:cubicBezTo>
                <a:cubicBezTo>
                  <a:pt x="323" y="860"/>
                  <a:pt x="323" y="860"/>
                  <a:pt x="323" y="860"/>
                </a:cubicBezTo>
                <a:cubicBezTo>
                  <a:pt x="322" y="729"/>
                  <a:pt x="322" y="729"/>
                  <a:pt x="322" y="729"/>
                </a:cubicBezTo>
                <a:cubicBezTo>
                  <a:pt x="317" y="704"/>
                  <a:pt x="296" y="682"/>
                  <a:pt x="266" y="669"/>
                </a:cubicBezTo>
                <a:moveTo>
                  <a:pt x="634" y="259"/>
                </a:moveTo>
                <a:cubicBezTo>
                  <a:pt x="602" y="231"/>
                  <a:pt x="581" y="184"/>
                  <a:pt x="581" y="144"/>
                </a:cubicBezTo>
                <a:cubicBezTo>
                  <a:pt x="581" y="83"/>
                  <a:pt x="631" y="33"/>
                  <a:pt x="692" y="33"/>
                </a:cubicBezTo>
                <a:cubicBezTo>
                  <a:pt x="753" y="33"/>
                  <a:pt x="802" y="83"/>
                  <a:pt x="802" y="144"/>
                </a:cubicBezTo>
                <a:cubicBezTo>
                  <a:pt x="802" y="183"/>
                  <a:pt x="782" y="228"/>
                  <a:pt x="752" y="256"/>
                </a:cubicBezTo>
                <a:cubicBezTo>
                  <a:pt x="755" y="308"/>
                  <a:pt x="755" y="308"/>
                  <a:pt x="755" y="308"/>
                </a:cubicBezTo>
                <a:cubicBezTo>
                  <a:pt x="753" y="307"/>
                  <a:pt x="750" y="306"/>
                  <a:pt x="747" y="306"/>
                </a:cubicBezTo>
                <a:cubicBezTo>
                  <a:pt x="641" y="306"/>
                  <a:pt x="641" y="306"/>
                  <a:pt x="641" y="306"/>
                </a:cubicBezTo>
                <a:cubicBezTo>
                  <a:pt x="637" y="306"/>
                  <a:pt x="634" y="307"/>
                  <a:pt x="631" y="309"/>
                </a:cubicBezTo>
                <a:cubicBezTo>
                  <a:pt x="634" y="259"/>
                  <a:pt x="634" y="259"/>
                  <a:pt x="634" y="259"/>
                </a:cubicBezTo>
                <a:moveTo>
                  <a:pt x="692" y="56"/>
                </a:moveTo>
                <a:cubicBezTo>
                  <a:pt x="644" y="56"/>
                  <a:pt x="605" y="96"/>
                  <a:pt x="605" y="144"/>
                </a:cubicBezTo>
                <a:cubicBezTo>
                  <a:pt x="605" y="178"/>
                  <a:pt x="623" y="218"/>
                  <a:pt x="649" y="241"/>
                </a:cubicBezTo>
                <a:cubicBezTo>
                  <a:pt x="658" y="249"/>
                  <a:pt x="658" y="249"/>
                  <a:pt x="658" y="249"/>
                </a:cubicBezTo>
                <a:cubicBezTo>
                  <a:pt x="656" y="287"/>
                  <a:pt x="656" y="287"/>
                  <a:pt x="656" y="287"/>
                </a:cubicBezTo>
                <a:cubicBezTo>
                  <a:pt x="730" y="287"/>
                  <a:pt x="730" y="287"/>
                  <a:pt x="730" y="287"/>
                </a:cubicBezTo>
                <a:cubicBezTo>
                  <a:pt x="728" y="247"/>
                  <a:pt x="728" y="247"/>
                  <a:pt x="728" y="247"/>
                </a:cubicBezTo>
                <a:cubicBezTo>
                  <a:pt x="736" y="239"/>
                  <a:pt x="736" y="239"/>
                  <a:pt x="736" y="239"/>
                </a:cubicBezTo>
                <a:cubicBezTo>
                  <a:pt x="761" y="216"/>
                  <a:pt x="779" y="177"/>
                  <a:pt x="779" y="144"/>
                </a:cubicBezTo>
                <a:cubicBezTo>
                  <a:pt x="779" y="96"/>
                  <a:pt x="740" y="56"/>
                  <a:pt x="692" y="56"/>
                </a:cubicBezTo>
                <a:moveTo>
                  <a:pt x="761" y="327"/>
                </a:moveTo>
                <a:cubicBezTo>
                  <a:pt x="761" y="319"/>
                  <a:pt x="755" y="313"/>
                  <a:pt x="747" y="313"/>
                </a:cubicBezTo>
                <a:cubicBezTo>
                  <a:pt x="641" y="313"/>
                  <a:pt x="641" y="313"/>
                  <a:pt x="641" y="313"/>
                </a:cubicBezTo>
                <a:cubicBezTo>
                  <a:pt x="633" y="313"/>
                  <a:pt x="627" y="319"/>
                  <a:pt x="627" y="327"/>
                </a:cubicBezTo>
                <a:cubicBezTo>
                  <a:pt x="627" y="334"/>
                  <a:pt x="633" y="341"/>
                  <a:pt x="641" y="341"/>
                </a:cubicBezTo>
                <a:cubicBezTo>
                  <a:pt x="747" y="341"/>
                  <a:pt x="747" y="341"/>
                  <a:pt x="747" y="341"/>
                </a:cubicBezTo>
                <a:cubicBezTo>
                  <a:pt x="755" y="341"/>
                  <a:pt x="761" y="334"/>
                  <a:pt x="761" y="327"/>
                </a:cubicBezTo>
                <a:moveTo>
                  <a:pt x="755" y="359"/>
                </a:moveTo>
                <a:cubicBezTo>
                  <a:pt x="755" y="351"/>
                  <a:pt x="749" y="345"/>
                  <a:pt x="742" y="345"/>
                </a:cubicBezTo>
                <a:cubicBezTo>
                  <a:pt x="644" y="345"/>
                  <a:pt x="644" y="345"/>
                  <a:pt x="644" y="345"/>
                </a:cubicBezTo>
                <a:cubicBezTo>
                  <a:pt x="637" y="345"/>
                  <a:pt x="631" y="351"/>
                  <a:pt x="631" y="359"/>
                </a:cubicBezTo>
                <a:cubicBezTo>
                  <a:pt x="631" y="367"/>
                  <a:pt x="637" y="373"/>
                  <a:pt x="644" y="373"/>
                </a:cubicBezTo>
                <a:cubicBezTo>
                  <a:pt x="742" y="373"/>
                  <a:pt x="742" y="373"/>
                  <a:pt x="742" y="373"/>
                </a:cubicBezTo>
                <a:cubicBezTo>
                  <a:pt x="749" y="373"/>
                  <a:pt x="755" y="367"/>
                  <a:pt x="755" y="359"/>
                </a:cubicBezTo>
                <a:moveTo>
                  <a:pt x="734" y="377"/>
                </a:moveTo>
                <a:cubicBezTo>
                  <a:pt x="653" y="377"/>
                  <a:pt x="653" y="377"/>
                  <a:pt x="653" y="377"/>
                </a:cubicBezTo>
                <a:cubicBezTo>
                  <a:pt x="647" y="377"/>
                  <a:pt x="642" y="384"/>
                  <a:pt x="642" y="391"/>
                </a:cubicBezTo>
                <a:cubicBezTo>
                  <a:pt x="642" y="399"/>
                  <a:pt x="647" y="405"/>
                  <a:pt x="653" y="405"/>
                </a:cubicBezTo>
                <a:cubicBezTo>
                  <a:pt x="734" y="405"/>
                  <a:pt x="734" y="405"/>
                  <a:pt x="734" y="405"/>
                </a:cubicBezTo>
                <a:cubicBezTo>
                  <a:pt x="740" y="405"/>
                  <a:pt x="744" y="399"/>
                  <a:pt x="744" y="391"/>
                </a:cubicBezTo>
                <a:cubicBezTo>
                  <a:pt x="744" y="384"/>
                  <a:pt x="740" y="377"/>
                  <a:pt x="734" y="377"/>
                </a:cubicBezTo>
                <a:moveTo>
                  <a:pt x="750" y="155"/>
                </a:moveTo>
                <a:cubicBezTo>
                  <a:pt x="750" y="169"/>
                  <a:pt x="746" y="182"/>
                  <a:pt x="738" y="193"/>
                </a:cubicBezTo>
                <a:cubicBezTo>
                  <a:pt x="751" y="181"/>
                  <a:pt x="760" y="164"/>
                  <a:pt x="760" y="145"/>
                </a:cubicBezTo>
                <a:cubicBezTo>
                  <a:pt x="760" y="110"/>
                  <a:pt x="731" y="81"/>
                  <a:pt x="695" y="81"/>
                </a:cubicBezTo>
                <a:cubicBezTo>
                  <a:pt x="673" y="81"/>
                  <a:pt x="654" y="92"/>
                  <a:pt x="642" y="107"/>
                </a:cubicBezTo>
                <a:cubicBezTo>
                  <a:pt x="654" y="97"/>
                  <a:pt x="669" y="91"/>
                  <a:pt x="685" y="91"/>
                </a:cubicBezTo>
                <a:cubicBezTo>
                  <a:pt x="721" y="91"/>
                  <a:pt x="750" y="120"/>
                  <a:pt x="750" y="15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7" name="TextBox 20"/>
          <p:cNvSpPr txBox="1"/>
          <p:nvPr>
            <p:custDataLst>
              <p:tags r:id="rId10"/>
            </p:custDataLst>
          </p:nvPr>
        </p:nvSpPr>
        <p:spPr>
          <a:xfrm>
            <a:off x="5694680" y="4916170"/>
            <a:ext cx="52292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潜在的客户可以快速获得自己感兴趣的产品信息</a:t>
            </a: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企业则利用微信平台推广自己的产品和品牌，使其产品信息得到快速有效的传播，从而实现针对性营销</a:t>
            </a:r>
          </a:p>
        </p:txBody>
      </p:sp>
      <p:sp>
        <p:nvSpPr>
          <p:cNvPr id="48" name="TextBox 21"/>
          <p:cNvSpPr txBox="1"/>
          <p:nvPr>
            <p:custDataLst>
              <p:tags r:id="rId11"/>
            </p:custDataLst>
          </p:nvPr>
        </p:nvSpPr>
        <p:spPr>
          <a:xfrm>
            <a:off x="5694680" y="4476750"/>
            <a:ext cx="69342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6BB6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作用</a:t>
            </a:r>
          </a:p>
        </p:txBody>
      </p:sp>
      <p:pic>
        <p:nvPicPr>
          <p:cNvPr id="2" name="图片 2" descr="IMG_256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2049145" y="2456815"/>
            <a:ext cx="1894205" cy="18218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>
            <p:custDataLst>
              <p:tags r:id="rId13"/>
            </p:custDataLst>
          </p:nvPr>
        </p:nvSpPr>
        <p:spPr>
          <a:xfrm rot="2700000">
            <a:off x="1838630" y="1862805"/>
            <a:ext cx="181545" cy="18154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42" name="文本框 4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4" name="菱形 4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5" name="菱形 4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4" name="ïṩľïḍê"/>
          <p:cNvSpPr/>
          <p:nvPr>
            <p:custDataLst>
              <p:tags r:id="rId1"/>
            </p:custDataLst>
          </p:nvPr>
        </p:nvSpPr>
        <p:spPr>
          <a:xfrm>
            <a:off x="4057745" y="1729654"/>
            <a:ext cx="3956682" cy="3956682"/>
          </a:xfrm>
          <a:custGeom>
            <a:avLst/>
            <a:gdLst>
              <a:gd name="connsiteX0" fmla="*/ 793669 w 1587337"/>
              <a:gd name="connsiteY0" fmla="*/ 0 h 1587337"/>
              <a:gd name="connsiteX1" fmla="*/ 940260 w 1587337"/>
              <a:gd name="connsiteY1" fmla="*/ 60713 h 1587337"/>
              <a:gd name="connsiteX2" fmla="*/ 1526624 w 1587337"/>
              <a:gd name="connsiteY2" fmla="*/ 647077 h 1587337"/>
              <a:gd name="connsiteX3" fmla="*/ 1526624 w 1587337"/>
              <a:gd name="connsiteY3" fmla="*/ 940260 h 1587337"/>
              <a:gd name="connsiteX4" fmla="*/ 940260 w 1587337"/>
              <a:gd name="connsiteY4" fmla="*/ 1526624 h 1587337"/>
              <a:gd name="connsiteX5" fmla="*/ 647077 w 1587337"/>
              <a:gd name="connsiteY5" fmla="*/ 1526624 h 1587337"/>
              <a:gd name="connsiteX6" fmla="*/ 60713 w 1587337"/>
              <a:gd name="connsiteY6" fmla="*/ 940260 h 1587337"/>
              <a:gd name="connsiteX7" fmla="*/ 60713 w 1587337"/>
              <a:gd name="connsiteY7" fmla="*/ 647077 h 1587337"/>
              <a:gd name="connsiteX8" fmla="*/ 647077 w 1587337"/>
              <a:gd name="connsiteY8" fmla="*/ 60713 h 1587337"/>
              <a:gd name="connsiteX9" fmla="*/ 793669 w 1587337"/>
              <a:gd name="connsiteY9" fmla="*/ 0 h 1587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87337" h="1587337">
                <a:moveTo>
                  <a:pt x="793669" y="0"/>
                </a:moveTo>
                <a:cubicBezTo>
                  <a:pt x="846727" y="0"/>
                  <a:pt x="899785" y="20237"/>
                  <a:pt x="940260" y="60713"/>
                </a:cubicBezTo>
                <a:lnTo>
                  <a:pt x="1526624" y="647077"/>
                </a:lnTo>
                <a:cubicBezTo>
                  <a:pt x="1607575" y="728028"/>
                  <a:pt x="1607575" y="859309"/>
                  <a:pt x="1526624" y="940260"/>
                </a:cubicBezTo>
                <a:lnTo>
                  <a:pt x="940260" y="1526624"/>
                </a:lnTo>
                <a:cubicBezTo>
                  <a:pt x="859309" y="1607575"/>
                  <a:pt x="728028" y="1607575"/>
                  <a:pt x="647077" y="1526624"/>
                </a:cubicBezTo>
                <a:lnTo>
                  <a:pt x="60713" y="940260"/>
                </a:lnTo>
                <a:cubicBezTo>
                  <a:pt x="-20238" y="859309"/>
                  <a:pt x="-20238" y="728028"/>
                  <a:pt x="60713" y="647077"/>
                </a:cubicBezTo>
                <a:lnTo>
                  <a:pt x="647077" y="60713"/>
                </a:lnTo>
                <a:cubicBezTo>
                  <a:pt x="687553" y="20237"/>
                  <a:pt x="740611" y="0"/>
                  <a:pt x="79366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5715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5" name="íṡliḋè"/>
          <p:cNvSpPr/>
          <p:nvPr>
            <p:custDataLst>
              <p:tags r:id="rId2"/>
            </p:custDataLst>
          </p:nvPr>
        </p:nvSpPr>
        <p:spPr>
          <a:xfrm>
            <a:off x="4405217" y="2077126"/>
            <a:ext cx="3261738" cy="3261738"/>
          </a:xfrm>
          <a:custGeom>
            <a:avLst/>
            <a:gdLst>
              <a:gd name="connsiteX0" fmla="*/ 793669 w 1587337"/>
              <a:gd name="connsiteY0" fmla="*/ 0 h 1587337"/>
              <a:gd name="connsiteX1" fmla="*/ 940260 w 1587337"/>
              <a:gd name="connsiteY1" fmla="*/ 60713 h 1587337"/>
              <a:gd name="connsiteX2" fmla="*/ 1526624 w 1587337"/>
              <a:gd name="connsiteY2" fmla="*/ 647077 h 1587337"/>
              <a:gd name="connsiteX3" fmla="*/ 1526624 w 1587337"/>
              <a:gd name="connsiteY3" fmla="*/ 940260 h 1587337"/>
              <a:gd name="connsiteX4" fmla="*/ 940260 w 1587337"/>
              <a:gd name="connsiteY4" fmla="*/ 1526624 h 1587337"/>
              <a:gd name="connsiteX5" fmla="*/ 647077 w 1587337"/>
              <a:gd name="connsiteY5" fmla="*/ 1526624 h 1587337"/>
              <a:gd name="connsiteX6" fmla="*/ 60713 w 1587337"/>
              <a:gd name="connsiteY6" fmla="*/ 940260 h 1587337"/>
              <a:gd name="connsiteX7" fmla="*/ 60713 w 1587337"/>
              <a:gd name="connsiteY7" fmla="*/ 647077 h 1587337"/>
              <a:gd name="connsiteX8" fmla="*/ 647077 w 1587337"/>
              <a:gd name="connsiteY8" fmla="*/ 60713 h 1587337"/>
              <a:gd name="connsiteX9" fmla="*/ 793669 w 1587337"/>
              <a:gd name="connsiteY9" fmla="*/ 0 h 1587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87337" h="1587337">
                <a:moveTo>
                  <a:pt x="793669" y="0"/>
                </a:moveTo>
                <a:cubicBezTo>
                  <a:pt x="846727" y="0"/>
                  <a:pt x="899785" y="20237"/>
                  <a:pt x="940260" y="60713"/>
                </a:cubicBezTo>
                <a:lnTo>
                  <a:pt x="1526624" y="647077"/>
                </a:lnTo>
                <a:cubicBezTo>
                  <a:pt x="1607575" y="728028"/>
                  <a:pt x="1607575" y="859309"/>
                  <a:pt x="1526624" y="940260"/>
                </a:cubicBezTo>
                <a:lnTo>
                  <a:pt x="940260" y="1526624"/>
                </a:lnTo>
                <a:cubicBezTo>
                  <a:pt x="859309" y="1607575"/>
                  <a:pt x="728028" y="1607575"/>
                  <a:pt x="647077" y="1526624"/>
                </a:cubicBezTo>
                <a:lnTo>
                  <a:pt x="60713" y="940260"/>
                </a:lnTo>
                <a:cubicBezTo>
                  <a:pt x="-20238" y="859309"/>
                  <a:pt x="-20238" y="728028"/>
                  <a:pt x="60713" y="647077"/>
                </a:cubicBezTo>
                <a:lnTo>
                  <a:pt x="647077" y="60713"/>
                </a:lnTo>
                <a:cubicBezTo>
                  <a:pt x="687553" y="20237"/>
                  <a:pt x="740611" y="0"/>
                  <a:pt x="793669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 w="5715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6" name="íSlïḍê"/>
          <p:cNvSpPr/>
          <p:nvPr>
            <p:custDataLst>
              <p:tags r:id="rId3"/>
            </p:custDataLst>
          </p:nvPr>
        </p:nvSpPr>
        <p:spPr>
          <a:xfrm>
            <a:off x="4743545" y="2415454"/>
            <a:ext cx="2585082" cy="2585082"/>
          </a:xfrm>
          <a:custGeom>
            <a:avLst/>
            <a:gdLst>
              <a:gd name="connsiteX0" fmla="*/ 793669 w 1587337"/>
              <a:gd name="connsiteY0" fmla="*/ 0 h 1587337"/>
              <a:gd name="connsiteX1" fmla="*/ 940260 w 1587337"/>
              <a:gd name="connsiteY1" fmla="*/ 60713 h 1587337"/>
              <a:gd name="connsiteX2" fmla="*/ 1526624 w 1587337"/>
              <a:gd name="connsiteY2" fmla="*/ 647077 h 1587337"/>
              <a:gd name="connsiteX3" fmla="*/ 1526624 w 1587337"/>
              <a:gd name="connsiteY3" fmla="*/ 940260 h 1587337"/>
              <a:gd name="connsiteX4" fmla="*/ 940260 w 1587337"/>
              <a:gd name="connsiteY4" fmla="*/ 1526624 h 1587337"/>
              <a:gd name="connsiteX5" fmla="*/ 647077 w 1587337"/>
              <a:gd name="connsiteY5" fmla="*/ 1526624 h 1587337"/>
              <a:gd name="connsiteX6" fmla="*/ 60713 w 1587337"/>
              <a:gd name="connsiteY6" fmla="*/ 940260 h 1587337"/>
              <a:gd name="connsiteX7" fmla="*/ 60713 w 1587337"/>
              <a:gd name="connsiteY7" fmla="*/ 647077 h 1587337"/>
              <a:gd name="connsiteX8" fmla="*/ 647077 w 1587337"/>
              <a:gd name="connsiteY8" fmla="*/ 60713 h 1587337"/>
              <a:gd name="connsiteX9" fmla="*/ 793669 w 1587337"/>
              <a:gd name="connsiteY9" fmla="*/ 0 h 1587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87337" h="1587337">
                <a:moveTo>
                  <a:pt x="793669" y="0"/>
                </a:moveTo>
                <a:cubicBezTo>
                  <a:pt x="846727" y="0"/>
                  <a:pt x="899785" y="20237"/>
                  <a:pt x="940260" y="60713"/>
                </a:cubicBezTo>
                <a:lnTo>
                  <a:pt x="1526624" y="647077"/>
                </a:lnTo>
                <a:cubicBezTo>
                  <a:pt x="1607575" y="728028"/>
                  <a:pt x="1607575" y="859309"/>
                  <a:pt x="1526624" y="940260"/>
                </a:cubicBezTo>
                <a:lnTo>
                  <a:pt x="940260" y="1526624"/>
                </a:lnTo>
                <a:cubicBezTo>
                  <a:pt x="859309" y="1607575"/>
                  <a:pt x="728028" y="1607575"/>
                  <a:pt x="647077" y="1526624"/>
                </a:cubicBezTo>
                <a:lnTo>
                  <a:pt x="60713" y="940260"/>
                </a:lnTo>
                <a:cubicBezTo>
                  <a:pt x="-20238" y="859309"/>
                  <a:pt x="-20238" y="728028"/>
                  <a:pt x="60713" y="647077"/>
                </a:cubicBezTo>
                <a:lnTo>
                  <a:pt x="647077" y="60713"/>
                </a:lnTo>
                <a:cubicBezTo>
                  <a:pt x="687553" y="20237"/>
                  <a:pt x="740611" y="0"/>
                  <a:pt x="793669" y="0"/>
                </a:cubicBezTo>
                <a:close/>
              </a:path>
            </a:pathLst>
          </a:custGeom>
          <a:solidFill>
            <a:srgbClr val="0070C0"/>
          </a:solidFill>
          <a:ln w="5715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9" name="iṡ1ïḍé"/>
          <p:cNvSpPr txBox="1"/>
          <p:nvPr>
            <p:custDataLst>
              <p:tags r:id="rId4"/>
            </p:custDataLst>
          </p:nvPr>
        </p:nvSpPr>
        <p:spPr>
          <a:xfrm>
            <a:off x="1246712" y="2411848"/>
            <a:ext cx="2463561" cy="601981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50000"/>
              </a:lnSpc>
            </a:pPr>
            <a:r>
              <a:rPr lang="en-US" altLang="zh-CN" sz="1600" dirty="0">
                <a:solidFill>
                  <a:schemeClr val="dk1">
                    <a:lumMod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通过</a:t>
            </a:r>
            <a:r>
              <a:rPr lang="zh-CN" altLang="en-US" sz="1600" dirty="0">
                <a:solidFill>
                  <a:schemeClr val="dk1">
                    <a:lumMod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微信</a:t>
            </a:r>
            <a:r>
              <a:rPr lang="en-US" altLang="zh-CN" sz="1600" dirty="0">
                <a:solidFill>
                  <a:schemeClr val="dk1">
                    <a:lumMod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朋友圈实现营销的目的</a:t>
            </a:r>
          </a:p>
        </p:txBody>
      </p:sp>
      <p:sp>
        <p:nvSpPr>
          <p:cNvPr id="30" name="iṧlíḑê"/>
          <p:cNvSpPr txBox="1"/>
          <p:nvPr>
            <p:custDataLst>
              <p:tags r:id="rId5"/>
            </p:custDataLst>
          </p:nvPr>
        </p:nvSpPr>
        <p:spPr>
          <a:xfrm>
            <a:off x="1246712" y="2071582"/>
            <a:ext cx="2463561" cy="34026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spcBef>
                <a:spcPct val="0"/>
              </a:spcBef>
            </a:pPr>
            <a:r>
              <a:rPr lang="zh-CN" altLang="en-US" sz="2000" dirty="0">
                <a:solidFill>
                  <a:srgbClr val="006BB6"/>
                </a:solidFill>
                <a:cs typeface="+mn-ea"/>
                <a:sym typeface="+mn-lt"/>
              </a:rPr>
              <a:t>朋友圈营销</a:t>
            </a:r>
          </a:p>
        </p:txBody>
      </p:sp>
      <p:sp>
        <p:nvSpPr>
          <p:cNvPr id="27" name="íSḷiḍê"/>
          <p:cNvSpPr txBox="1"/>
          <p:nvPr>
            <p:custDataLst>
              <p:tags r:id="rId6"/>
            </p:custDataLst>
          </p:nvPr>
        </p:nvSpPr>
        <p:spPr>
          <a:xfrm>
            <a:off x="1246712" y="4659831"/>
            <a:ext cx="2463561" cy="601981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50000"/>
              </a:lnSpc>
            </a:pPr>
            <a:r>
              <a:rPr lang="en-US" altLang="zh-CN" sz="1600" dirty="0">
                <a:solidFill>
                  <a:schemeClr val="dk1">
                    <a:lumMod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利用公众账号开展的一种一对多的自媒体营销活动</a:t>
            </a:r>
          </a:p>
        </p:txBody>
      </p:sp>
      <p:sp>
        <p:nvSpPr>
          <p:cNvPr id="28" name="íṣļíde"/>
          <p:cNvSpPr txBox="1"/>
          <p:nvPr>
            <p:custDataLst>
              <p:tags r:id="rId7"/>
            </p:custDataLst>
          </p:nvPr>
        </p:nvSpPr>
        <p:spPr>
          <a:xfrm>
            <a:off x="1246712" y="4319565"/>
            <a:ext cx="2463561" cy="34026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spcBef>
                <a:spcPct val="0"/>
              </a:spcBef>
            </a:pPr>
            <a:r>
              <a:rPr lang="zh-CN" altLang="en-US" sz="2000" dirty="0">
                <a:solidFill>
                  <a:srgbClr val="006BB6"/>
                </a:solidFill>
                <a:cs typeface="+mn-ea"/>
                <a:sym typeface="+mn-lt"/>
              </a:rPr>
              <a:t>微信公众号营销</a:t>
            </a:r>
          </a:p>
        </p:txBody>
      </p:sp>
      <p:sp>
        <p:nvSpPr>
          <p:cNvPr id="25" name="îş1íḑè"/>
          <p:cNvSpPr txBox="1"/>
          <p:nvPr>
            <p:custDataLst>
              <p:tags r:id="rId8"/>
            </p:custDataLst>
          </p:nvPr>
        </p:nvSpPr>
        <p:spPr>
          <a:xfrm>
            <a:off x="8225230" y="4673740"/>
            <a:ext cx="2463561" cy="601981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dk1">
                    <a:lumMod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通过短视频的形式快速传播内容</a:t>
            </a:r>
          </a:p>
        </p:txBody>
      </p:sp>
      <p:sp>
        <p:nvSpPr>
          <p:cNvPr id="26" name="îṣ1îḍe"/>
          <p:cNvSpPr txBox="1"/>
          <p:nvPr>
            <p:custDataLst>
              <p:tags r:id="rId9"/>
            </p:custDataLst>
          </p:nvPr>
        </p:nvSpPr>
        <p:spPr>
          <a:xfrm>
            <a:off x="8225230" y="4333474"/>
            <a:ext cx="2463561" cy="34026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006BB6"/>
                </a:solidFill>
                <a:cs typeface="+mn-ea"/>
                <a:sym typeface="+mn-lt"/>
              </a:rPr>
              <a:t>视频号营销</a:t>
            </a:r>
          </a:p>
        </p:txBody>
      </p:sp>
      <p:sp>
        <p:nvSpPr>
          <p:cNvPr id="3" name="iSḻîďé"/>
          <p:cNvSpPr txBox="1"/>
          <p:nvPr>
            <p:custDataLst>
              <p:tags r:id="rId10"/>
            </p:custDataLst>
          </p:nvPr>
        </p:nvSpPr>
        <p:spPr>
          <a:xfrm>
            <a:off x="8225230" y="2411787"/>
            <a:ext cx="2463561" cy="601981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sz="1600" dirty="0">
                <a:solidFill>
                  <a:schemeClr val="dk1">
                    <a:lumMod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微信社群是依托微信社交平台创建的具有明显特征的营销组织</a:t>
            </a:r>
          </a:p>
        </p:txBody>
      </p:sp>
      <p:sp>
        <p:nvSpPr>
          <p:cNvPr id="7" name="íšḷíďe"/>
          <p:cNvSpPr txBox="1"/>
          <p:nvPr>
            <p:custDataLst>
              <p:tags r:id="rId11"/>
            </p:custDataLst>
          </p:nvPr>
        </p:nvSpPr>
        <p:spPr>
          <a:xfrm>
            <a:off x="8225230" y="2071521"/>
            <a:ext cx="2463561" cy="34026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006BB6"/>
                </a:solidFill>
                <a:cs typeface="+mn-ea"/>
                <a:sym typeface="+mn-lt"/>
              </a:rPr>
              <a:t>微信群营销</a:t>
            </a:r>
          </a:p>
        </p:txBody>
      </p:sp>
      <p:sp>
        <p:nvSpPr>
          <p:cNvPr id="21" name="í$ļíḋê"/>
          <p:cNvSpPr/>
          <p:nvPr>
            <p:custDataLst>
              <p:tags r:id="rId12"/>
            </p:custDataLst>
          </p:nvPr>
        </p:nvSpPr>
        <p:spPr>
          <a:xfrm>
            <a:off x="4616020" y="2292675"/>
            <a:ext cx="730204" cy="730204"/>
          </a:xfrm>
          <a:prstGeom prst="ellipse">
            <a:avLst/>
          </a:prstGeom>
          <a:solidFill>
            <a:srgbClr val="0070C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 anchorCtr="0">
            <a:normAutofit/>
          </a:bodyPr>
          <a:lstStyle/>
          <a:p>
            <a:pPr indent="-225425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kern="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íŝliḍé"/>
          <p:cNvSpPr/>
          <p:nvPr>
            <p:custDataLst>
              <p:tags r:id="rId13"/>
            </p:custDataLst>
          </p:nvPr>
        </p:nvSpPr>
        <p:spPr>
          <a:xfrm>
            <a:off x="4850619" y="2480044"/>
            <a:ext cx="261006" cy="355466"/>
          </a:xfrm>
          <a:custGeom>
            <a:avLst/>
            <a:gdLst>
              <a:gd name="connsiteX0" fmla="*/ 219401 w 444350"/>
              <a:gd name="connsiteY0" fmla="*/ 389328 h 605161"/>
              <a:gd name="connsiteX1" fmla="*/ 216430 w 444350"/>
              <a:gd name="connsiteY1" fmla="*/ 392295 h 605161"/>
              <a:gd name="connsiteX2" fmla="*/ 216430 w 444350"/>
              <a:gd name="connsiteY2" fmla="*/ 405460 h 605161"/>
              <a:gd name="connsiteX3" fmla="*/ 196100 w 444350"/>
              <a:gd name="connsiteY3" fmla="*/ 414731 h 605161"/>
              <a:gd name="connsiteX4" fmla="*/ 187559 w 444350"/>
              <a:gd name="connsiteY4" fmla="*/ 435591 h 605161"/>
              <a:gd name="connsiteX5" fmla="*/ 195635 w 444350"/>
              <a:gd name="connsiteY5" fmla="*/ 456822 h 605161"/>
              <a:gd name="connsiteX6" fmla="*/ 221536 w 444350"/>
              <a:gd name="connsiteY6" fmla="*/ 471192 h 605161"/>
              <a:gd name="connsiteX7" fmla="*/ 231655 w 444350"/>
              <a:gd name="connsiteY7" fmla="*/ 477589 h 605161"/>
              <a:gd name="connsiteX8" fmla="*/ 234533 w 444350"/>
              <a:gd name="connsiteY8" fmla="*/ 486768 h 605161"/>
              <a:gd name="connsiteX9" fmla="*/ 231748 w 444350"/>
              <a:gd name="connsiteY9" fmla="*/ 495019 h 605161"/>
              <a:gd name="connsiteX10" fmla="*/ 223578 w 444350"/>
              <a:gd name="connsiteY10" fmla="*/ 498264 h 605161"/>
              <a:gd name="connsiteX11" fmla="*/ 213088 w 444350"/>
              <a:gd name="connsiteY11" fmla="*/ 494185 h 605161"/>
              <a:gd name="connsiteX12" fmla="*/ 209096 w 444350"/>
              <a:gd name="connsiteY12" fmla="*/ 483894 h 605161"/>
              <a:gd name="connsiteX13" fmla="*/ 205569 w 444350"/>
              <a:gd name="connsiteY13" fmla="*/ 480834 h 605161"/>
              <a:gd name="connsiteX14" fmla="*/ 187559 w 444350"/>
              <a:gd name="connsiteY14" fmla="*/ 481205 h 605161"/>
              <a:gd name="connsiteX15" fmla="*/ 184124 w 444350"/>
              <a:gd name="connsiteY15" fmla="*/ 484821 h 605161"/>
              <a:gd name="connsiteX16" fmla="*/ 193407 w 444350"/>
              <a:gd name="connsiteY16" fmla="*/ 506886 h 605161"/>
              <a:gd name="connsiteX17" fmla="*/ 216709 w 444350"/>
              <a:gd name="connsiteY17" fmla="*/ 516714 h 605161"/>
              <a:gd name="connsiteX18" fmla="*/ 216709 w 444350"/>
              <a:gd name="connsiteY18" fmla="*/ 528952 h 605161"/>
              <a:gd name="connsiteX19" fmla="*/ 219679 w 444350"/>
              <a:gd name="connsiteY19" fmla="*/ 531919 h 605161"/>
              <a:gd name="connsiteX20" fmla="*/ 230262 w 444350"/>
              <a:gd name="connsiteY20" fmla="*/ 531919 h 605161"/>
              <a:gd name="connsiteX21" fmla="*/ 233233 w 444350"/>
              <a:gd name="connsiteY21" fmla="*/ 528952 h 605161"/>
              <a:gd name="connsiteX22" fmla="*/ 233233 w 444350"/>
              <a:gd name="connsiteY22" fmla="*/ 516343 h 605161"/>
              <a:gd name="connsiteX23" fmla="*/ 251336 w 444350"/>
              <a:gd name="connsiteY23" fmla="*/ 507535 h 605161"/>
              <a:gd name="connsiteX24" fmla="*/ 259598 w 444350"/>
              <a:gd name="connsiteY24" fmla="*/ 486490 h 605161"/>
              <a:gd name="connsiteX25" fmla="*/ 251429 w 444350"/>
              <a:gd name="connsiteY25" fmla="*/ 465352 h 605161"/>
              <a:gd name="connsiteX26" fmla="*/ 225806 w 444350"/>
              <a:gd name="connsiteY26" fmla="*/ 450518 h 605161"/>
              <a:gd name="connsiteX27" fmla="*/ 215595 w 444350"/>
              <a:gd name="connsiteY27" fmla="*/ 444028 h 605161"/>
              <a:gd name="connsiteX28" fmla="*/ 212810 w 444350"/>
              <a:gd name="connsiteY28" fmla="*/ 435591 h 605161"/>
              <a:gd name="connsiteX29" fmla="*/ 215409 w 444350"/>
              <a:gd name="connsiteY29" fmla="*/ 427154 h 605161"/>
              <a:gd name="connsiteX30" fmla="*/ 223393 w 444350"/>
              <a:gd name="connsiteY30" fmla="*/ 423817 h 605161"/>
              <a:gd name="connsiteX31" fmla="*/ 231748 w 444350"/>
              <a:gd name="connsiteY31" fmla="*/ 427896 h 605161"/>
              <a:gd name="connsiteX32" fmla="*/ 234718 w 444350"/>
              <a:gd name="connsiteY32" fmla="*/ 437074 h 605161"/>
              <a:gd name="connsiteX33" fmla="*/ 238339 w 444350"/>
              <a:gd name="connsiteY33" fmla="*/ 440134 h 605161"/>
              <a:gd name="connsiteX34" fmla="*/ 256442 w 444350"/>
              <a:gd name="connsiteY34" fmla="*/ 439948 h 605161"/>
              <a:gd name="connsiteX35" fmla="*/ 259876 w 444350"/>
              <a:gd name="connsiteY35" fmla="*/ 436333 h 605161"/>
              <a:gd name="connsiteX36" fmla="*/ 252357 w 444350"/>
              <a:gd name="connsiteY36" fmla="*/ 416585 h 605161"/>
              <a:gd name="connsiteX37" fmla="*/ 233419 w 444350"/>
              <a:gd name="connsiteY37" fmla="*/ 405923 h 605161"/>
              <a:gd name="connsiteX38" fmla="*/ 233419 w 444350"/>
              <a:gd name="connsiteY38" fmla="*/ 392295 h 605161"/>
              <a:gd name="connsiteX39" fmla="*/ 230448 w 444350"/>
              <a:gd name="connsiteY39" fmla="*/ 389328 h 605161"/>
              <a:gd name="connsiteX40" fmla="*/ 209746 w 444350"/>
              <a:gd name="connsiteY40" fmla="*/ 316549 h 605161"/>
              <a:gd name="connsiteX41" fmla="*/ 234533 w 444350"/>
              <a:gd name="connsiteY41" fmla="*/ 316549 h 605161"/>
              <a:gd name="connsiteX42" fmla="*/ 234533 w 444350"/>
              <a:gd name="connsiteY42" fmla="*/ 345197 h 605161"/>
              <a:gd name="connsiteX43" fmla="*/ 337950 w 444350"/>
              <a:gd name="connsiteY43" fmla="*/ 448571 h 605161"/>
              <a:gd name="connsiteX44" fmla="*/ 366728 w 444350"/>
              <a:gd name="connsiteY44" fmla="*/ 448571 h 605161"/>
              <a:gd name="connsiteX45" fmla="*/ 366728 w 444350"/>
              <a:gd name="connsiteY45" fmla="*/ 473139 h 605161"/>
              <a:gd name="connsiteX46" fmla="*/ 337950 w 444350"/>
              <a:gd name="connsiteY46" fmla="*/ 473139 h 605161"/>
              <a:gd name="connsiteX47" fmla="*/ 234533 w 444350"/>
              <a:gd name="connsiteY47" fmla="*/ 576513 h 605161"/>
              <a:gd name="connsiteX48" fmla="*/ 234533 w 444350"/>
              <a:gd name="connsiteY48" fmla="*/ 605161 h 605161"/>
              <a:gd name="connsiteX49" fmla="*/ 209746 w 444350"/>
              <a:gd name="connsiteY49" fmla="*/ 605161 h 605161"/>
              <a:gd name="connsiteX50" fmla="*/ 209746 w 444350"/>
              <a:gd name="connsiteY50" fmla="*/ 576513 h 605161"/>
              <a:gd name="connsiteX51" fmla="*/ 106237 w 444350"/>
              <a:gd name="connsiteY51" fmla="*/ 473139 h 605161"/>
              <a:gd name="connsiteX52" fmla="*/ 77551 w 444350"/>
              <a:gd name="connsiteY52" fmla="*/ 473139 h 605161"/>
              <a:gd name="connsiteX53" fmla="*/ 77551 w 444350"/>
              <a:gd name="connsiteY53" fmla="*/ 448571 h 605161"/>
              <a:gd name="connsiteX54" fmla="*/ 106237 w 444350"/>
              <a:gd name="connsiteY54" fmla="*/ 448571 h 605161"/>
              <a:gd name="connsiteX55" fmla="*/ 209746 w 444350"/>
              <a:gd name="connsiteY55" fmla="*/ 345197 h 605161"/>
              <a:gd name="connsiteX56" fmla="*/ 215397 w 444350"/>
              <a:gd name="connsiteY56" fmla="*/ 387 h 605161"/>
              <a:gd name="connsiteX57" fmla="*/ 267668 w 444350"/>
              <a:gd name="connsiteY57" fmla="*/ 11417 h 605161"/>
              <a:gd name="connsiteX58" fmla="*/ 293015 w 444350"/>
              <a:gd name="connsiteY58" fmla="*/ 35053 h 605161"/>
              <a:gd name="connsiteX59" fmla="*/ 321054 w 444350"/>
              <a:gd name="connsiteY59" fmla="*/ 123667 h 605161"/>
              <a:gd name="connsiteX60" fmla="*/ 319197 w 444350"/>
              <a:gd name="connsiteY60" fmla="*/ 131546 h 605161"/>
              <a:gd name="connsiteX61" fmla="*/ 326624 w 444350"/>
              <a:gd name="connsiteY61" fmla="*/ 168716 h 605161"/>
              <a:gd name="connsiteX62" fmla="*/ 308520 w 444350"/>
              <a:gd name="connsiteY62" fmla="*/ 200046 h 605161"/>
              <a:gd name="connsiteX63" fmla="*/ 295893 w 444350"/>
              <a:gd name="connsiteY63" fmla="*/ 234527 h 605161"/>
              <a:gd name="connsiteX64" fmla="*/ 295893 w 444350"/>
              <a:gd name="connsiteY64" fmla="*/ 277536 h 605161"/>
              <a:gd name="connsiteX65" fmla="*/ 298121 w 444350"/>
              <a:gd name="connsiteY65" fmla="*/ 281059 h 605161"/>
              <a:gd name="connsiteX66" fmla="*/ 428381 w 444350"/>
              <a:gd name="connsiteY66" fmla="*/ 364482 h 605161"/>
              <a:gd name="connsiteX67" fmla="*/ 444350 w 444350"/>
              <a:gd name="connsiteY67" fmla="*/ 398500 h 605161"/>
              <a:gd name="connsiteX68" fmla="*/ 444350 w 444350"/>
              <a:gd name="connsiteY68" fmla="*/ 461067 h 605161"/>
              <a:gd name="connsiteX69" fmla="*/ 388365 w 444350"/>
              <a:gd name="connsiteY69" fmla="*/ 461067 h 605161"/>
              <a:gd name="connsiteX70" fmla="*/ 388365 w 444350"/>
              <a:gd name="connsiteY70" fmla="*/ 448554 h 605161"/>
              <a:gd name="connsiteX71" fmla="*/ 366733 w 444350"/>
              <a:gd name="connsiteY71" fmla="*/ 426956 h 605161"/>
              <a:gd name="connsiteX72" fmla="*/ 356056 w 444350"/>
              <a:gd name="connsiteY72" fmla="*/ 426956 h 605161"/>
              <a:gd name="connsiteX73" fmla="*/ 256156 w 444350"/>
              <a:gd name="connsiteY73" fmla="*/ 327219 h 605161"/>
              <a:gd name="connsiteX74" fmla="*/ 256156 w 444350"/>
              <a:gd name="connsiteY74" fmla="*/ 316560 h 605161"/>
              <a:gd name="connsiteX75" fmla="*/ 234523 w 444350"/>
              <a:gd name="connsiteY75" fmla="*/ 294962 h 605161"/>
              <a:gd name="connsiteX76" fmla="*/ 209734 w 444350"/>
              <a:gd name="connsiteY76" fmla="*/ 294962 h 605161"/>
              <a:gd name="connsiteX77" fmla="*/ 188101 w 444350"/>
              <a:gd name="connsiteY77" fmla="*/ 316560 h 605161"/>
              <a:gd name="connsiteX78" fmla="*/ 188101 w 444350"/>
              <a:gd name="connsiteY78" fmla="*/ 327219 h 605161"/>
              <a:gd name="connsiteX79" fmla="*/ 88202 w 444350"/>
              <a:gd name="connsiteY79" fmla="*/ 426956 h 605161"/>
              <a:gd name="connsiteX80" fmla="*/ 77525 w 444350"/>
              <a:gd name="connsiteY80" fmla="*/ 426956 h 605161"/>
              <a:gd name="connsiteX81" fmla="*/ 55892 w 444350"/>
              <a:gd name="connsiteY81" fmla="*/ 448554 h 605161"/>
              <a:gd name="connsiteX82" fmla="*/ 55985 w 444350"/>
              <a:gd name="connsiteY82" fmla="*/ 448554 h 605161"/>
              <a:gd name="connsiteX83" fmla="*/ 55985 w 444350"/>
              <a:gd name="connsiteY83" fmla="*/ 461067 h 605161"/>
              <a:gd name="connsiteX84" fmla="*/ 0 w 444350"/>
              <a:gd name="connsiteY84" fmla="*/ 461067 h 605161"/>
              <a:gd name="connsiteX85" fmla="*/ 0 w 444350"/>
              <a:gd name="connsiteY85" fmla="*/ 398500 h 605161"/>
              <a:gd name="connsiteX86" fmla="*/ 15969 w 444350"/>
              <a:gd name="connsiteY86" fmla="*/ 364482 h 605161"/>
              <a:gd name="connsiteX87" fmla="*/ 146229 w 444350"/>
              <a:gd name="connsiteY87" fmla="*/ 281059 h 605161"/>
              <a:gd name="connsiteX88" fmla="*/ 148457 w 444350"/>
              <a:gd name="connsiteY88" fmla="*/ 277536 h 605161"/>
              <a:gd name="connsiteX89" fmla="*/ 148457 w 444350"/>
              <a:gd name="connsiteY89" fmla="*/ 234527 h 605161"/>
              <a:gd name="connsiteX90" fmla="*/ 135830 w 444350"/>
              <a:gd name="connsiteY90" fmla="*/ 200046 h 605161"/>
              <a:gd name="connsiteX91" fmla="*/ 117726 w 444350"/>
              <a:gd name="connsiteY91" fmla="*/ 168716 h 605161"/>
              <a:gd name="connsiteX92" fmla="*/ 124782 w 444350"/>
              <a:gd name="connsiteY92" fmla="*/ 131546 h 605161"/>
              <a:gd name="connsiteX93" fmla="*/ 122925 w 444350"/>
              <a:gd name="connsiteY93" fmla="*/ 123667 h 605161"/>
              <a:gd name="connsiteX94" fmla="*/ 122739 w 444350"/>
              <a:gd name="connsiteY94" fmla="*/ 80102 h 605161"/>
              <a:gd name="connsiteX95" fmla="*/ 148179 w 444350"/>
              <a:gd name="connsiteY95" fmla="*/ 35517 h 605161"/>
              <a:gd name="connsiteX96" fmla="*/ 171761 w 444350"/>
              <a:gd name="connsiteY96" fmla="*/ 16144 h 605161"/>
              <a:gd name="connsiteX97" fmla="*/ 194600 w 444350"/>
              <a:gd name="connsiteY97" fmla="*/ 4372 h 605161"/>
              <a:gd name="connsiteX98" fmla="*/ 215397 w 444350"/>
              <a:gd name="connsiteY98" fmla="*/ 387 h 605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44350" h="605161">
                <a:moveTo>
                  <a:pt x="219401" y="389328"/>
                </a:moveTo>
                <a:cubicBezTo>
                  <a:pt x="217823" y="389328"/>
                  <a:pt x="216430" y="390718"/>
                  <a:pt x="216430" y="392295"/>
                </a:cubicBezTo>
                <a:lnTo>
                  <a:pt x="216430" y="405460"/>
                </a:lnTo>
                <a:cubicBezTo>
                  <a:pt x="208168" y="406665"/>
                  <a:pt x="201298" y="409724"/>
                  <a:pt x="196100" y="414731"/>
                </a:cubicBezTo>
                <a:cubicBezTo>
                  <a:pt x="190437" y="420108"/>
                  <a:pt x="187559" y="427154"/>
                  <a:pt x="187559" y="435591"/>
                </a:cubicBezTo>
                <a:cubicBezTo>
                  <a:pt x="187559" y="444955"/>
                  <a:pt x="190158" y="452001"/>
                  <a:pt x="195635" y="456822"/>
                </a:cubicBezTo>
                <a:cubicBezTo>
                  <a:pt x="201113" y="461643"/>
                  <a:pt x="209653" y="466464"/>
                  <a:pt x="221536" y="471192"/>
                </a:cubicBezTo>
                <a:cubicBezTo>
                  <a:pt x="226363" y="473325"/>
                  <a:pt x="229798" y="475364"/>
                  <a:pt x="231655" y="477589"/>
                </a:cubicBezTo>
                <a:cubicBezTo>
                  <a:pt x="233512" y="479722"/>
                  <a:pt x="234533" y="482781"/>
                  <a:pt x="234533" y="486768"/>
                </a:cubicBezTo>
                <a:cubicBezTo>
                  <a:pt x="234533" y="490198"/>
                  <a:pt x="233604" y="492980"/>
                  <a:pt x="231748" y="495019"/>
                </a:cubicBezTo>
                <a:cubicBezTo>
                  <a:pt x="229891" y="497152"/>
                  <a:pt x="227199" y="498264"/>
                  <a:pt x="223578" y="498264"/>
                </a:cubicBezTo>
                <a:cubicBezTo>
                  <a:pt x="219308" y="498264"/>
                  <a:pt x="215780" y="496874"/>
                  <a:pt x="213088" y="494185"/>
                </a:cubicBezTo>
                <a:cubicBezTo>
                  <a:pt x="210860" y="491960"/>
                  <a:pt x="209468" y="488529"/>
                  <a:pt x="209096" y="483894"/>
                </a:cubicBezTo>
                <a:cubicBezTo>
                  <a:pt x="209004" y="482225"/>
                  <a:pt x="207425" y="480834"/>
                  <a:pt x="205569" y="480834"/>
                </a:cubicBezTo>
                <a:lnTo>
                  <a:pt x="187559" y="481205"/>
                </a:lnTo>
                <a:cubicBezTo>
                  <a:pt x="185609" y="481205"/>
                  <a:pt x="184031" y="482781"/>
                  <a:pt x="184124" y="484821"/>
                </a:cubicBezTo>
                <a:cubicBezTo>
                  <a:pt x="184588" y="494278"/>
                  <a:pt x="187745" y="501695"/>
                  <a:pt x="193407" y="506886"/>
                </a:cubicBezTo>
                <a:cubicBezTo>
                  <a:pt x="199627" y="512635"/>
                  <a:pt x="207240" y="515972"/>
                  <a:pt x="216709" y="516714"/>
                </a:cubicBezTo>
                <a:lnTo>
                  <a:pt x="216709" y="528952"/>
                </a:lnTo>
                <a:cubicBezTo>
                  <a:pt x="216709" y="530528"/>
                  <a:pt x="218008" y="531919"/>
                  <a:pt x="219679" y="531919"/>
                </a:cubicBezTo>
                <a:lnTo>
                  <a:pt x="230262" y="531919"/>
                </a:lnTo>
                <a:cubicBezTo>
                  <a:pt x="231933" y="531919"/>
                  <a:pt x="233233" y="530528"/>
                  <a:pt x="233233" y="528952"/>
                </a:cubicBezTo>
                <a:lnTo>
                  <a:pt x="233233" y="516343"/>
                </a:lnTo>
                <a:cubicBezTo>
                  <a:pt x="240567" y="514952"/>
                  <a:pt x="246601" y="512078"/>
                  <a:pt x="251336" y="507535"/>
                </a:cubicBezTo>
                <a:cubicBezTo>
                  <a:pt x="256906" y="502251"/>
                  <a:pt x="259598" y="495205"/>
                  <a:pt x="259598" y="486490"/>
                </a:cubicBezTo>
                <a:cubicBezTo>
                  <a:pt x="259598" y="477404"/>
                  <a:pt x="256906" y="470358"/>
                  <a:pt x="251429" y="465352"/>
                </a:cubicBezTo>
                <a:cubicBezTo>
                  <a:pt x="246044" y="460438"/>
                  <a:pt x="237503" y="455524"/>
                  <a:pt x="225806" y="450518"/>
                </a:cubicBezTo>
                <a:cubicBezTo>
                  <a:pt x="220793" y="448293"/>
                  <a:pt x="217451" y="446067"/>
                  <a:pt x="215595" y="444028"/>
                </a:cubicBezTo>
                <a:cubicBezTo>
                  <a:pt x="213738" y="441895"/>
                  <a:pt x="212810" y="439021"/>
                  <a:pt x="212810" y="435591"/>
                </a:cubicBezTo>
                <a:cubicBezTo>
                  <a:pt x="212810" y="432161"/>
                  <a:pt x="213738" y="429379"/>
                  <a:pt x="215409" y="427154"/>
                </a:cubicBezTo>
                <a:cubicBezTo>
                  <a:pt x="217173" y="424929"/>
                  <a:pt x="219772" y="423817"/>
                  <a:pt x="223393" y="423817"/>
                </a:cubicBezTo>
                <a:cubicBezTo>
                  <a:pt x="226828" y="423817"/>
                  <a:pt x="229705" y="425207"/>
                  <a:pt x="231748" y="427896"/>
                </a:cubicBezTo>
                <a:cubicBezTo>
                  <a:pt x="233419" y="430121"/>
                  <a:pt x="234347" y="433088"/>
                  <a:pt x="234718" y="437074"/>
                </a:cubicBezTo>
                <a:cubicBezTo>
                  <a:pt x="234904" y="438929"/>
                  <a:pt x="236575" y="440134"/>
                  <a:pt x="238339" y="440134"/>
                </a:cubicBezTo>
                <a:lnTo>
                  <a:pt x="256442" y="439948"/>
                </a:lnTo>
                <a:cubicBezTo>
                  <a:pt x="258391" y="439948"/>
                  <a:pt x="259969" y="438280"/>
                  <a:pt x="259876" y="436333"/>
                </a:cubicBezTo>
                <a:cubicBezTo>
                  <a:pt x="259412" y="428452"/>
                  <a:pt x="256906" y="421870"/>
                  <a:pt x="252357" y="416585"/>
                </a:cubicBezTo>
                <a:cubicBezTo>
                  <a:pt x="247530" y="411022"/>
                  <a:pt x="241217" y="407499"/>
                  <a:pt x="233419" y="405923"/>
                </a:cubicBezTo>
                <a:lnTo>
                  <a:pt x="233419" y="392295"/>
                </a:lnTo>
                <a:cubicBezTo>
                  <a:pt x="233419" y="390718"/>
                  <a:pt x="232119" y="389328"/>
                  <a:pt x="230448" y="389328"/>
                </a:cubicBezTo>
                <a:close/>
                <a:moveTo>
                  <a:pt x="209746" y="316549"/>
                </a:moveTo>
                <a:lnTo>
                  <a:pt x="234533" y="316549"/>
                </a:lnTo>
                <a:lnTo>
                  <a:pt x="234533" y="345197"/>
                </a:lnTo>
                <a:cubicBezTo>
                  <a:pt x="288841" y="350945"/>
                  <a:pt x="332287" y="394149"/>
                  <a:pt x="337950" y="448571"/>
                </a:cubicBezTo>
                <a:lnTo>
                  <a:pt x="366728" y="448571"/>
                </a:lnTo>
                <a:lnTo>
                  <a:pt x="366728" y="473139"/>
                </a:lnTo>
                <a:lnTo>
                  <a:pt x="337950" y="473139"/>
                </a:lnTo>
                <a:cubicBezTo>
                  <a:pt x="332287" y="527468"/>
                  <a:pt x="288933" y="570858"/>
                  <a:pt x="234533" y="576513"/>
                </a:cubicBezTo>
                <a:lnTo>
                  <a:pt x="234533" y="605161"/>
                </a:lnTo>
                <a:lnTo>
                  <a:pt x="209746" y="605161"/>
                </a:lnTo>
                <a:lnTo>
                  <a:pt x="209746" y="576513"/>
                </a:lnTo>
                <a:cubicBezTo>
                  <a:pt x="155438" y="570858"/>
                  <a:pt x="111992" y="527561"/>
                  <a:pt x="106237" y="473139"/>
                </a:cubicBezTo>
                <a:lnTo>
                  <a:pt x="77551" y="473139"/>
                </a:lnTo>
                <a:lnTo>
                  <a:pt x="77551" y="448571"/>
                </a:lnTo>
                <a:lnTo>
                  <a:pt x="106237" y="448571"/>
                </a:lnTo>
                <a:cubicBezTo>
                  <a:pt x="111992" y="394334"/>
                  <a:pt x="155253" y="350945"/>
                  <a:pt x="209746" y="345197"/>
                </a:cubicBezTo>
                <a:close/>
                <a:moveTo>
                  <a:pt x="215397" y="387"/>
                </a:moveTo>
                <a:cubicBezTo>
                  <a:pt x="238051" y="-1560"/>
                  <a:pt x="255320" y="4094"/>
                  <a:pt x="267668" y="11417"/>
                </a:cubicBezTo>
                <a:cubicBezTo>
                  <a:pt x="285959" y="21520"/>
                  <a:pt x="293015" y="35053"/>
                  <a:pt x="293015" y="35053"/>
                </a:cubicBezTo>
                <a:cubicBezTo>
                  <a:pt x="293015" y="35053"/>
                  <a:pt x="335259" y="38020"/>
                  <a:pt x="321054" y="123667"/>
                </a:cubicBezTo>
                <a:cubicBezTo>
                  <a:pt x="320497" y="126263"/>
                  <a:pt x="319939" y="128951"/>
                  <a:pt x="319197" y="131546"/>
                </a:cubicBezTo>
                <a:cubicBezTo>
                  <a:pt x="327181" y="131546"/>
                  <a:pt x="335351" y="137756"/>
                  <a:pt x="326624" y="168716"/>
                </a:cubicBezTo>
                <a:cubicBezTo>
                  <a:pt x="319661" y="192816"/>
                  <a:pt x="313348" y="199675"/>
                  <a:pt x="308520" y="200046"/>
                </a:cubicBezTo>
                <a:cubicBezTo>
                  <a:pt x="306756" y="210891"/>
                  <a:pt x="302578" y="223033"/>
                  <a:pt x="295893" y="234527"/>
                </a:cubicBezTo>
                <a:lnTo>
                  <a:pt x="295893" y="277536"/>
                </a:lnTo>
                <a:cubicBezTo>
                  <a:pt x="295893" y="279019"/>
                  <a:pt x="296729" y="280317"/>
                  <a:pt x="298121" y="281059"/>
                </a:cubicBezTo>
                <a:cubicBezTo>
                  <a:pt x="310469" y="287176"/>
                  <a:pt x="371653" y="318043"/>
                  <a:pt x="428381" y="364482"/>
                </a:cubicBezTo>
                <a:cubicBezTo>
                  <a:pt x="438501" y="372824"/>
                  <a:pt x="444350" y="385430"/>
                  <a:pt x="444350" y="398500"/>
                </a:cubicBezTo>
                <a:lnTo>
                  <a:pt x="444350" y="461067"/>
                </a:lnTo>
                <a:lnTo>
                  <a:pt x="388365" y="461067"/>
                </a:lnTo>
                <a:lnTo>
                  <a:pt x="388365" y="448554"/>
                </a:lnTo>
                <a:cubicBezTo>
                  <a:pt x="388365" y="436596"/>
                  <a:pt x="378709" y="426956"/>
                  <a:pt x="366733" y="426956"/>
                </a:cubicBezTo>
                <a:lnTo>
                  <a:pt x="356056" y="426956"/>
                </a:lnTo>
                <a:cubicBezTo>
                  <a:pt x="343522" y="378200"/>
                  <a:pt x="304899" y="339640"/>
                  <a:pt x="256156" y="327219"/>
                </a:cubicBezTo>
                <a:lnTo>
                  <a:pt x="256156" y="316560"/>
                </a:lnTo>
                <a:cubicBezTo>
                  <a:pt x="256156" y="304602"/>
                  <a:pt x="246500" y="294962"/>
                  <a:pt x="234523" y="294962"/>
                </a:cubicBezTo>
                <a:lnTo>
                  <a:pt x="209734" y="294962"/>
                </a:lnTo>
                <a:cubicBezTo>
                  <a:pt x="197757" y="294962"/>
                  <a:pt x="188101" y="304602"/>
                  <a:pt x="188101" y="316560"/>
                </a:cubicBezTo>
                <a:lnTo>
                  <a:pt x="188101" y="327219"/>
                </a:lnTo>
                <a:cubicBezTo>
                  <a:pt x="139266" y="339547"/>
                  <a:pt x="100643" y="378200"/>
                  <a:pt x="88202" y="426956"/>
                </a:cubicBezTo>
                <a:lnTo>
                  <a:pt x="77525" y="426956"/>
                </a:lnTo>
                <a:cubicBezTo>
                  <a:pt x="65548" y="426956"/>
                  <a:pt x="55892" y="436596"/>
                  <a:pt x="55892" y="448554"/>
                </a:cubicBezTo>
                <a:lnTo>
                  <a:pt x="55985" y="448554"/>
                </a:lnTo>
                <a:lnTo>
                  <a:pt x="55985" y="461067"/>
                </a:lnTo>
                <a:lnTo>
                  <a:pt x="0" y="461067"/>
                </a:lnTo>
                <a:lnTo>
                  <a:pt x="0" y="398500"/>
                </a:lnTo>
                <a:cubicBezTo>
                  <a:pt x="0" y="385430"/>
                  <a:pt x="5849" y="372824"/>
                  <a:pt x="15969" y="364482"/>
                </a:cubicBezTo>
                <a:cubicBezTo>
                  <a:pt x="72697" y="318043"/>
                  <a:pt x="133881" y="287176"/>
                  <a:pt x="146229" y="281059"/>
                </a:cubicBezTo>
                <a:cubicBezTo>
                  <a:pt x="147621" y="280502"/>
                  <a:pt x="148457" y="279112"/>
                  <a:pt x="148457" y="277536"/>
                </a:cubicBezTo>
                <a:lnTo>
                  <a:pt x="148457" y="234527"/>
                </a:lnTo>
                <a:cubicBezTo>
                  <a:pt x="141772" y="223033"/>
                  <a:pt x="137594" y="210983"/>
                  <a:pt x="135830" y="200046"/>
                </a:cubicBezTo>
                <a:cubicBezTo>
                  <a:pt x="131002" y="199675"/>
                  <a:pt x="124596" y="192816"/>
                  <a:pt x="117726" y="168716"/>
                </a:cubicBezTo>
                <a:cubicBezTo>
                  <a:pt x="109091" y="138220"/>
                  <a:pt x="116890" y="131824"/>
                  <a:pt x="124782" y="131546"/>
                </a:cubicBezTo>
                <a:cubicBezTo>
                  <a:pt x="124039" y="128951"/>
                  <a:pt x="123482" y="126263"/>
                  <a:pt x="122925" y="123667"/>
                </a:cubicBezTo>
                <a:cubicBezTo>
                  <a:pt x="119861" y="108188"/>
                  <a:pt x="119118" y="93820"/>
                  <a:pt x="122739" y="80102"/>
                </a:cubicBezTo>
                <a:cubicBezTo>
                  <a:pt x="127010" y="61749"/>
                  <a:pt x="137037" y="46918"/>
                  <a:pt x="148179" y="35517"/>
                </a:cubicBezTo>
                <a:cubicBezTo>
                  <a:pt x="155235" y="28102"/>
                  <a:pt x="163219" y="21428"/>
                  <a:pt x="171761" y="16144"/>
                </a:cubicBezTo>
                <a:cubicBezTo>
                  <a:pt x="178631" y="11324"/>
                  <a:pt x="186337" y="7246"/>
                  <a:pt x="194600" y="4372"/>
                </a:cubicBezTo>
                <a:cubicBezTo>
                  <a:pt x="201192" y="2148"/>
                  <a:pt x="208156" y="757"/>
                  <a:pt x="215397" y="387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wrap="square" lIns="91440" tIns="45720" rIns="91440" bIns="45720" anchor="ctr">
            <a:normAutofit fontScale="97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9" name="îŝ1ïďe"/>
          <p:cNvSpPr/>
          <p:nvPr>
            <p:custDataLst>
              <p:tags r:id="rId14"/>
            </p:custDataLst>
          </p:nvPr>
        </p:nvSpPr>
        <p:spPr>
          <a:xfrm>
            <a:off x="4616020" y="4439496"/>
            <a:ext cx="730204" cy="730204"/>
          </a:xfrm>
          <a:prstGeom prst="ellipse">
            <a:avLst/>
          </a:prstGeom>
          <a:solidFill>
            <a:srgbClr val="5B9BD5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indent="-225425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kern="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îṥļïdè"/>
          <p:cNvSpPr/>
          <p:nvPr>
            <p:custDataLst>
              <p:tags r:id="rId15"/>
            </p:custDataLst>
          </p:nvPr>
        </p:nvSpPr>
        <p:spPr>
          <a:xfrm>
            <a:off x="4808843" y="4626865"/>
            <a:ext cx="344556" cy="355466"/>
          </a:xfrm>
          <a:custGeom>
            <a:avLst/>
            <a:gdLst>
              <a:gd name="connsiteX0" fmla="*/ 437277 w 581518"/>
              <a:gd name="connsiteY0" fmla="*/ 409440 h 599930"/>
              <a:gd name="connsiteX1" fmla="*/ 396550 w 581518"/>
              <a:gd name="connsiteY1" fmla="*/ 450118 h 599930"/>
              <a:gd name="connsiteX2" fmla="*/ 437277 w 581518"/>
              <a:gd name="connsiteY2" fmla="*/ 490795 h 599930"/>
              <a:gd name="connsiteX3" fmla="*/ 478005 w 581518"/>
              <a:gd name="connsiteY3" fmla="*/ 450118 h 599930"/>
              <a:gd name="connsiteX4" fmla="*/ 437277 w 581518"/>
              <a:gd name="connsiteY4" fmla="*/ 409440 h 599930"/>
              <a:gd name="connsiteX5" fmla="*/ 144240 w 581518"/>
              <a:gd name="connsiteY5" fmla="*/ 409440 h 599930"/>
              <a:gd name="connsiteX6" fmla="*/ 103513 w 581518"/>
              <a:gd name="connsiteY6" fmla="*/ 450118 h 599930"/>
              <a:gd name="connsiteX7" fmla="*/ 144240 w 581518"/>
              <a:gd name="connsiteY7" fmla="*/ 490795 h 599930"/>
              <a:gd name="connsiteX8" fmla="*/ 184967 w 581518"/>
              <a:gd name="connsiteY8" fmla="*/ 450118 h 599930"/>
              <a:gd name="connsiteX9" fmla="*/ 144240 w 581518"/>
              <a:gd name="connsiteY9" fmla="*/ 409440 h 599930"/>
              <a:gd name="connsiteX10" fmla="*/ 227681 w 581518"/>
              <a:gd name="connsiteY10" fmla="*/ 234825 h 599930"/>
              <a:gd name="connsiteX11" fmla="*/ 159140 w 581518"/>
              <a:gd name="connsiteY11" fmla="*/ 296337 h 599930"/>
              <a:gd name="connsiteX12" fmla="*/ 154173 w 581518"/>
              <a:gd name="connsiteY12" fmla="*/ 344952 h 599930"/>
              <a:gd name="connsiteX13" fmla="*/ 427344 w 581518"/>
              <a:gd name="connsiteY13" fmla="*/ 344952 h 599930"/>
              <a:gd name="connsiteX14" fmla="*/ 422377 w 581518"/>
              <a:gd name="connsiteY14" fmla="*/ 296337 h 599930"/>
              <a:gd name="connsiteX15" fmla="*/ 353836 w 581518"/>
              <a:gd name="connsiteY15" fmla="*/ 234825 h 599930"/>
              <a:gd name="connsiteX16" fmla="*/ 346883 w 581518"/>
              <a:gd name="connsiteY16" fmla="*/ 234825 h 599930"/>
              <a:gd name="connsiteX17" fmla="*/ 346883 w 581518"/>
              <a:gd name="connsiteY17" fmla="*/ 249707 h 599930"/>
              <a:gd name="connsiteX18" fmla="*/ 323042 w 581518"/>
              <a:gd name="connsiteY18" fmla="*/ 273518 h 599930"/>
              <a:gd name="connsiteX19" fmla="*/ 258475 w 581518"/>
              <a:gd name="connsiteY19" fmla="*/ 273518 h 599930"/>
              <a:gd name="connsiteX20" fmla="*/ 234634 w 581518"/>
              <a:gd name="connsiteY20" fmla="*/ 249707 h 599930"/>
              <a:gd name="connsiteX21" fmla="*/ 234634 w 581518"/>
              <a:gd name="connsiteY21" fmla="*/ 234825 h 599930"/>
              <a:gd name="connsiteX22" fmla="*/ 227681 w 581518"/>
              <a:gd name="connsiteY22" fmla="*/ 193155 h 599930"/>
              <a:gd name="connsiteX23" fmla="*/ 353836 w 581518"/>
              <a:gd name="connsiteY23" fmla="*/ 193155 h 599930"/>
              <a:gd name="connsiteX24" fmla="*/ 463105 w 581518"/>
              <a:gd name="connsiteY24" fmla="*/ 292369 h 599930"/>
              <a:gd name="connsiteX25" fmla="*/ 468071 w 581518"/>
              <a:gd name="connsiteY25" fmla="*/ 344952 h 599930"/>
              <a:gd name="connsiteX26" fmla="*/ 481978 w 581518"/>
              <a:gd name="connsiteY26" fmla="*/ 344952 h 599930"/>
              <a:gd name="connsiteX27" fmla="*/ 504825 w 581518"/>
              <a:gd name="connsiteY27" fmla="*/ 364794 h 599930"/>
              <a:gd name="connsiteX28" fmla="*/ 524692 w 581518"/>
              <a:gd name="connsiteY28" fmla="*/ 477898 h 599930"/>
              <a:gd name="connsiteX29" fmla="*/ 514759 w 581518"/>
              <a:gd name="connsiteY29" fmla="*/ 516591 h 599930"/>
              <a:gd name="connsiteX30" fmla="*/ 478998 w 581518"/>
              <a:gd name="connsiteY30" fmla="*/ 533457 h 599930"/>
              <a:gd name="connsiteX31" fmla="*/ 478998 w 581518"/>
              <a:gd name="connsiteY31" fmla="*/ 552308 h 599930"/>
              <a:gd name="connsiteX32" fmla="*/ 431317 w 581518"/>
              <a:gd name="connsiteY32" fmla="*/ 599930 h 599930"/>
              <a:gd name="connsiteX33" fmla="*/ 416417 w 581518"/>
              <a:gd name="connsiteY33" fmla="*/ 599930 h 599930"/>
              <a:gd name="connsiteX34" fmla="*/ 368736 w 581518"/>
              <a:gd name="connsiteY34" fmla="*/ 552308 h 599930"/>
              <a:gd name="connsiteX35" fmla="*/ 368736 w 581518"/>
              <a:gd name="connsiteY35" fmla="*/ 534449 h 599930"/>
              <a:gd name="connsiteX36" fmla="*/ 212781 w 581518"/>
              <a:gd name="connsiteY36" fmla="*/ 534449 h 599930"/>
              <a:gd name="connsiteX37" fmla="*/ 212781 w 581518"/>
              <a:gd name="connsiteY37" fmla="*/ 552308 h 599930"/>
              <a:gd name="connsiteX38" fmla="*/ 165100 w 581518"/>
              <a:gd name="connsiteY38" fmla="*/ 599930 h 599930"/>
              <a:gd name="connsiteX39" fmla="*/ 150200 w 581518"/>
              <a:gd name="connsiteY39" fmla="*/ 599930 h 599930"/>
              <a:gd name="connsiteX40" fmla="*/ 102519 w 581518"/>
              <a:gd name="connsiteY40" fmla="*/ 552308 h 599930"/>
              <a:gd name="connsiteX41" fmla="*/ 102519 w 581518"/>
              <a:gd name="connsiteY41" fmla="*/ 533457 h 599930"/>
              <a:gd name="connsiteX42" fmla="*/ 67752 w 581518"/>
              <a:gd name="connsiteY42" fmla="*/ 516591 h 599930"/>
              <a:gd name="connsiteX43" fmla="*/ 56825 w 581518"/>
              <a:gd name="connsiteY43" fmla="*/ 477898 h 599930"/>
              <a:gd name="connsiteX44" fmla="*/ 76692 w 581518"/>
              <a:gd name="connsiteY44" fmla="*/ 364794 h 599930"/>
              <a:gd name="connsiteX45" fmla="*/ 100532 w 581518"/>
              <a:gd name="connsiteY45" fmla="*/ 344952 h 599930"/>
              <a:gd name="connsiteX46" fmla="*/ 113446 w 581518"/>
              <a:gd name="connsiteY46" fmla="*/ 344952 h 599930"/>
              <a:gd name="connsiteX47" fmla="*/ 118413 w 581518"/>
              <a:gd name="connsiteY47" fmla="*/ 292369 h 599930"/>
              <a:gd name="connsiteX48" fmla="*/ 227681 w 581518"/>
              <a:gd name="connsiteY48" fmla="*/ 193155 h 599930"/>
              <a:gd name="connsiteX49" fmla="*/ 291256 w 581518"/>
              <a:gd name="connsiteY49" fmla="*/ 0 h 599930"/>
              <a:gd name="connsiteX50" fmla="*/ 324037 w 581518"/>
              <a:gd name="connsiteY50" fmla="*/ 9676 h 599930"/>
              <a:gd name="connsiteX51" fmla="*/ 566417 w 581518"/>
              <a:gd name="connsiteY51" fmla="*/ 167472 h 599930"/>
              <a:gd name="connsiteX52" fmla="*/ 576351 w 581518"/>
              <a:gd name="connsiteY52" fmla="*/ 213124 h 599930"/>
              <a:gd name="connsiteX53" fmla="*/ 548536 w 581518"/>
              <a:gd name="connsiteY53" fmla="*/ 228010 h 599930"/>
              <a:gd name="connsiteX54" fmla="*/ 530656 w 581518"/>
              <a:gd name="connsiteY54" fmla="*/ 223048 h 599930"/>
              <a:gd name="connsiteX55" fmla="*/ 291256 w 581518"/>
              <a:gd name="connsiteY55" fmla="*/ 66244 h 599930"/>
              <a:gd name="connsiteX56" fmla="*/ 50862 w 581518"/>
              <a:gd name="connsiteY56" fmla="*/ 223048 h 599930"/>
              <a:gd name="connsiteX57" fmla="*/ 5167 w 581518"/>
              <a:gd name="connsiteY57" fmla="*/ 213124 h 599930"/>
              <a:gd name="connsiteX58" fmla="*/ 15101 w 581518"/>
              <a:gd name="connsiteY58" fmla="*/ 168464 h 599930"/>
              <a:gd name="connsiteX59" fmla="*/ 258475 w 581518"/>
              <a:gd name="connsiteY59" fmla="*/ 9676 h 599930"/>
              <a:gd name="connsiteX60" fmla="*/ 291256 w 581518"/>
              <a:gd name="connsiteY60" fmla="*/ 0 h 59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81518" h="599930">
                <a:moveTo>
                  <a:pt x="437277" y="409440"/>
                </a:moveTo>
                <a:cubicBezTo>
                  <a:pt x="415424" y="409440"/>
                  <a:pt x="396550" y="428291"/>
                  <a:pt x="396550" y="450118"/>
                </a:cubicBezTo>
                <a:cubicBezTo>
                  <a:pt x="396550" y="472937"/>
                  <a:pt x="415424" y="490795"/>
                  <a:pt x="437277" y="490795"/>
                </a:cubicBezTo>
                <a:cubicBezTo>
                  <a:pt x="460124" y="490795"/>
                  <a:pt x="478005" y="472937"/>
                  <a:pt x="478005" y="450118"/>
                </a:cubicBezTo>
                <a:cubicBezTo>
                  <a:pt x="478005" y="428291"/>
                  <a:pt x="460124" y="409440"/>
                  <a:pt x="437277" y="409440"/>
                </a:cubicBezTo>
                <a:close/>
                <a:moveTo>
                  <a:pt x="144240" y="409440"/>
                </a:moveTo>
                <a:cubicBezTo>
                  <a:pt x="122386" y="409440"/>
                  <a:pt x="103513" y="428291"/>
                  <a:pt x="103513" y="450118"/>
                </a:cubicBezTo>
                <a:cubicBezTo>
                  <a:pt x="103513" y="472937"/>
                  <a:pt x="122386" y="490795"/>
                  <a:pt x="144240" y="490795"/>
                </a:cubicBezTo>
                <a:cubicBezTo>
                  <a:pt x="167087" y="490795"/>
                  <a:pt x="184967" y="472937"/>
                  <a:pt x="184967" y="450118"/>
                </a:cubicBezTo>
                <a:cubicBezTo>
                  <a:pt x="184967" y="428291"/>
                  <a:pt x="167087" y="409440"/>
                  <a:pt x="144240" y="409440"/>
                </a:cubicBezTo>
                <a:close/>
                <a:moveTo>
                  <a:pt x="227681" y="234825"/>
                </a:moveTo>
                <a:cubicBezTo>
                  <a:pt x="191921" y="234825"/>
                  <a:pt x="163113" y="260620"/>
                  <a:pt x="159140" y="296337"/>
                </a:cubicBezTo>
                <a:lnTo>
                  <a:pt x="154173" y="344952"/>
                </a:lnTo>
                <a:lnTo>
                  <a:pt x="427344" y="344952"/>
                </a:lnTo>
                <a:lnTo>
                  <a:pt x="422377" y="296337"/>
                </a:lnTo>
                <a:cubicBezTo>
                  <a:pt x="419397" y="260620"/>
                  <a:pt x="389597" y="234825"/>
                  <a:pt x="353836" y="234825"/>
                </a:cubicBezTo>
                <a:lnTo>
                  <a:pt x="346883" y="234825"/>
                </a:lnTo>
                <a:lnTo>
                  <a:pt x="346883" y="249707"/>
                </a:lnTo>
                <a:cubicBezTo>
                  <a:pt x="346883" y="262605"/>
                  <a:pt x="335956" y="273518"/>
                  <a:pt x="323042" y="273518"/>
                </a:cubicBezTo>
                <a:lnTo>
                  <a:pt x="258475" y="273518"/>
                </a:lnTo>
                <a:cubicBezTo>
                  <a:pt x="245561" y="273518"/>
                  <a:pt x="234634" y="262605"/>
                  <a:pt x="234634" y="249707"/>
                </a:cubicBezTo>
                <a:lnTo>
                  <a:pt x="234634" y="234825"/>
                </a:lnTo>
                <a:close/>
                <a:moveTo>
                  <a:pt x="227681" y="193155"/>
                </a:moveTo>
                <a:lnTo>
                  <a:pt x="353836" y="193155"/>
                </a:lnTo>
                <a:cubicBezTo>
                  <a:pt x="410457" y="193155"/>
                  <a:pt x="458138" y="235817"/>
                  <a:pt x="463105" y="292369"/>
                </a:cubicBezTo>
                <a:lnTo>
                  <a:pt x="468071" y="344952"/>
                </a:lnTo>
                <a:lnTo>
                  <a:pt x="481978" y="344952"/>
                </a:lnTo>
                <a:cubicBezTo>
                  <a:pt x="492905" y="344952"/>
                  <a:pt x="502838" y="353881"/>
                  <a:pt x="504825" y="364794"/>
                </a:cubicBezTo>
                <a:lnTo>
                  <a:pt x="524692" y="477898"/>
                </a:lnTo>
                <a:cubicBezTo>
                  <a:pt x="527672" y="491788"/>
                  <a:pt x="523699" y="505677"/>
                  <a:pt x="514759" y="516591"/>
                </a:cubicBezTo>
                <a:cubicBezTo>
                  <a:pt x="505818" y="527504"/>
                  <a:pt x="492905" y="533457"/>
                  <a:pt x="478998" y="533457"/>
                </a:cubicBezTo>
                <a:lnTo>
                  <a:pt x="478998" y="552308"/>
                </a:lnTo>
                <a:cubicBezTo>
                  <a:pt x="478998" y="579095"/>
                  <a:pt x="458138" y="599930"/>
                  <a:pt x="431317" y="599930"/>
                </a:cubicBezTo>
                <a:lnTo>
                  <a:pt x="416417" y="599930"/>
                </a:lnTo>
                <a:cubicBezTo>
                  <a:pt x="389597" y="599930"/>
                  <a:pt x="368736" y="579095"/>
                  <a:pt x="368736" y="552308"/>
                </a:cubicBezTo>
                <a:lnTo>
                  <a:pt x="368736" y="534449"/>
                </a:lnTo>
                <a:lnTo>
                  <a:pt x="212781" y="534449"/>
                </a:lnTo>
                <a:lnTo>
                  <a:pt x="212781" y="552308"/>
                </a:lnTo>
                <a:cubicBezTo>
                  <a:pt x="212781" y="579095"/>
                  <a:pt x="191921" y="599930"/>
                  <a:pt x="165100" y="599930"/>
                </a:cubicBezTo>
                <a:lnTo>
                  <a:pt x="150200" y="599930"/>
                </a:lnTo>
                <a:cubicBezTo>
                  <a:pt x="123379" y="599930"/>
                  <a:pt x="102519" y="579095"/>
                  <a:pt x="102519" y="552308"/>
                </a:cubicBezTo>
                <a:lnTo>
                  <a:pt x="102519" y="533457"/>
                </a:lnTo>
                <a:cubicBezTo>
                  <a:pt x="88612" y="533457"/>
                  <a:pt x="75699" y="527504"/>
                  <a:pt x="67752" y="516591"/>
                </a:cubicBezTo>
                <a:cubicBezTo>
                  <a:pt x="57819" y="505677"/>
                  <a:pt x="53845" y="491788"/>
                  <a:pt x="56825" y="477898"/>
                </a:cubicBezTo>
                <a:lnTo>
                  <a:pt x="76692" y="364794"/>
                </a:lnTo>
                <a:cubicBezTo>
                  <a:pt x="78679" y="353881"/>
                  <a:pt x="88612" y="344952"/>
                  <a:pt x="100532" y="344952"/>
                </a:cubicBezTo>
                <a:lnTo>
                  <a:pt x="113446" y="344952"/>
                </a:lnTo>
                <a:lnTo>
                  <a:pt x="118413" y="292369"/>
                </a:lnTo>
                <a:cubicBezTo>
                  <a:pt x="124373" y="235817"/>
                  <a:pt x="171060" y="193155"/>
                  <a:pt x="227681" y="193155"/>
                </a:cubicBezTo>
                <a:close/>
                <a:moveTo>
                  <a:pt x="291256" y="0"/>
                </a:moveTo>
                <a:cubicBezTo>
                  <a:pt x="302680" y="0"/>
                  <a:pt x="314103" y="3226"/>
                  <a:pt x="324037" y="9676"/>
                </a:cubicBezTo>
                <a:lnTo>
                  <a:pt x="566417" y="167472"/>
                </a:lnTo>
                <a:cubicBezTo>
                  <a:pt x="581317" y="177396"/>
                  <a:pt x="586284" y="198237"/>
                  <a:pt x="576351" y="213124"/>
                </a:cubicBezTo>
                <a:cubicBezTo>
                  <a:pt x="570390" y="223048"/>
                  <a:pt x="559463" y="228010"/>
                  <a:pt x="548536" y="228010"/>
                </a:cubicBezTo>
                <a:cubicBezTo>
                  <a:pt x="542576" y="228010"/>
                  <a:pt x="536616" y="226025"/>
                  <a:pt x="530656" y="223048"/>
                </a:cubicBezTo>
                <a:lnTo>
                  <a:pt x="291256" y="66244"/>
                </a:lnTo>
                <a:lnTo>
                  <a:pt x="50862" y="223048"/>
                </a:lnTo>
                <a:cubicBezTo>
                  <a:pt x="35962" y="232972"/>
                  <a:pt x="15101" y="228010"/>
                  <a:pt x="5167" y="213124"/>
                </a:cubicBezTo>
                <a:cubicBezTo>
                  <a:pt x="-4766" y="198237"/>
                  <a:pt x="201" y="178388"/>
                  <a:pt x="15101" y="168464"/>
                </a:cubicBezTo>
                <a:lnTo>
                  <a:pt x="258475" y="9676"/>
                </a:lnTo>
                <a:cubicBezTo>
                  <a:pt x="268409" y="3226"/>
                  <a:pt x="279832" y="0"/>
                  <a:pt x="291256" y="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wrap="square" lIns="91440" tIns="45720" rIns="91440" bIns="45720" anchor="ctr">
            <a:normAutofit fontScale="97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7" name="ïṧḷïďe"/>
          <p:cNvSpPr/>
          <p:nvPr>
            <p:custDataLst>
              <p:tags r:id="rId16"/>
            </p:custDataLst>
          </p:nvPr>
        </p:nvSpPr>
        <p:spPr>
          <a:xfrm>
            <a:off x="6635829" y="4439496"/>
            <a:ext cx="730204" cy="730204"/>
          </a:xfrm>
          <a:prstGeom prst="ellipse">
            <a:avLst/>
          </a:prstGeom>
          <a:solidFill>
            <a:srgbClr val="0070C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indent="-225425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kern="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íSḻïďè"/>
          <p:cNvSpPr/>
          <p:nvPr>
            <p:custDataLst>
              <p:tags r:id="rId17"/>
            </p:custDataLst>
          </p:nvPr>
        </p:nvSpPr>
        <p:spPr>
          <a:xfrm>
            <a:off x="6823198" y="4629253"/>
            <a:ext cx="355466" cy="350688"/>
          </a:xfrm>
          <a:custGeom>
            <a:avLst/>
            <a:gdLst>
              <a:gd name="T0" fmla="*/ 455839 w 606244"/>
              <a:gd name="T1" fmla="*/ 455839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600116 w 606244"/>
              <a:gd name="T43" fmla="*/ 600116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600116 w 606244"/>
              <a:gd name="T59" fmla="*/ 600116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600116 w 606244"/>
              <a:gd name="T69" fmla="*/ 600116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600116 w 606244"/>
              <a:gd name="T79" fmla="*/ 600116 w 606244"/>
              <a:gd name="T80" fmla="*/ 600116 w 606244"/>
              <a:gd name="T81" fmla="*/ 600116 w 606244"/>
              <a:gd name="T82" fmla="*/ 455839 w 606244"/>
              <a:gd name="T83" fmla="*/ 455839 w 606244"/>
              <a:gd name="T84" fmla="*/ 600116 w 606244"/>
              <a:gd name="T85" fmla="*/ 600116 w 606244"/>
              <a:gd name="T86" fmla="*/ 600116 w 606244"/>
              <a:gd name="T87" fmla="*/ 600116 w 606244"/>
              <a:gd name="T88" fmla="*/ 600116 w 606244"/>
              <a:gd name="T89" fmla="*/ 600116 w 606244"/>
              <a:gd name="T90" fmla="*/ 600116 w 606244"/>
              <a:gd name="T91" fmla="*/ 600116 w 606244"/>
              <a:gd name="T92" fmla="*/ 600116 w 606244"/>
              <a:gd name="T93" fmla="*/ 600116 w 606244"/>
              <a:gd name="T94" fmla="*/ 600116 w 606244"/>
              <a:gd name="T95" fmla="*/ 600116 w 606244"/>
              <a:gd name="T96" fmla="*/ 600116 w 606244"/>
              <a:gd name="T97" fmla="*/ 600116 w 606244"/>
              <a:gd name="T98" fmla="*/ 600116 w 606244"/>
              <a:gd name="T99" fmla="*/ 600116 w 606244"/>
              <a:gd name="T100" fmla="*/ 600116 w 606244"/>
              <a:gd name="T101" fmla="*/ 600116 w 606244"/>
              <a:gd name="T102" fmla="*/ 600116 w 606244"/>
              <a:gd name="T103" fmla="*/ 600116 w 606244"/>
              <a:gd name="T104" fmla="*/ 600116 w 606244"/>
              <a:gd name="T105" fmla="*/ 600116 w 606244"/>
              <a:gd name="T106" fmla="*/ 600116 w 606244"/>
              <a:gd name="T107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6" h="342">
                <a:moveTo>
                  <a:pt x="343" y="183"/>
                </a:moveTo>
                <a:lnTo>
                  <a:pt x="323" y="151"/>
                </a:lnTo>
                <a:lnTo>
                  <a:pt x="335" y="115"/>
                </a:lnTo>
                <a:cubicBezTo>
                  <a:pt x="336" y="111"/>
                  <a:pt x="334" y="105"/>
                  <a:pt x="330" y="103"/>
                </a:cubicBezTo>
                <a:lnTo>
                  <a:pt x="297" y="84"/>
                </a:lnTo>
                <a:lnTo>
                  <a:pt x="291" y="46"/>
                </a:lnTo>
                <a:cubicBezTo>
                  <a:pt x="290" y="41"/>
                  <a:pt x="286" y="37"/>
                  <a:pt x="281" y="37"/>
                </a:cubicBezTo>
                <a:lnTo>
                  <a:pt x="243" y="36"/>
                </a:lnTo>
                <a:lnTo>
                  <a:pt x="220" y="5"/>
                </a:lnTo>
                <a:cubicBezTo>
                  <a:pt x="217" y="1"/>
                  <a:pt x="212" y="0"/>
                  <a:pt x="207" y="2"/>
                </a:cubicBezTo>
                <a:lnTo>
                  <a:pt x="173" y="18"/>
                </a:lnTo>
                <a:lnTo>
                  <a:pt x="139" y="2"/>
                </a:lnTo>
                <a:cubicBezTo>
                  <a:pt x="134" y="0"/>
                  <a:pt x="128" y="1"/>
                  <a:pt x="125" y="5"/>
                </a:cubicBezTo>
                <a:lnTo>
                  <a:pt x="103" y="36"/>
                </a:lnTo>
                <a:lnTo>
                  <a:pt x="65" y="37"/>
                </a:lnTo>
                <a:cubicBezTo>
                  <a:pt x="60" y="37"/>
                  <a:pt x="55" y="41"/>
                  <a:pt x="55" y="46"/>
                </a:cubicBezTo>
                <a:lnTo>
                  <a:pt x="49" y="84"/>
                </a:lnTo>
                <a:lnTo>
                  <a:pt x="16" y="103"/>
                </a:lnTo>
                <a:cubicBezTo>
                  <a:pt x="11" y="105"/>
                  <a:pt x="9" y="110"/>
                  <a:pt x="11" y="115"/>
                </a:cubicBezTo>
                <a:lnTo>
                  <a:pt x="23" y="151"/>
                </a:lnTo>
                <a:lnTo>
                  <a:pt x="3" y="183"/>
                </a:lnTo>
                <a:cubicBezTo>
                  <a:pt x="0" y="188"/>
                  <a:pt x="1" y="193"/>
                  <a:pt x="4" y="197"/>
                </a:cubicBezTo>
                <a:lnTo>
                  <a:pt x="32" y="223"/>
                </a:lnTo>
                <a:lnTo>
                  <a:pt x="29" y="261"/>
                </a:lnTo>
                <a:cubicBezTo>
                  <a:pt x="28" y="266"/>
                  <a:pt x="31" y="271"/>
                  <a:pt x="36" y="272"/>
                </a:cubicBezTo>
                <a:lnTo>
                  <a:pt x="73" y="282"/>
                </a:lnTo>
                <a:lnTo>
                  <a:pt x="87" y="317"/>
                </a:lnTo>
                <a:cubicBezTo>
                  <a:pt x="90" y="322"/>
                  <a:pt x="95" y="325"/>
                  <a:pt x="100" y="324"/>
                </a:cubicBezTo>
                <a:lnTo>
                  <a:pt x="137" y="316"/>
                </a:lnTo>
                <a:lnTo>
                  <a:pt x="166" y="340"/>
                </a:lnTo>
                <a:cubicBezTo>
                  <a:pt x="168" y="342"/>
                  <a:pt x="170" y="342"/>
                  <a:pt x="173" y="342"/>
                </a:cubicBezTo>
                <a:cubicBezTo>
                  <a:pt x="175" y="342"/>
                  <a:pt x="178" y="342"/>
                  <a:pt x="180" y="340"/>
                </a:cubicBezTo>
                <a:lnTo>
                  <a:pt x="209" y="316"/>
                </a:lnTo>
                <a:lnTo>
                  <a:pt x="246" y="324"/>
                </a:lnTo>
                <a:cubicBezTo>
                  <a:pt x="251" y="325"/>
                  <a:pt x="256" y="322"/>
                  <a:pt x="258" y="317"/>
                </a:cubicBezTo>
                <a:lnTo>
                  <a:pt x="273" y="282"/>
                </a:lnTo>
                <a:lnTo>
                  <a:pt x="309" y="272"/>
                </a:lnTo>
                <a:cubicBezTo>
                  <a:pt x="314" y="271"/>
                  <a:pt x="317" y="266"/>
                  <a:pt x="317" y="261"/>
                </a:cubicBezTo>
                <a:lnTo>
                  <a:pt x="314" y="223"/>
                </a:lnTo>
                <a:lnTo>
                  <a:pt x="341" y="197"/>
                </a:lnTo>
                <a:cubicBezTo>
                  <a:pt x="345" y="193"/>
                  <a:pt x="346" y="188"/>
                  <a:pt x="343" y="183"/>
                </a:cubicBezTo>
                <a:close/>
                <a:moveTo>
                  <a:pt x="251" y="131"/>
                </a:moveTo>
                <a:lnTo>
                  <a:pt x="175" y="245"/>
                </a:lnTo>
                <a:cubicBezTo>
                  <a:pt x="172" y="249"/>
                  <a:pt x="168" y="252"/>
                  <a:pt x="164" y="252"/>
                </a:cubicBezTo>
                <a:cubicBezTo>
                  <a:pt x="159" y="252"/>
                  <a:pt x="154" y="249"/>
                  <a:pt x="151" y="246"/>
                </a:cubicBezTo>
                <a:lnTo>
                  <a:pt x="95" y="190"/>
                </a:lnTo>
                <a:cubicBezTo>
                  <a:pt x="92" y="186"/>
                  <a:pt x="92" y="179"/>
                  <a:pt x="95" y="176"/>
                </a:cubicBezTo>
                <a:lnTo>
                  <a:pt x="109" y="162"/>
                </a:lnTo>
                <a:cubicBezTo>
                  <a:pt x="113" y="158"/>
                  <a:pt x="119" y="158"/>
                  <a:pt x="123" y="162"/>
                </a:cubicBezTo>
                <a:lnTo>
                  <a:pt x="159" y="198"/>
                </a:lnTo>
                <a:lnTo>
                  <a:pt x="219" y="109"/>
                </a:lnTo>
                <a:cubicBezTo>
                  <a:pt x="222" y="104"/>
                  <a:pt x="228" y="103"/>
                  <a:pt x="232" y="106"/>
                </a:cubicBezTo>
                <a:lnTo>
                  <a:pt x="249" y="117"/>
                </a:lnTo>
                <a:cubicBezTo>
                  <a:pt x="253" y="120"/>
                  <a:pt x="254" y="127"/>
                  <a:pt x="251" y="13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wrap="square" lIns="91440" tIns="45720" rIns="91440" bIns="45720" anchor="ctr">
            <a:normAutofit fontScale="97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5" name="ïsľíḋê"/>
          <p:cNvSpPr/>
          <p:nvPr>
            <p:custDataLst>
              <p:tags r:id="rId18"/>
            </p:custDataLst>
          </p:nvPr>
        </p:nvSpPr>
        <p:spPr>
          <a:xfrm>
            <a:off x="6635829" y="2292675"/>
            <a:ext cx="730204" cy="730204"/>
          </a:xfrm>
          <a:prstGeom prst="ellipse">
            <a:avLst/>
          </a:prstGeom>
          <a:solidFill>
            <a:srgbClr val="5B9BD5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indent="-225425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kern="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îsļíde"/>
          <p:cNvSpPr/>
          <p:nvPr>
            <p:custDataLst>
              <p:tags r:id="rId19"/>
            </p:custDataLst>
          </p:nvPr>
        </p:nvSpPr>
        <p:spPr>
          <a:xfrm>
            <a:off x="6823198" y="2483464"/>
            <a:ext cx="355466" cy="348624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594321" h="582881">
                <a:moveTo>
                  <a:pt x="418375" y="222528"/>
                </a:moveTo>
                <a:lnTo>
                  <a:pt x="384902" y="272673"/>
                </a:lnTo>
                <a:lnTo>
                  <a:pt x="418375" y="272673"/>
                </a:lnTo>
                <a:close/>
                <a:moveTo>
                  <a:pt x="425069" y="169041"/>
                </a:moveTo>
                <a:lnTo>
                  <a:pt x="448978" y="169041"/>
                </a:lnTo>
                <a:lnTo>
                  <a:pt x="448978" y="272673"/>
                </a:lnTo>
                <a:lnTo>
                  <a:pt x="470496" y="272673"/>
                </a:lnTo>
                <a:lnTo>
                  <a:pt x="470496" y="300372"/>
                </a:lnTo>
                <a:lnTo>
                  <a:pt x="448978" y="300372"/>
                </a:lnTo>
                <a:lnTo>
                  <a:pt x="448978" y="337622"/>
                </a:lnTo>
                <a:lnTo>
                  <a:pt x="418375" y="337622"/>
                </a:lnTo>
                <a:lnTo>
                  <a:pt x="418375" y="300372"/>
                </a:lnTo>
                <a:lnTo>
                  <a:pt x="351430" y="300372"/>
                </a:lnTo>
                <a:lnTo>
                  <a:pt x="351430" y="276016"/>
                </a:lnTo>
                <a:close/>
                <a:moveTo>
                  <a:pt x="280632" y="168581"/>
                </a:moveTo>
                <a:cubicBezTo>
                  <a:pt x="289241" y="168581"/>
                  <a:pt x="296894" y="169536"/>
                  <a:pt x="303589" y="171924"/>
                </a:cubicBezTo>
                <a:cubicBezTo>
                  <a:pt x="310763" y="174789"/>
                  <a:pt x="316024" y="178131"/>
                  <a:pt x="320807" y="182429"/>
                </a:cubicBezTo>
                <a:cubicBezTo>
                  <a:pt x="325590" y="186727"/>
                  <a:pt x="328937" y="191979"/>
                  <a:pt x="331329" y="198187"/>
                </a:cubicBezTo>
                <a:cubicBezTo>
                  <a:pt x="333720" y="203917"/>
                  <a:pt x="334677" y="210603"/>
                  <a:pt x="334677" y="217288"/>
                </a:cubicBezTo>
                <a:cubicBezTo>
                  <a:pt x="334677" y="223973"/>
                  <a:pt x="334198" y="229703"/>
                  <a:pt x="332285" y="234956"/>
                </a:cubicBezTo>
                <a:cubicBezTo>
                  <a:pt x="330372" y="240686"/>
                  <a:pt x="327981" y="245461"/>
                  <a:pt x="324633" y="250714"/>
                </a:cubicBezTo>
                <a:cubicBezTo>
                  <a:pt x="321285" y="255012"/>
                  <a:pt x="316503" y="260264"/>
                  <a:pt x="309807" y="266472"/>
                </a:cubicBezTo>
                <a:cubicBezTo>
                  <a:pt x="303589" y="273157"/>
                  <a:pt x="295459" y="279842"/>
                  <a:pt x="285893" y="287960"/>
                </a:cubicBezTo>
                <a:cubicBezTo>
                  <a:pt x="280632" y="292735"/>
                  <a:pt x="275850" y="296556"/>
                  <a:pt x="271545" y="300376"/>
                </a:cubicBezTo>
                <a:cubicBezTo>
                  <a:pt x="267719" y="304196"/>
                  <a:pt x="264850" y="307061"/>
                  <a:pt x="262937" y="309449"/>
                </a:cubicBezTo>
                <a:lnTo>
                  <a:pt x="335155" y="309449"/>
                </a:lnTo>
                <a:lnTo>
                  <a:pt x="335155" y="337622"/>
                </a:lnTo>
                <a:lnTo>
                  <a:pt x="220849" y="337622"/>
                </a:lnTo>
                <a:cubicBezTo>
                  <a:pt x="220849" y="324252"/>
                  <a:pt x="224197" y="312314"/>
                  <a:pt x="230414" y="302763"/>
                </a:cubicBezTo>
                <a:cubicBezTo>
                  <a:pt x="233762" y="297988"/>
                  <a:pt x="238067" y="293213"/>
                  <a:pt x="243806" y="287483"/>
                </a:cubicBezTo>
                <a:cubicBezTo>
                  <a:pt x="249067" y="282230"/>
                  <a:pt x="256241" y="276022"/>
                  <a:pt x="264371" y="269337"/>
                </a:cubicBezTo>
                <a:cubicBezTo>
                  <a:pt x="271545" y="263607"/>
                  <a:pt x="277763" y="258354"/>
                  <a:pt x="283024" y="253579"/>
                </a:cubicBezTo>
                <a:cubicBezTo>
                  <a:pt x="287806" y="249281"/>
                  <a:pt x="292111" y="244984"/>
                  <a:pt x="294980" y="241164"/>
                </a:cubicBezTo>
                <a:cubicBezTo>
                  <a:pt x="298328" y="237343"/>
                  <a:pt x="300241" y="233523"/>
                  <a:pt x="301676" y="229703"/>
                </a:cubicBezTo>
                <a:cubicBezTo>
                  <a:pt x="303111" y="225883"/>
                  <a:pt x="303589" y="221585"/>
                  <a:pt x="303589" y="216810"/>
                </a:cubicBezTo>
                <a:cubicBezTo>
                  <a:pt x="303589" y="209647"/>
                  <a:pt x="301676" y="203917"/>
                  <a:pt x="297372" y="200097"/>
                </a:cubicBezTo>
                <a:cubicBezTo>
                  <a:pt x="293546" y="196277"/>
                  <a:pt x="287806" y="194367"/>
                  <a:pt x="280154" y="194367"/>
                </a:cubicBezTo>
                <a:cubicBezTo>
                  <a:pt x="277285" y="194367"/>
                  <a:pt x="273937" y="194844"/>
                  <a:pt x="271067" y="195799"/>
                </a:cubicBezTo>
                <a:cubicBezTo>
                  <a:pt x="268197" y="197232"/>
                  <a:pt x="265806" y="199142"/>
                  <a:pt x="263893" y="201530"/>
                </a:cubicBezTo>
                <a:cubicBezTo>
                  <a:pt x="261502" y="203917"/>
                  <a:pt x="259589" y="207260"/>
                  <a:pt x="258154" y="210603"/>
                </a:cubicBezTo>
                <a:cubicBezTo>
                  <a:pt x="256719" y="214423"/>
                  <a:pt x="255763" y="218720"/>
                  <a:pt x="255763" y="223495"/>
                </a:cubicBezTo>
                <a:lnTo>
                  <a:pt x="224197" y="223495"/>
                </a:lnTo>
                <a:cubicBezTo>
                  <a:pt x="224675" y="215378"/>
                  <a:pt x="226588" y="207737"/>
                  <a:pt x="229458" y="201052"/>
                </a:cubicBezTo>
                <a:cubicBezTo>
                  <a:pt x="232806" y="193889"/>
                  <a:pt x="236632" y="188159"/>
                  <a:pt x="241415" y="183384"/>
                </a:cubicBezTo>
                <a:cubicBezTo>
                  <a:pt x="246197" y="178609"/>
                  <a:pt x="251936" y="174789"/>
                  <a:pt x="258632" y="172401"/>
                </a:cubicBezTo>
                <a:cubicBezTo>
                  <a:pt x="265328" y="169536"/>
                  <a:pt x="272502" y="168581"/>
                  <a:pt x="280632" y="168581"/>
                </a:cubicBezTo>
                <a:close/>
                <a:moveTo>
                  <a:pt x="107583" y="110843"/>
                </a:moveTo>
                <a:cubicBezTo>
                  <a:pt x="128620" y="114185"/>
                  <a:pt x="145833" y="142833"/>
                  <a:pt x="155873" y="159544"/>
                </a:cubicBezTo>
                <a:cubicBezTo>
                  <a:pt x="166870" y="178642"/>
                  <a:pt x="181213" y="206812"/>
                  <a:pt x="178344" y="227820"/>
                </a:cubicBezTo>
                <a:cubicBezTo>
                  <a:pt x="176910" y="241666"/>
                  <a:pt x="165913" y="251693"/>
                  <a:pt x="156351" y="259332"/>
                </a:cubicBezTo>
                <a:cubicBezTo>
                  <a:pt x="150614" y="264107"/>
                  <a:pt x="142486" y="270314"/>
                  <a:pt x="135314" y="274611"/>
                </a:cubicBezTo>
                <a:cubicBezTo>
                  <a:pt x="126230" y="280340"/>
                  <a:pt x="116189" y="286547"/>
                  <a:pt x="112843" y="296574"/>
                </a:cubicBezTo>
                <a:cubicBezTo>
                  <a:pt x="106149" y="317105"/>
                  <a:pt x="117146" y="337635"/>
                  <a:pt x="125752" y="352437"/>
                </a:cubicBezTo>
                <a:cubicBezTo>
                  <a:pt x="143920" y="383949"/>
                  <a:pt x="166870" y="412119"/>
                  <a:pt x="192210" y="435514"/>
                </a:cubicBezTo>
                <a:cubicBezTo>
                  <a:pt x="203207" y="445541"/>
                  <a:pt x="224244" y="463207"/>
                  <a:pt x="246237" y="461297"/>
                </a:cubicBezTo>
                <a:cubicBezTo>
                  <a:pt x="257712" y="460342"/>
                  <a:pt x="267274" y="449838"/>
                  <a:pt x="275880" y="441244"/>
                </a:cubicBezTo>
                <a:cubicBezTo>
                  <a:pt x="275880" y="441244"/>
                  <a:pt x="276358" y="441244"/>
                  <a:pt x="276358" y="441244"/>
                </a:cubicBezTo>
                <a:cubicBezTo>
                  <a:pt x="277793" y="439811"/>
                  <a:pt x="279227" y="437902"/>
                  <a:pt x="281139" y="436947"/>
                </a:cubicBezTo>
                <a:cubicBezTo>
                  <a:pt x="281139" y="436469"/>
                  <a:pt x="281618" y="436469"/>
                  <a:pt x="281618" y="435992"/>
                </a:cubicBezTo>
                <a:lnTo>
                  <a:pt x="281618" y="436469"/>
                </a:lnTo>
                <a:cubicBezTo>
                  <a:pt x="289267" y="429785"/>
                  <a:pt x="295483" y="425010"/>
                  <a:pt x="299786" y="422146"/>
                </a:cubicBezTo>
                <a:cubicBezTo>
                  <a:pt x="301220" y="421191"/>
                  <a:pt x="302655" y="420236"/>
                  <a:pt x="303611" y="419758"/>
                </a:cubicBezTo>
                <a:lnTo>
                  <a:pt x="304567" y="419281"/>
                </a:lnTo>
                <a:cubicBezTo>
                  <a:pt x="310783" y="415461"/>
                  <a:pt x="316998" y="412596"/>
                  <a:pt x="324648" y="412119"/>
                </a:cubicBezTo>
                <a:cubicBezTo>
                  <a:pt x="348076" y="411641"/>
                  <a:pt x="379153" y="436947"/>
                  <a:pt x="393497" y="449838"/>
                </a:cubicBezTo>
                <a:cubicBezTo>
                  <a:pt x="407840" y="463207"/>
                  <a:pt x="431268" y="488512"/>
                  <a:pt x="427921" y="508565"/>
                </a:cubicBezTo>
                <a:cubicBezTo>
                  <a:pt x="426965" y="515250"/>
                  <a:pt x="422662" y="520502"/>
                  <a:pt x="418837" y="524799"/>
                </a:cubicBezTo>
                <a:cubicBezTo>
                  <a:pt x="418837" y="524799"/>
                  <a:pt x="418359" y="524799"/>
                  <a:pt x="418359" y="524799"/>
                </a:cubicBezTo>
                <a:cubicBezTo>
                  <a:pt x="416446" y="527186"/>
                  <a:pt x="414056" y="528619"/>
                  <a:pt x="412143" y="530529"/>
                </a:cubicBezTo>
                <a:cubicBezTo>
                  <a:pt x="404972" y="536735"/>
                  <a:pt x="392541" y="547240"/>
                  <a:pt x="377241" y="557744"/>
                </a:cubicBezTo>
                <a:cubicBezTo>
                  <a:pt x="376763" y="557744"/>
                  <a:pt x="376763" y="557744"/>
                  <a:pt x="376763" y="557744"/>
                </a:cubicBezTo>
                <a:cubicBezTo>
                  <a:pt x="349510" y="576365"/>
                  <a:pt x="318911" y="587346"/>
                  <a:pt x="275402" y="581139"/>
                </a:cubicBezTo>
                <a:cubicBezTo>
                  <a:pt x="235718" y="575887"/>
                  <a:pt x="209422" y="561086"/>
                  <a:pt x="182648" y="542942"/>
                </a:cubicBezTo>
                <a:cubicBezTo>
                  <a:pt x="134836" y="510475"/>
                  <a:pt x="94196" y="465117"/>
                  <a:pt x="62640" y="420713"/>
                </a:cubicBezTo>
                <a:cubicBezTo>
                  <a:pt x="32997" y="378697"/>
                  <a:pt x="485" y="325222"/>
                  <a:pt x="7" y="257900"/>
                </a:cubicBezTo>
                <a:cubicBezTo>
                  <a:pt x="-471" y="208722"/>
                  <a:pt x="20566" y="173390"/>
                  <a:pt x="46384" y="148562"/>
                </a:cubicBezTo>
                <a:cubicBezTo>
                  <a:pt x="48297" y="146652"/>
                  <a:pt x="50209" y="145220"/>
                  <a:pt x="51644" y="143787"/>
                </a:cubicBezTo>
                <a:cubicBezTo>
                  <a:pt x="52122" y="143310"/>
                  <a:pt x="52600" y="142833"/>
                  <a:pt x="53078" y="142833"/>
                </a:cubicBezTo>
                <a:cubicBezTo>
                  <a:pt x="64553" y="132328"/>
                  <a:pt x="77940" y="122302"/>
                  <a:pt x="82721" y="118960"/>
                </a:cubicBezTo>
                <a:cubicBezTo>
                  <a:pt x="89893" y="113230"/>
                  <a:pt x="98021" y="108933"/>
                  <a:pt x="107583" y="110843"/>
                </a:cubicBezTo>
                <a:close/>
                <a:moveTo>
                  <a:pt x="339460" y="0"/>
                </a:moveTo>
                <a:cubicBezTo>
                  <a:pt x="480040" y="0"/>
                  <a:pt x="594321" y="114119"/>
                  <a:pt x="594321" y="254978"/>
                </a:cubicBezTo>
                <a:cubicBezTo>
                  <a:pt x="594321" y="355727"/>
                  <a:pt x="535507" y="443107"/>
                  <a:pt x="449916" y="484171"/>
                </a:cubicBezTo>
                <a:cubicBezTo>
                  <a:pt x="446090" y="472711"/>
                  <a:pt x="438440" y="461252"/>
                  <a:pt x="430311" y="451224"/>
                </a:cubicBezTo>
                <a:cubicBezTo>
                  <a:pt x="504426" y="416845"/>
                  <a:pt x="556068" y="341880"/>
                  <a:pt x="556068" y="254978"/>
                </a:cubicBezTo>
                <a:cubicBezTo>
                  <a:pt x="556068" y="135606"/>
                  <a:pt x="459001" y="38199"/>
                  <a:pt x="339460" y="38199"/>
                </a:cubicBezTo>
                <a:cubicBezTo>
                  <a:pt x="268213" y="38199"/>
                  <a:pt x="204618" y="73055"/>
                  <a:pt x="164930" y="126534"/>
                </a:cubicBezTo>
                <a:cubicBezTo>
                  <a:pt x="157758" y="116029"/>
                  <a:pt x="149151" y="105524"/>
                  <a:pt x="138631" y="97885"/>
                </a:cubicBezTo>
                <a:cubicBezTo>
                  <a:pt x="185491" y="38199"/>
                  <a:pt x="258172" y="0"/>
                  <a:pt x="339460" y="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wrap="square" lIns="91440" tIns="45720" rIns="91440" bIns="45720" anchor="ctr">
            <a:normAutofit fontScale="97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39385" y="3105150"/>
            <a:ext cx="16268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</a:rPr>
              <a:t>微信营销的渠道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42" name="文本框 4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4" name="菱形 4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5" name="菱形 4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13" name="椭圆 25"/>
          <p:cNvSpPr/>
          <p:nvPr>
            <p:custDataLst>
              <p:tags r:id="rId1"/>
            </p:custDataLst>
          </p:nvPr>
        </p:nvSpPr>
        <p:spPr>
          <a:xfrm>
            <a:off x="727509" y="1574524"/>
            <a:ext cx="582568" cy="477134"/>
          </a:xfrm>
          <a:custGeom>
            <a:avLst/>
            <a:gdLst>
              <a:gd name="connsiteX0" fmla="*/ 374823 w 605522"/>
              <a:gd name="connsiteY0" fmla="*/ 232327 h 495934"/>
              <a:gd name="connsiteX1" fmla="*/ 328351 w 605522"/>
              <a:gd name="connsiteY1" fmla="*/ 278712 h 495934"/>
              <a:gd name="connsiteX2" fmla="*/ 374823 w 605522"/>
              <a:gd name="connsiteY2" fmla="*/ 325282 h 495934"/>
              <a:gd name="connsiteX3" fmla="*/ 421479 w 605522"/>
              <a:gd name="connsiteY3" fmla="*/ 278712 h 495934"/>
              <a:gd name="connsiteX4" fmla="*/ 374823 w 605522"/>
              <a:gd name="connsiteY4" fmla="*/ 232327 h 495934"/>
              <a:gd name="connsiteX5" fmla="*/ 374823 w 605522"/>
              <a:gd name="connsiteY5" fmla="*/ 202876 h 495934"/>
              <a:gd name="connsiteX6" fmla="*/ 450984 w 605522"/>
              <a:gd name="connsiteY6" fmla="*/ 278712 h 495934"/>
              <a:gd name="connsiteX7" fmla="*/ 374823 w 605522"/>
              <a:gd name="connsiteY7" fmla="*/ 354733 h 495934"/>
              <a:gd name="connsiteX8" fmla="*/ 298845 w 605522"/>
              <a:gd name="connsiteY8" fmla="*/ 278712 h 495934"/>
              <a:gd name="connsiteX9" fmla="*/ 374823 w 605522"/>
              <a:gd name="connsiteY9" fmla="*/ 202876 h 495934"/>
              <a:gd name="connsiteX10" fmla="*/ 374858 w 605522"/>
              <a:gd name="connsiteY10" fmla="*/ 175958 h 495934"/>
              <a:gd name="connsiteX11" fmla="*/ 271966 w 605522"/>
              <a:gd name="connsiteY11" fmla="*/ 278712 h 495934"/>
              <a:gd name="connsiteX12" fmla="*/ 374858 w 605522"/>
              <a:gd name="connsiteY12" fmla="*/ 381650 h 495934"/>
              <a:gd name="connsiteX13" fmla="*/ 477933 w 605522"/>
              <a:gd name="connsiteY13" fmla="*/ 278712 h 495934"/>
              <a:gd name="connsiteX14" fmla="*/ 374858 w 605522"/>
              <a:gd name="connsiteY14" fmla="*/ 175958 h 495934"/>
              <a:gd name="connsiteX15" fmla="*/ 91625 w 605522"/>
              <a:gd name="connsiteY15" fmla="*/ 169355 h 495934"/>
              <a:gd name="connsiteX16" fmla="*/ 91625 w 605522"/>
              <a:gd name="connsiteY16" fmla="*/ 203964 h 495934"/>
              <a:gd name="connsiteX17" fmla="*/ 165728 w 605522"/>
              <a:gd name="connsiteY17" fmla="*/ 203964 h 495934"/>
              <a:gd name="connsiteX18" fmla="*/ 165728 w 605522"/>
              <a:gd name="connsiteY18" fmla="*/ 169355 h 495934"/>
              <a:gd name="connsiteX19" fmla="*/ 374858 w 605522"/>
              <a:gd name="connsiteY19" fmla="*/ 146494 h 495934"/>
              <a:gd name="connsiteX20" fmla="*/ 507436 w 605522"/>
              <a:gd name="connsiteY20" fmla="*/ 278712 h 495934"/>
              <a:gd name="connsiteX21" fmla="*/ 374858 w 605522"/>
              <a:gd name="connsiteY21" fmla="*/ 411114 h 495934"/>
              <a:gd name="connsiteX22" fmla="*/ 242463 w 605522"/>
              <a:gd name="connsiteY22" fmla="*/ 278712 h 495934"/>
              <a:gd name="connsiteX23" fmla="*/ 374858 w 605522"/>
              <a:gd name="connsiteY23" fmla="*/ 146494 h 495934"/>
              <a:gd name="connsiteX24" fmla="*/ 91625 w 605522"/>
              <a:gd name="connsiteY24" fmla="*/ 144871 h 495934"/>
              <a:gd name="connsiteX25" fmla="*/ 165728 w 605522"/>
              <a:gd name="connsiteY25" fmla="*/ 144871 h 495934"/>
              <a:gd name="connsiteX26" fmla="*/ 190245 w 605522"/>
              <a:gd name="connsiteY26" fmla="*/ 169355 h 495934"/>
              <a:gd name="connsiteX27" fmla="*/ 190245 w 605522"/>
              <a:gd name="connsiteY27" fmla="*/ 203964 h 495934"/>
              <a:gd name="connsiteX28" fmla="*/ 165728 w 605522"/>
              <a:gd name="connsiteY28" fmla="*/ 228632 h 495934"/>
              <a:gd name="connsiteX29" fmla="*/ 91625 w 605522"/>
              <a:gd name="connsiteY29" fmla="*/ 228632 h 495934"/>
              <a:gd name="connsiteX30" fmla="*/ 67108 w 605522"/>
              <a:gd name="connsiteY30" fmla="*/ 203964 h 495934"/>
              <a:gd name="connsiteX31" fmla="*/ 67108 w 605522"/>
              <a:gd name="connsiteY31" fmla="*/ 169355 h 495934"/>
              <a:gd name="connsiteX32" fmla="*/ 91625 w 605522"/>
              <a:gd name="connsiteY32" fmla="*/ 144871 h 495934"/>
              <a:gd name="connsiteX33" fmla="*/ 55315 w 605522"/>
              <a:gd name="connsiteY33" fmla="*/ 98487 h 495934"/>
              <a:gd name="connsiteX34" fmla="*/ 36877 w 605522"/>
              <a:gd name="connsiteY34" fmla="*/ 116896 h 495934"/>
              <a:gd name="connsiteX35" fmla="*/ 36877 w 605522"/>
              <a:gd name="connsiteY35" fmla="*/ 440708 h 495934"/>
              <a:gd name="connsiteX36" fmla="*/ 55315 w 605522"/>
              <a:gd name="connsiteY36" fmla="*/ 459116 h 495934"/>
              <a:gd name="connsiteX37" fmla="*/ 550207 w 605522"/>
              <a:gd name="connsiteY37" fmla="*/ 459116 h 495934"/>
              <a:gd name="connsiteX38" fmla="*/ 568645 w 605522"/>
              <a:gd name="connsiteY38" fmla="*/ 440708 h 495934"/>
              <a:gd name="connsiteX39" fmla="*/ 568645 w 605522"/>
              <a:gd name="connsiteY39" fmla="*/ 116896 h 495934"/>
              <a:gd name="connsiteX40" fmla="*/ 550207 w 605522"/>
              <a:gd name="connsiteY40" fmla="*/ 98487 h 495934"/>
              <a:gd name="connsiteX41" fmla="*/ 406755 w 605522"/>
              <a:gd name="connsiteY41" fmla="*/ 36818 h 495934"/>
              <a:gd name="connsiteX42" fmla="*/ 406755 w 605522"/>
              <a:gd name="connsiteY42" fmla="*/ 59092 h 495934"/>
              <a:gd name="connsiteX43" fmla="*/ 488253 w 605522"/>
              <a:gd name="connsiteY43" fmla="*/ 59092 h 495934"/>
              <a:gd name="connsiteX44" fmla="*/ 488253 w 605522"/>
              <a:gd name="connsiteY44" fmla="*/ 36818 h 495934"/>
              <a:gd name="connsiteX45" fmla="*/ 400486 w 605522"/>
              <a:gd name="connsiteY45" fmla="*/ 0 h 495934"/>
              <a:gd name="connsiteX46" fmla="*/ 494338 w 605522"/>
              <a:gd name="connsiteY46" fmla="*/ 0 h 495934"/>
              <a:gd name="connsiteX47" fmla="*/ 525130 w 605522"/>
              <a:gd name="connsiteY47" fmla="*/ 30559 h 495934"/>
              <a:gd name="connsiteX48" fmla="*/ 525130 w 605522"/>
              <a:gd name="connsiteY48" fmla="*/ 61670 h 495934"/>
              <a:gd name="connsiteX49" fmla="*/ 550207 w 605522"/>
              <a:gd name="connsiteY49" fmla="*/ 61670 h 495934"/>
              <a:gd name="connsiteX50" fmla="*/ 605522 w 605522"/>
              <a:gd name="connsiteY50" fmla="*/ 116896 h 495934"/>
              <a:gd name="connsiteX51" fmla="*/ 605522 w 605522"/>
              <a:gd name="connsiteY51" fmla="*/ 440708 h 495934"/>
              <a:gd name="connsiteX52" fmla="*/ 550207 w 605522"/>
              <a:gd name="connsiteY52" fmla="*/ 495934 h 495934"/>
              <a:gd name="connsiteX53" fmla="*/ 55315 w 605522"/>
              <a:gd name="connsiteY53" fmla="*/ 495934 h 495934"/>
              <a:gd name="connsiteX54" fmla="*/ 0 w 605522"/>
              <a:gd name="connsiteY54" fmla="*/ 440708 h 495934"/>
              <a:gd name="connsiteX55" fmla="*/ 0 w 605522"/>
              <a:gd name="connsiteY55" fmla="*/ 116896 h 495934"/>
              <a:gd name="connsiteX56" fmla="*/ 55315 w 605522"/>
              <a:gd name="connsiteY56" fmla="*/ 61670 h 495934"/>
              <a:gd name="connsiteX57" fmla="*/ 369878 w 605522"/>
              <a:gd name="connsiteY57" fmla="*/ 61670 h 495934"/>
              <a:gd name="connsiteX58" fmla="*/ 369878 w 605522"/>
              <a:gd name="connsiteY58" fmla="*/ 30559 h 495934"/>
              <a:gd name="connsiteX59" fmla="*/ 400486 w 605522"/>
              <a:gd name="connsiteY59" fmla="*/ 0 h 495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605522" h="495934">
                <a:moveTo>
                  <a:pt x="374823" y="232327"/>
                </a:moveTo>
                <a:cubicBezTo>
                  <a:pt x="349189" y="232327"/>
                  <a:pt x="328351" y="253127"/>
                  <a:pt x="328351" y="278712"/>
                </a:cubicBezTo>
                <a:cubicBezTo>
                  <a:pt x="328351" y="304482"/>
                  <a:pt x="349189" y="325282"/>
                  <a:pt x="374823" y="325282"/>
                </a:cubicBezTo>
                <a:cubicBezTo>
                  <a:pt x="400640" y="325282"/>
                  <a:pt x="421479" y="304482"/>
                  <a:pt x="421479" y="278712"/>
                </a:cubicBezTo>
                <a:cubicBezTo>
                  <a:pt x="421479" y="253127"/>
                  <a:pt x="400640" y="232327"/>
                  <a:pt x="374823" y="232327"/>
                </a:cubicBezTo>
                <a:close/>
                <a:moveTo>
                  <a:pt x="374823" y="202876"/>
                </a:moveTo>
                <a:cubicBezTo>
                  <a:pt x="416868" y="202876"/>
                  <a:pt x="450984" y="236929"/>
                  <a:pt x="450984" y="278712"/>
                </a:cubicBezTo>
                <a:cubicBezTo>
                  <a:pt x="450984" y="320680"/>
                  <a:pt x="416868" y="354733"/>
                  <a:pt x="374823" y="354733"/>
                </a:cubicBezTo>
                <a:cubicBezTo>
                  <a:pt x="332961" y="354733"/>
                  <a:pt x="298845" y="320680"/>
                  <a:pt x="298845" y="278712"/>
                </a:cubicBezTo>
                <a:cubicBezTo>
                  <a:pt x="298845" y="236929"/>
                  <a:pt x="332961" y="202876"/>
                  <a:pt x="374823" y="202876"/>
                </a:cubicBezTo>
                <a:close/>
                <a:moveTo>
                  <a:pt x="374858" y="175958"/>
                </a:moveTo>
                <a:cubicBezTo>
                  <a:pt x="318064" y="175958"/>
                  <a:pt x="271966" y="221995"/>
                  <a:pt x="271966" y="278712"/>
                </a:cubicBezTo>
                <a:cubicBezTo>
                  <a:pt x="271966" y="335614"/>
                  <a:pt x="318064" y="381650"/>
                  <a:pt x="374858" y="381650"/>
                </a:cubicBezTo>
                <a:cubicBezTo>
                  <a:pt x="431651" y="381650"/>
                  <a:pt x="477933" y="335614"/>
                  <a:pt x="477933" y="278712"/>
                </a:cubicBezTo>
                <a:cubicBezTo>
                  <a:pt x="477933" y="221995"/>
                  <a:pt x="431651" y="175958"/>
                  <a:pt x="374858" y="175958"/>
                </a:cubicBezTo>
                <a:close/>
                <a:moveTo>
                  <a:pt x="91625" y="169355"/>
                </a:moveTo>
                <a:lnTo>
                  <a:pt x="91625" y="203964"/>
                </a:lnTo>
                <a:lnTo>
                  <a:pt x="165728" y="203964"/>
                </a:lnTo>
                <a:lnTo>
                  <a:pt x="165728" y="169355"/>
                </a:lnTo>
                <a:close/>
                <a:moveTo>
                  <a:pt x="374858" y="146494"/>
                </a:moveTo>
                <a:cubicBezTo>
                  <a:pt x="448062" y="146494"/>
                  <a:pt x="507436" y="205790"/>
                  <a:pt x="507436" y="278712"/>
                </a:cubicBezTo>
                <a:cubicBezTo>
                  <a:pt x="507436" y="351819"/>
                  <a:pt x="448062" y="411114"/>
                  <a:pt x="374858" y="411114"/>
                </a:cubicBezTo>
                <a:cubicBezTo>
                  <a:pt x="301838" y="411114"/>
                  <a:pt x="242463" y="351819"/>
                  <a:pt x="242463" y="278712"/>
                </a:cubicBezTo>
                <a:cubicBezTo>
                  <a:pt x="242463" y="205790"/>
                  <a:pt x="301838" y="146494"/>
                  <a:pt x="374858" y="146494"/>
                </a:cubicBezTo>
                <a:close/>
                <a:moveTo>
                  <a:pt x="91625" y="144871"/>
                </a:moveTo>
                <a:lnTo>
                  <a:pt x="165728" y="144871"/>
                </a:lnTo>
                <a:cubicBezTo>
                  <a:pt x="179369" y="144871"/>
                  <a:pt x="190245" y="155916"/>
                  <a:pt x="190245" y="169355"/>
                </a:cubicBezTo>
                <a:lnTo>
                  <a:pt x="190245" y="203964"/>
                </a:lnTo>
                <a:cubicBezTo>
                  <a:pt x="190245" y="217587"/>
                  <a:pt x="179369" y="228632"/>
                  <a:pt x="165728" y="228632"/>
                </a:cubicBezTo>
                <a:lnTo>
                  <a:pt x="91625" y="228632"/>
                </a:lnTo>
                <a:cubicBezTo>
                  <a:pt x="77984" y="228632"/>
                  <a:pt x="67108" y="217587"/>
                  <a:pt x="67108" y="203964"/>
                </a:cubicBezTo>
                <a:lnTo>
                  <a:pt x="67108" y="169355"/>
                </a:lnTo>
                <a:cubicBezTo>
                  <a:pt x="67108" y="155916"/>
                  <a:pt x="77984" y="144871"/>
                  <a:pt x="91625" y="144871"/>
                </a:cubicBezTo>
                <a:close/>
                <a:moveTo>
                  <a:pt x="55315" y="98487"/>
                </a:moveTo>
                <a:cubicBezTo>
                  <a:pt x="45174" y="98487"/>
                  <a:pt x="36877" y="106771"/>
                  <a:pt x="36877" y="116896"/>
                </a:cubicBezTo>
                <a:lnTo>
                  <a:pt x="36877" y="440708"/>
                </a:lnTo>
                <a:cubicBezTo>
                  <a:pt x="36877" y="450832"/>
                  <a:pt x="45174" y="459116"/>
                  <a:pt x="55315" y="459116"/>
                </a:cubicBezTo>
                <a:lnTo>
                  <a:pt x="550207" y="459116"/>
                </a:lnTo>
                <a:cubicBezTo>
                  <a:pt x="560348" y="459116"/>
                  <a:pt x="568645" y="450832"/>
                  <a:pt x="568645" y="440708"/>
                </a:cubicBezTo>
                <a:lnTo>
                  <a:pt x="568645" y="116896"/>
                </a:lnTo>
                <a:cubicBezTo>
                  <a:pt x="568645" y="106771"/>
                  <a:pt x="560348" y="98487"/>
                  <a:pt x="550207" y="98487"/>
                </a:cubicBezTo>
                <a:close/>
                <a:moveTo>
                  <a:pt x="406755" y="36818"/>
                </a:moveTo>
                <a:lnTo>
                  <a:pt x="406755" y="59092"/>
                </a:lnTo>
                <a:lnTo>
                  <a:pt x="488253" y="59092"/>
                </a:lnTo>
                <a:lnTo>
                  <a:pt x="488253" y="36818"/>
                </a:lnTo>
                <a:close/>
                <a:moveTo>
                  <a:pt x="400486" y="0"/>
                </a:moveTo>
                <a:lnTo>
                  <a:pt x="494338" y="0"/>
                </a:lnTo>
                <a:cubicBezTo>
                  <a:pt x="511301" y="0"/>
                  <a:pt x="525130" y="13623"/>
                  <a:pt x="525130" y="30559"/>
                </a:cubicBezTo>
                <a:lnTo>
                  <a:pt x="525130" y="61670"/>
                </a:lnTo>
                <a:lnTo>
                  <a:pt x="550207" y="61670"/>
                </a:lnTo>
                <a:cubicBezTo>
                  <a:pt x="580630" y="61670"/>
                  <a:pt x="605522" y="86337"/>
                  <a:pt x="605522" y="116896"/>
                </a:cubicBezTo>
                <a:lnTo>
                  <a:pt x="605522" y="440708"/>
                </a:lnTo>
                <a:cubicBezTo>
                  <a:pt x="605522" y="471082"/>
                  <a:pt x="580630" y="495934"/>
                  <a:pt x="550207" y="495934"/>
                </a:cubicBezTo>
                <a:lnTo>
                  <a:pt x="55315" y="495934"/>
                </a:lnTo>
                <a:cubicBezTo>
                  <a:pt x="24892" y="495934"/>
                  <a:pt x="0" y="471082"/>
                  <a:pt x="0" y="440708"/>
                </a:cubicBezTo>
                <a:lnTo>
                  <a:pt x="0" y="116896"/>
                </a:lnTo>
                <a:cubicBezTo>
                  <a:pt x="0" y="86337"/>
                  <a:pt x="24892" y="61670"/>
                  <a:pt x="55315" y="61670"/>
                </a:cubicBezTo>
                <a:lnTo>
                  <a:pt x="369878" y="61670"/>
                </a:lnTo>
                <a:lnTo>
                  <a:pt x="369878" y="30559"/>
                </a:lnTo>
                <a:cubicBezTo>
                  <a:pt x="369878" y="13623"/>
                  <a:pt x="383522" y="0"/>
                  <a:pt x="400486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椭圆 27"/>
          <p:cNvSpPr/>
          <p:nvPr>
            <p:custDataLst>
              <p:tags r:id="rId2"/>
            </p:custDataLst>
          </p:nvPr>
        </p:nvSpPr>
        <p:spPr>
          <a:xfrm>
            <a:off x="746373" y="4080298"/>
            <a:ext cx="563704" cy="582568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2"/>
          <p:cNvGrpSpPr/>
          <p:nvPr/>
        </p:nvGrpSpPr>
        <p:grpSpPr>
          <a:xfrm>
            <a:off x="1522095" y="1488440"/>
            <a:ext cx="7197956" cy="2229485"/>
            <a:chOff x="3624780" y="2402980"/>
            <a:chExt cx="4101378" cy="2229314"/>
          </a:xfrm>
        </p:grpSpPr>
        <p:sp>
          <p:nvSpPr>
            <p:cNvPr id="23" name="文本框 22"/>
            <p:cNvSpPr txBox="1"/>
            <p:nvPr>
              <p:custDataLst>
                <p:tags r:id="rId5"/>
              </p:custDataLst>
            </p:nvPr>
          </p:nvSpPr>
          <p:spPr>
            <a:xfrm>
              <a:off x="3624780" y="2402980"/>
              <a:ext cx="2133781" cy="3987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6BB6"/>
                  </a:solidFill>
                  <a:effectLst/>
                  <a:uLnTx/>
                  <a:uFillTx/>
                  <a:cs typeface="+mn-ea"/>
                  <a:sym typeface="+mn-lt"/>
                </a:rPr>
                <a:t>朋友圈营销</a:t>
              </a:r>
            </a:p>
          </p:txBody>
        </p:sp>
        <p:sp>
          <p:nvSpPr>
            <p:cNvPr id="24" name="文本框 23"/>
            <p:cNvSpPr txBox="1"/>
            <p:nvPr>
              <p:custDataLst>
                <p:tags r:id="rId6"/>
              </p:custDataLst>
            </p:nvPr>
          </p:nvSpPr>
          <p:spPr>
            <a:xfrm>
              <a:off x="3634408" y="2694423"/>
              <a:ext cx="4091750" cy="19378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marR="0" lvl="0" indent="-285750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用户可以通过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在朋友圈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分享文字、图片、视频、文章、音乐等，得到好友的评论或者点赞</a:t>
              </a:r>
            </a:p>
            <a:p>
              <a:pPr marL="285750" marR="0" lvl="0" indent="-285750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按照是否付费推广，分为免费与付费</a:t>
              </a:r>
            </a:p>
          </p:txBody>
        </p:sp>
      </p:grpSp>
      <p:grpSp>
        <p:nvGrpSpPr>
          <p:cNvPr id="25" name="组合 12"/>
          <p:cNvGrpSpPr/>
          <p:nvPr/>
        </p:nvGrpSpPr>
        <p:grpSpPr>
          <a:xfrm>
            <a:off x="1522095" y="3975100"/>
            <a:ext cx="7479564" cy="1490345"/>
            <a:chOff x="3624780" y="2402980"/>
            <a:chExt cx="4261838" cy="1490231"/>
          </a:xfrm>
        </p:grpSpPr>
        <p:sp>
          <p:nvSpPr>
            <p:cNvPr id="28" name="文本框 27"/>
            <p:cNvSpPr txBox="1"/>
            <p:nvPr>
              <p:custDataLst>
                <p:tags r:id="rId3"/>
              </p:custDataLst>
            </p:nvPr>
          </p:nvSpPr>
          <p:spPr>
            <a:xfrm>
              <a:off x="3624780" y="2402980"/>
              <a:ext cx="2133781" cy="3987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6BB6"/>
                  </a:solidFill>
                  <a:effectLst/>
                  <a:uLnTx/>
                  <a:uFillTx/>
                  <a:cs typeface="+mn-ea"/>
                  <a:sym typeface="+mn-lt"/>
                </a:rPr>
                <a:t>微信群营销</a:t>
              </a:r>
            </a:p>
          </p:txBody>
        </p:sp>
        <p:sp>
          <p:nvSpPr>
            <p:cNvPr id="30" name="文本框 29"/>
            <p:cNvSpPr txBox="1"/>
            <p:nvPr>
              <p:custDataLst>
                <p:tags r:id="rId4"/>
              </p:custDataLst>
            </p:nvPr>
          </p:nvSpPr>
          <p:spPr>
            <a:xfrm>
              <a:off x="3634408" y="2694423"/>
              <a:ext cx="4252210" cy="11987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marR="0" lvl="0" indent="-285750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微信社群主要聚焦在一个垂直的领域，比如母婴社群、画画社群、律师社群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等</a:t>
              </a: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538992" y="4720541"/>
            <a:ext cx="9580375" cy="40395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marR="0" lvl="0" indent="-28575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160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主要通过链接、沟通等方式实现营销目的，较为人性化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监视器, 屏幕, 电子产品, 电视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5662"/>
            <a:ext cx="12192000" cy="6292337"/>
          </a:xfrm>
          <a:prstGeom prst="rect">
            <a:avLst/>
          </a:prstGeom>
          <a:ln>
            <a:noFill/>
          </a:ln>
        </p:spPr>
      </p:pic>
      <p:grpSp>
        <p:nvGrpSpPr>
          <p:cNvPr id="15" name="组合 14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16" name="文本框 15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思维导图</a:t>
              </a: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18" name="菱形 17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19" name="菱形 18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22425" y="1752600"/>
            <a:ext cx="8947150" cy="39185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42" name="文本框 4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4" name="菱形 4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5" name="菱形 4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670217" y="1947776"/>
            <a:ext cx="2609215" cy="2262505"/>
            <a:chOff x="879953" y="1712161"/>
            <a:chExt cx="3460329" cy="2263002"/>
          </a:xfrm>
        </p:grpSpPr>
        <p:sp>
          <p:nvSpPr>
            <p:cNvPr id="3" name="MH_SubTitle_1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 flipH="1">
              <a:off x="1144645" y="1712161"/>
              <a:ext cx="3195637" cy="42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r" defTabSz="1218565">
                <a:defRPr/>
              </a:pPr>
              <a:r>
                <a:rPr lang="zh-CN" altLang="en-US" sz="2000" kern="0" dirty="0">
                  <a:solidFill>
                    <a:srgbClr val="2D74B1"/>
                  </a:solidFill>
                  <a:ea typeface="黑体" panose="02010609060101010101" charset="-122"/>
                  <a:cs typeface="+mn-ea"/>
                  <a:sym typeface="+mn-lt"/>
                </a:rPr>
                <a:t>订阅号</a:t>
              </a:r>
            </a:p>
          </p:txBody>
        </p:sp>
        <p:sp>
          <p:nvSpPr>
            <p:cNvPr id="4" name="Rectangle 5"/>
            <p:cNvSpPr/>
            <p:nvPr>
              <p:custDataLst>
                <p:tags r:id="rId13"/>
              </p:custDataLst>
            </p:nvPr>
          </p:nvSpPr>
          <p:spPr bwMode="auto">
            <a:xfrm>
              <a:off x="879953" y="2132623"/>
              <a:ext cx="3368536" cy="1842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为用户提供信息和资讯</a:t>
              </a:r>
              <a:r>
                <a:rPr lang="zh-CN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，</a:t>
              </a:r>
            </a:p>
            <a:p>
              <a: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用户不会收到即时消息提醒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90256" y="4210510"/>
            <a:ext cx="3348355" cy="1626235"/>
            <a:chOff x="1017146" y="3828299"/>
            <a:chExt cx="3322852" cy="1626235"/>
          </a:xfrm>
        </p:grpSpPr>
        <p:sp>
          <p:nvSpPr>
            <p:cNvPr id="6" name="MH_SubTitle_3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flipH="1">
              <a:off x="1017146" y="3828299"/>
              <a:ext cx="3195637" cy="422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r"/>
              <a:r>
                <a:rPr lang="zh-CN" altLang="en-US" sz="2000" kern="0" dirty="0">
                  <a:solidFill>
                    <a:srgbClr val="2D74B1"/>
                  </a:solidFill>
                  <a:ea typeface="黑体" panose="02010609060101010101" charset="-122"/>
                  <a:cs typeface="+mn-ea"/>
                  <a:sym typeface="+mn-lt"/>
                </a:rPr>
                <a:t>企业号</a:t>
              </a:r>
            </a:p>
          </p:txBody>
        </p:sp>
        <p:sp>
          <p:nvSpPr>
            <p:cNvPr id="7" name="Rectangle 5"/>
            <p:cNvSpPr/>
            <p:nvPr>
              <p:custDataLst>
                <p:tags r:id="rId11"/>
              </p:custDataLst>
            </p:nvPr>
          </p:nvSpPr>
          <p:spPr bwMode="auto">
            <a:xfrm>
              <a:off x="1692051" y="4348999"/>
              <a:ext cx="2647947" cy="11055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企业的专业办公管理工具</a:t>
              </a:r>
              <a:r>
                <a:rPr lang="zh-CN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，提供丰富免费的办公应用，助力企业高效办公和管理</a:t>
              </a:r>
            </a:p>
          </p:txBody>
        </p:sp>
      </p:grpSp>
      <p:sp>
        <p:nvSpPr>
          <p:cNvPr id="9" name="MH_SubTitle_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934105" y="1933613"/>
            <a:ext cx="223837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/>
            <a:r>
              <a:rPr lang="zh-CN" altLang="en-US" sz="2000" kern="0" dirty="0">
                <a:solidFill>
                  <a:srgbClr val="2D74B1"/>
                </a:solidFill>
                <a:ea typeface="黑体" panose="02010609060101010101" charset="-122"/>
                <a:cs typeface="+mn-ea"/>
                <a:sym typeface="+mn-lt"/>
              </a:rPr>
              <a:t>服务号</a:t>
            </a:r>
          </a:p>
        </p:txBody>
      </p:sp>
      <p:sp>
        <p:nvSpPr>
          <p:cNvPr id="10" name="Rectangle 5"/>
          <p:cNvSpPr/>
          <p:nvPr>
            <p:custDataLst>
              <p:tags r:id="rId2"/>
            </p:custDataLst>
          </p:nvPr>
        </p:nvSpPr>
        <p:spPr bwMode="auto">
          <a:xfrm>
            <a:off x="7840125" y="2503208"/>
            <a:ext cx="2467610" cy="1105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defTabSz="12185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侧重于为企业和组织提供更强大的业务服务与用户管理，用户会收到即时的消息提醒</a:t>
            </a:r>
          </a:p>
        </p:txBody>
      </p:sp>
      <p:sp>
        <p:nvSpPr>
          <p:cNvPr id="107" name="MH_SubTitle_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934105" y="4198023"/>
            <a:ext cx="265493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zh-CN" altLang="en-US" sz="2000" kern="0" dirty="0">
                <a:solidFill>
                  <a:srgbClr val="2D74B1"/>
                </a:solidFill>
                <a:ea typeface="黑体" panose="02010609060101010101" charset="-122"/>
                <a:cs typeface="+mn-ea"/>
                <a:sym typeface="+mn-lt"/>
              </a:rPr>
              <a:t>小程序</a:t>
            </a:r>
          </a:p>
        </p:txBody>
      </p:sp>
      <p:sp>
        <p:nvSpPr>
          <p:cNvPr id="108" name="Rectangle 5"/>
          <p:cNvSpPr/>
          <p:nvPr>
            <p:custDataLst>
              <p:tags r:id="rId4"/>
            </p:custDataLst>
          </p:nvPr>
        </p:nvSpPr>
        <p:spPr bwMode="auto">
          <a:xfrm>
            <a:off x="7815995" y="4702848"/>
            <a:ext cx="2585085" cy="1105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defTabSz="12185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小程序是一种不需要下载安装，通过扫描二维码或搜索即可在微信快捷使用的应用</a:t>
            </a:r>
          </a:p>
        </p:txBody>
      </p:sp>
      <p:sp>
        <p:nvSpPr>
          <p:cNvPr id="136" name="椭圆 135"/>
          <p:cNvSpPr/>
          <p:nvPr>
            <p:custDataLst>
              <p:tags r:id="rId5"/>
            </p:custDataLst>
          </p:nvPr>
        </p:nvSpPr>
        <p:spPr>
          <a:xfrm>
            <a:off x="4536475" y="1945640"/>
            <a:ext cx="696472" cy="696472"/>
          </a:xfrm>
          <a:prstGeom prst="ellipse">
            <a:avLst/>
          </a:prstGeom>
          <a:solidFill>
            <a:srgbClr val="2D7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ea typeface="黑体" panose="02010609060101010101" charset="-122"/>
                <a:cs typeface="+mn-ea"/>
                <a:sym typeface="+mn-lt"/>
              </a:rPr>
              <a:t>1</a:t>
            </a:r>
            <a:endParaRPr lang="zh-CN" altLang="en-US" sz="2000" dirty="0"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137" name="椭圆 136"/>
          <p:cNvSpPr/>
          <p:nvPr>
            <p:custDataLst>
              <p:tags r:id="rId6"/>
            </p:custDataLst>
          </p:nvPr>
        </p:nvSpPr>
        <p:spPr>
          <a:xfrm>
            <a:off x="4466625" y="4136922"/>
            <a:ext cx="696472" cy="696472"/>
          </a:xfrm>
          <a:prstGeom prst="ellipse">
            <a:avLst/>
          </a:prstGeom>
          <a:solidFill>
            <a:srgbClr val="006B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ea typeface="黑体" panose="02010609060101010101" charset="-122"/>
                <a:cs typeface="+mn-ea"/>
                <a:sym typeface="+mn-lt"/>
              </a:rPr>
              <a:t>3</a:t>
            </a:r>
            <a:endParaRPr lang="zh-CN" altLang="en-US" sz="2000" dirty="0"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138" name="椭圆 137"/>
          <p:cNvSpPr/>
          <p:nvPr>
            <p:custDataLst>
              <p:tags r:id="rId7"/>
            </p:custDataLst>
          </p:nvPr>
        </p:nvSpPr>
        <p:spPr>
          <a:xfrm>
            <a:off x="6932330" y="1933613"/>
            <a:ext cx="696472" cy="696472"/>
          </a:xfrm>
          <a:prstGeom prst="ellipse">
            <a:avLst/>
          </a:prstGeom>
          <a:solidFill>
            <a:srgbClr val="006B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ea typeface="黑体" panose="02010609060101010101" charset="-122"/>
                <a:cs typeface="+mn-ea"/>
                <a:sym typeface="+mn-lt"/>
              </a:rPr>
              <a:t>2</a:t>
            </a:r>
            <a:endParaRPr lang="zh-CN" altLang="en-US" sz="2000" dirty="0"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139" name="椭圆 138"/>
          <p:cNvSpPr/>
          <p:nvPr>
            <p:custDataLst>
              <p:tags r:id="rId8"/>
            </p:custDataLst>
          </p:nvPr>
        </p:nvSpPr>
        <p:spPr>
          <a:xfrm>
            <a:off x="6953285" y="4124895"/>
            <a:ext cx="696472" cy="696472"/>
          </a:xfrm>
          <a:prstGeom prst="ellipse">
            <a:avLst/>
          </a:prstGeom>
          <a:solidFill>
            <a:srgbClr val="2D7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ea typeface="黑体" panose="02010609060101010101" charset="-122"/>
                <a:cs typeface="+mn-ea"/>
                <a:sym typeface="+mn-lt"/>
              </a:rPr>
              <a:t>4</a:t>
            </a:r>
            <a:endParaRPr lang="zh-CN" altLang="en-US" sz="2000" dirty="0"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>
            <p:custDataLst>
              <p:tags r:id="rId9"/>
            </p:custDataLst>
          </p:nvPr>
        </p:nvSpPr>
        <p:spPr>
          <a:xfrm>
            <a:off x="4884711" y="1202690"/>
            <a:ext cx="241681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BB6"/>
                </a:solidFill>
                <a:effectLst/>
                <a:uLnTx/>
                <a:uFillTx/>
                <a:cs typeface="+mn-ea"/>
                <a:sym typeface="+mn-lt"/>
              </a:rPr>
              <a:t>微信公众号营销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42" name="文本框 4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4" name="菱形 4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5" name="菱形 4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3351530" y="1101090"/>
            <a:ext cx="183896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BB6"/>
                </a:solidFill>
                <a:effectLst/>
                <a:uLnTx/>
                <a:uFillTx/>
                <a:cs typeface="+mn-ea"/>
                <a:sym typeface="+mn-lt"/>
              </a:rPr>
              <a:t>视频号营销</a:t>
            </a:r>
          </a:p>
        </p:txBody>
      </p:sp>
      <p:sp>
        <p:nvSpPr>
          <p:cNvPr id="36" name="矩形 35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>
            <p:custDataLst>
              <p:tags r:id="rId2"/>
            </p:custDataLst>
          </p:nvPr>
        </p:nvSpPr>
        <p:spPr>
          <a:xfrm>
            <a:off x="1269284" y="1971993"/>
            <a:ext cx="9940210" cy="773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err="1">
                <a:solidFill>
                  <a:srgbClr val="2E3032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  <a:sym typeface="黑体" panose="02010609060101010101" charset="-122"/>
              </a:rPr>
              <a:t>把公众号、朋友圈、微信好友、微信社群四个维度链接起来相互引流变现，形成闭环</a:t>
            </a:r>
            <a:r>
              <a:rPr lang="zh-CN" altLang="en-US" sz="1600" dirty="0">
                <a:solidFill>
                  <a:srgbClr val="2E3032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  <a:sym typeface="黑体" panose="02010609060101010101" charset="-122"/>
              </a:rPr>
              <a:t>，是一个变现成交、打造个人IP、创造个人私域流量的端口</a:t>
            </a:r>
          </a:p>
        </p:txBody>
      </p:sp>
      <p:sp>
        <p:nvSpPr>
          <p:cNvPr id="37" name="文本框 36"/>
          <p:cNvSpPr txBox="1"/>
          <p:nvPr>
            <p:custDataLst>
              <p:tags r:id="rId3"/>
            </p:custDataLst>
          </p:nvPr>
        </p:nvSpPr>
        <p:spPr>
          <a:xfrm>
            <a:off x="1186423" y="1561465"/>
            <a:ext cx="1452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rgbClr val="006BB6"/>
                </a:solidFill>
                <a:latin typeface="+mj-lt"/>
              </a:rPr>
              <a:t>微信视频号</a:t>
            </a:r>
          </a:p>
        </p:txBody>
      </p:sp>
      <p:sp>
        <p:nvSpPr>
          <p:cNvPr id="38" name="矩形 37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>
            <p:custDataLst>
              <p:tags r:id="rId4"/>
            </p:custDataLst>
          </p:nvPr>
        </p:nvSpPr>
        <p:spPr>
          <a:xfrm>
            <a:off x="1269283" y="3653473"/>
            <a:ext cx="9720141" cy="71628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err="1">
                <a:solidFill>
                  <a:srgbClr val="2E3032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  <a:sym typeface="黑体" panose="02010609060101010101" charset="-122"/>
              </a:rPr>
              <a:t>主动推荐</a:t>
            </a:r>
            <a:r>
              <a:rPr lang="zh-CN" altLang="en-US" sz="1600" dirty="0">
                <a:solidFill>
                  <a:srgbClr val="2E3032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  <a:sym typeface="黑体" panose="02010609060101010101" charset="-122"/>
              </a:rPr>
              <a:t>合适的内容给</a:t>
            </a:r>
            <a:r>
              <a:rPr lang="en-US" altLang="zh-CN" sz="1600" dirty="0" err="1">
                <a:solidFill>
                  <a:srgbClr val="2E3032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  <a:sym typeface="黑体" panose="02010609060101010101" charset="-122"/>
              </a:rPr>
              <a:t>用户</a:t>
            </a:r>
            <a:r>
              <a:rPr lang="zh-CN" altLang="en-US" sz="1600" dirty="0">
                <a:solidFill>
                  <a:srgbClr val="2E3032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  <a:sym typeface="黑体" panose="02010609060101010101" charset="-122"/>
              </a:rPr>
              <a:t>、</a:t>
            </a:r>
            <a:r>
              <a:rPr lang="en-US" altLang="zh-CN" sz="1600" dirty="0" err="1">
                <a:solidFill>
                  <a:srgbClr val="2E3032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  <a:sym typeface="黑体" panose="02010609060101010101" charset="-122"/>
              </a:rPr>
              <a:t>用户的熟人、用户以外的陌生人</a:t>
            </a:r>
            <a:endParaRPr lang="en-US" altLang="zh-CN" sz="1600" dirty="0">
              <a:solidFill>
                <a:srgbClr val="2E3032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  <a:sym typeface="黑体" panose="02010609060101010101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solidFill>
                <a:srgbClr val="2E3032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  <a:sym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1186423" y="3241040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rgbClr val="006BB6"/>
                </a:solidFill>
                <a:latin typeface="+mj-lt"/>
              </a:rPr>
              <a:t>推送机制</a:t>
            </a:r>
          </a:p>
        </p:txBody>
      </p:sp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1186423" y="4609465"/>
            <a:ext cx="94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rgbClr val="006BB6"/>
                </a:solidFill>
                <a:latin typeface="+mj-lt"/>
              </a:rPr>
              <a:t>利益点</a:t>
            </a:r>
          </a:p>
        </p:txBody>
      </p:sp>
      <p:sp>
        <p:nvSpPr>
          <p:cNvPr id="19" name="矩形 18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>
            <p:custDataLst>
              <p:tags r:id="rId7"/>
            </p:custDataLst>
          </p:nvPr>
        </p:nvSpPr>
        <p:spPr>
          <a:xfrm>
            <a:off x="1374693" y="5007928"/>
            <a:ext cx="9720141" cy="132778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lvl="0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sz="1600" dirty="0" err="1">
                <a:solidFill>
                  <a:srgbClr val="2E3032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  <a:sym typeface="黑体" panose="02010609060101010101" charset="-122"/>
              </a:rPr>
              <a:t>通过微信获得用户流量</a:t>
            </a:r>
            <a:endParaRPr sz="1600" dirty="0">
              <a:solidFill>
                <a:srgbClr val="2E3032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  <a:sym typeface="黑体" panose="02010609060101010101" charset="-122"/>
            </a:endParaRPr>
          </a:p>
          <a:p>
            <a:pPr marL="285750" lvl="0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sz="1600" dirty="0">
                <a:solidFill>
                  <a:srgbClr val="2E3032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  <a:sym typeface="黑体" panose="02010609060101010101" charset="-122"/>
              </a:rPr>
              <a:t>通过短视频的形式快速传播内容，进行大范围的品牌曝光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42" name="文本框 4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4" name="菱形 4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5" name="菱形 4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11" name="椭圆 10"/>
          <p:cNvSpPr/>
          <p:nvPr>
            <p:custDataLst>
              <p:tags r:id="rId1"/>
            </p:custDataLst>
          </p:nvPr>
        </p:nvSpPr>
        <p:spPr>
          <a:xfrm rot="2700000">
            <a:off x="5203317" y="2536316"/>
            <a:ext cx="1785367" cy="1785367"/>
          </a:xfrm>
          <a:prstGeom prst="ellipse">
            <a:avLst/>
          </a:prstGeom>
          <a:solidFill>
            <a:srgbClr val="006BB6"/>
          </a:soli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>
            <p:custDataLst>
              <p:tags r:id="rId2"/>
            </p:custDataLst>
          </p:nvPr>
        </p:nvSpPr>
        <p:spPr>
          <a:xfrm rot="2700000">
            <a:off x="4509346" y="1856412"/>
            <a:ext cx="3173308" cy="3145173"/>
          </a:xfrm>
          <a:prstGeom prst="ellipse">
            <a:avLst/>
          </a:prstGeom>
          <a:noFill/>
          <a:ln>
            <a:solidFill>
              <a:srgbClr val="393737"/>
            </a:solidFill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977900" y="2048510"/>
            <a:ext cx="33909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594A42"/>
                </a:solidFill>
                <a:cs typeface="+mn-ea"/>
                <a:sym typeface="+mn-lt"/>
              </a:rPr>
              <a:t>点对点的交流、沟通，有助于营销人员直接经营和管理用户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594A42"/>
                </a:solidFill>
                <a:cs typeface="+mn-ea"/>
                <a:sym typeface="+mn-lt"/>
              </a:rPr>
              <a:t>作为连接一切的入口，可使产品和服务能直接与客户需求对接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348028" y="2212882"/>
            <a:ext cx="703269" cy="648176"/>
            <a:chOff x="1848819" y="3878956"/>
            <a:chExt cx="703269" cy="648176"/>
          </a:xfrm>
        </p:grpSpPr>
        <p:sp>
          <p:nvSpPr>
            <p:cNvPr id="16" name="矩形: 圆角 11"/>
            <p:cNvSpPr/>
            <p:nvPr>
              <p:custDataLst>
                <p:tags r:id="rId17"/>
              </p:custDataLst>
            </p:nvPr>
          </p:nvSpPr>
          <p:spPr>
            <a:xfrm rot="2700000">
              <a:off x="1876366" y="3878956"/>
              <a:ext cx="648176" cy="648176"/>
            </a:xfrm>
            <a:prstGeom prst="ellipse">
              <a:avLst/>
            </a:prstGeom>
            <a:solidFill>
              <a:srgbClr val="3288CA"/>
            </a:solidFill>
            <a:ln>
              <a:noFill/>
            </a:ln>
            <a:effectLst>
              <a:outerShdw blurRad="76200" dist="38100" dir="5400000" sx="101000" sy="101000" algn="t" rotWithShape="0">
                <a:prstClr val="black">
                  <a:alpha val="39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18"/>
              </p:custDataLst>
            </p:nvPr>
          </p:nvSpPr>
          <p:spPr>
            <a:xfrm>
              <a:off x="1848819" y="3943368"/>
              <a:ext cx="703269" cy="519351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587513" y="4180101"/>
            <a:ext cx="703269" cy="648176"/>
            <a:chOff x="1848819" y="3878956"/>
            <a:chExt cx="703269" cy="648176"/>
          </a:xfrm>
        </p:grpSpPr>
        <p:sp>
          <p:nvSpPr>
            <p:cNvPr id="21" name="矩形: 圆角 15"/>
            <p:cNvSpPr/>
            <p:nvPr>
              <p:custDataLst>
                <p:tags r:id="rId15"/>
              </p:custDataLst>
            </p:nvPr>
          </p:nvSpPr>
          <p:spPr>
            <a:xfrm rot="2700000">
              <a:off x="1876366" y="3878956"/>
              <a:ext cx="648176" cy="648176"/>
            </a:xfrm>
            <a:prstGeom prst="ellipse">
              <a:avLst/>
            </a:prstGeom>
            <a:solidFill>
              <a:srgbClr val="4792D1"/>
            </a:solidFill>
            <a:ln>
              <a:noFill/>
            </a:ln>
            <a:effectLst>
              <a:outerShdw blurRad="76200" dist="38100" dir="5400000" sx="101000" sy="101000" algn="t" rotWithShape="0">
                <a:prstClr val="black">
                  <a:alpha val="39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>
              <p:custDataLst>
                <p:tags r:id="rId16"/>
              </p:custDataLst>
            </p:nvPr>
          </p:nvSpPr>
          <p:spPr>
            <a:xfrm>
              <a:off x="1848819" y="3930464"/>
              <a:ext cx="703269" cy="519351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矩形 22"/>
          <p:cNvSpPr/>
          <p:nvPr>
            <p:custDataLst>
              <p:tags r:id="rId4"/>
            </p:custDataLst>
          </p:nvPr>
        </p:nvSpPr>
        <p:spPr>
          <a:xfrm>
            <a:off x="1607304" y="4564774"/>
            <a:ext cx="2873513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rgbClr val="594A42"/>
                </a:solidFill>
                <a:cs typeface="+mn-ea"/>
                <a:sym typeface="+mn-lt"/>
              </a:rPr>
              <a:t>微信是一个可实现多种功能营销的平台，且不同的功能各具特色，能够帮助企业达到不同的营销效果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6709499" y="1798509"/>
            <a:ext cx="703269" cy="648176"/>
            <a:chOff x="1848819" y="3878956"/>
            <a:chExt cx="703269" cy="648176"/>
          </a:xfrm>
        </p:grpSpPr>
        <p:sp>
          <p:nvSpPr>
            <p:cNvPr id="29" name="矩形: 圆角 19"/>
            <p:cNvSpPr/>
            <p:nvPr>
              <p:custDataLst>
                <p:tags r:id="rId13"/>
              </p:custDataLst>
            </p:nvPr>
          </p:nvSpPr>
          <p:spPr>
            <a:xfrm rot="2700000">
              <a:off x="1876366" y="3878956"/>
              <a:ext cx="648176" cy="648176"/>
            </a:xfrm>
            <a:prstGeom prst="ellipse">
              <a:avLst/>
            </a:prstGeom>
            <a:solidFill>
              <a:srgbClr val="4792D1"/>
            </a:solidFill>
            <a:ln>
              <a:noFill/>
            </a:ln>
            <a:effectLst>
              <a:outerShdw blurRad="76200" dist="38100" dir="5400000" sx="101000" sy="101000" algn="t" rotWithShape="0">
                <a:prstClr val="black">
                  <a:alpha val="39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>
              <p:custDataLst>
                <p:tags r:id="rId14"/>
              </p:custDataLst>
            </p:nvPr>
          </p:nvSpPr>
          <p:spPr>
            <a:xfrm>
              <a:off x="1848819" y="3975927"/>
              <a:ext cx="703269" cy="519351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矩形 39"/>
          <p:cNvSpPr/>
          <p:nvPr>
            <p:custDataLst>
              <p:tags r:id="rId5"/>
            </p:custDataLst>
          </p:nvPr>
        </p:nvSpPr>
        <p:spPr>
          <a:xfrm>
            <a:off x="7711440" y="1741170"/>
            <a:ext cx="354203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rgbClr val="594A42"/>
                </a:solidFill>
                <a:cs typeface="+mn-ea"/>
                <a:sym typeface="+mn-lt"/>
              </a:rPr>
              <a:t>企业能够通过互动的形式，拉近与用户之间的距离，逐渐建立起牢固的联系，形成强有力的关系网，从而带动产品更大范围、更快速度地传播、推广与销售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7194052" y="3719072"/>
            <a:ext cx="703269" cy="648176"/>
            <a:chOff x="1848819" y="3878956"/>
            <a:chExt cx="703269" cy="648176"/>
          </a:xfrm>
        </p:grpSpPr>
        <p:sp>
          <p:nvSpPr>
            <p:cNvPr id="47" name="矩形: 圆角 23"/>
            <p:cNvSpPr/>
            <p:nvPr>
              <p:custDataLst>
                <p:tags r:id="rId11"/>
              </p:custDataLst>
            </p:nvPr>
          </p:nvSpPr>
          <p:spPr>
            <a:xfrm rot="2700000">
              <a:off x="1876366" y="3878956"/>
              <a:ext cx="648176" cy="648176"/>
            </a:xfrm>
            <a:prstGeom prst="ellipse">
              <a:avLst/>
            </a:prstGeom>
            <a:solidFill>
              <a:srgbClr val="3288CA"/>
            </a:solidFill>
            <a:ln>
              <a:noFill/>
            </a:ln>
            <a:effectLst>
              <a:outerShdw blurRad="76200" dist="38100" dir="5400000" sx="101000" sy="101000" algn="t" rotWithShape="0">
                <a:prstClr val="black">
                  <a:alpha val="39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>
              <p:custDataLst>
                <p:tags r:id="rId12"/>
              </p:custDataLst>
            </p:nvPr>
          </p:nvSpPr>
          <p:spPr>
            <a:xfrm>
              <a:off x="1848819" y="3943368"/>
              <a:ext cx="703269" cy="519351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9" name="矩形 48"/>
          <p:cNvSpPr/>
          <p:nvPr>
            <p:custDataLst>
              <p:tags r:id="rId6"/>
            </p:custDataLst>
          </p:nvPr>
        </p:nvSpPr>
        <p:spPr>
          <a:xfrm>
            <a:off x="7927975" y="4364355"/>
            <a:ext cx="32404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rgbClr val="594A42"/>
                </a:solidFill>
                <a:cs typeface="+mn-ea"/>
                <a:sym typeface="+mn-lt"/>
              </a:rPr>
              <a:t>微信作为一款社交软件，不仅信息推送及时，而且有利于用户的沟通和互动，有利于信息的高效传递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5309235" y="2846705"/>
            <a:ext cx="16268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</a:rPr>
              <a:t>微信营销的特点</a:t>
            </a:r>
          </a:p>
        </p:txBody>
      </p:sp>
      <p:sp>
        <p:nvSpPr>
          <p:cNvPr id="51" name="文本框 50"/>
          <p:cNvSpPr txBox="1"/>
          <p:nvPr>
            <p:custDataLst>
              <p:tags r:id="rId7"/>
            </p:custDataLst>
          </p:nvPr>
        </p:nvSpPr>
        <p:spPr>
          <a:xfrm>
            <a:off x="1974850" y="1670050"/>
            <a:ext cx="22663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006BB6"/>
                </a:solidFill>
                <a:latin typeface="+mj-lt"/>
              </a:rPr>
              <a:t>实现更精准的传播</a:t>
            </a:r>
          </a:p>
        </p:txBody>
      </p:sp>
      <p:sp>
        <p:nvSpPr>
          <p:cNvPr id="52" name="文本框 51"/>
          <p:cNvSpPr txBox="1"/>
          <p:nvPr>
            <p:custDataLst>
              <p:tags r:id="rId8"/>
            </p:custDataLst>
          </p:nvPr>
        </p:nvSpPr>
        <p:spPr>
          <a:xfrm>
            <a:off x="7743190" y="1393190"/>
            <a:ext cx="22663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006BB6"/>
                </a:solidFill>
                <a:latin typeface="+mj-lt"/>
              </a:rPr>
              <a:t>强有力的关系网</a:t>
            </a:r>
          </a:p>
        </p:txBody>
      </p:sp>
      <p:sp>
        <p:nvSpPr>
          <p:cNvPr id="53" name="文本框 52"/>
          <p:cNvSpPr txBox="1"/>
          <p:nvPr>
            <p:custDataLst>
              <p:tags r:id="rId9"/>
            </p:custDataLst>
          </p:nvPr>
        </p:nvSpPr>
        <p:spPr>
          <a:xfrm>
            <a:off x="1724660" y="4171315"/>
            <a:ext cx="25698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006BB6"/>
                </a:solidFill>
                <a:latin typeface="+mj-lt"/>
              </a:rPr>
              <a:t>灵活多样的营销方式</a:t>
            </a:r>
          </a:p>
        </p:txBody>
      </p:sp>
      <p:sp>
        <p:nvSpPr>
          <p:cNvPr id="54" name="文本框 53"/>
          <p:cNvSpPr txBox="1"/>
          <p:nvPr>
            <p:custDataLst>
              <p:tags r:id="rId10"/>
            </p:custDataLst>
          </p:nvPr>
        </p:nvSpPr>
        <p:spPr>
          <a:xfrm>
            <a:off x="8198485" y="4004310"/>
            <a:ext cx="22663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006BB6"/>
                </a:solidFill>
                <a:latin typeface="+mj-lt"/>
              </a:rPr>
              <a:t>互动更加及时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42" name="文本框 4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4" name="菱形 4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5" name="菱形 4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29" name="Freeform 91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1134745" y="4048125"/>
            <a:ext cx="379730" cy="374015"/>
          </a:xfrm>
          <a:custGeom>
            <a:avLst/>
            <a:gdLst>
              <a:gd name="T0" fmla="*/ 316 w 3797"/>
              <a:gd name="T1" fmla="*/ 1627 h 3746"/>
              <a:gd name="T2" fmla="*/ 269 w 3797"/>
              <a:gd name="T3" fmla="*/ 1684 h 3746"/>
              <a:gd name="T4" fmla="*/ 263 w 3797"/>
              <a:gd name="T5" fmla="*/ 1758 h 3746"/>
              <a:gd name="T6" fmla="*/ 299 w 3797"/>
              <a:gd name="T7" fmla="*/ 1824 h 3746"/>
              <a:gd name="T8" fmla="*/ 1999 w 3797"/>
              <a:gd name="T9" fmla="*/ 3478 h 3746"/>
              <a:gd name="T10" fmla="*/ 2061 w 3797"/>
              <a:gd name="T11" fmla="*/ 3487 h 3746"/>
              <a:gd name="T12" fmla="*/ 2123 w 3797"/>
              <a:gd name="T13" fmla="*/ 3464 h 3746"/>
              <a:gd name="T14" fmla="*/ 2171 w 3797"/>
              <a:gd name="T15" fmla="*/ 3405 h 3746"/>
              <a:gd name="T16" fmla="*/ 2631 w 3797"/>
              <a:gd name="T17" fmla="*/ 1731 h 3746"/>
              <a:gd name="T18" fmla="*/ 2397 w 3797"/>
              <a:gd name="T19" fmla="*/ 1577 h 3746"/>
              <a:gd name="T20" fmla="*/ 2163 w 3797"/>
              <a:gd name="T21" fmla="*/ 1482 h 3746"/>
              <a:gd name="T22" fmla="*/ 1929 w 3797"/>
              <a:gd name="T23" fmla="*/ 1429 h 3746"/>
              <a:gd name="T24" fmla="*/ 1695 w 3797"/>
              <a:gd name="T25" fmla="*/ 1396 h 3746"/>
              <a:gd name="T26" fmla="*/ 1460 w 3797"/>
              <a:gd name="T27" fmla="*/ 1364 h 3746"/>
              <a:gd name="T28" fmla="*/ 1227 w 3797"/>
              <a:gd name="T29" fmla="*/ 1315 h 3746"/>
              <a:gd name="T30" fmla="*/ 2436 w 3797"/>
              <a:gd name="T31" fmla="*/ 265 h 3746"/>
              <a:gd name="T32" fmla="*/ 2221 w 3797"/>
              <a:gd name="T33" fmla="*/ 477 h 3746"/>
              <a:gd name="T34" fmla="*/ 2221 w 3797"/>
              <a:gd name="T35" fmla="*/ 535 h 3746"/>
              <a:gd name="T36" fmla="*/ 1351 w 3797"/>
              <a:gd name="T37" fmla="*/ 1212 h 3746"/>
              <a:gd name="T38" fmla="*/ 1689 w 3797"/>
              <a:gd name="T39" fmla="*/ 1264 h 3746"/>
              <a:gd name="T40" fmla="*/ 1909 w 3797"/>
              <a:gd name="T41" fmla="*/ 1294 h 3746"/>
              <a:gd name="T42" fmla="*/ 2136 w 3797"/>
              <a:gd name="T43" fmla="*/ 1340 h 3746"/>
              <a:gd name="T44" fmla="*/ 2368 w 3797"/>
              <a:gd name="T45" fmla="*/ 1421 h 3746"/>
              <a:gd name="T46" fmla="*/ 2604 w 3797"/>
              <a:gd name="T47" fmla="*/ 1550 h 3746"/>
              <a:gd name="T48" fmla="*/ 2840 w 3797"/>
              <a:gd name="T49" fmla="*/ 1745 h 3746"/>
              <a:gd name="T50" fmla="*/ 3259 w 3797"/>
              <a:gd name="T51" fmla="*/ 1561 h 3746"/>
              <a:gd name="T52" fmla="*/ 3316 w 3797"/>
              <a:gd name="T53" fmla="*/ 1561 h 3746"/>
              <a:gd name="T54" fmla="*/ 3531 w 3797"/>
              <a:gd name="T55" fmla="*/ 1350 h 3746"/>
              <a:gd name="T56" fmla="*/ 3531 w 3797"/>
              <a:gd name="T57" fmla="*/ 1292 h 3746"/>
              <a:gd name="T58" fmla="*/ 2493 w 3797"/>
              <a:gd name="T59" fmla="*/ 265 h 3746"/>
              <a:gd name="T60" fmla="*/ 2465 w 3797"/>
              <a:gd name="T61" fmla="*/ 0 h 3746"/>
              <a:gd name="T62" fmla="*/ 2589 w 3797"/>
              <a:gd name="T63" fmla="*/ 25 h 3746"/>
              <a:gd name="T64" fmla="*/ 2696 w 3797"/>
              <a:gd name="T65" fmla="*/ 95 h 3746"/>
              <a:gd name="T66" fmla="*/ 3755 w 3797"/>
              <a:gd name="T67" fmla="*/ 1160 h 3746"/>
              <a:gd name="T68" fmla="*/ 3795 w 3797"/>
              <a:gd name="T69" fmla="*/ 1278 h 3746"/>
              <a:gd name="T70" fmla="*/ 3787 w 3797"/>
              <a:gd name="T71" fmla="*/ 1405 h 3746"/>
              <a:gd name="T72" fmla="*/ 3731 w 3797"/>
              <a:gd name="T73" fmla="*/ 1517 h 3746"/>
              <a:gd name="T74" fmla="*/ 3485 w 3797"/>
              <a:gd name="T75" fmla="*/ 1759 h 3746"/>
              <a:gd name="T76" fmla="*/ 3372 w 3797"/>
              <a:gd name="T77" fmla="*/ 1815 h 3746"/>
              <a:gd name="T78" fmla="*/ 3240 w 3797"/>
              <a:gd name="T79" fmla="*/ 1823 h 3746"/>
              <a:gd name="T80" fmla="*/ 3109 w 3797"/>
              <a:gd name="T81" fmla="*/ 1774 h 3746"/>
              <a:gd name="T82" fmla="*/ 2367 w 3797"/>
              <a:gd name="T83" fmla="*/ 3586 h 3746"/>
              <a:gd name="T84" fmla="*/ 2263 w 3797"/>
              <a:gd name="T85" fmla="*/ 3684 h 3746"/>
              <a:gd name="T86" fmla="*/ 2129 w 3797"/>
              <a:gd name="T87" fmla="*/ 3738 h 3746"/>
              <a:gd name="T88" fmla="*/ 2047 w 3797"/>
              <a:gd name="T89" fmla="*/ 3746 h 3746"/>
              <a:gd name="T90" fmla="*/ 1989 w 3797"/>
              <a:gd name="T91" fmla="*/ 3741 h 3746"/>
              <a:gd name="T92" fmla="*/ 1852 w 3797"/>
              <a:gd name="T93" fmla="*/ 3693 h 3746"/>
              <a:gd name="T94" fmla="*/ 115 w 3797"/>
              <a:gd name="T95" fmla="*/ 2008 h 3746"/>
              <a:gd name="T96" fmla="*/ 33 w 3797"/>
              <a:gd name="T97" fmla="*/ 1890 h 3746"/>
              <a:gd name="T98" fmla="*/ 0 w 3797"/>
              <a:gd name="T99" fmla="*/ 1755 h 3746"/>
              <a:gd name="T100" fmla="*/ 17 w 3797"/>
              <a:gd name="T101" fmla="*/ 1614 h 3746"/>
              <a:gd name="T102" fmla="*/ 84 w 3797"/>
              <a:gd name="T103" fmla="*/ 1491 h 3746"/>
              <a:gd name="T104" fmla="*/ 191 w 3797"/>
              <a:gd name="T105" fmla="*/ 1400 h 3746"/>
              <a:gd name="T106" fmla="*/ 1983 w 3797"/>
              <a:gd name="T107" fmla="*/ 636 h 3746"/>
              <a:gd name="T108" fmla="*/ 1955 w 3797"/>
              <a:gd name="T109" fmla="*/ 506 h 3746"/>
              <a:gd name="T110" fmla="*/ 1979 w 3797"/>
              <a:gd name="T111" fmla="*/ 381 h 3746"/>
              <a:gd name="T112" fmla="*/ 2049 w 3797"/>
              <a:gd name="T113" fmla="*/ 277 h 3746"/>
              <a:gd name="T114" fmla="*/ 2301 w 3797"/>
              <a:gd name="T115" fmla="*/ 43 h 3746"/>
              <a:gd name="T116" fmla="*/ 2421 w 3797"/>
              <a:gd name="T117" fmla="*/ 2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797" h="3746">
                <a:moveTo>
                  <a:pt x="1148" y="1293"/>
                </a:moveTo>
                <a:lnTo>
                  <a:pt x="339" y="1614"/>
                </a:lnTo>
                <a:lnTo>
                  <a:pt x="316" y="1627"/>
                </a:lnTo>
                <a:lnTo>
                  <a:pt x="296" y="1643"/>
                </a:lnTo>
                <a:lnTo>
                  <a:pt x="281" y="1661"/>
                </a:lnTo>
                <a:lnTo>
                  <a:pt x="269" y="1684"/>
                </a:lnTo>
                <a:lnTo>
                  <a:pt x="261" y="1708"/>
                </a:lnTo>
                <a:lnTo>
                  <a:pt x="260" y="1734"/>
                </a:lnTo>
                <a:lnTo>
                  <a:pt x="263" y="1758"/>
                </a:lnTo>
                <a:lnTo>
                  <a:pt x="269" y="1782"/>
                </a:lnTo>
                <a:lnTo>
                  <a:pt x="281" y="1804"/>
                </a:lnTo>
                <a:lnTo>
                  <a:pt x="299" y="1824"/>
                </a:lnTo>
                <a:lnTo>
                  <a:pt x="1957" y="3450"/>
                </a:lnTo>
                <a:lnTo>
                  <a:pt x="1976" y="3466"/>
                </a:lnTo>
                <a:lnTo>
                  <a:pt x="1999" y="3478"/>
                </a:lnTo>
                <a:lnTo>
                  <a:pt x="2021" y="3484"/>
                </a:lnTo>
                <a:lnTo>
                  <a:pt x="2045" y="3487"/>
                </a:lnTo>
                <a:lnTo>
                  <a:pt x="2061" y="3487"/>
                </a:lnTo>
                <a:lnTo>
                  <a:pt x="2076" y="3484"/>
                </a:lnTo>
                <a:lnTo>
                  <a:pt x="2101" y="3476"/>
                </a:lnTo>
                <a:lnTo>
                  <a:pt x="2123" y="3464"/>
                </a:lnTo>
                <a:lnTo>
                  <a:pt x="2143" y="3449"/>
                </a:lnTo>
                <a:lnTo>
                  <a:pt x="2159" y="3428"/>
                </a:lnTo>
                <a:lnTo>
                  <a:pt x="2171" y="3405"/>
                </a:lnTo>
                <a:lnTo>
                  <a:pt x="2787" y="1877"/>
                </a:lnTo>
                <a:lnTo>
                  <a:pt x="2709" y="1799"/>
                </a:lnTo>
                <a:lnTo>
                  <a:pt x="2631" y="1731"/>
                </a:lnTo>
                <a:lnTo>
                  <a:pt x="2553" y="1672"/>
                </a:lnTo>
                <a:lnTo>
                  <a:pt x="2475" y="1621"/>
                </a:lnTo>
                <a:lnTo>
                  <a:pt x="2397" y="1577"/>
                </a:lnTo>
                <a:lnTo>
                  <a:pt x="2319" y="1540"/>
                </a:lnTo>
                <a:lnTo>
                  <a:pt x="2241" y="1508"/>
                </a:lnTo>
                <a:lnTo>
                  <a:pt x="2163" y="1482"/>
                </a:lnTo>
                <a:lnTo>
                  <a:pt x="2085" y="1461"/>
                </a:lnTo>
                <a:lnTo>
                  <a:pt x="2007" y="1444"/>
                </a:lnTo>
                <a:lnTo>
                  <a:pt x="1929" y="1429"/>
                </a:lnTo>
                <a:lnTo>
                  <a:pt x="1851" y="1416"/>
                </a:lnTo>
                <a:lnTo>
                  <a:pt x="1773" y="1405"/>
                </a:lnTo>
                <a:lnTo>
                  <a:pt x="1695" y="1396"/>
                </a:lnTo>
                <a:lnTo>
                  <a:pt x="1616" y="1385"/>
                </a:lnTo>
                <a:lnTo>
                  <a:pt x="1539" y="1376"/>
                </a:lnTo>
                <a:lnTo>
                  <a:pt x="1460" y="1364"/>
                </a:lnTo>
                <a:lnTo>
                  <a:pt x="1383" y="1351"/>
                </a:lnTo>
                <a:lnTo>
                  <a:pt x="1304" y="1335"/>
                </a:lnTo>
                <a:lnTo>
                  <a:pt x="1227" y="1315"/>
                </a:lnTo>
                <a:lnTo>
                  <a:pt x="1148" y="1293"/>
                </a:lnTo>
                <a:close/>
                <a:moveTo>
                  <a:pt x="2455" y="259"/>
                </a:moveTo>
                <a:lnTo>
                  <a:pt x="2436" y="265"/>
                </a:lnTo>
                <a:lnTo>
                  <a:pt x="2419" y="277"/>
                </a:lnTo>
                <a:lnTo>
                  <a:pt x="2233" y="461"/>
                </a:lnTo>
                <a:lnTo>
                  <a:pt x="2221" y="477"/>
                </a:lnTo>
                <a:lnTo>
                  <a:pt x="2216" y="496"/>
                </a:lnTo>
                <a:lnTo>
                  <a:pt x="2216" y="516"/>
                </a:lnTo>
                <a:lnTo>
                  <a:pt x="2221" y="535"/>
                </a:lnTo>
                <a:lnTo>
                  <a:pt x="2233" y="551"/>
                </a:lnTo>
                <a:lnTo>
                  <a:pt x="2457" y="772"/>
                </a:lnTo>
                <a:lnTo>
                  <a:pt x="1351" y="1212"/>
                </a:lnTo>
                <a:lnTo>
                  <a:pt x="1461" y="1233"/>
                </a:lnTo>
                <a:lnTo>
                  <a:pt x="1575" y="1249"/>
                </a:lnTo>
                <a:lnTo>
                  <a:pt x="1689" y="1264"/>
                </a:lnTo>
                <a:lnTo>
                  <a:pt x="1761" y="1273"/>
                </a:lnTo>
                <a:lnTo>
                  <a:pt x="1835" y="1282"/>
                </a:lnTo>
                <a:lnTo>
                  <a:pt x="1909" y="1294"/>
                </a:lnTo>
                <a:lnTo>
                  <a:pt x="1984" y="1307"/>
                </a:lnTo>
                <a:lnTo>
                  <a:pt x="2060" y="1322"/>
                </a:lnTo>
                <a:lnTo>
                  <a:pt x="2136" y="1340"/>
                </a:lnTo>
                <a:lnTo>
                  <a:pt x="2213" y="1363"/>
                </a:lnTo>
                <a:lnTo>
                  <a:pt x="2291" y="1389"/>
                </a:lnTo>
                <a:lnTo>
                  <a:pt x="2368" y="1421"/>
                </a:lnTo>
                <a:lnTo>
                  <a:pt x="2447" y="1458"/>
                </a:lnTo>
                <a:lnTo>
                  <a:pt x="2525" y="1500"/>
                </a:lnTo>
                <a:lnTo>
                  <a:pt x="2604" y="1550"/>
                </a:lnTo>
                <a:lnTo>
                  <a:pt x="2683" y="1607"/>
                </a:lnTo>
                <a:lnTo>
                  <a:pt x="2761" y="1672"/>
                </a:lnTo>
                <a:lnTo>
                  <a:pt x="2840" y="1745"/>
                </a:lnTo>
                <a:lnTo>
                  <a:pt x="3011" y="1321"/>
                </a:lnTo>
                <a:lnTo>
                  <a:pt x="3241" y="1549"/>
                </a:lnTo>
                <a:lnTo>
                  <a:pt x="3259" y="1561"/>
                </a:lnTo>
                <a:lnTo>
                  <a:pt x="3277" y="1568"/>
                </a:lnTo>
                <a:lnTo>
                  <a:pt x="3297" y="1568"/>
                </a:lnTo>
                <a:lnTo>
                  <a:pt x="3316" y="1561"/>
                </a:lnTo>
                <a:lnTo>
                  <a:pt x="3333" y="1549"/>
                </a:lnTo>
                <a:lnTo>
                  <a:pt x="3517" y="1367"/>
                </a:lnTo>
                <a:lnTo>
                  <a:pt x="3531" y="1350"/>
                </a:lnTo>
                <a:lnTo>
                  <a:pt x="3536" y="1330"/>
                </a:lnTo>
                <a:lnTo>
                  <a:pt x="3536" y="1311"/>
                </a:lnTo>
                <a:lnTo>
                  <a:pt x="3531" y="1292"/>
                </a:lnTo>
                <a:lnTo>
                  <a:pt x="3517" y="1274"/>
                </a:lnTo>
                <a:lnTo>
                  <a:pt x="2511" y="277"/>
                </a:lnTo>
                <a:lnTo>
                  <a:pt x="2493" y="265"/>
                </a:lnTo>
                <a:lnTo>
                  <a:pt x="2475" y="259"/>
                </a:lnTo>
                <a:lnTo>
                  <a:pt x="2455" y="259"/>
                </a:lnTo>
                <a:close/>
                <a:moveTo>
                  <a:pt x="2465" y="0"/>
                </a:moveTo>
                <a:lnTo>
                  <a:pt x="2508" y="2"/>
                </a:lnTo>
                <a:lnTo>
                  <a:pt x="2549" y="10"/>
                </a:lnTo>
                <a:lnTo>
                  <a:pt x="2589" y="25"/>
                </a:lnTo>
                <a:lnTo>
                  <a:pt x="2628" y="43"/>
                </a:lnTo>
                <a:lnTo>
                  <a:pt x="2663" y="66"/>
                </a:lnTo>
                <a:lnTo>
                  <a:pt x="2696" y="95"/>
                </a:lnTo>
                <a:lnTo>
                  <a:pt x="3703" y="1092"/>
                </a:lnTo>
                <a:lnTo>
                  <a:pt x="3731" y="1125"/>
                </a:lnTo>
                <a:lnTo>
                  <a:pt x="3755" y="1160"/>
                </a:lnTo>
                <a:lnTo>
                  <a:pt x="3773" y="1198"/>
                </a:lnTo>
                <a:lnTo>
                  <a:pt x="3787" y="1237"/>
                </a:lnTo>
                <a:lnTo>
                  <a:pt x="3795" y="1278"/>
                </a:lnTo>
                <a:lnTo>
                  <a:pt x="3797" y="1321"/>
                </a:lnTo>
                <a:lnTo>
                  <a:pt x="3795" y="1364"/>
                </a:lnTo>
                <a:lnTo>
                  <a:pt x="3787" y="1405"/>
                </a:lnTo>
                <a:lnTo>
                  <a:pt x="3773" y="1445"/>
                </a:lnTo>
                <a:lnTo>
                  <a:pt x="3753" y="1483"/>
                </a:lnTo>
                <a:lnTo>
                  <a:pt x="3731" y="1517"/>
                </a:lnTo>
                <a:lnTo>
                  <a:pt x="3701" y="1550"/>
                </a:lnTo>
                <a:lnTo>
                  <a:pt x="3517" y="1731"/>
                </a:lnTo>
                <a:lnTo>
                  <a:pt x="3485" y="1759"/>
                </a:lnTo>
                <a:lnTo>
                  <a:pt x="3451" y="1783"/>
                </a:lnTo>
                <a:lnTo>
                  <a:pt x="3412" y="1801"/>
                </a:lnTo>
                <a:lnTo>
                  <a:pt x="3372" y="1815"/>
                </a:lnTo>
                <a:lnTo>
                  <a:pt x="3331" y="1824"/>
                </a:lnTo>
                <a:lnTo>
                  <a:pt x="3288" y="1827"/>
                </a:lnTo>
                <a:lnTo>
                  <a:pt x="3240" y="1823"/>
                </a:lnTo>
                <a:lnTo>
                  <a:pt x="3193" y="1813"/>
                </a:lnTo>
                <a:lnTo>
                  <a:pt x="3151" y="1796"/>
                </a:lnTo>
                <a:lnTo>
                  <a:pt x="3109" y="1774"/>
                </a:lnTo>
                <a:lnTo>
                  <a:pt x="2412" y="3501"/>
                </a:lnTo>
                <a:lnTo>
                  <a:pt x="2392" y="3545"/>
                </a:lnTo>
                <a:lnTo>
                  <a:pt x="2367" y="3586"/>
                </a:lnTo>
                <a:lnTo>
                  <a:pt x="2336" y="3623"/>
                </a:lnTo>
                <a:lnTo>
                  <a:pt x="2301" y="3655"/>
                </a:lnTo>
                <a:lnTo>
                  <a:pt x="2263" y="3684"/>
                </a:lnTo>
                <a:lnTo>
                  <a:pt x="2221" y="3706"/>
                </a:lnTo>
                <a:lnTo>
                  <a:pt x="2176" y="3725"/>
                </a:lnTo>
                <a:lnTo>
                  <a:pt x="2129" y="3738"/>
                </a:lnTo>
                <a:lnTo>
                  <a:pt x="2089" y="3743"/>
                </a:lnTo>
                <a:lnTo>
                  <a:pt x="2049" y="3746"/>
                </a:lnTo>
                <a:lnTo>
                  <a:pt x="2047" y="3746"/>
                </a:lnTo>
                <a:lnTo>
                  <a:pt x="2043" y="3746"/>
                </a:lnTo>
                <a:lnTo>
                  <a:pt x="2039" y="3746"/>
                </a:lnTo>
                <a:lnTo>
                  <a:pt x="1989" y="3741"/>
                </a:lnTo>
                <a:lnTo>
                  <a:pt x="1941" y="3731"/>
                </a:lnTo>
                <a:lnTo>
                  <a:pt x="1895" y="3714"/>
                </a:lnTo>
                <a:lnTo>
                  <a:pt x="1852" y="3693"/>
                </a:lnTo>
                <a:lnTo>
                  <a:pt x="1811" y="3665"/>
                </a:lnTo>
                <a:lnTo>
                  <a:pt x="1773" y="3632"/>
                </a:lnTo>
                <a:lnTo>
                  <a:pt x="115" y="2008"/>
                </a:lnTo>
                <a:lnTo>
                  <a:pt x="83" y="1971"/>
                </a:lnTo>
                <a:lnTo>
                  <a:pt x="55" y="1932"/>
                </a:lnTo>
                <a:lnTo>
                  <a:pt x="33" y="1890"/>
                </a:lnTo>
                <a:lnTo>
                  <a:pt x="16" y="1846"/>
                </a:lnTo>
                <a:lnTo>
                  <a:pt x="5" y="1801"/>
                </a:lnTo>
                <a:lnTo>
                  <a:pt x="0" y="1755"/>
                </a:lnTo>
                <a:lnTo>
                  <a:pt x="0" y="1708"/>
                </a:lnTo>
                <a:lnTo>
                  <a:pt x="5" y="1660"/>
                </a:lnTo>
                <a:lnTo>
                  <a:pt x="17" y="1614"/>
                </a:lnTo>
                <a:lnTo>
                  <a:pt x="35" y="1570"/>
                </a:lnTo>
                <a:lnTo>
                  <a:pt x="57" y="1529"/>
                </a:lnTo>
                <a:lnTo>
                  <a:pt x="84" y="1491"/>
                </a:lnTo>
                <a:lnTo>
                  <a:pt x="116" y="1457"/>
                </a:lnTo>
                <a:lnTo>
                  <a:pt x="151" y="1426"/>
                </a:lnTo>
                <a:lnTo>
                  <a:pt x="191" y="1400"/>
                </a:lnTo>
                <a:lnTo>
                  <a:pt x="233" y="1377"/>
                </a:lnTo>
                <a:lnTo>
                  <a:pt x="2003" y="675"/>
                </a:lnTo>
                <a:lnTo>
                  <a:pt x="1983" y="636"/>
                </a:lnTo>
                <a:lnTo>
                  <a:pt x="1967" y="594"/>
                </a:lnTo>
                <a:lnTo>
                  <a:pt x="1957" y="551"/>
                </a:lnTo>
                <a:lnTo>
                  <a:pt x="1955" y="506"/>
                </a:lnTo>
                <a:lnTo>
                  <a:pt x="1957" y="463"/>
                </a:lnTo>
                <a:lnTo>
                  <a:pt x="1965" y="421"/>
                </a:lnTo>
                <a:lnTo>
                  <a:pt x="1979" y="381"/>
                </a:lnTo>
                <a:lnTo>
                  <a:pt x="1997" y="345"/>
                </a:lnTo>
                <a:lnTo>
                  <a:pt x="2021" y="309"/>
                </a:lnTo>
                <a:lnTo>
                  <a:pt x="2049" y="277"/>
                </a:lnTo>
                <a:lnTo>
                  <a:pt x="2233" y="95"/>
                </a:lnTo>
                <a:lnTo>
                  <a:pt x="2267" y="67"/>
                </a:lnTo>
                <a:lnTo>
                  <a:pt x="2301" y="43"/>
                </a:lnTo>
                <a:lnTo>
                  <a:pt x="2340" y="25"/>
                </a:lnTo>
                <a:lnTo>
                  <a:pt x="2380" y="10"/>
                </a:lnTo>
                <a:lnTo>
                  <a:pt x="2421" y="2"/>
                </a:lnTo>
                <a:lnTo>
                  <a:pt x="2465" y="0"/>
                </a:lnTo>
                <a:close/>
              </a:path>
            </a:pathLst>
          </a:custGeom>
          <a:solidFill>
            <a:srgbClr val="0070C0"/>
          </a:solidFill>
          <a:ln w="63500">
            <a:noFill/>
          </a:ln>
          <a:effectLst>
            <a:outerShdw blurRad="508000" dist="190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>
              <a:buClrTx/>
              <a:buSzTx/>
              <a:buFontTx/>
            </a:pPr>
            <a:endParaRPr lang="en-US" sz="1400" b="1">
              <a:cs typeface="+mn-ea"/>
              <a:sym typeface="+mn-lt"/>
            </a:endParaRPr>
          </a:p>
        </p:txBody>
      </p:sp>
      <p:sp>
        <p:nvSpPr>
          <p:cNvPr id="2" name="Freeform 92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1316990" y="4215765"/>
            <a:ext cx="64770" cy="64770"/>
          </a:xfrm>
          <a:custGeom>
            <a:avLst/>
            <a:gdLst>
              <a:gd name="T0" fmla="*/ 287 w 652"/>
              <a:gd name="T1" fmla="*/ 133 h 646"/>
              <a:gd name="T2" fmla="*/ 217 w 652"/>
              <a:gd name="T3" fmla="*/ 162 h 646"/>
              <a:gd name="T4" fmla="*/ 164 w 652"/>
              <a:gd name="T5" fmla="*/ 215 h 646"/>
              <a:gd name="T6" fmla="*/ 135 w 652"/>
              <a:gd name="T7" fmla="*/ 284 h 646"/>
              <a:gd name="T8" fmla="*/ 135 w 652"/>
              <a:gd name="T9" fmla="*/ 362 h 646"/>
              <a:gd name="T10" fmla="*/ 164 w 652"/>
              <a:gd name="T11" fmla="*/ 432 h 646"/>
              <a:gd name="T12" fmla="*/ 217 w 652"/>
              <a:gd name="T13" fmla="*/ 483 h 646"/>
              <a:gd name="T14" fmla="*/ 287 w 652"/>
              <a:gd name="T15" fmla="*/ 512 h 646"/>
              <a:gd name="T16" fmla="*/ 365 w 652"/>
              <a:gd name="T17" fmla="*/ 512 h 646"/>
              <a:gd name="T18" fmla="*/ 436 w 652"/>
              <a:gd name="T19" fmla="*/ 483 h 646"/>
              <a:gd name="T20" fmla="*/ 488 w 652"/>
              <a:gd name="T21" fmla="*/ 432 h 646"/>
              <a:gd name="T22" fmla="*/ 517 w 652"/>
              <a:gd name="T23" fmla="*/ 362 h 646"/>
              <a:gd name="T24" fmla="*/ 517 w 652"/>
              <a:gd name="T25" fmla="*/ 284 h 646"/>
              <a:gd name="T26" fmla="*/ 488 w 652"/>
              <a:gd name="T27" fmla="*/ 215 h 646"/>
              <a:gd name="T28" fmla="*/ 436 w 652"/>
              <a:gd name="T29" fmla="*/ 162 h 646"/>
              <a:gd name="T30" fmla="*/ 365 w 652"/>
              <a:gd name="T31" fmla="*/ 133 h 646"/>
              <a:gd name="T32" fmla="*/ 325 w 652"/>
              <a:gd name="T33" fmla="*/ 0 h 646"/>
              <a:gd name="T34" fmla="*/ 420 w 652"/>
              <a:gd name="T35" fmla="*/ 14 h 646"/>
              <a:gd name="T36" fmla="*/ 504 w 652"/>
              <a:gd name="T37" fmla="*/ 52 h 646"/>
              <a:gd name="T38" fmla="*/ 572 w 652"/>
              <a:gd name="T39" fmla="*/ 111 h 646"/>
              <a:gd name="T40" fmla="*/ 621 w 652"/>
              <a:gd name="T41" fmla="*/ 187 h 646"/>
              <a:gd name="T42" fmla="*/ 648 w 652"/>
              <a:gd name="T43" fmla="*/ 276 h 646"/>
              <a:gd name="T44" fmla="*/ 648 w 652"/>
              <a:gd name="T45" fmla="*/ 371 h 646"/>
              <a:gd name="T46" fmla="*/ 621 w 652"/>
              <a:gd name="T47" fmla="*/ 459 h 646"/>
              <a:gd name="T48" fmla="*/ 572 w 652"/>
              <a:gd name="T49" fmla="*/ 535 h 646"/>
              <a:gd name="T50" fmla="*/ 504 w 652"/>
              <a:gd name="T51" fmla="*/ 594 h 646"/>
              <a:gd name="T52" fmla="*/ 420 w 652"/>
              <a:gd name="T53" fmla="*/ 632 h 646"/>
              <a:gd name="T54" fmla="*/ 325 w 652"/>
              <a:gd name="T55" fmla="*/ 646 h 646"/>
              <a:gd name="T56" fmla="*/ 232 w 652"/>
              <a:gd name="T57" fmla="*/ 632 h 646"/>
              <a:gd name="T58" fmla="*/ 148 w 652"/>
              <a:gd name="T59" fmla="*/ 594 h 646"/>
              <a:gd name="T60" fmla="*/ 80 w 652"/>
              <a:gd name="T61" fmla="*/ 535 h 646"/>
              <a:gd name="T62" fmla="*/ 31 w 652"/>
              <a:gd name="T63" fmla="*/ 459 h 646"/>
              <a:gd name="T64" fmla="*/ 4 w 652"/>
              <a:gd name="T65" fmla="*/ 371 h 646"/>
              <a:gd name="T66" fmla="*/ 4 w 652"/>
              <a:gd name="T67" fmla="*/ 276 h 646"/>
              <a:gd name="T68" fmla="*/ 31 w 652"/>
              <a:gd name="T69" fmla="*/ 187 h 646"/>
              <a:gd name="T70" fmla="*/ 80 w 652"/>
              <a:gd name="T71" fmla="*/ 111 h 646"/>
              <a:gd name="T72" fmla="*/ 148 w 652"/>
              <a:gd name="T73" fmla="*/ 52 h 646"/>
              <a:gd name="T74" fmla="*/ 232 w 652"/>
              <a:gd name="T75" fmla="*/ 14 h 646"/>
              <a:gd name="T76" fmla="*/ 325 w 652"/>
              <a:gd name="T77" fmla="*/ 0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52" h="646">
                <a:moveTo>
                  <a:pt x="325" y="129"/>
                </a:moveTo>
                <a:lnTo>
                  <a:pt x="287" y="133"/>
                </a:lnTo>
                <a:lnTo>
                  <a:pt x="249" y="145"/>
                </a:lnTo>
                <a:lnTo>
                  <a:pt x="217" y="162"/>
                </a:lnTo>
                <a:lnTo>
                  <a:pt x="188" y="186"/>
                </a:lnTo>
                <a:lnTo>
                  <a:pt x="164" y="215"/>
                </a:lnTo>
                <a:lnTo>
                  <a:pt x="145" y="248"/>
                </a:lnTo>
                <a:lnTo>
                  <a:pt x="135" y="284"/>
                </a:lnTo>
                <a:lnTo>
                  <a:pt x="131" y="323"/>
                </a:lnTo>
                <a:lnTo>
                  <a:pt x="135" y="362"/>
                </a:lnTo>
                <a:lnTo>
                  <a:pt x="145" y="399"/>
                </a:lnTo>
                <a:lnTo>
                  <a:pt x="164" y="432"/>
                </a:lnTo>
                <a:lnTo>
                  <a:pt x="188" y="459"/>
                </a:lnTo>
                <a:lnTo>
                  <a:pt x="217" y="483"/>
                </a:lnTo>
                <a:lnTo>
                  <a:pt x="249" y="502"/>
                </a:lnTo>
                <a:lnTo>
                  <a:pt x="287" y="512"/>
                </a:lnTo>
                <a:lnTo>
                  <a:pt x="325" y="516"/>
                </a:lnTo>
                <a:lnTo>
                  <a:pt x="365" y="512"/>
                </a:lnTo>
                <a:lnTo>
                  <a:pt x="403" y="502"/>
                </a:lnTo>
                <a:lnTo>
                  <a:pt x="436" y="483"/>
                </a:lnTo>
                <a:lnTo>
                  <a:pt x="464" y="459"/>
                </a:lnTo>
                <a:lnTo>
                  <a:pt x="488" y="432"/>
                </a:lnTo>
                <a:lnTo>
                  <a:pt x="507" y="399"/>
                </a:lnTo>
                <a:lnTo>
                  <a:pt x="517" y="362"/>
                </a:lnTo>
                <a:lnTo>
                  <a:pt x="521" y="323"/>
                </a:lnTo>
                <a:lnTo>
                  <a:pt x="517" y="284"/>
                </a:lnTo>
                <a:lnTo>
                  <a:pt x="507" y="248"/>
                </a:lnTo>
                <a:lnTo>
                  <a:pt x="488" y="215"/>
                </a:lnTo>
                <a:lnTo>
                  <a:pt x="464" y="186"/>
                </a:lnTo>
                <a:lnTo>
                  <a:pt x="436" y="162"/>
                </a:lnTo>
                <a:lnTo>
                  <a:pt x="403" y="145"/>
                </a:lnTo>
                <a:lnTo>
                  <a:pt x="365" y="133"/>
                </a:lnTo>
                <a:lnTo>
                  <a:pt x="325" y="129"/>
                </a:lnTo>
                <a:close/>
                <a:moveTo>
                  <a:pt x="325" y="0"/>
                </a:moveTo>
                <a:lnTo>
                  <a:pt x="373" y="4"/>
                </a:lnTo>
                <a:lnTo>
                  <a:pt x="420" y="14"/>
                </a:lnTo>
                <a:lnTo>
                  <a:pt x="463" y="30"/>
                </a:lnTo>
                <a:lnTo>
                  <a:pt x="504" y="52"/>
                </a:lnTo>
                <a:lnTo>
                  <a:pt x="540" y="79"/>
                </a:lnTo>
                <a:lnTo>
                  <a:pt x="572" y="111"/>
                </a:lnTo>
                <a:lnTo>
                  <a:pt x="599" y="148"/>
                </a:lnTo>
                <a:lnTo>
                  <a:pt x="621" y="187"/>
                </a:lnTo>
                <a:lnTo>
                  <a:pt x="637" y="229"/>
                </a:lnTo>
                <a:lnTo>
                  <a:pt x="648" y="276"/>
                </a:lnTo>
                <a:lnTo>
                  <a:pt x="652" y="323"/>
                </a:lnTo>
                <a:lnTo>
                  <a:pt x="648" y="371"/>
                </a:lnTo>
                <a:lnTo>
                  <a:pt x="637" y="416"/>
                </a:lnTo>
                <a:lnTo>
                  <a:pt x="621" y="459"/>
                </a:lnTo>
                <a:lnTo>
                  <a:pt x="599" y="499"/>
                </a:lnTo>
                <a:lnTo>
                  <a:pt x="572" y="535"/>
                </a:lnTo>
                <a:lnTo>
                  <a:pt x="540" y="566"/>
                </a:lnTo>
                <a:lnTo>
                  <a:pt x="504" y="594"/>
                </a:lnTo>
                <a:lnTo>
                  <a:pt x="463" y="616"/>
                </a:lnTo>
                <a:lnTo>
                  <a:pt x="420" y="632"/>
                </a:lnTo>
                <a:lnTo>
                  <a:pt x="373" y="643"/>
                </a:lnTo>
                <a:lnTo>
                  <a:pt x="325" y="646"/>
                </a:lnTo>
                <a:lnTo>
                  <a:pt x="277" y="643"/>
                </a:lnTo>
                <a:lnTo>
                  <a:pt x="232" y="632"/>
                </a:lnTo>
                <a:lnTo>
                  <a:pt x="188" y="616"/>
                </a:lnTo>
                <a:lnTo>
                  <a:pt x="148" y="594"/>
                </a:lnTo>
                <a:lnTo>
                  <a:pt x="112" y="566"/>
                </a:lnTo>
                <a:lnTo>
                  <a:pt x="80" y="535"/>
                </a:lnTo>
                <a:lnTo>
                  <a:pt x="52" y="499"/>
                </a:lnTo>
                <a:lnTo>
                  <a:pt x="31" y="459"/>
                </a:lnTo>
                <a:lnTo>
                  <a:pt x="13" y="416"/>
                </a:lnTo>
                <a:lnTo>
                  <a:pt x="4" y="371"/>
                </a:lnTo>
                <a:lnTo>
                  <a:pt x="0" y="323"/>
                </a:lnTo>
                <a:lnTo>
                  <a:pt x="4" y="276"/>
                </a:lnTo>
                <a:lnTo>
                  <a:pt x="13" y="229"/>
                </a:lnTo>
                <a:lnTo>
                  <a:pt x="31" y="187"/>
                </a:lnTo>
                <a:lnTo>
                  <a:pt x="52" y="148"/>
                </a:lnTo>
                <a:lnTo>
                  <a:pt x="80" y="111"/>
                </a:lnTo>
                <a:lnTo>
                  <a:pt x="112" y="79"/>
                </a:lnTo>
                <a:lnTo>
                  <a:pt x="148" y="52"/>
                </a:lnTo>
                <a:lnTo>
                  <a:pt x="188" y="30"/>
                </a:lnTo>
                <a:lnTo>
                  <a:pt x="232" y="14"/>
                </a:lnTo>
                <a:lnTo>
                  <a:pt x="277" y="4"/>
                </a:lnTo>
                <a:lnTo>
                  <a:pt x="325" y="0"/>
                </a:lnTo>
                <a:close/>
              </a:path>
            </a:pathLst>
          </a:custGeom>
          <a:solidFill>
            <a:srgbClr val="0070C0"/>
          </a:solidFill>
          <a:ln w="63500">
            <a:noFill/>
          </a:ln>
          <a:effectLst>
            <a:outerShdw blurRad="508000" dist="190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>
              <a:buClrTx/>
              <a:buSzTx/>
              <a:buFontTx/>
            </a:pPr>
            <a:endParaRPr lang="en-US" sz="1400" b="1">
              <a:cs typeface="+mn-ea"/>
              <a:sym typeface="+mn-lt"/>
            </a:endParaRPr>
          </a:p>
        </p:txBody>
      </p:sp>
      <p:sp>
        <p:nvSpPr>
          <p:cNvPr id="31" name="Freeform 93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1485900" y="4009390"/>
            <a:ext cx="64770" cy="64770"/>
          </a:xfrm>
          <a:custGeom>
            <a:avLst/>
            <a:gdLst>
              <a:gd name="T0" fmla="*/ 286 w 652"/>
              <a:gd name="T1" fmla="*/ 133 h 646"/>
              <a:gd name="T2" fmla="*/ 217 w 652"/>
              <a:gd name="T3" fmla="*/ 162 h 646"/>
              <a:gd name="T4" fmla="*/ 164 w 652"/>
              <a:gd name="T5" fmla="*/ 214 h 646"/>
              <a:gd name="T6" fmla="*/ 134 w 652"/>
              <a:gd name="T7" fmla="*/ 284 h 646"/>
              <a:gd name="T8" fmla="*/ 134 w 652"/>
              <a:gd name="T9" fmla="*/ 362 h 646"/>
              <a:gd name="T10" fmla="*/ 164 w 652"/>
              <a:gd name="T11" fmla="*/ 430 h 646"/>
              <a:gd name="T12" fmla="*/ 217 w 652"/>
              <a:gd name="T13" fmla="*/ 483 h 646"/>
              <a:gd name="T14" fmla="*/ 286 w 652"/>
              <a:gd name="T15" fmla="*/ 512 h 646"/>
              <a:gd name="T16" fmla="*/ 365 w 652"/>
              <a:gd name="T17" fmla="*/ 512 h 646"/>
              <a:gd name="T18" fmla="*/ 436 w 652"/>
              <a:gd name="T19" fmla="*/ 483 h 646"/>
              <a:gd name="T20" fmla="*/ 488 w 652"/>
              <a:gd name="T21" fmla="*/ 430 h 646"/>
              <a:gd name="T22" fmla="*/ 517 w 652"/>
              <a:gd name="T23" fmla="*/ 362 h 646"/>
              <a:gd name="T24" fmla="*/ 517 w 652"/>
              <a:gd name="T25" fmla="*/ 284 h 646"/>
              <a:gd name="T26" fmla="*/ 488 w 652"/>
              <a:gd name="T27" fmla="*/ 214 h 646"/>
              <a:gd name="T28" fmla="*/ 436 w 652"/>
              <a:gd name="T29" fmla="*/ 162 h 646"/>
              <a:gd name="T30" fmla="*/ 365 w 652"/>
              <a:gd name="T31" fmla="*/ 133 h 646"/>
              <a:gd name="T32" fmla="*/ 326 w 652"/>
              <a:gd name="T33" fmla="*/ 0 h 646"/>
              <a:gd name="T34" fmla="*/ 420 w 652"/>
              <a:gd name="T35" fmla="*/ 13 h 646"/>
              <a:gd name="T36" fmla="*/ 504 w 652"/>
              <a:gd name="T37" fmla="*/ 51 h 646"/>
              <a:gd name="T38" fmla="*/ 572 w 652"/>
              <a:gd name="T39" fmla="*/ 111 h 646"/>
              <a:gd name="T40" fmla="*/ 621 w 652"/>
              <a:gd name="T41" fmla="*/ 186 h 646"/>
              <a:gd name="T42" fmla="*/ 649 w 652"/>
              <a:gd name="T43" fmla="*/ 274 h 646"/>
              <a:gd name="T44" fmla="*/ 649 w 652"/>
              <a:gd name="T45" fmla="*/ 370 h 646"/>
              <a:gd name="T46" fmla="*/ 621 w 652"/>
              <a:gd name="T47" fmla="*/ 458 h 646"/>
              <a:gd name="T48" fmla="*/ 572 w 652"/>
              <a:gd name="T49" fmla="*/ 535 h 646"/>
              <a:gd name="T50" fmla="*/ 504 w 652"/>
              <a:gd name="T51" fmla="*/ 593 h 646"/>
              <a:gd name="T52" fmla="*/ 420 w 652"/>
              <a:gd name="T53" fmla="*/ 631 h 646"/>
              <a:gd name="T54" fmla="*/ 326 w 652"/>
              <a:gd name="T55" fmla="*/ 646 h 646"/>
              <a:gd name="T56" fmla="*/ 232 w 652"/>
              <a:gd name="T57" fmla="*/ 631 h 646"/>
              <a:gd name="T58" fmla="*/ 149 w 652"/>
              <a:gd name="T59" fmla="*/ 593 h 646"/>
              <a:gd name="T60" fmla="*/ 80 w 652"/>
              <a:gd name="T61" fmla="*/ 535 h 646"/>
              <a:gd name="T62" fmla="*/ 30 w 652"/>
              <a:gd name="T63" fmla="*/ 458 h 646"/>
              <a:gd name="T64" fmla="*/ 4 w 652"/>
              <a:gd name="T65" fmla="*/ 370 h 646"/>
              <a:gd name="T66" fmla="*/ 4 w 652"/>
              <a:gd name="T67" fmla="*/ 274 h 646"/>
              <a:gd name="T68" fmla="*/ 30 w 652"/>
              <a:gd name="T69" fmla="*/ 186 h 646"/>
              <a:gd name="T70" fmla="*/ 80 w 652"/>
              <a:gd name="T71" fmla="*/ 111 h 646"/>
              <a:gd name="T72" fmla="*/ 149 w 652"/>
              <a:gd name="T73" fmla="*/ 51 h 646"/>
              <a:gd name="T74" fmla="*/ 232 w 652"/>
              <a:gd name="T75" fmla="*/ 13 h 646"/>
              <a:gd name="T76" fmla="*/ 326 w 652"/>
              <a:gd name="T77" fmla="*/ 0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52" h="646">
                <a:moveTo>
                  <a:pt x="326" y="129"/>
                </a:moveTo>
                <a:lnTo>
                  <a:pt x="286" y="133"/>
                </a:lnTo>
                <a:lnTo>
                  <a:pt x="250" y="144"/>
                </a:lnTo>
                <a:lnTo>
                  <a:pt x="217" y="162"/>
                </a:lnTo>
                <a:lnTo>
                  <a:pt x="188" y="186"/>
                </a:lnTo>
                <a:lnTo>
                  <a:pt x="164" y="214"/>
                </a:lnTo>
                <a:lnTo>
                  <a:pt x="146" y="247"/>
                </a:lnTo>
                <a:lnTo>
                  <a:pt x="134" y="284"/>
                </a:lnTo>
                <a:lnTo>
                  <a:pt x="130" y="322"/>
                </a:lnTo>
                <a:lnTo>
                  <a:pt x="134" y="362"/>
                </a:lnTo>
                <a:lnTo>
                  <a:pt x="146" y="397"/>
                </a:lnTo>
                <a:lnTo>
                  <a:pt x="164" y="430"/>
                </a:lnTo>
                <a:lnTo>
                  <a:pt x="188" y="459"/>
                </a:lnTo>
                <a:lnTo>
                  <a:pt x="217" y="483"/>
                </a:lnTo>
                <a:lnTo>
                  <a:pt x="250" y="500"/>
                </a:lnTo>
                <a:lnTo>
                  <a:pt x="286" y="512"/>
                </a:lnTo>
                <a:lnTo>
                  <a:pt x="326" y="516"/>
                </a:lnTo>
                <a:lnTo>
                  <a:pt x="365" y="512"/>
                </a:lnTo>
                <a:lnTo>
                  <a:pt x="402" y="500"/>
                </a:lnTo>
                <a:lnTo>
                  <a:pt x="436" y="483"/>
                </a:lnTo>
                <a:lnTo>
                  <a:pt x="464" y="459"/>
                </a:lnTo>
                <a:lnTo>
                  <a:pt x="488" y="430"/>
                </a:lnTo>
                <a:lnTo>
                  <a:pt x="506" y="397"/>
                </a:lnTo>
                <a:lnTo>
                  <a:pt x="517" y="362"/>
                </a:lnTo>
                <a:lnTo>
                  <a:pt x="521" y="322"/>
                </a:lnTo>
                <a:lnTo>
                  <a:pt x="517" y="284"/>
                </a:lnTo>
                <a:lnTo>
                  <a:pt x="506" y="247"/>
                </a:lnTo>
                <a:lnTo>
                  <a:pt x="488" y="214"/>
                </a:lnTo>
                <a:lnTo>
                  <a:pt x="464" y="186"/>
                </a:lnTo>
                <a:lnTo>
                  <a:pt x="436" y="162"/>
                </a:lnTo>
                <a:lnTo>
                  <a:pt x="402" y="144"/>
                </a:lnTo>
                <a:lnTo>
                  <a:pt x="365" y="133"/>
                </a:lnTo>
                <a:lnTo>
                  <a:pt x="326" y="129"/>
                </a:lnTo>
                <a:close/>
                <a:moveTo>
                  <a:pt x="326" y="0"/>
                </a:moveTo>
                <a:lnTo>
                  <a:pt x="374" y="4"/>
                </a:lnTo>
                <a:lnTo>
                  <a:pt x="420" y="13"/>
                </a:lnTo>
                <a:lnTo>
                  <a:pt x="464" y="30"/>
                </a:lnTo>
                <a:lnTo>
                  <a:pt x="504" y="51"/>
                </a:lnTo>
                <a:lnTo>
                  <a:pt x="540" y="79"/>
                </a:lnTo>
                <a:lnTo>
                  <a:pt x="572" y="111"/>
                </a:lnTo>
                <a:lnTo>
                  <a:pt x="600" y="146"/>
                </a:lnTo>
                <a:lnTo>
                  <a:pt x="621" y="186"/>
                </a:lnTo>
                <a:lnTo>
                  <a:pt x="638" y="230"/>
                </a:lnTo>
                <a:lnTo>
                  <a:pt x="649" y="274"/>
                </a:lnTo>
                <a:lnTo>
                  <a:pt x="652" y="322"/>
                </a:lnTo>
                <a:lnTo>
                  <a:pt x="649" y="370"/>
                </a:lnTo>
                <a:lnTo>
                  <a:pt x="638" y="416"/>
                </a:lnTo>
                <a:lnTo>
                  <a:pt x="621" y="458"/>
                </a:lnTo>
                <a:lnTo>
                  <a:pt x="600" y="498"/>
                </a:lnTo>
                <a:lnTo>
                  <a:pt x="572" y="535"/>
                </a:lnTo>
                <a:lnTo>
                  <a:pt x="540" y="566"/>
                </a:lnTo>
                <a:lnTo>
                  <a:pt x="504" y="593"/>
                </a:lnTo>
                <a:lnTo>
                  <a:pt x="464" y="615"/>
                </a:lnTo>
                <a:lnTo>
                  <a:pt x="420" y="631"/>
                </a:lnTo>
                <a:lnTo>
                  <a:pt x="374" y="642"/>
                </a:lnTo>
                <a:lnTo>
                  <a:pt x="326" y="646"/>
                </a:lnTo>
                <a:lnTo>
                  <a:pt x="278" y="642"/>
                </a:lnTo>
                <a:lnTo>
                  <a:pt x="232" y="631"/>
                </a:lnTo>
                <a:lnTo>
                  <a:pt x="189" y="615"/>
                </a:lnTo>
                <a:lnTo>
                  <a:pt x="149" y="593"/>
                </a:lnTo>
                <a:lnTo>
                  <a:pt x="112" y="566"/>
                </a:lnTo>
                <a:lnTo>
                  <a:pt x="80" y="535"/>
                </a:lnTo>
                <a:lnTo>
                  <a:pt x="53" y="498"/>
                </a:lnTo>
                <a:lnTo>
                  <a:pt x="30" y="458"/>
                </a:lnTo>
                <a:lnTo>
                  <a:pt x="14" y="416"/>
                </a:lnTo>
                <a:lnTo>
                  <a:pt x="4" y="370"/>
                </a:lnTo>
                <a:lnTo>
                  <a:pt x="0" y="322"/>
                </a:lnTo>
                <a:lnTo>
                  <a:pt x="4" y="274"/>
                </a:lnTo>
                <a:lnTo>
                  <a:pt x="14" y="230"/>
                </a:lnTo>
                <a:lnTo>
                  <a:pt x="30" y="186"/>
                </a:lnTo>
                <a:lnTo>
                  <a:pt x="53" y="146"/>
                </a:lnTo>
                <a:lnTo>
                  <a:pt x="80" y="111"/>
                </a:lnTo>
                <a:lnTo>
                  <a:pt x="112" y="79"/>
                </a:lnTo>
                <a:lnTo>
                  <a:pt x="149" y="51"/>
                </a:lnTo>
                <a:lnTo>
                  <a:pt x="189" y="30"/>
                </a:lnTo>
                <a:lnTo>
                  <a:pt x="232" y="13"/>
                </a:lnTo>
                <a:lnTo>
                  <a:pt x="278" y="4"/>
                </a:lnTo>
                <a:lnTo>
                  <a:pt x="326" y="0"/>
                </a:lnTo>
                <a:close/>
              </a:path>
            </a:pathLst>
          </a:custGeom>
          <a:solidFill>
            <a:srgbClr val="0070C0"/>
          </a:solidFill>
          <a:ln w="63500">
            <a:noFill/>
          </a:ln>
          <a:effectLst>
            <a:outerShdw blurRad="508000" dist="190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>
              <a:buClrTx/>
              <a:buSzTx/>
              <a:buFontTx/>
            </a:pPr>
            <a:endParaRPr lang="en-US" sz="1400" b="1">
              <a:cs typeface="+mn-ea"/>
              <a:sym typeface="+mn-lt"/>
            </a:endParaRPr>
          </a:p>
        </p:txBody>
      </p:sp>
      <p:sp>
        <p:nvSpPr>
          <p:cNvPr id="4" name="Freeform 94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1238885" y="4203065"/>
            <a:ext cx="52070" cy="52070"/>
          </a:xfrm>
          <a:custGeom>
            <a:avLst/>
            <a:gdLst>
              <a:gd name="T0" fmla="*/ 229 w 521"/>
              <a:gd name="T1" fmla="*/ 133 h 517"/>
              <a:gd name="T2" fmla="*/ 178 w 521"/>
              <a:gd name="T3" fmla="*/ 158 h 517"/>
              <a:gd name="T4" fmla="*/ 142 w 521"/>
              <a:gd name="T5" fmla="*/ 201 h 517"/>
              <a:gd name="T6" fmla="*/ 129 w 521"/>
              <a:gd name="T7" fmla="*/ 258 h 517"/>
              <a:gd name="T8" fmla="*/ 142 w 521"/>
              <a:gd name="T9" fmla="*/ 315 h 517"/>
              <a:gd name="T10" fmla="*/ 178 w 521"/>
              <a:gd name="T11" fmla="*/ 358 h 517"/>
              <a:gd name="T12" fmla="*/ 229 w 521"/>
              <a:gd name="T13" fmla="*/ 384 h 517"/>
              <a:gd name="T14" fmla="*/ 289 w 521"/>
              <a:gd name="T15" fmla="*/ 384 h 517"/>
              <a:gd name="T16" fmla="*/ 341 w 521"/>
              <a:gd name="T17" fmla="*/ 358 h 517"/>
              <a:gd name="T18" fmla="*/ 377 w 521"/>
              <a:gd name="T19" fmla="*/ 315 h 517"/>
              <a:gd name="T20" fmla="*/ 390 w 521"/>
              <a:gd name="T21" fmla="*/ 258 h 517"/>
              <a:gd name="T22" fmla="*/ 377 w 521"/>
              <a:gd name="T23" fmla="*/ 201 h 517"/>
              <a:gd name="T24" fmla="*/ 341 w 521"/>
              <a:gd name="T25" fmla="*/ 158 h 517"/>
              <a:gd name="T26" fmla="*/ 289 w 521"/>
              <a:gd name="T27" fmla="*/ 133 h 517"/>
              <a:gd name="T28" fmla="*/ 260 w 521"/>
              <a:gd name="T29" fmla="*/ 0 h 517"/>
              <a:gd name="T30" fmla="*/ 350 w 521"/>
              <a:gd name="T31" fmla="*/ 16 h 517"/>
              <a:gd name="T32" fmla="*/ 428 w 521"/>
              <a:gd name="T33" fmla="*/ 61 h 517"/>
              <a:gd name="T34" fmla="*/ 485 w 521"/>
              <a:gd name="T35" fmla="*/ 129 h 517"/>
              <a:gd name="T36" fmla="*/ 517 w 521"/>
              <a:gd name="T37" fmla="*/ 212 h 517"/>
              <a:gd name="T38" fmla="*/ 517 w 521"/>
              <a:gd name="T39" fmla="*/ 304 h 517"/>
              <a:gd name="T40" fmla="*/ 485 w 521"/>
              <a:gd name="T41" fmla="*/ 389 h 517"/>
              <a:gd name="T42" fmla="*/ 428 w 521"/>
              <a:gd name="T43" fmla="*/ 455 h 517"/>
              <a:gd name="T44" fmla="*/ 350 w 521"/>
              <a:gd name="T45" fmla="*/ 500 h 517"/>
              <a:gd name="T46" fmla="*/ 260 w 521"/>
              <a:gd name="T47" fmla="*/ 517 h 517"/>
              <a:gd name="T48" fmla="*/ 177 w 521"/>
              <a:gd name="T49" fmla="*/ 504 h 517"/>
              <a:gd name="T50" fmla="*/ 106 w 521"/>
              <a:gd name="T51" fmla="*/ 467 h 517"/>
              <a:gd name="T52" fmla="*/ 49 w 521"/>
              <a:gd name="T53" fmla="*/ 410 h 517"/>
              <a:gd name="T54" fmla="*/ 13 w 521"/>
              <a:gd name="T55" fmla="*/ 340 h 517"/>
              <a:gd name="T56" fmla="*/ 0 w 521"/>
              <a:gd name="T57" fmla="*/ 258 h 517"/>
              <a:gd name="T58" fmla="*/ 13 w 521"/>
              <a:gd name="T59" fmla="*/ 176 h 517"/>
              <a:gd name="T60" fmla="*/ 49 w 521"/>
              <a:gd name="T61" fmla="*/ 106 h 517"/>
              <a:gd name="T62" fmla="*/ 106 w 521"/>
              <a:gd name="T63" fmla="*/ 49 h 517"/>
              <a:gd name="T64" fmla="*/ 177 w 521"/>
              <a:gd name="T65" fmla="*/ 14 h 517"/>
              <a:gd name="T66" fmla="*/ 260 w 521"/>
              <a:gd name="T67" fmla="*/ 0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21" h="517">
                <a:moveTo>
                  <a:pt x="260" y="129"/>
                </a:moveTo>
                <a:lnTo>
                  <a:pt x="229" y="133"/>
                </a:lnTo>
                <a:lnTo>
                  <a:pt x="202" y="142"/>
                </a:lnTo>
                <a:lnTo>
                  <a:pt x="178" y="158"/>
                </a:lnTo>
                <a:lnTo>
                  <a:pt x="158" y="176"/>
                </a:lnTo>
                <a:lnTo>
                  <a:pt x="142" y="201"/>
                </a:lnTo>
                <a:lnTo>
                  <a:pt x="133" y="229"/>
                </a:lnTo>
                <a:lnTo>
                  <a:pt x="129" y="258"/>
                </a:lnTo>
                <a:lnTo>
                  <a:pt x="133" y="288"/>
                </a:lnTo>
                <a:lnTo>
                  <a:pt x="142" y="315"/>
                </a:lnTo>
                <a:lnTo>
                  <a:pt x="158" y="339"/>
                </a:lnTo>
                <a:lnTo>
                  <a:pt x="178" y="358"/>
                </a:lnTo>
                <a:lnTo>
                  <a:pt x="202" y="374"/>
                </a:lnTo>
                <a:lnTo>
                  <a:pt x="229" y="384"/>
                </a:lnTo>
                <a:lnTo>
                  <a:pt x="260" y="388"/>
                </a:lnTo>
                <a:lnTo>
                  <a:pt x="289" y="384"/>
                </a:lnTo>
                <a:lnTo>
                  <a:pt x="317" y="374"/>
                </a:lnTo>
                <a:lnTo>
                  <a:pt x="341" y="358"/>
                </a:lnTo>
                <a:lnTo>
                  <a:pt x="361" y="339"/>
                </a:lnTo>
                <a:lnTo>
                  <a:pt x="377" y="315"/>
                </a:lnTo>
                <a:lnTo>
                  <a:pt x="386" y="288"/>
                </a:lnTo>
                <a:lnTo>
                  <a:pt x="390" y="258"/>
                </a:lnTo>
                <a:lnTo>
                  <a:pt x="386" y="229"/>
                </a:lnTo>
                <a:lnTo>
                  <a:pt x="377" y="201"/>
                </a:lnTo>
                <a:lnTo>
                  <a:pt x="361" y="176"/>
                </a:lnTo>
                <a:lnTo>
                  <a:pt x="341" y="158"/>
                </a:lnTo>
                <a:lnTo>
                  <a:pt x="317" y="142"/>
                </a:lnTo>
                <a:lnTo>
                  <a:pt x="289" y="133"/>
                </a:lnTo>
                <a:lnTo>
                  <a:pt x="260" y="129"/>
                </a:lnTo>
                <a:close/>
                <a:moveTo>
                  <a:pt x="260" y="0"/>
                </a:moveTo>
                <a:lnTo>
                  <a:pt x="306" y="4"/>
                </a:lnTo>
                <a:lnTo>
                  <a:pt x="350" y="16"/>
                </a:lnTo>
                <a:lnTo>
                  <a:pt x="392" y="35"/>
                </a:lnTo>
                <a:lnTo>
                  <a:pt x="428" y="61"/>
                </a:lnTo>
                <a:lnTo>
                  <a:pt x="460" y="92"/>
                </a:lnTo>
                <a:lnTo>
                  <a:pt x="485" y="129"/>
                </a:lnTo>
                <a:lnTo>
                  <a:pt x="504" y="168"/>
                </a:lnTo>
                <a:lnTo>
                  <a:pt x="517" y="212"/>
                </a:lnTo>
                <a:lnTo>
                  <a:pt x="521" y="258"/>
                </a:lnTo>
                <a:lnTo>
                  <a:pt x="517" y="304"/>
                </a:lnTo>
                <a:lnTo>
                  <a:pt x="504" y="348"/>
                </a:lnTo>
                <a:lnTo>
                  <a:pt x="485" y="389"/>
                </a:lnTo>
                <a:lnTo>
                  <a:pt x="460" y="425"/>
                </a:lnTo>
                <a:lnTo>
                  <a:pt x="428" y="455"/>
                </a:lnTo>
                <a:lnTo>
                  <a:pt x="392" y="481"/>
                </a:lnTo>
                <a:lnTo>
                  <a:pt x="350" y="500"/>
                </a:lnTo>
                <a:lnTo>
                  <a:pt x="306" y="512"/>
                </a:lnTo>
                <a:lnTo>
                  <a:pt x="260" y="517"/>
                </a:lnTo>
                <a:lnTo>
                  <a:pt x="217" y="513"/>
                </a:lnTo>
                <a:lnTo>
                  <a:pt x="177" y="504"/>
                </a:lnTo>
                <a:lnTo>
                  <a:pt x="140" y="488"/>
                </a:lnTo>
                <a:lnTo>
                  <a:pt x="106" y="467"/>
                </a:lnTo>
                <a:lnTo>
                  <a:pt x="76" y="440"/>
                </a:lnTo>
                <a:lnTo>
                  <a:pt x="49" y="410"/>
                </a:lnTo>
                <a:lnTo>
                  <a:pt x="28" y="377"/>
                </a:lnTo>
                <a:lnTo>
                  <a:pt x="13" y="340"/>
                </a:lnTo>
                <a:lnTo>
                  <a:pt x="2" y="300"/>
                </a:lnTo>
                <a:lnTo>
                  <a:pt x="0" y="258"/>
                </a:lnTo>
                <a:lnTo>
                  <a:pt x="2" y="217"/>
                </a:lnTo>
                <a:lnTo>
                  <a:pt x="13" y="176"/>
                </a:lnTo>
                <a:lnTo>
                  <a:pt x="28" y="139"/>
                </a:lnTo>
                <a:lnTo>
                  <a:pt x="49" y="106"/>
                </a:lnTo>
                <a:lnTo>
                  <a:pt x="76" y="76"/>
                </a:lnTo>
                <a:lnTo>
                  <a:pt x="106" y="49"/>
                </a:lnTo>
                <a:lnTo>
                  <a:pt x="140" y="28"/>
                </a:lnTo>
                <a:lnTo>
                  <a:pt x="177" y="14"/>
                </a:lnTo>
                <a:lnTo>
                  <a:pt x="217" y="3"/>
                </a:lnTo>
                <a:lnTo>
                  <a:pt x="260" y="0"/>
                </a:lnTo>
                <a:close/>
              </a:path>
            </a:pathLst>
          </a:custGeom>
          <a:solidFill>
            <a:srgbClr val="0070C0"/>
          </a:solidFill>
          <a:ln w="63500">
            <a:noFill/>
          </a:ln>
          <a:effectLst>
            <a:outerShdw blurRad="508000" dist="190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>
              <a:buClrTx/>
              <a:buSzTx/>
              <a:buFontTx/>
            </a:pPr>
            <a:endParaRPr lang="en-US" sz="1400" b="1">
              <a:cs typeface="+mn-ea"/>
              <a:sym typeface="+mn-lt"/>
            </a:endParaRPr>
          </a:p>
        </p:txBody>
      </p:sp>
      <p:sp>
        <p:nvSpPr>
          <p:cNvPr id="8" name="Freeform 95"/>
          <p:cNvSpPr/>
          <p:nvPr>
            <p:custDataLst>
              <p:tags r:id="rId5"/>
            </p:custDataLst>
          </p:nvPr>
        </p:nvSpPr>
        <p:spPr bwMode="auto">
          <a:xfrm>
            <a:off x="1290955" y="4293235"/>
            <a:ext cx="26035" cy="26035"/>
          </a:xfrm>
          <a:custGeom>
            <a:avLst/>
            <a:gdLst>
              <a:gd name="T0" fmla="*/ 129 w 260"/>
              <a:gd name="T1" fmla="*/ 0 h 258"/>
              <a:gd name="T2" fmla="*/ 160 w 260"/>
              <a:gd name="T3" fmla="*/ 4 h 258"/>
              <a:gd name="T4" fmla="*/ 187 w 260"/>
              <a:gd name="T5" fmla="*/ 13 h 258"/>
              <a:gd name="T6" fmla="*/ 211 w 260"/>
              <a:gd name="T7" fmla="*/ 29 h 258"/>
              <a:gd name="T8" fmla="*/ 232 w 260"/>
              <a:gd name="T9" fmla="*/ 49 h 258"/>
              <a:gd name="T10" fmla="*/ 247 w 260"/>
              <a:gd name="T11" fmla="*/ 73 h 258"/>
              <a:gd name="T12" fmla="*/ 256 w 260"/>
              <a:gd name="T13" fmla="*/ 99 h 258"/>
              <a:gd name="T14" fmla="*/ 260 w 260"/>
              <a:gd name="T15" fmla="*/ 129 h 258"/>
              <a:gd name="T16" fmla="*/ 256 w 260"/>
              <a:gd name="T17" fmla="*/ 159 h 258"/>
              <a:gd name="T18" fmla="*/ 247 w 260"/>
              <a:gd name="T19" fmla="*/ 186 h 258"/>
              <a:gd name="T20" fmla="*/ 232 w 260"/>
              <a:gd name="T21" fmla="*/ 210 h 258"/>
              <a:gd name="T22" fmla="*/ 211 w 260"/>
              <a:gd name="T23" fmla="*/ 230 h 258"/>
              <a:gd name="T24" fmla="*/ 187 w 260"/>
              <a:gd name="T25" fmla="*/ 246 h 258"/>
              <a:gd name="T26" fmla="*/ 160 w 260"/>
              <a:gd name="T27" fmla="*/ 255 h 258"/>
              <a:gd name="T28" fmla="*/ 129 w 260"/>
              <a:gd name="T29" fmla="*/ 258 h 258"/>
              <a:gd name="T30" fmla="*/ 100 w 260"/>
              <a:gd name="T31" fmla="*/ 255 h 258"/>
              <a:gd name="T32" fmla="*/ 72 w 260"/>
              <a:gd name="T33" fmla="*/ 246 h 258"/>
              <a:gd name="T34" fmla="*/ 48 w 260"/>
              <a:gd name="T35" fmla="*/ 230 h 258"/>
              <a:gd name="T36" fmla="*/ 28 w 260"/>
              <a:gd name="T37" fmla="*/ 210 h 258"/>
              <a:gd name="T38" fmla="*/ 13 w 260"/>
              <a:gd name="T39" fmla="*/ 186 h 258"/>
              <a:gd name="T40" fmla="*/ 3 w 260"/>
              <a:gd name="T41" fmla="*/ 159 h 258"/>
              <a:gd name="T42" fmla="*/ 0 w 260"/>
              <a:gd name="T43" fmla="*/ 129 h 258"/>
              <a:gd name="T44" fmla="*/ 3 w 260"/>
              <a:gd name="T45" fmla="*/ 99 h 258"/>
              <a:gd name="T46" fmla="*/ 13 w 260"/>
              <a:gd name="T47" fmla="*/ 73 h 258"/>
              <a:gd name="T48" fmla="*/ 28 w 260"/>
              <a:gd name="T49" fmla="*/ 49 h 258"/>
              <a:gd name="T50" fmla="*/ 48 w 260"/>
              <a:gd name="T51" fmla="*/ 29 h 258"/>
              <a:gd name="T52" fmla="*/ 72 w 260"/>
              <a:gd name="T53" fmla="*/ 13 h 258"/>
              <a:gd name="T54" fmla="*/ 100 w 260"/>
              <a:gd name="T55" fmla="*/ 4 h 258"/>
              <a:gd name="T56" fmla="*/ 129 w 260"/>
              <a:gd name="T57" fmla="*/ 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60" h="258">
                <a:moveTo>
                  <a:pt x="129" y="0"/>
                </a:moveTo>
                <a:lnTo>
                  <a:pt x="160" y="4"/>
                </a:lnTo>
                <a:lnTo>
                  <a:pt x="187" y="13"/>
                </a:lnTo>
                <a:lnTo>
                  <a:pt x="211" y="29"/>
                </a:lnTo>
                <a:lnTo>
                  <a:pt x="232" y="49"/>
                </a:lnTo>
                <a:lnTo>
                  <a:pt x="247" y="73"/>
                </a:lnTo>
                <a:lnTo>
                  <a:pt x="256" y="99"/>
                </a:lnTo>
                <a:lnTo>
                  <a:pt x="260" y="129"/>
                </a:lnTo>
                <a:lnTo>
                  <a:pt x="256" y="159"/>
                </a:lnTo>
                <a:lnTo>
                  <a:pt x="247" y="186"/>
                </a:lnTo>
                <a:lnTo>
                  <a:pt x="232" y="210"/>
                </a:lnTo>
                <a:lnTo>
                  <a:pt x="211" y="230"/>
                </a:lnTo>
                <a:lnTo>
                  <a:pt x="187" y="246"/>
                </a:lnTo>
                <a:lnTo>
                  <a:pt x="160" y="255"/>
                </a:lnTo>
                <a:lnTo>
                  <a:pt x="129" y="258"/>
                </a:lnTo>
                <a:lnTo>
                  <a:pt x="100" y="255"/>
                </a:lnTo>
                <a:lnTo>
                  <a:pt x="72" y="246"/>
                </a:lnTo>
                <a:lnTo>
                  <a:pt x="48" y="230"/>
                </a:lnTo>
                <a:lnTo>
                  <a:pt x="28" y="210"/>
                </a:lnTo>
                <a:lnTo>
                  <a:pt x="13" y="186"/>
                </a:lnTo>
                <a:lnTo>
                  <a:pt x="3" y="159"/>
                </a:lnTo>
                <a:lnTo>
                  <a:pt x="0" y="129"/>
                </a:lnTo>
                <a:lnTo>
                  <a:pt x="3" y="99"/>
                </a:lnTo>
                <a:lnTo>
                  <a:pt x="13" y="73"/>
                </a:lnTo>
                <a:lnTo>
                  <a:pt x="28" y="49"/>
                </a:lnTo>
                <a:lnTo>
                  <a:pt x="48" y="29"/>
                </a:lnTo>
                <a:lnTo>
                  <a:pt x="72" y="13"/>
                </a:lnTo>
                <a:lnTo>
                  <a:pt x="100" y="4"/>
                </a:lnTo>
                <a:lnTo>
                  <a:pt x="129" y="0"/>
                </a:lnTo>
                <a:close/>
              </a:path>
            </a:pathLst>
          </a:custGeom>
          <a:solidFill>
            <a:srgbClr val="0070C0"/>
          </a:solidFill>
          <a:ln w="63500">
            <a:noFill/>
          </a:ln>
          <a:effectLst>
            <a:outerShdw blurRad="508000" dist="190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>
              <a:buClrTx/>
              <a:buSzTx/>
              <a:buFontTx/>
            </a:pPr>
            <a:endParaRPr lang="en-US" sz="1400" b="1">
              <a:cs typeface="+mn-ea"/>
              <a:sym typeface="+mn-lt"/>
            </a:endParaRPr>
          </a:p>
        </p:txBody>
      </p:sp>
      <p:sp>
        <p:nvSpPr>
          <p:cNvPr id="9" name="Freeform 96"/>
          <p:cNvSpPr/>
          <p:nvPr>
            <p:custDataLst>
              <p:tags r:id="rId6"/>
            </p:custDataLst>
          </p:nvPr>
        </p:nvSpPr>
        <p:spPr bwMode="auto">
          <a:xfrm>
            <a:off x="1499235" y="4099560"/>
            <a:ext cx="26035" cy="26035"/>
          </a:xfrm>
          <a:custGeom>
            <a:avLst/>
            <a:gdLst>
              <a:gd name="T0" fmla="*/ 131 w 260"/>
              <a:gd name="T1" fmla="*/ 0 h 257"/>
              <a:gd name="T2" fmla="*/ 160 w 260"/>
              <a:gd name="T3" fmla="*/ 2 h 257"/>
              <a:gd name="T4" fmla="*/ 188 w 260"/>
              <a:gd name="T5" fmla="*/ 11 h 257"/>
              <a:gd name="T6" fmla="*/ 212 w 260"/>
              <a:gd name="T7" fmla="*/ 27 h 257"/>
              <a:gd name="T8" fmla="*/ 232 w 260"/>
              <a:gd name="T9" fmla="*/ 47 h 257"/>
              <a:gd name="T10" fmla="*/ 247 w 260"/>
              <a:gd name="T11" fmla="*/ 71 h 257"/>
              <a:gd name="T12" fmla="*/ 258 w 260"/>
              <a:gd name="T13" fmla="*/ 99 h 257"/>
              <a:gd name="T14" fmla="*/ 260 w 260"/>
              <a:gd name="T15" fmla="*/ 128 h 257"/>
              <a:gd name="T16" fmla="*/ 258 w 260"/>
              <a:gd name="T17" fmla="*/ 157 h 257"/>
              <a:gd name="T18" fmla="*/ 247 w 260"/>
              <a:gd name="T19" fmla="*/ 184 h 257"/>
              <a:gd name="T20" fmla="*/ 232 w 260"/>
              <a:gd name="T21" fmla="*/ 208 h 257"/>
              <a:gd name="T22" fmla="*/ 212 w 260"/>
              <a:gd name="T23" fmla="*/ 228 h 257"/>
              <a:gd name="T24" fmla="*/ 188 w 260"/>
              <a:gd name="T25" fmla="*/ 244 h 257"/>
              <a:gd name="T26" fmla="*/ 160 w 260"/>
              <a:gd name="T27" fmla="*/ 253 h 257"/>
              <a:gd name="T28" fmla="*/ 131 w 260"/>
              <a:gd name="T29" fmla="*/ 257 h 257"/>
              <a:gd name="T30" fmla="*/ 100 w 260"/>
              <a:gd name="T31" fmla="*/ 253 h 257"/>
              <a:gd name="T32" fmla="*/ 74 w 260"/>
              <a:gd name="T33" fmla="*/ 244 h 257"/>
              <a:gd name="T34" fmla="*/ 50 w 260"/>
              <a:gd name="T35" fmla="*/ 228 h 257"/>
              <a:gd name="T36" fmla="*/ 30 w 260"/>
              <a:gd name="T37" fmla="*/ 208 h 257"/>
              <a:gd name="T38" fmla="*/ 14 w 260"/>
              <a:gd name="T39" fmla="*/ 184 h 257"/>
              <a:gd name="T40" fmla="*/ 4 w 260"/>
              <a:gd name="T41" fmla="*/ 157 h 257"/>
              <a:gd name="T42" fmla="*/ 0 w 260"/>
              <a:gd name="T43" fmla="*/ 128 h 257"/>
              <a:gd name="T44" fmla="*/ 4 w 260"/>
              <a:gd name="T45" fmla="*/ 99 h 257"/>
              <a:gd name="T46" fmla="*/ 14 w 260"/>
              <a:gd name="T47" fmla="*/ 71 h 257"/>
              <a:gd name="T48" fmla="*/ 30 w 260"/>
              <a:gd name="T49" fmla="*/ 47 h 257"/>
              <a:gd name="T50" fmla="*/ 50 w 260"/>
              <a:gd name="T51" fmla="*/ 27 h 257"/>
              <a:gd name="T52" fmla="*/ 74 w 260"/>
              <a:gd name="T53" fmla="*/ 11 h 257"/>
              <a:gd name="T54" fmla="*/ 100 w 260"/>
              <a:gd name="T55" fmla="*/ 2 h 257"/>
              <a:gd name="T56" fmla="*/ 131 w 260"/>
              <a:gd name="T57" fmla="*/ 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60" h="257">
                <a:moveTo>
                  <a:pt x="131" y="0"/>
                </a:moveTo>
                <a:lnTo>
                  <a:pt x="160" y="2"/>
                </a:lnTo>
                <a:lnTo>
                  <a:pt x="188" y="11"/>
                </a:lnTo>
                <a:lnTo>
                  <a:pt x="212" y="27"/>
                </a:lnTo>
                <a:lnTo>
                  <a:pt x="232" y="47"/>
                </a:lnTo>
                <a:lnTo>
                  <a:pt x="247" y="71"/>
                </a:lnTo>
                <a:lnTo>
                  <a:pt x="258" y="99"/>
                </a:lnTo>
                <a:lnTo>
                  <a:pt x="260" y="128"/>
                </a:lnTo>
                <a:lnTo>
                  <a:pt x="258" y="157"/>
                </a:lnTo>
                <a:lnTo>
                  <a:pt x="247" y="184"/>
                </a:lnTo>
                <a:lnTo>
                  <a:pt x="232" y="208"/>
                </a:lnTo>
                <a:lnTo>
                  <a:pt x="212" y="228"/>
                </a:lnTo>
                <a:lnTo>
                  <a:pt x="188" y="244"/>
                </a:lnTo>
                <a:lnTo>
                  <a:pt x="160" y="253"/>
                </a:lnTo>
                <a:lnTo>
                  <a:pt x="131" y="257"/>
                </a:lnTo>
                <a:lnTo>
                  <a:pt x="100" y="253"/>
                </a:lnTo>
                <a:lnTo>
                  <a:pt x="74" y="244"/>
                </a:lnTo>
                <a:lnTo>
                  <a:pt x="50" y="228"/>
                </a:lnTo>
                <a:lnTo>
                  <a:pt x="30" y="208"/>
                </a:lnTo>
                <a:lnTo>
                  <a:pt x="14" y="184"/>
                </a:lnTo>
                <a:lnTo>
                  <a:pt x="4" y="157"/>
                </a:lnTo>
                <a:lnTo>
                  <a:pt x="0" y="128"/>
                </a:lnTo>
                <a:lnTo>
                  <a:pt x="4" y="99"/>
                </a:lnTo>
                <a:lnTo>
                  <a:pt x="14" y="71"/>
                </a:lnTo>
                <a:lnTo>
                  <a:pt x="30" y="47"/>
                </a:lnTo>
                <a:lnTo>
                  <a:pt x="50" y="27"/>
                </a:lnTo>
                <a:lnTo>
                  <a:pt x="74" y="11"/>
                </a:lnTo>
                <a:lnTo>
                  <a:pt x="100" y="2"/>
                </a:lnTo>
                <a:lnTo>
                  <a:pt x="131" y="0"/>
                </a:lnTo>
                <a:close/>
              </a:path>
            </a:pathLst>
          </a:custGeom>
          <a:solidFill>
            <a:srgbClr val="0070C0"/>
          </a:solidFill>
          <a:ln w="63500">
            <a:noFill/>
          </a:ln>
          <a:effectLst>
            <a:outerShdw blurRad="508000" dist="190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>
              <a:buClrTx/>
              <a:buSzTx/>
              <a:buFontTx/>
            </a:pPr>
            <a:endParaRPr lang="en-US" sz="1400" b="1">
              <a:cs typeface="+mn-ea"/>
              <a:sym typeface="+mn-lt"/>
            </a:endParaRPr>
          </a:p>
        </p:txBody>
      </p:sp>
      <p:grpSp>
        <p:nvGrpSpPr>
          <p:cNvPr id="10" name="Группа 190"/>
          <p:cNvGrpSpPr/>
          <p:nvPr/>
        </p:nvGrpSpPr>
        <p:grpSpPr>
          <a:xfrm>
            <a:off x="1149312" y="2144783"/>
            <a:ext cx="415036" cy="411014"/>
            <a:chOff x="5929313" y="3287713"/>
            <a:chExt cx="1965324" cy="1946275"/>
          </a:xfrm>
          <a:solidFill>
            <a:srgbClr val="0070C0"/>
          </a:solidFill>
        </p:grpSpPr>
        <p:sp>
          <p:nvSpPr>
            <p:cNvPr id="37" name="Freeform 171"/>
            <p:cNvSpPr>
              <a:spLocks noEditPoints="1"/>
            </p:cNvSpPr>
            <p:nvPr>
              <p:custDataLst>
                <p:tags r:id="rId31"/>
              </p:custDataLst>
            </p:nvPr>
          </p:nvSpPr>
          <p:spPr bwMode="auto">
            <a:xfrm>
              <a:off x="5929313" y="3287713"/>
              <a:ext cx="614362" cy="1946275"/>
            </a:xfrm>
            <a:custGeom>
              <a:avLst/>
              <a:gdLst>
                <a:gd name="T0" fmla="*/ 476 w 1161"/>
                <a:gd name="T1" fmla="*/ 3383 h 3678"/>
                <a:gd name="T2" fmla="*/ 554 w 1161"/>
                <a:gd name="T3" fmla="*/ 3445 h 3678"/>
                <a:gd name="T4" fmla="*/ 653 w 1161"/>
                <a:gd name="T5" fmla="*/ 3423 h 3678"/>
                <a:gd name="T6" fmla="*/ 697 w 1161"/>
                <a:gd name="T7" fmla="*/ 3332 h 3678"/>
                <a:gd name="T8" fmla="*/ 521 w 1161"/>
                <a:gd name="T9" fmla="*/ 1720 h 3678"/>
                <a:gd name="T10" fmla="*/ 502 w 1161"/>
                <a:gd name="T11" fmla="*/ 814 h 3678"/>
                <a:gd name="T12" fmla="*/ 371 w 1161"/>
                <a:gd name="T13" fmla="*/ 874 h 3678"/>
                <a:gd name="T14" fmla="*/ 320 w 1161"/>
                <a:gd name="T15" fmla="*/ 921 h 3678"/>
                <a:gd name="T16" fmla="*/ 266 w 1161"/>
                <a:gd name="T17" fmla="*/ 1005 h 3678"/>
                <a:gd name="T18" fmla="*/ 248 w 1161"/>
                <a:gd name="T19" fmla="*/ 1053 h 3678"/>
                <a:gd name="T20" fmla="*/ 235 w 1161"/>
                <a:gd name="T21" fmla="*/ 1182 h 3678"/>
                <a:gd name="T22" fmla="*/ 254 w 1161"/>
                <a:gd name="T23" fmla="*/ 1263 h 3678"/>
                <a:gd name="T24" fmla="*/ 298 w 1161"/>
                <a:gd name="T25" fmla="*/ 1349 h 3678"/>
                <a:gd name="T26" fmla="*/ 370 w 1161"/>
                <a:gd name="T27" fmla="*/ 1422 h 3678"/>
                <a:gd name="T28" fmla="*/ 432 w 1161"/>
                <a:gd name="T29" fmla="*/ 1458 h 3678"/>
                <a:gd name="T30" fmla="*/ 580 w 1161"/>
                <a:gd name="T31" fmla="*/ 1494 h 3678"/>
                <a:gd name="T32" fmla="*/ 729 w 1161"/>
                <a:gd name="T33" fmla="*/ 1460 h 3678"/>
                <a:gd name="T34" fmla="*/ 790 w 1161"/>
                <a:gd name="T35" fmla="*/ 1422 h 3678"/>
                <a:gd name="T36" fmla="*/ 863 w 1161"/>
                <a:gd name="T37" fmla="*/ 1348 h 3678"/>
                <a:gd name="T38" fmla="*/ 909 w 1161"/>
                <a:gd name="T39" fmla="*/ 1257 h 3678"/>
                <a:gd name="T40" fmla="*/ 926 w 1161"/>
                <a:gd name="T41" fmla="*/ 1182 h 3678"/>
                <a:gd name="T42" fmla="*/ 913 w 1161"/>
                <a:gd name="T43" fmla="*/ 1053 h 3678"/>
                <a:gd name="T44" fmla="*/ 881 w 1161"/>
                <a:gd name="T45" fmla="*/ 976 h 3678"/>
                <a:gd name="T46" fmla="*/ 862 w 1161"/>
                <a:gd name="T47" fmla="*/ 947 h 3678"/>
                <a:gd name="T48" fmla="*/ 789 w 1161"/>
                <a:gd name="T49" fmla="*/ 875 h 3678"/>
                <a:gd name="T50" fmla="*/ 697 w 1161"/>
                <a:gd name="T51" fmla="*/ 825 h 3678"/>
                <a:gd name="T52" fmla="*/ 580 w 1161"/>
                <a:gd name="T53" fmla="*/ 230 h 3678"/>
                <a:gd name="T54" fmla="*/ 490 w 1161"/>
                <a:gd name="T55" fmla="*/ 272 h 3678"/>
                <a:gd name="T56" fmla="*/ 464 w 1161"/>
                <a:gd name="T57" fmla="*/ 585 h 3678"/>
                <a:gd name="T58" fmla="*/ 697 w 1161"/>
                <a:gd name="T59" fmla="*/ 585 h 3678"/>
                <a:gd name="T60" fmla="*/ 670 w 1161"/>
                <a:gd name="T61" fmla="*/ 272 h 3678"/>
                <a:gd name="T62" fmla="*/ 580 w 1161"/>
                <a:gd name="T63" fmla="*/ 230 h 3678"/>
                <a:gd name="T64" fmla="*/ 716 w 1161"/>
                <a:gd name="T65" fmla="*/ 27 h 3678"/>
                <a:gd name="T66" fmla="*/ 856 w 1161"/>
                <a:gd name="T67" fmla="*/ 134 h 3678"/>
                <a:gd name="T68" fmla="*/ 924 w 1161"/>
                <a:gd name="T69" fmla="*/ 297 h 3678"/>
                <a:gd name="T70" fmla="*/ 1015 w 1161"/>
                <a:gd name="T71" fmla="*/ 770 h 3678"/>
                <a:gd name="T72" fmla="*/ 1131 w 1161"/>
                <a:gd name="T73" fmla="*/ 971 h 3678"/>
                <a:gd name="T74" fmla="*/ 1157 w 1161"/>
                <a:gd name="T75" fmla="*/ 1210 h 3678"/>
                <a:gd name="T76" fmla="*/ 1082 w 1161"/>
                <a:gd name="T77" fmla="*/ 1434 h 3678"/>
                <a:gd name="T78" fmla="*/ 928 w 1161"/>
                <a:gd name="T79" fmla="*/ 1605 h 3678"/>
                <a:gd name="T80" fmla="*/ 901 w 1161"/>
                <a:gd name="T81" fmla="*/ 3466 h 3678"/>
                <a:gd name="T82" fmla="*/ 793 w 1161"/>
                <a:gd name="T83" fmla="*/ 3606 h 3678"/>
                <a:gd name="T84" fmla="*/ 628 w 1161"/>
                <a:gd name="T85" fmla="*/ 3674 h 3678"/>
                <a:gd name="T86" fmla="*/ 445 w 1161"/>
                <a:gd name="T87" fmla="*/ 3651 h 3678"/>
                <a:gd name="T88" fmla="*/ 305 w 1161"/>
                <a:gd name="T89" fmla="*/ 3544 h 3678"/>
                <a:gd name="T90" fmla="*/ 236 w 1161"/>
                <a:gd name="T91" fmla="*/ 3379 h 3678"/>
                <a:gd name="T92" fmla="*/ 146 w 1161"/>
                <a:gd name="T93" fmla="*/ 1528 h 3678"/>
                <a:gd name="T94" fmla="*/ 29 w 1161"/>
                <a:gd name="T95" fmla="*/ 1328 h 3678"/>
                <a:gd name="T96" fmla="*/ 3 w 1161"/>
                <a:gd name="T97" fmla="*/ 1087 h 3678"/>
                <a:gd name="T98" fmla="*/ 78 w 1161"/>
                <a:gd name="T99" fmla="*/ 864 h 3678"/>
                <a:gd name="T100" fmla="*/ 232 w 1161"/>
                <a:gd name="T101" fmla="*/ 692 h 3678"/>
                <a:gd name="T102" fmla="*/ 260 w 1161"/>
                <a:gd name="T103" fmla="*/ 210 h 3678"/>
                <a:gd name="T104" fmla="*/ 368 w 1161"/>
                <a:gd name="T105" fmla="*/ 71 h 3678"/>
                <a:gd name="T106" fmla="*/ 533 w 1161"/>
                <a:gd name="T107" fmla="*/ 3 h 3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1" h="3678">
                  <a:moveTo>
                    <a:pt x="464" y="1712"/>
                  </a:moveTo>
                  <a:lnTo>
                    <a:pt x="464" y="3332"/>
                  </a:lnTo>
                  <a:lnTo>
                    <a:pt x="467" y="3359"/>
                  </a:lnTo>
                  <a:lnTo>
                    <a:pt x="476" y="3383"/>
                  </a:lnTo>
                  <a:lnTo>
                    <a:pt x="490" y="3405"/>
                  </a:lnTo>
                  <a:lnTo>
                    <a:pt x="508" y="3423"/>
                  </a:lnTo>
                  <a:lnTo>
                    <a:pt x="529" y="3435"/>
                  </a:lnTo>
                  <a:lnTo>
                    <a:pt x="554" y="3445"/>
                  </a:lnTo>
                  <a:lnTo>
                    <a:pt x="580" y="3447"/>
                  </a:lnTo>
                  <a:lnTo>
                    <a:pt x="606" y="3445"/>
                  </a:lnTo>
                  <a:lnTo>
                    <a:pt x="631" y="3435"/>
                  </a:lnTo>
                  <a:lnTo>
                    <a:pt x="653" y="3423"/>
                  </a:lnTo>
                  <a:lnTo>
                    <a:pt x="670" y="3405"/>
                  </a:lnTo>
                  <a:lnTo>
                    <a:pt x="685" y="3383"/>
                  </a:lnTo>
                  <a:lnTo>
                    <a:pt x="693" y="3359"/>
                  </a:lnTo>
                  <a:lnTo>
                    <a:pt x="697" y="3332"/>
                  </a:lnTo>
                  <a:lnTo>
                    <a:pt x="697" y="1712"/>
                  </a:lnTo>
                  <a:lnTo>
                    <a:pt x="640" y="1720"/>
                  </a:lnTo>
                  <a:lnTo>
                    <a:pt x="580" y="1724"/>
                  </a:lnTo>
                  <a:lnTo>
                    <a:pt x="521" y="1720"/>
                  </a:lnTo>
                  <a:lnTo>
                    <a:pt x="464" y="1712"/>
                  </a:lnTo>
                  <a:close/>
                  <a:moveTo>
                    <a:pt x="580" y="805"/>
                  </a:moveTo>
                  <a:lnTo>
                    <a:pt x="540" y="807"/>
                  </a:lnTo>
                  <a:lnTo>
                    <a:pt x="502" y="814"/>
                  </a:lnTo>
                  <a:lnTo>
                    <a:pt x="464" y="825"/>
                  </a:lnTo>
                  <a:lnTo>
                    <a:pt x="432" y="839"/>
                  </a:lnTo>
                  <a:lnTo>
                    <a:pt x="401" y="855"/>
                  </a:lnTo>
                  <a:lnTo>
                    <a:pt x="371" y="874"/>
                  </a:lnTo>
                  <a:lnTo>
                    <a:pt x="371" y="875"/>
                  </a:lnTo>
                  <a:lnTo>
                    <a:pt x="370" y="875"/>
                  </a:lnTo>
                  <a:lnTo>
                    <a:pt x="344" y="898"/>
                  </a:lnTo>
                  <a:lnTo>
                    <a:pt x="320" y="921"/>
                  </a:lnTo>
                  <a:lnTo>
                    <a:pt x="299" y="947"/>
                  </a:lnTo>
                  <a:lnTo>
                    <a:pt x="298" y="949"/>
                  </a:lnTo>
                  <a:lnTo>
                    <a:pt x="280" y="976"/>
                  </a:lnTo>
                  <a:lnTo>
                    <a:pt x="266" y="1005"/>
                  </a:lnTo>
                  <a:lnTo>
                    <a:pt x="254" y="1034"/>
                  </a:lnTo>
                  <a:lnTo>
                    <a:pt x="251" y="1040"/>
                  </a:lnTo>
                  <a:lnTo>
                    <a:pt x="249" y="1046"/>
                  </a:lnTo>
                  <a:lnTo>
                    <a:pt x="248" y="1053"/>
                  </a:lnTo>
                  <a:lnTo>
                    <a:pt x="240" y="1083"/>
                  </a:lnTo>
                  <a:lnTo>
                    <a:pt x="235" y="1115"/>
                  </a:lnTo>
                  <a:lnTo>
                    <a:pt x="232" y="1149"/>
                  </a:lnTo>
                  <a:lnTo>
                    <a:pt x="235" y="1182"/>
                  </a:lnTo>
                  <a:lnTo>
                    <a:pt x="240" y="1214"/>
                  </a:lnTo>
                  <a:lnTo>
                    <a:pt x="248" y="1246"/>
                  </a:lnTo>
                  <a:lnTo>
                    <a:pt x="250" y="1254"/>
                  </a:lnTo>
                  <a:lnTo>
                    <a:pt x="254" y="1263"/>
                  </a:lnTo>
                  <a:lnTo>
                    <a:pt x="266" y="1293"/>
                  </a:lnTo>
                  <a:lnTo>
                    <a:pt x="280" y="1321"/>
                  </a:lnTo>
                  <a:lnTo>
                    <a:pt x="297" y="1348"/>
                  </a:lnTo>
                  <a:lnTo>
                    <a:pt x="298" y="1349"/>
                  </a:lnTo>
                  <a:lnTo>
                    <a:pt x="299" y="1350"/>
                  </a:lnTo>
                  <a:lnTo>
                    <a:pt x="320" y="1376"/>
                  </a:lnTo>
                  <a:lnTo>
                    <a:pt x="344" y="1401"/>
                  </a:lnTo>
                  <a:lnTo>
                    <a:pt x="370" y="1422"/>
                  </a:lnTo>
                  <a:lnTo>
                    <a:pt x="371" y="1422"/>
                  </a:lnTo>
                  <a:lnTo>
                    <a:pt x="371" y="1423"/>
                  </a:lnTo>
                  <a:lnTo>
                    <a:pt x="401" y="1442"/>
                  </a:lnTo>
                  <a:lnTo>
                    <a:pt x="432" y="1458"/>
                  </a:lnTo>
                  <a:lnTo>
                    <a:pt x="464" y="1472"/>
                  </a:lnTo>
                  <a:lnTo>
                    <a:pt x="502" y="1483"/>
                  </a:lnTo>
                  <a:lnTo>
                    <a:pt x="540" y="1491"/>
                  </a:lnTo>
                  <a:lnTo>
                    <a:pt x="580" y="1494"/>
                  </a:lnTo>
                  <a:lnTo>
                    <a:pt x="621" y="1491"/>
                  </a:lnTo>
                  <a:lnTo>
                    <a:pt x="659" y="1484"/>
                  </a:lnTo>
                  <a:lnTo>
                    <a:pt x="697" y="1472"/>
                  </a:lnTo>
                  <a:lnTo>
                    <a:pt x="729" y="1460"/>
                  </a:lnTo>
                  <a:lnTo>
                    <a:pt x="759" y="1443"/>
                  </a:lnTo>
                  <a:lnTo>
                    <a:pt x="789" y="1423"/>
                  </a:lnTo>
                  <a:lnTo>
                    <a:pt x="789" y="1423"/>
                  </a:lnTo>
                  <a:lnTo>
                    <a:pt x="790" y="1422"/>
                  </a:lnTo>
                  <a:lnTo>
                    <a:pt x="816" y="1401"/>
                  </a:lnTo>
                  <a:lnTo>
                    <a:pt x="840" y="1376"/>
                  </a:lnTo>
                  <a:lnTo>
                    <a:pt x="862" y="1350"/>
                  </a:lnTo>
                  <a:lnTo>
                    <a:pt x="863" y="1348"/>
                  </a:lnTo>
                  <a:lnTo>
                    <a:pt x="881" y="1322"/>
                  </a:lnTo>
                  <a:lnTo>
                    <a:pt x="895" y="1293"/>
                  </a:lnTo>
                  <a:lnTo>
                    <a:pt x="907" y="1263"/>
                  </a:lnTo>
                  <a:lnTo>
                    <a:pt x="909" y="1257"/>
                  </a:lnTo>
                  <a:lnTo>
                    <a:pt x="911" y="1251"/>
                  </a:lnTo>
                  <a:lnTo>
                    <a:pt x="913" y="1246"/>
                  </a:lnTo>
                  <a:lnTo>
                    <a:pt x="921" y="1214"/>
                  </a:lnTo>
                  <a:lnTo>
                    <a:pt x="926" y="1182"/>
                  </a:lnTo>
                  <a:lnTo>
                    <a:pt x="928" y="1149"/>
                  </a:lnTo>
                  <a:lnTo>
                    <a:pt x="926" y="1115"/>
                  </a:lnTo>
                  <a:lnTo>
                    <a:pt x="921" y="1083"/>
                  </a:lnTo>
                  <a:lnTo>
                    <a:pt x="913" y="1053"/>
                  </a:lnTo>
                  <a:lnTo>
                    <a:pt x="910" y="1043"/>
                  </a:lnTo>
                  <a:lnTo>
                    <a:pt x="907" y="1034"/>
                  </a:lnTo>
                  <a:lnTo>
                    <a:pt x="895" y="1005"/>
                  </a:lnTo>
                  <a:lnTo>
                    <a:pt x="881" y="976"/>
                  </a:lnTo>
                  <a:lnTo>
                    <a:pt x="864" y="949"/>
                  </a:lnTo>
                  <a:lnTo>
                    <a:pt x="863" y="948"/>
                  </a:lnTo>
                  <a:lnTo>
                    <a:pt x="863" y="948"/>
                  </a:lnTo>
                  <a:lnTo>
                    <a:pt x="862" y="947"/>
                  </a:lnTo>
                  <a:lnTo>
                    <a:pt x="840" y="921"/>
                  </a:lnTo>
                  <a:lnTo>
                    <a:pt x="816" y="898"/>
                  </a:lnTo>
                  <a:lnTo>
                    <a:pt x="790" y="875"/>
                  </a:lnTo>
                  <a:lnTo>
                    <a:pt x="789" y="875"/>
                  </a:lnTo>
                  <a:lnTo>
                    <a:pt x="789" y="874"/>
                  </a:lnTo>
                  <a:lnTo>
                    <a:pt x="759" y="855"/>
                  </a:lnTo>
                  <a:lnTo>
                    <a:pt x="729" y="839"/>
                  </a:lnTo>
                  <a:lnTo>
                    <a:pt x="697" y="825"/>
                  </a:lnTo>
                  <a:lnTo>
                    <a:pt x="659" y="814"/>
                  </a:lnTo>
                  <a:lnTo>
                    <a:pt x="621" y="807"/>
                  </a:lnTo>
                  <a:lnTo>
                    <a:pt x="580" y="805"/>
                  </a:lnTo>
                  <a:close/>
                  <a:moveTo>
                    <a:pt x="580" y="230"/>
                  </a:moveTo>
                  <a:lnTo>
                    <a:pt x="554" y="232"/>
                  </a:lnTo>
                  <a:lnTo>
                    <a:pt x="529" y="242"/>
                  </a:lnTo>
                  <a:lnTo>
                    <a:pt x="508" y="255"/>
                  </a:lnTo>
                  <a:lnTo>
                    <a:pt x="490" y="272"/>
                  </a:lnTo>
                  <a:lnTo>
                    <a:pt x="476" y="293"/>
                  </a:lnTo>
                  <a:lnTo>
                    <a:pt x="467" y="318"/>
                  </a:lnTo>
                  <a:lnTo>
                    <a:pt x="464" y="344"/>
                  </a:lnTo>
                  <a:lnTo>
                    <a:pt x="464" y="585"/>
                  </a:lnTo>
                  <a:lnTo>
                    <a:pt x="521" y="577"/>
                  </a:lnTo>
                  <a:lnTo>
                    <a:pt x="580" y="574"/>
                  </a:lnTo>
                  <a:lnTo>
                    <a:pt x="640" y="577"/>
                  </a:lnTo>
                  <a:lnTo>
                    <a:pt x="697" y="585"/>
                  </a:lnTo>
                  <a:lnTo>
                    <a:pt x="697" y="344"/>
                  </a:lnTo>
                  <a:lnTo>
                    <a:pt x="693" y="318"/>
                  </a:lnTo>
                  <a:lnTo>
                    <a:pt x="685" y="293"/>
                  </a:lnTo>
                  <a:lnTo>
                    <a:pt x="670" y="272"/>
                  </a:lnTo>
                  <a:lnTo>
                    <a:pt x="653" y="255"/>
                  </a:lnTo>
                  <a:lnTo>
                    <a:pt x="631" y="242"/>
                  </a:lnTo>
                  <a:lnTo>
                    <a:pt x="606" y="232"/>
                  </a:lnTo>
                  <a:lnTo>
                    <a:pt x="580" y="230"/>
                  </a:lnTo>
                  <a:close/>
                  <a:moveTo>
                    <a:pt x="580" y="0"/>
                  </a:moveTo>
                  <a:lnTo>
                    <a:pt x="628" y="3"/>
                  </a:lnTo>
                  <a:lnTo>
                    <a:pt x="673" y="11"/>
                  </a:lnTo>
                  <a:lnTo>
                    <a:pt x="716" y="27"/>
                  </a:lnTo>
                  <a:lnTo>
                    <a:pt x="756" y="47"/>
                  </a:lnTo>
                  <a:lnTo>
                    <a:pt x="793" y="71"/>
                  </a:lnTo>
                  <a:lnTo>
                    <a:pt x="826" y="101"/>
                  </a:lnTo>
                  <a:lnTo>
                    <a:pt x="856" y="134"/>
                  </a:lnTo>
                  <a:lnTo>
                    <a:pt x="881" y="170"/>
                  </a:lnTo>
                  <a:lnTo>
                    <a:pt x="901" y="210"/>
                  </a:lnTo>
                  <a:lnTo>
                    <a:pt x="916" y="252"/>
                  </a:lnTo>
                  <a:lnTo>
                    <a:pt x="924" y="297"/>
                  </a:lnTo>
                  <a:lnTo>
                    <a:pt x="928" y="344"/>
                  </a:lnTo>
                  <a:lnTo>
                    <a:pt x="928" y="692"/>
                  </a:lnTo>
                  <a:lnTo>
                    <a:pt x="973" y="728"/>
                  </a:lnTo>
                  <a:lnTo>
                    <a:pt x="1015" y="770"/>
                  </a:lnTo>
                  <a:lnTo>
                    <a:pt x="1050" y="815"/>
                  </a:lnTo>
                  <a:lnTo>
                    <a:pt x="1082" y="864"/>
                  </a:lnTo>
                  <a:lnTo>
                    <a:pt x="1110" y="915"/>
                  </a:lnTo>
                  <a:lnTo>
                    <a:pt x="1131" y="971"/>
                  </a:lnTo>
                  <a:lnTo>
                    <a:pt x="1148" y="1028"/>
                  </a:lnTo>
                  <a:lnTo>
                    <a:pt x="1157" y="1087"/>
                  </a:lnTo>
                  <a:lnTo>
                    <a:pt x="1161" y="1149"/>
                  </a:lnTo>
                  <a:lnTo>
                    <a:pt x="1157" y="1210"/>
                  </a:lnTo>
                  <a:lnTo>
                    <a:pt x="1148" y="1270"/>
                  </a:lnTo>
                  <a:lnTo>
                    <a:pt x="1131" y="1328"/>
                  </a:lnTo>
                  <a:lnTo>
                    <a:pt x="1110" y="1382"/>
                  </a:lnTo>
                  <a:lnTo>
                    <a:pt x="1082" y="1434"/>
                  </a:lnTo>
                  <a:lnTo>
                    <a:pt x="1050" y="1483"/>
                  </a:lnTo>
                  <a:lnTo>
                    <a:pt x="1015" y="1528"/>
                  </a:lnTo>
                  <a:lnTo>
                    <a:pt x="973" y="1569"/>
                  </a:lnTo>
                  <a:lnTo>
                    <a:pt x="928" y="1605"/>
                  </a:lnTo>
                  <a:lnTo>
                    <a:pt x="928" y="3332"/>
                  </a:lnTo>
                  <a:lnTo>
                    <a:pt x="924" y="3379"/>
                  </a:lnTo>
                  <a:lnTo>
                    <a:pt x="916" y="3424"/>
                  </a:lnTo>
                  <a:lnTo>
                    <a:pt x="901" y="3466"/>
                  </a:lnTo>
                  <a:lnTo>
                    <a:pt x="881" y="3506"/>
                  </a:lnTo>
                  <a:lnTo>
                    <a:pt x="856" y="3544"/>
                  </a:lnTo>
                  <a:lnTo>
                    <a:pt x="826" y="3577"/>
                  </a:lnTo>
                  <a:lnTo>
                    <a:pt x="793" y="3606"/>
                  </a:lnTo>
                  <a:lnTo>
                    <a:pt x="756" y="3631"/>
                  </a:lnTo>
                  <a:lnTo>
                    <a:pt x="716" y="3651"/>
                  </a:lnTo>
                  <a:lnTo>
                    <a:pt x="673" y="3666"/>
                  </a:lnTo>
                  <a:lnTo>
                    <a:pt x="628" y="3674"/>
                  </a:lnTo>
                  <a:lnTo>
                    <a:pt x="580" y="3678"/>
                  </a:lnTo>
                  <a:lnTo>
                    <a:pt x="533" y="3674"/>
                  </a:lnTo>
                  <a:lnTo>
                    <a:pt x="488" y="3666"/>
                  </a:lnTo>
                  <a:lnTo>
                    <a:pt x="445" y="3651"/>
                  </a:lnTo>
                  <a:lnTo>
                    <a:pt x="405" y="3631"/>
                  </a:lnTo>
                  <a:lnTo>
                    <a:pt x="368" y="3606"/>
                  </a:lnTo>
                  <a:lnTo>
                    <a:pt x="335" y="3577"/>
                  </a:lnTo>
                  <a:lnTo>
                    <a:pt x="305" y="3544"/>
                  </a:lnTo>
                  <a:lnTo>
                    <a:pt x="280" y="3506"/>
                  </a:lnTo>
                  <a:lnTo>
                    <a:pt x="260" y="3466"/>
                  </a:lnTo>
                  <a:lnTo>
                    <a:pt x="244" y="3424"/>
                  </a:lnTo>
                  <a:lnTo>
                    <a:pt x="236" y="3379"/>
                  </a:lnTo>
                  <a:lnTo>
                    <a:pt x="232" y="3332"/>
                  </a:lnTo>
                  <a:lnTo>
                    <a:pt x="232" y="1605"/>
                  </a:lnTo>
                  <a:lnTo>
                    <a:pt x="187" y="1569"/>
                  </a:lnTo>
                  <a:lnTo>
                    <a:pt x="146" y="1528"/>
                  </a:lnTo>
                  <a:lnTo>
                    <a:pt x="110" y="1483"/>
                  </a:lnTo>
                  <a:lnTo>
                    <a:pt x="78" y="1434"/>
                  </a:lnTo>
                  <a:lnTo>
                    <a:pt x="51" y="1382"/>
                  </a:lnTo>
                  <a:lnTo>
                    <a:pt x="29" y="1328"/>
                  </a:lnTo>
                  <a:lnTo>
                    <a:pt x="13" y="1270"/>
                  </a:lnTo>
                  <a:lnTo>
                    <a:pt x="3" y="1210"/>
                  </a:lnTo>
                  <a:lnTo>
                    <a:pt x="0" y="1149"/>
                  </a:lnTo>
                  <a:lnTo>
                    <a:pt x="3" y="1087"/>
                  </a:lnTo>
                  <a:lnTo>
                    <a:pt x="13" y="1028"/>
                  </a:lnTo>
                  <a:lnTo>
                    <a:pt x="29" y="971"/>
                  </a:lnTo>
                  <a:lnTo>
                    <a:pt x="51" y="915"/>
                  </a:lnTo>
                  <a:lnTo>
                    <a:pt x="78" y="864"/>
                  </a:lnTo>
                  <a:lnTo>
                    <a:pt x="110" y="815"/>
                  </a:lnTo>
                  <a:lnTo>
                    <a:pt x="146" y="770"/>
                  </a:lnTo>
                  <a:lnTo>
                    <a:pt x="187" y="728"/>
                  </a:lnTo>
                  <a:lnTo>
                    <a:pt x="232" y="692"/>
                  </a:lnTo>
                  <a:lnTo>
                    <a:pt x="232" y="344"/>
                  </a:lnTo>
                  <a:lnTo>
                    <a:pt x="236" y="297"/>
                  </a:lnTo>
                  <a:lnTo>
                    <a:pt x="244" y="252"/>
                  </a:lnTo>
                  <a:lnTo>
                    <a:pt x="260" y="210"/>
                  </a:lnTo>
                  <a:lnTo>
                    <a:pt x="280" y="170"/>
                  </a:lnTo>
                  <a:lnTo>
                    <a:pt x="305" y="134"/>
                  </a:lnTo>
                  <a:lnTo>
                    <a:pt x="335" y="101"/>
                  </a:lnTo>
                  <a:lnTo>
                    <a:pt x="368" y="71"/>
                  </a:lnTo>
                  <a:lnTo>
                    <a:pt x="405" y="47"/>
                  </a:lnTo>
                  <a:lnTo>
                    <a:pt x="445" y="27"/>
                  </a:lnTo>
                  <a:lnTo>
                    <a:pt x="488" y="11"/>
                  </a:lnTo>
                  <a:lnTo>
                    <a:pt x="533" y="3"/>
                  </a:lnTo>
                  <a:lnTo>
                    <a:pt x="580" y="0"/>
                  </a:lnTo>
                  <a:close/>
                </a:path>
              </a:pathLst>
            </a:custGeom>
            <a:solidFill>
              <a:srgbClr val="0070C0"/>
            </a:solidFill>
            <a:ln w="63500">
              <a:noFill/>
            </a:ln>
            <a:effectLst>
              <a:outerShdw blurRad="508000" dist="190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noAutofit/>
            </a:bodyPr>
            <a:lstStyle/>
            <a:p>
              <a:pPr lvl="0" algn="r">
                <a:buClrTx/>
                <a:buSzTx/>
                <a:buFontTx/>
              </a:pPr>
              <a:endParaRPr lang="en-US" sz="1400" b="1">
                <a:cs typeface="+mn-ea"/>
                <a:sym typeface="+mn-lt"/>
              </a:endParaRPr>
            </a:p>
          </p:txBody>
        </p:sp>
        <p:sp>
          <p:nvSpPr>
            <p:cNvPr id="14" name="Freeform 172"/>
            <p:cNvSpPr>
              <a:spLocks noEditPoints="1"/>
            </p:cNvSpPr>
            <p:nvPr>
              <p:custDataLst>
                <p:tags r:id="rId32"/>
              </p:custDataLst>
            </p:nvPr>
          </p:nvSpPr>
          <p:spPr bwMode="auto">
            <a:xfrm>
              <a:off x="7280275" y="3287713"/>
              <a:ext cx="614362" cy="1946275"/>
            </a:xfrm>
            <a:custGeom>
              <a:avLst/>
              <a:gdLst>
                <a:gd name="T0" fmla="*/ 476 w 1161"/>
                <a:gd name="T1" fmla="*/ 3383 h 3678"/>
                <a:gd name="T2" fmla="*/ 554 w 1161"/>
                <a:gd name="T3" fmla="*/ 3445 h 3678"/>
                <a:gd name="T4" fmla="*/ 653 w 1161"/>
                <a:gd name="T5" fmla="*/ 3423 h 3678"/>
                <a:gd name="T6" fmla="*/ 697 w 1161"/>
                <a:gd name="T7" fmla="*/ 3332 h 3678"/>
                <a:gd name="T8" fmla="*/ 521 w 1161"/>
                <a:gd name="T9" fmla="*/ 1720 h 3678"/>
                <a:gd name="T10" fmla="*/ 502 w 1161"/>
                <a:gd name="T11" fmla="*/ 814 h 3678"/>
                <a:gd name="T12" fmla="*/ 372 w 1161"/>
                <a:gd name="T13" fmla="*/ 874 h 3678"/>
                <a:gd name="T14" fmla="*/ 320 w 1161"/>
                <a:gd name="T15" fmla="*/ 921 h 3678"/>
                <a:gd name="T16" fmla="*/ 266 w 1161"/>
                <a:gd name="T17" fmla="*/ 1005 h 3678"/>
                <a:gd name="T18" fmla="*/ 240 w 1161"/>
                <a:gd name="T19" fmla="*/ 1083 h 3678"/>
                <a:gd name="T20" fmla="*/ 240 w 1161"/>
                <a:gd name="T21" fmla="*/ 1214 h 3678"/>
                <a:gd name="T22" fmla="*/ 266 w 1161"/>
                <a:gd name="T23" fmla="*/ 1293 h 3678"/>
                <a:gd name="T24" fmla="*/ 320 w 1161"/>
                <a:gd name="T25" fmla="*/ 1376 h 3678"/>
                <a:gd name="T26" fmla="*/ 372 w 1161"/>
                <a:gd name="T27" fmla="*/ 1423 h 3678"/>
                <a:gd name="T28" fmla="*/ 502 w 1161"/>
                <a:gd name="T29" fmla="*/ 1483 h 3678"/>
                <a:gd name="T30" fmla="*/ 659 w 1161"/>
                <a:gd name="T31" fmla="*/ 1484 h 3678"/>
                <a:gd name="T32" fmla="*/ 789 w 1161"/>
                <a:gd name="T33" fmla="*/ 1423 h 3678"/>
                <a:gd name="T34" fmla="*/ 840 w 1161"/>
                <a:gd name="T35" fmla="*/ 1376 h 3678"/>
                <a:gd name="T36" fmla="*/ 895 w 1161"/>
                <a:gd name="T37" fmla="*/ 1293 h 3678"/>
                <a:gd name="T38" fmla="*/ 921 w 1161"/>
                <a:gd name="T39" fmla="*/ 1214 h 3678"/>
                <a:gd name="T40" fmla="*/ 921 w 1161"/>
                <a:gd name="T41" fmla="*/ 1083 h 3678"/>
                <a:gd name="T42" fmla="*/ 895 w 1161"/>
                <a:gd name="T43" fmla="*/ 1005 h 3678"/>
                <a:gd name="T44" fmla="*/ 862 w 1161"/>
                <a:gd name="T45" fmla="*/ 947 h 3678"/>
                <a:gd name="T46" fmla="*/ 789 w 1161"/>
                <a:gd name="T47" fmla="*/ 875 h 3678"/>
                <a:gd name="T48" fmla="*/ 697 w 1161"/>
                <a:gd name="T49" fmla="*/ 825 h 3678"/>
                <a:gd name="T50" fmla="*/ 580 w 1161"/>
                <a:gd name="T51" fmla="*/ 230 h 3678"/>
                <a:gd name="T52" fmla="*/ 490 w 1161"/>
                <a:gd name="T53" fmla="*/ 272 h 3678"/>
                <a:gd name="T54" fmla="*/ 464 w 1161"/>
                <a:gd name="T55" fmla="*/ 585 h 3678"/>
                <a:gd name="T56" fmla="*/ 697 w 1161"/>
                <a:gd name="T57" fmla="*/ 585 h 3678"/>
                <a:gd name="T58" fmla="*/ 671 w 1161"/>
                <a:gd name="T59" fmla="*/ 272 h 3678"/>
                <a:gd name="T60" fmla="*/ 580 w 1161"/>
                <a:gd name="T61" fmla="*/ 230 h 3678"/>
                <a:gd name="T62" fmla="*/ 716 w 1161"/>
                <a:gd name="T63" fmla="*/ 27 h 3678"/>
                <a:gd name="T64" fmla="*/ 856 w 1161"/>
                <a:gd name="T65" fmla="*/ 134 h 3678"/>
                <a:gd name="T66" fmla="*/ 926 w 1161"/>
                <a:gd name="T67" fmla="*/ 297 h 3678"/>
                <a:gd name="T68" fmla="*/ 1015 w 1161"/>
                <a:gd name="T69" fmla="*/ 770 h 3678"/>
                <a:gd name="T70" fmla="*/ 1132 w 1161"/>
                <a:gd name="T71" fmla="*/ 971 h 3678"/>
                <a:gd name="T72" fmla="*/ 1157 w 1161"/>
                <a:gd name="T73" fmla="*/ 1210 h 3678"/>
                <a:gd name="T74" fmla="*/ 1084 w 1161"/>
                <a:gd name="T75" fmla="*/ 1434 h 3678"/>
                <a:gd name="T76" fmla="*/ 928 w 1161"/>
                <a:gd name="T77" fmla="*/ 1605 h 3678"/>
                <a:gd name="T78" fmla="*/ 901 w 1161"/>
                <a:gd name="T79" fmla="*/ 3466 h 3678"/>
                <a:gd name="T80" fmla="*/ 793 w 1161"/>
                <a:gd name="T81" fmla="*/ 3606 h 3678"/>
                <a:gd name="T82" fmla="*/ 628 w 1161"/>
                <a:gd name="T83" fmla="*/ 3674 h 3678"/>
                <a:gd name="T84" fmla="*/ 445 w 1161"/>
                <a:gd name="T85" fmla="*/ 3651 h 3678"/>
                <a:gd name="T86" fmla="*/ 305 w 1161"/>
                <a:gd name="T87" fmla="*/ 3544 h 3678"/>
                <a:gd name="T88" fmla="*/ 235 w 1161"/>
                <a:gd name="T89" fmla="*/ 3379 h 3678"/>
                <a:gd name="T90" fmla="*/ 146 w 1161"/>
                <a:gd name="T91" fmla="*/ 1528 h 3678"/>
                <a:gd name="T92" fmla="*/ 30 w 1161"/>
                <a:gd name="T93" fmla="*/ 1328 h 3678"/>
                <a:gd name="T94" fmla="*/ 4 w 1161"/>
                <a:gd name="T95" fmla="*/ 1087 h 3678"/>
                <a:gd name="T96" fmla="*/ 78 w 1161"/>
                <a:gd name="T97" fmla="*/ 864 h 3678"/>
                <a:gd name="T98" fmla="*/ 233 w 1161"/>
                <a:gd name="T99" fmla="*/ 692 h 3678"/>
                <a:gd name="T100" fmla="*/ 260 w 1161"/>
                <a:gd name="T101" fmla="*/ 210 h 3678"/>
                <a:gd name="T102" fmla="*/ 368 w 1161"/>
                <a:gd name="T103" fmla="*/ 71 h 3678"/>
                <a:gd name="T104" fmla="*/ 534 w 1161"/>
                <a:gd name="T105" fmla="*/ 3 h 3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61" h="3678">
                  <a:moveTo>
                    <a:pt x="464" y="1712"/>
                  </a:moveTo>
                  <a:lnTo>
                    <a:pt x="464" y="3332"/>
                  </a:lnTo>
                  <a:lnTo>
                    <a:pt x="468" y="3359"/>
                  </a:lnTo>
                  <a:lnTo>
                    <a:pt x="476" y="3383"/>
                  </a:lnTo>
                  <a:lnTo>
                    <a:pt x="490" y="3405"/>
                  </a:lnTo>
                  <a:lnTo>
                    <a:pt x="508" y="3423"/>
                  </a:lnTo>
                  <a:lnTo>
                    <a:pt x="529" y="3435"/>
                  </a:lnTo>
                  <a:lnTo>
                    <a:pt x="554" y="3445"/>
                  </a:lnTo>
                  <a:lnTo>
                    <a:pt x="580" y="3447"/>
                  </a:lnTo>
                  <a:lnTo>
                    <a:pt x="608" y="3445"/>
                  </a:lnTo>
                  <a:lnTo>
                    <a:pt x="631" y="3435"/>
                  </a:lnTo>
                  <a:lnTo>
                    <a:pt x="653" y="3423"/>
                  </a:lnTo>
                  <a:lnTo>
                    <a:pt x="671" y="3405"/>
                  </a:lnTo>
                  <a:lnTo>
                    <a:pt x="685" y="3383"/>
                  </a:lnTo>
                  <a:lnTo>
                    <a:pt x="693" y="3359"/>
                  </a:lnTo>
                  <a:lnTo>
                    <a:pt x="697" y="3332"/>
                  </a:lnTo>
                  <a:lnTo>
                    <a:pt x="697" y="1712"/>
                  </a:lnTo>
                  <a:lnTo>
                    <a:pt x="640" y="1720"/>
                  </a:lnTo>
                  <a:lnTo>
                    <a:pt x="580" y="1724"/>
                  </a:lnTo>
                  <a:lnTo>
                    <a:pt x="521" y="1720"/>
                  </a:lnTo>
                  <a:lnTo>
                    <a:pt x="464" y="1712"/>
                  </a:lnTo>
                  <a:close/>
                  <a:moveTo>
                    <a:pt x="580" y="805"/>
                  </a:moveTo>
                  <a:lnTo>
                    <a:pt x="540" y="807"/>
                  </a:lnTo>
                  <a:lnTo>
                    <a:pt x="502" y="814"/>
                  </a:lnTo>
                  <a:lnTo>
                    <a:pt x="464" y="825"/>
                  </a:lnTo>
                  <a:lnTo>
                    <a:pt x="432" y="839"/>
                  </a:lnTo>
                  <a:lnTo>
                    <a:pt x="401" y="855"/>
                  </a:lnTo>
                  <a:lnTo>
                    <a:pt x="372" y="874"/>
                  </a:lnTo>
                  <a:lnTo>
                    <a:pt x="372" y="875"/>
                  </a:lnTo>
                  <a:lnTo>
                    <a:pt x="370" y="875"/>
                  </a:lnTo>
                  <a:lnTo>
                    <a:pt x="344" y="898"/>
                  </a:lnTo>
                  <a:lnTo>
                    <a:pt x="320" y="921"/>
                  </a:lnTo>
                  <a:lnTo>
                    <a:pt x="299" y="947"/>
                  </a:lnTo>
                  <a:lnTo>
                    <a:pt x="298" y="949"/>
                  </a:lnTo>
                  <a:lnTo>
                    <a:pt x="280" y="976"/>
                  </a:lnTo>
                  <a:lnTo>
                    <a:pt x="266" y="1005"/>
                  </a:lnTo>
                  <a:lnTo>
                    <a:pt x="254" y="1034"/>
                  </a:lnTo>
                  <a:lnTo>
                    <a:pt x="250" y="1043"/>
                  </a:lnTo>
                  <a:lnTo>
                    <a:pt x="248" y="1053"/>
                  </a:lnTo>
                  <a:lnTo>
                    <a:pt x="240" y="1083"/>
                  </a:lnTo>
                  <a:lnTo>
                    <a:pt x="234" y="1115"/>
                  </a:lnTo>
                  <a:lnTo>
                    <a:pt x="233" y="1149"/>
                  </a:lnTo>
                  <a:lnTo>
                    <a:pt x="234" y="1182"/>
                  </a:lnTo>
                  <a:lnTo>
                    <a:pt x="240" y="1214"/>
                  </a:lnTo>
                  <a:lnTo>
                    <a:pt x="248" y="1246"/>
                  </a:lnTo>
                  <a:lnTo>
                    <a:pt x="250" y="1254"/>
                  </a:lnTo>
                  <a:lnTo>
                    <a:pt x="254" y="1263"/>
                  </a:lnTo>
                  <a:lnTo>
                    <a:pt x="266" y="1293"/>
                  </a:lnTo>
                  <a:lnTo>
                    <a:pt x="280" y="1321"/>
                  </a:lnTo>
                  <a:lnTo>
                    <a:pt x="298" y="1348"/>
                  </a:lnTo>
                  <a:lnTo>
                    <a:pt x="299" y="1350"/>
                  </a:lnTo>
                  <a:lnTo>
                    <a:pt x="320" y="1376"/>
                  </a:lnTo>
                  <a:lnTo>
                    <a:pt x="344" y="1401"/>
                  </a:lnTo>
                  <a:lnTo>
                    <a:pt x="370" y="1422"/>
                  </a:lnTo>
                  <a:lnTo>
                    <a:pt x="372" y="1422"/>
                  </a:lnTo>
                  <a:lnTo>
                    <a:pt x="372" y="1423"/>
                  </a:lnTo>
                  <a:lnTo>
                    <a:pt x="401" y="1442"/>
                  </a:lnTo>
                  <a:lnTo>
                    <a:pt x="432" y="1458"/>
                  </a:lnTo>
                  <a:lnTo>
                    <a:pt x="464" y="1472"/>
                  </a:lnTo>
                  <a:lnTo>
                    <a:pt x="502" y="1483"/>
                  </a:lnTo>
                  <a:lnTo>
                    <a:pt x="540" y="1491"/>
                  </a:lnTo>
                  <a:lnTo>
                    <a:pt x="580" y="1494"/>
                  </a:lnTo>
                  <a:lnTo>
                    <a:pt x="621" y="1491"/>
                  </a:lnTo>
                  <a:lnTo>
                    <a:pt x="659" y="1484"/>
                  </a:lnTo>
                  <a:lnTo>
                    <a:pt x="697" y="1472"/>
                  </a:lnTo>
                  <a:lnTo>
                    <a:pt x="729" y="1460"/>
                  </a:lnTo>
                  <a:lnTo>
                    <a:pt x="760" y="1443"/>
                  </a:lnTo>
                  <a:lnTo>
                    <a:pt x="789" y="1423"/>
                  </a:lnTo>
                  <a:lnTo>
                    <a:pt x="789" y="1423"/>
                  </a:lnTo>
                  <a:lnTo>
                    <a:pt x="791" y="1422"/>
                  </a:lnTo>
                  <a:lnTo>
                    <a:pt x="817" y="1401"/>
                  </a:lnTo>
                  <a:lnTo>
                    <a:pt x="840" y="1376"/>
                  </a:lnTo>
                  <a:lnTo>
                    <a:pt x="862" y="1350"/>
                  </a:lnTo>
                  <a:lnTo>
                    <a:pt x="864" y="1348"/>
                  </a:lnTo>
                  <a:lnTo>
                    <a:pt x="881" y="1322"/>
                  </a:lnTo>
                  <a:lnTo>
                    <a:pt x="895" y="1293"/>
                  </a:lnTo>
                  <a:lnTo>
                    <a:pt x="907" y="1263"/>
                  </a:lnTo>
                  <a:lnTo>
                    <a:pt x="910" y="1255"/>
                  </a:lnTo>
                  <a:lnTo>
                    <a:pt x="913" y="1246"/>
                  </a:lnTo>
                  <a:lnTo>
                    <a:pt x="921" y="1214"/>
                  </a:lnTo>
                  <a:lnTo>
                    <a:pt x="927" y="1182"/>
                  </a:lnTo>
                  <a:lnTo>
                    <a:pt x="928" y="1149"/>
                  </a:lnTo>
                  <a:lnTo>
                    <a:pt x="927" y="1115"/>
                  </a:lnTo>
                  <a:lnTo>
                    <a:pt x="921" y="1083"/>
                  </a:lnTo>
                  <a:lnTo>
                    <a:pt x="914" y="1053"/>
                  </a:lnTo>
                  <a:lnTo>
                    <a:pt x="910" y="1043"/>
                  </a:lnTo>
                  <a:lnTo>
                    <a:pt x="908" y="1034"/>
                  </a:lnTo>
                  <a:lnTo>
                    <a:pt x="895" y="1005"/>
                  </a:lnTo>
                  <a:lnTo>
                    <a:pt x="881" y="976"/>
                  </a:lnTo>
                  <a:lnTo>
                    <a:pt x="864" y="949"/>
                  </a:lnTo>
                  <a:lnTo>
                    <a:pt x="863" y="948"/>
                  </a:lnTo>
                  <a:lnTo>
                    <a:pt x="862" y="947"/>
                  </a:lnTo>
                  <a:lnTo>
                    <a:pt x="840" y="921"/>
                  </a:lnTo>
                  <a:lnTo>
                    <a:pt x="817" y="898"/>
                  </a:lnTo>
                  <a:lnTo>
                    <a:pt x="791" y="875"/>
                  </a:lnTo>
                  <a:lnTo>
                    <a:pt x="789" y="875"/>
                  </a:lnTo>
                  <a:lnTo>
                    <a:pt x="789" y="874"/>
                  </a:lnTo>
                  <a:lnTo>
                    <a:pt x="760" y="855"/>
                  </a:lnTo>
                  <a:lnTo>
                    <a:pt x="729" y="839"/>
                  </a:lnTo>
                  <a:lnTo>
                    <a:pt x="697" y="825"/>
                  </a:lnTo>
                  <a:lnTo>
                    <a:pt x="659" y="814"/>
                  </a:lnTo>
                  <a:lnTo>
                    <a:pt x="621" y="807"/>
                  </a:lnTo>
                  <a:lnTo>
                    <a:pt x="580" y="805"/>
                  </a:lnTo>
                  <a:close/>
                  <a:moveTo>
                    <a:pt x="580" y="230"/>
                  </a:moveTo>
                  <a:lnTo>
                    <a:pt x="554" y="232"/>
                  </a:lnTo>
                  <a:lnTo>
                    <a:pt x="529" y="242"/>
                  </a:lnTo>
                  <a:lnTo>
                    <a:pt x="508" y="255"/>
                  </a:lnTo>
                  <a:lnTo>
                    <a:pt x="490" y="272"/>
                  </a:lnTo>
                  <a:lnTo>
                    <a:pt x="476" y="293"/>
                  </a:lnTo>
                  <a:lnTo>
                    <a:pt x="468" y="318"/>
                  </a:lnTo>
                  <a:lnTo>
                    <a:pt x="464" y="344"/>
                  </a:lnTo>
                  <a:lnTo>
                    <a:pt x="464" y="585"/>
                  </a:lnTo>
                  <a:lnTo>
                    <a:pt x="521" y="577"/>
                  </a:lnTo>
                  <a:lnTo>
                    <a:pt x="580" y="574"/>
                  </a:lnTo>
                  <a:lnTo>
                    <a:pt x="640" y="577"/>
                  </a:lnTo>
                  <a:lnTo>
                    <a:pt x="697" y="585"/>
                  </a:lnTo>
                  <a:lnTo>
                    <a:pt x="697" y="344"/>
                  </a:lnTo>
                  <a:lnTo>
                    <a:pt x="693" y="318"/>
                  </a:lnTo>
                  <a:lnTo>
                    <a:pt x="685" y="293"/>
                  </a:lnTo>
                  <a:lnTo>
                    <a:pt x="671" y="272"/>
                  </a:lnTo>
                  <a:lnTo>
                    <a:pt x="653" y="255"/>
                  </a:lnTo>
                  <a:lnTo>
                    <a:pt x="631" y="242"/>
                  </a:lnTo>
                  <a:lnTo>
                    <a:pt x="608" y="232"/>
                  </a:lnTo>
                  <a:lnTo>
                    <a:pt x="580" y="230"/>
                  </a:lnTo>
                  <a:close/>
                  <a:moveTo>
                    <a:pt x="580" y="0"/>
                  </a:moveTo>
                  <a:lnTo>
                    <a:pt x="628" y="3"/>
                  </a:lnTo>
                  <a:lnTo>
                    <a:pt x="673" y="11"/>
                  </a:lnTo>
                  <a:lnTo>
                    <a:pt x="716" y="27"/>
                  </a:lnTo>
                  <a:lnTo>
                    <a:pt x="756" y="47"/>
                  </a:lnTo>
                  <a:lnTo>
                    <a:pt x="793" y="71"/>
                  </a:lnTo>
                  <a:lnTo>
                    <a:pt x="826" y="101"/>
                  </a:lnTo>
                  <a:lnTo>
                    <a:pt x="856" y="134"/>
                  </a:lnTo>
                  <a:lnTo>
                    <a:pt x="881" y="170"/>
                  </a:lnTo>
                  <a:lnTo>
                    <a:pt x="901" y="210"/>
                  </a:lnTo>
                  <a:lnTo>
                    <a:pt x="916" y="252"/>
                  </a:lnTo>
                  <a:lnTo>
                    <a:pt x="926" y="297"/>
                  </a:lnTo>
                  <a:lnTo>
                    <a:pt x="928" y="344"/>
                  </a:lnTo>
                  <a:lnTo>
                    <a:pt x="928" y="692"/>
                  </a:lnTo>
                  <a:lnTo>
                    <a:pt x="973" y="728"/>
                  </a:lnTo>
                  <a:lnTo>
                    <a:pt x="1015" y="770"/>
                  </a:lnTo>
                  <a:lnTo>
                    <a:pt x="1052" y="815"/>
                  </a:lnTo>
                  <a:lnTo>
                    <a:pt x="1084" y="864"/>
                  </a:lnTo>
                  <a:lnTo>
                    <a:pt x="1110" y="915"/>
                  </a:lnTo>
                  <a:lnTo>
                    <a:pt x="1132" y="971"/>
                  </a:lnTo>
                  <a:lnTo>
                    <a:pt x="1148" y="1028"/>
                  </a:lnTo>
                  <a:lnTo>
                    <a:pt x="1157" y="1087"/>
                  </a:lnTo>
                  <a:lnTo>
                    <a:pt x="1161" y="1149"/>
                  </a:lnTo>
                  <a:lnTo>
                    <a:pt x="1157" y="1210"/>
                  </a:lnTo>
                  <a:lnTo>
                    <a:pt x="1148" y="1270"/>
                  </a:lnTo>
                  <a:lnTo>
                    <a:pt x="1132" y="1328"/>
                  </a:lnTo>
                  <a:lnTo>
                    <a:pt x="1110" y="1382"/>
                  </a:lnTo>
                  <a:lnTo>
                    <a:pt x="1084" y="1434"/>
                  </a:lnTo>
                  <a:lnTo>
                    <a:pt x="1052" y="1483"/>
                  </a:lnTo>
                  <a:lnTo>
                    <a:pt x="1015" y="1528"/>
                  </a:lnTo>
                  <a:lnTo>
                    <a:pt x="973" y="1569"/>
                  </a:lnTo>
                  <a:lnTo>
                    <a:pt x="928" y="1605"/>
                  </a:lnTo>
                  <a:lnTo>
                    <a:pt x="928" y="3332"/>
                  </a:lnTo>
                  <a:lnTo>
                    <a:pt x="926" y="3379"/>
                  </a:lnTo>
                  <a:lnTo>
                    <a:pt x="916" y="3424"/>
                  </a:lnTo>
                  <a:lnTo>
                    <a:pt x="901" y="3466"/>
                  </a:lnTo>
                  <a:lnTo>
                    <a:pt x="881" y="3506"/>
                  </a:lnTo>
                  <a:lnTo>
                    <a:pt x="856" y="3544"/>
                  </a:lnTo>
                  <a:lnTo>
                    <a:pt x="826" y="3577"/>
                  </a:lnTo>
                  <a:lnTo>
                    <a:pt x="793" y="3606"/>
                  </a:lnTo>
                  <a:lnTo>
                    <a:pt x="756" y="3631"/>
                  </a:lnTo>
                  <a:lnTo>
                    <a:pt x="716" y="3651"/>
                  </a:lnTo>
                  <a:lnTo>
                    <a:pt x="673" y="3666"/>
                  </a:lnTo>
                  <a:lnTo>
                    <a:pt x="628" y="3674"/>
                  </a:lnTo>
                  <a:lnTo>
                    <a:pt x="580" y="3678"/>
                  </a:lnTo>
                  <a:lnTo>
                    <a:pt x="534" y="3674"/>
                  </a:lnTo>
                  <a:lnTo>
                    <a:pt x="488" y="3666"/>
                  </a:lnTo>
                  <a:lnTo>
                    <a:pt x="445" y="3651"/>
                  </a:lnTo>
                  <a:lnTo>
                    <a:pt x="405" y="3631"/>
                  </a:lnTo>
                  <a:lnTo>
                    <a:pt x="368" y="3606"/>
                  </a:lnTo>
                  <a:lnTo>
                    <a:pt x="335" y="3577"/>
                  </a:lnTo>
                  <a:lnTo>
                    <a:pt x="305" y="3544"/>
                  </a:lnTo>
                  <a:lnTo>
                    <a:pt x="280" y="3506"/>
                  </a:lnTo>
                  <a:lnTo>
                    <a:pt x="260" y="3466"/>
                  </a:lnTo>
                  <a:lnTo>
                    <a:pt x="244" y="3424"/>
                  </a:lnTo>
                  <a:lnTo>
                    <a:pt x="235" y="3379"/>
                  </a:lnTo>
                  <a:lnTo>
                    <a:pt x="233" y="3332"/>
                  </a:lnTo>
                  <a:lnTo>
                    <a:pt x="233" y="1605"/>
                  </a:lnTo>
                  <a:lnTo>
                    <a:pt x="188" y="1569"/>
                  </a:lnTo>
                  <a:lnTo>
                    <a:pt x="146" y="1528"/>
                  </a:lnTo>
                  <a:lnTo>
                    <a:pt x="110" y="1483"/>
                  </a:lnTo>
                  <a:lnTo>
                    <a:pt x="78" y="1434"/>
                  </a:lnTo>
                  <a:lnTo>
                    <a:pt x="51" y="1382"/>
                  </a:lnTo>
                  <a:lnTo>
                    <a:pt x="30" y="1328"/>
                  </a:lnTo>
                  <a:lnTo>
                    <a:pt x="14" y="1270"/>
                  </a:lnTo>
                  <a:lnTo>
                    <a:pt x="4" y="1210"/>
                  </a:lnTo>
                  <a:lnTo>
                    <a:pt x="0" y="1149"/>
                  </a:lnTo>
                  <a:lnTo>
                    <a:pt x="4" y="1087"/>
                  </a:lnTo>
                  <a:lnTo>
                    <a:pt x="14" y="1028"/>
                  </a:lnTo>
                  <a:lnTo>
                    <a:pt x="30" y="971"/>
                  </a:lnTo>
                  <a:lnTo>
                    <a:pt x="51" y="915"/>
                  </a:lnTo>
                  <a:lnTo>
                    <a:pt x="78" y="864"/>
                  </a:lnTo>
                  <a:lnTo>
                    <a:pt x="110" y="815"/>
                  </a:lnTo>
                  <a:lnTo>
                    <a:pt x="146" y="770"/>
                  </a:lnTo>
                  <a:lnTo>
                    <a:pt x="188" y="728"/>
                  </a:lnTo>
                  <a:lnTo>
                    <a:pt x="233" y="692"/>
                  </a:lnTo>
                  <a:lnTo>
                    <a:pt x="233" y="344"/>
                  </a:lnTo>
                  <a:lnTo>
                    <a:pt x="235" y="297"/>
                  </a:lnTo>
                  <a:lnTo>
                    <a:pt x="244" y="252"/>
                  </a:lnTo>
                  <a:lnTo>
                    <a:pt x="260" y="210"/>
                  </a:lnTo>
                  <a:lnTo>
                    <a:pt x="280" y="170"/>
                  </a:lnTo>
                  <a:lnTo>
                    <a:pt x="305" y="134"/>
                  </a:lnTo>
                  <a:lnTo>
                    <a:pt x="335" y="101"/>
                  </a:lnTo>
                  <a:lnTo>
                    <a:pt x="368" y="71"/>
                  </a:lnTo>
                  <a:lnTo>
                    <a:pt x="405" y="47"/>
                  </a:lnTo>
                  <a:lnTo>
                    <a:pt x="445" y="27"/>
                  </a:lnTo>
                  <a:lnTo>
                    <a:pt x="488" y="11"/>
                  </a:lnTo>
                  <a:lnTo>
                    <a:pt x="534" y="3"/>
                  </a:lnTo>
                  <a:lnTo>
                    <a:pt x="580" y="0"/>
                  </a:lnTo>
                  <a:close/>
                </a:path>
              </a:pathLst>
            </a:custGeom>
            <a:solidFill>
              <a:srgbClr val="0070C0"/>
            </a:solidFill>
            <a:ln w="63500">
              <a:noFill/>
            </a:ln>
            <a:effectLst>
              <a:outerShdw blurRad="508000" dist="190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noAutofit/>
            </a:bodyPr>
            <a:lstStyle/>
            <a:p>
              <a:pPr lvl="0" algn="r">
                <a:buClrTx/>
                <a:buSzTx/>
                <a:buFontTx/>
              </a:pPr>
              <a:endParaRPr lang="en-US" sz="1400" b="1">
                <a:cs typeface="+mn-ea"/>
                <a:sym typeface="+mn-lt"/>
              </a:endParaRPr>
            </a:p>
          </p:txBody>
        </p:sp>
        <p:sp>
          <p:nvSpPr>
            <p:cNvPr id="39" name="Freeform 173"/>
            <p:cNvSpPr>
              <a:spLocks noEditPoints="1"/>
            </p:cNvSpPr>
            <p:nvPr>
              <p:custDataLst>
                <p:tags r:id="rId33"/>
              </p:custDataLst>
            </p:nvPr>
          </p:nvSpPr>
          <p:spPr bwMode="auto">
            <a:xfrm>
              <a:off x="6604000" y="3287713"/>
              <a:ext cx="614362" cy="1946275"/>
            </a:xfrm>
            <a:custGeom>
              <a:avLst/>
              <a:gdLst>
                <a:gd name="T0" fmla="*/ 476 w 1161"/>
                <a:gd name="T1" fmla="*/ 3383 h 3678"/>
                <a:gd name="T2" fmla="*/ 553 w 1161"/>
                <a:gd name="T3" fmla="*/ 3445 h 3678"/>
                <a:gd name="T4" fmla="*/ 653 w 1161"/>
                <a:gd name="T5" fmla="*/ 3423 h 3678"/>
                <a:gd name="T6" fmla="*/ 697 w 1161"/>
                <a:gd name="T7" fmla="*/ 3332 h 3678"/>
                <a:gd name="T8" fmla="*/ 521 w 1161"/>
                <a:gd name="T9" fmla="*/ 3099 h 3678"/>
                <a:gd name="T10" fmla="*/ 501 w 1161"/>
                <a:gd name="T11" fmla="*/ 2193 h 3678"/>
                <a:gd name="T12" fmla="*/ 372 w 1161"/>
                <a:gd name="T13" fmla="*/ 2254 h 3678"/>
                <a:gd name="T14" fmla="*/ 320 w 1161"/>
                <a:gd name="T15" fmla="*/ 2300 h 3678"/>
                <a:gd name="T16" fmla="*/ 280 w 1161"/>
                <a:gd name="T17" fmla="*/ 2355 h 3678"/>
                <a:gd name="T18" fmla="*/ 247 w 1161"/>
                <a:gd name="T19" fmla="*/ 2432 h 3678"/>
                <a:gd name="T20" fmla="*/ 234 w 1161"/>
                <a:gd name="T21" fmla="*/ 2561 h 3678"/>
                <a:gd name="T22" fmla="*/ 253 w 1161"/>
                <a:gd name="T23" fmla="*/ 2643 h 3678"/>
                <a:gd name="T24" fmla="*/ 298 w 1161"/>
                <a:gd name="T25" fmla="*/ 2729 h 3678"/>
                <a:gd name="T26" fmla="*/ 370 w 1161"/>
                <a:gd name="T27" fmla="*/ 2802 h 3678"/>
                <a:gd name="T28" fmla="*/ 464 w 1161"/>
                <a:gd name="T29" fmla="*/ 2851 h 3678"/>
                <a:gd name="T30" fmla="*/ 620 w 1161"/>
                <a:gd name="T31" fmla="*/ 2870 h 3678"/>
                <a:gd name="T32" fmla="*/ 760 w 1161"/>
                <a:gd name="T33" fmla="*/ 2822 h 3678"/>
                <a:gd name="T34" fmla="*/ 815 w 1161"/>
                <a:gd name="T35" fmla="*/ 2780 h 3678"/>
                <a:gd name="T36" fmla="*/ 880 w 1161"/>
                <a:gd name="T37" fmla="*/ 2701 h 3678"/>
                <a:gd name="T38" fmla="*/ 913 w 1161"/>
                <a:gd name="T39" fmla="*/ 2624 h 3678"/>
                <a:gd name="T40" fmla="*/ 926 w 1161"/>
                <a:gd name="T41" fmla="*/ 2495 h 3678"/>
                <a:gd name="T42" fmla="*/ 907 w 1161"/>
                <a:gd name="T43" fmla="*/ 2413 h 3678"/>
                <a:gd name="T44" fmla="*/ 861 w 1161"/>
                <a:gd name="T45" fmla="*/ 2327 h 3678"/>
                <a:gd name="T46" fmla="*/ 789 w 1161"/>
                <a:gd name="T47" fmla="*/ 2254 h 3678"/>
                <a:gd name="T48" fmla="*/ 697 w 1161"/>
                <a:gd name="T49" fmla="*/ 2205 h 3678"/>
                <a:gd name="T50" fmla="*/ 580 w 1161"/>
                <a:gd name="T51" fmla="*/ 230 h 3678"/>
                <a:gd name="T52" fmla="*/ 489 w 1161"/>
                <a:gd name="T53" fmla="*/ 272 h 3678"/>
                <a:gd name="T54" fmla="*/ 464 w 1161"/>
                <a:gd name="T55" fmla="*/ 1965 h 3678"/>
                <a:gd name="T56" fmla="*/ 697 w 1161"/>
                <a:gd name="T57" fmla="*/ 1965 h 3678"/>
                <a:gd name="T58" fmla="*/ 671 w 1161"/>
                <a:gd name="T59" fmla="*/ 272 h 3678"/>
                <a:gd name="T60" fmla="*/ 580 w 1161"/>
                <a:gd name="T61" fmla="*/ 230 h 3678"/>
                <a:gd name="T62" fmla="*/ 716 w 1161"/>
                <a:gd name="T63" fmla="*/ 27 h 3678"/>
                <a:gd name="T64" fmla="*/ 856 w 1161"/>
                <a:gd name="T65" fmla="*/ 134 h 3678"/>
                <a:gd name="T66" fmla="*/ 925 w 1161"/>
                <a:gd name="T67" fmla="*/ 297 h 3678"/>
                <a:gd name="T68" fmla="*/ 1014 w 1161"/>
                <a:gd name="T69" fmla="*/ 2150 h 3678"/>
                <a:gd name="T70" fmla="*/ 1131 w 1161"/>
                <a:gd name="T71" fmla="*/ 2349 h 3678"/>
                <a:gd name="T72" fmla="*/ 1157 w 1161"/>
                <a:gd name="T73" fmla="*/ 2590 h 3678"/>
                <a:gd name="T74" fmla="*/ 1083 w 1161"/>
                <a:gd name="T75" fmla="*/ 2814 h 3678"/>
                <a:gd name="T76" fmla="*/ 928 w 1161"/>
                <a:gd name="T77" fmla="*/ 2985 h 3678"/>
                <a:gd name="T78" fmla="*/ 901 w 1161"/>
                <a:gd name="T79" fmla="*/ 3466 h 3678"/>
                <a:gd name="T80" fmla="*/ 793 w 1161"/>
                <a:gd name="T81" fmla="*/ 3606 h 3678"/>
                <a:gd name="T82" fmla="*/ 627 w 1161"/>
                <a:gd name="T83" fmla="*/ 3674 h 3678"/>
                <a:gd name="T84" fmla="*/ 445 w 1161"/>
                <a:gd name="T85" fmla="*/ 3651 h 3678"/>
                <a:gd name="T86" fmla="*/ 304 w 1161"/>
                <a:gd name="T87" fmla="*/ 3544 h 3678"/>
                <a:gd name="T88" fmla="*/ 235 w 1161"/>
                <a:gd name="T89" fmla="*/ 3379 h 3678"/>
                <a:gd name="T90" fmla="*/ 146 w 1161"/>
                <a:gd name="T91" fmla="*/ 2906 h 3678"/>
                <a:gd name="T92" fmla="*/ 28 w 1161"/>
                <a:gd name="T93" fmla="*/ 2707 h 3678"/>
                <a:gd name="T94" fmla="*/ 4 w 1161"/>
                <a:gd name="T95" fmla="*/ 2467 h 3678"/>
                <a:gd name="T96" fmla="*/ 77 w 1161"/>
                <a:gd name="T97" fmla="*/ 2244 h 3678"/>
                <a:gd name="T98" fmla="*/ 231 w 1161"/>
                <a:gd name="T99" fmla="*/ 2071 h 3678"/>
                <a:gd name="T100" fmla="*/ 259 w 1161"/>
                <a:gd name="T101" fmla="*/ 210 h 3678"/>
                <a:gd name="T102" fmla="*/ 367 w 1161"/>
                <a:gd name="T103" fmla="*/ 71 h 3678"/>
                <a:gd name="T104" fmla="*/ 533 w 1161"/>
                <a:gd name="T105" fmla="*/ 3 h 3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61" h="3678">
                  <a:moveTo>
                    <a:pt x="464" y="3091"/>
                  </a:moveTo>
                  <a:lnTo>
                    <a:pt x="464" y="3332"/>
                  </a:lnTo>
                  <a:lnTo>
                    <a:pt x="466" y="3359"/>
                  </a:lnTo>
                  <a:lnTo>
                    <a:pt x="476" y="3383"/>
                  </a:lnTo>
                  <a:lnTo>
                    <a:pt x="489" y="3405"/>
                  </a:lnTo>
                  <a:lnTo>
                    <a:pt x="507" y="3423"/>
                  </a:lnTo>
                  <a:lnTo>
                    <a:pt x="529" y="3435"/>
                  </a:lnTo>
                  <a:lnTo>
                    <a:pt x="553" y="3445"/>
                  </a:lnTo>
                  <a:lnTo>
                    <a:pt x="580" y="3447"/>
                  </a:lnTo>
                  <a:lnTo>
                    <a:pt x="607" y="3445"/>
                  </a:lnTo>
                  <a:lnTo>
                    <a:pt x="631" y="3435"/>
                  </a:lnTo>
                  <a:lnTo>
                    <a:pt x="653" y="3423"/>
                  </a:lnTo>
                  <a:lnTo>
                    <a:pt x="671" y="3405"/>
                  </a:lnTo>
                  <a:lnTo>
                    <a:pt x="685" y="3383"/>
                  </a:lnTo>
                  <a:lnTo>
                    <a:pt x="693" y="3359"/>
                  </a:lnTo>
                  <a:lnTo>
                    <a:pt x="697" y="3332"/>
                  </a:lnTo>
                  <a:lnTo>
                    <a:pt x="697" y="3091"/>
                  </a:lnTo>
                  <a:lnTo>
                    <a:pt x="639" y="3099"/>
                  </a:lnTo>
                  <a:lnTo>
                    <a:pt x="580" y="3103"/>
                  </a:lnTo>
                  <a:lnTo>
                    <a:pt x="521" y="3099"/>
                  </a:lnTo>
                  <a:lnTo>
                    <a:pt x="464" y="3091"/>
                  </a:lnTo>
                  <a:close/>
                  <a:moveTo>
                    <a:pt x="580" y="2184"/>
                  </a:moveTo>
                  <a:lnTo>
                    <a:pt x="540" y="2186"/>
                  </a:lnTo>
                  <a:lnTo>
                    <a:pt x="501" y="2193"/>
                  </a:lnTo>
                  <a:lnTo>
                    <a:pt x="464" y="2205"/>
                  </a:lnTo>
                  <a:lnTo>
                    <a:pt x="431" y="2218"/>
                  </a:lnTo>
                  <a:lnTo>
                    <a:pt x="400" y="2234"/>
                  </a:lnTo>
                  <a:lnTo>
                    <a:pt x="372" y="2254"/>
                  </a:lnTo>
                  <a:lnTo>
                    <a:pt x="370" y="2254"/>
                  </a:lnTo>
                  <a:lnTo>
                    <a:pt x="370" y="2254"/>
                  </a:lnTo>
                  <a:lnTo>
                    <a:pt x="344" y="2276"/>
                  </a:lnTo>
                  <a:lnTo>
                    <a:pt x="320" y="2300"/>
                  </a:lnTo>
                  <a:lnTo>
                    <a:pt x="298" y="2327"/>
                  </a:lnTo>
                  <a:lnTo>
                    <a:pt x="298" y="2327"/>
                  </a:lnTo>
                  <a:lnTo>
                    <a:pt x="297" y="2328"/>
                  </a:lnTo>
                  <a:lnTo>
                    <a:pt x="280" y="2355"/>
                  </a:lnTo>
                  <a:lnTo>
                    <a:pt x="266" y="2383"/>
                  </a:lnTo>
                  <a:lnTo>
                    <a:pt x="253" y="2413"/>
                  </a:lnTo>
                  <a:lnTo>
                    <a:pt x="250" y="2422"/>
                  </a:lnTo>
                  <a:lnTo>
                    <a:pt x="247" y="2432"/>
                  </a:lnTo>
                  <a:lnTo>
                    <a:pt x="240" y="2462"/>
                  </a:lnTo>
                  <a:lnTo>
                    <a:pt x="234" y="2495"/>
                  </a:lnTo>
                  <a:lnTo>
                    <a:pt x="231" y="2528"/>
                  </a:lnTo>
                  <a:lnTo>
                    <a:pt x="234" y="2561"/>
                  </a:lnTo>
                  <a:lnTo>
                    <a:pt x="240" y="2594"/>
                  </a:lnTo>
                  <a:lnTo>
                    <a:pt x="247" y="2624"/>
                  </a:lnTo>
                  <a:lnTo>
                    <a:pt x="250" y="2634"/>
                  </a:lnTo>
                  <a:lnTo>
                    <a:pt x="253" y="2643"/>
                  </a:lnTo>
                  <a:lnTo>
                    <a:pt x="265" y="2673"/>
                  </a:lnTo>
                  <a:lnTo>
                    <a:pt x="279" y="2701"/>
                  </a:lnTo>
                  <a:lnTo>
                    <a:pt x="297" y="2728"/>
                  </a:lnTo>
                  <a:lnTo>
                    <a:pt x="298" y="2729"/>
                  </a:lnTo>
                  <a:lnTo>
                    <a:pt x="319" y="2756"/>
                  </a:lnTo>
                  <a:lnTo>
                    <a:pt x="344" y="2780"/>
                  </a:lnTo>
                  <a:lnTo>
                    <a:pt x="370" y="2801"/>
                  </a:lnTo>
                  <a:lnTo>
                    <a:pt x="370" y="2802"/>
                  </a:lnTo>
                  <a:lnTo>
                    <a:pt x="370" y="2802"/>
                  </a:lnTo>
                  <a:lnTo>
                    <a:pt x="400" y="2822"/>
                  </a:lnTo>
                  <a:lnTo>
                    <a:pt x="431" y="2838"/>
                  </a:lnTo>
                  <a:lnTo>
                    <a:pt x="464" y="2851"/>
                  </a:lnTo>
                  <a:lnTo>
                    <a:pt x="501" y="2863"/>
                  </a:lnTo>
                  <a:lnTo>
                    <a:pt x="540" y="2870"/>
                  </a:lnTo>
                  <a:lnTo>
                    <a:pt x="580" y="2872"/>
                  </a:lnTo>
                  <a:lnTo>
                    <a:pt x="620" y="2870"/>
                  </a:lnTo>
                  <a:lnTo>
                    <a:pt x="659" y="2863"/>
                  </a:lnTo>
                  <a:lnTo>
                    <a:pt x="696" y="2851"/>
                  </a:lnTo>
                  <a:lnTo>
                    <a:pt x="729" y="2838"/>
                  </a:lnTo>
                  <a:lnTo>
                    <a:pt x="760" y="2822"/>
                  </a:lnTo>
                  <a:lnTo>
                    <a:pt x="788" y="2802"/>
                  </a:lnTo>
                  <a:lnTo>
                    <a:pt x="789" y="2802"/>
                  </a:lnTo>
                  <a:lnTo>
                    <a:pt x="789" y="2801"/>
                  </a:lnTo>
                  <a:lnTo>
                    <a:pt x="815" y="2780"/>
                  </a:lnTo>
                  <a:lnTo>
                    <a:pt x="839" y="2756"/>
                  </a:lnTo>
                  <a:lnTo>
                    <a:pt x="861" y="2729"/>
                  </a:lnTo>
                  <a:lnTo>
                    <a:pt x="863" y="2728"/>
                  </a:lnTo>
                  <a:lnTo>
                    <a:pt x="880" y="2701"/>
                  </a:lnTo>
                  <a:lnTo>
                    <a:pt x="895" y="2673"/>
                  </a:lnTo>
                  <a:lnTo>
                    <a:pt x="907" y="2643"/>
                  </a:lnTo>
                  <a:lnTo>
                    <a:pt x="909" y="2634"/>
                  </a:lnTo>
                  <a:lnTo>
                    <a:pt x="913" y="2624"/>
                  </a:lnTo>
                  <a:lnTo>
                    <a:pt x="921" y="2594"/>
                  </a:lnTo>
                  <a:lnTo>
                    <a:pt x="926" y="2561"/>
                  </a:lnTo>
                  <a:lnTo>
                    <a:pt x="928" y="2528"/>
                  </a:lnTo>
                  <a:lnTo>
                    <a:pt x="926" y="2495"/>
                  </a:lnTo>
                  <a:lnTo>
                    <a:pt x="921" y="2462"/>
                  </a:lnTo>
                  <a:lnTo>
                    <a:pt x="913" y="2432"/>
                  </a:lnTo>
                  <a:lnTo>
                    <a:pt x="909" y="2422"/>
                  </a:lnTo>
                  <a:lnTo>
                    <a:pt x="907" y="2413"/>
                  </a:lnTo>
                  <a:lnTo>
                    <a:pt x="895" y="2383"/>
                  </a:lnTo>
                  <a:lnTo>
                    <a:pt x="880" y="2355"/>
                  </a:lnTo>
                  <a:lnTo>
                    <a:pt x="863" y="2328"/>
                  </a:lnTo>
                  <a:lnTo>
                    <a:pt x="861" y="2327"/>
                  </a:lnTo>
                  <a:lnTo>
                    <a:pt x="840" y="2301"/>
                  </a:lnTo>
                  <a:lnTo>
                    <a:pt x="815" y="2276"/>
                  </a:lnTo>
                  <a:lnTo>
                    <a:pt x="789" y="2255"/>
                  </a:lnTo>
                  <a:lnTo>
                    <a:pt x="789" y="2254"/>
                  </a:lnTo>
                  <a:lnTo>
                    <a:pt x="788" y="2254"/>
                  </a:lnTo>
                  <a:lnTo>
                    <a:pt x="760" y="2234"/>
                  </a:lnTo>
                  <a:lnTo>
                    <a:pt x="729" y="2218"/>
                  </a:lnTo>
                  <a:lnTo>
                    <a:pt x="697" y="2205"/>
                  </a:lnTo>
                  <a:lnTo>
                    <a:pt x="659" y="2193"/>
                  </a:lnTo>
                  <a:lnTo>
                    <a:pt x="620" y="2186"/>
                  </a:lnTo>
                  <a:lnTo>
                    <a:pt x="580" y="2184"/>
                  </a:lnTo>
                  <a:close/>
                  <a:moveTo>
                    <a:pt x="580" y="230"/>
                  </a:moveTo>
                  <a:lnTo>
                    <a:pt x="553" y="232"/>
                  </a:lnTo>
                  <a:lnTo>
                    <a:pt x="529" y="242"/>
                  </a:lnTo>
                  <a:lnTo>
                    <a:pt x="507" y="255"/>
                  </a:lnTo>
                  <a:lnTo>
                    <a:pt x="489" y="272"/>
                  </a:lnTo>
                  <a:lnTo>
                    <a:pt x="476" y="293"/>
                  </a:lnTo>
                  <a:lnTo>
                    <a:pt x="466" y="318"/>
                  </a:lnTo>
                  <a:lnTo>
                    <a:pt x="464" y="344"/>
                  </a:lnTo>
                  <a:lnTo>
                    <a:pt x="464" y="1965"/>
                  </a:lnTo>
                  <a:lnTo>
                    <a:pt x="521" y="1957"/>
                  </a:lnTo>
                  <a:lnTo>
                    <a:pt x="580" y="1953"/>
                  </a:lnTo>
                  <a:lnTo>
                    <a:pt x="639" y="1957"/>
                  </a:lnTo>
                  <a:lnTo>
                    <a:pt x="697" y="1965"/>
                  </a:lnTo>
                  <a:lnTo>
                    <a:pt x="697" y="344"/>
                  </a:lnTo>
                  <a:lnTo>
                    <a:pt x="693" y="318"/>
                  </a:lnTo>
                  <a:lnTo>
                    <a:pt x="685" y="293"/>
                  </a:lnTo>
                  <a:lnTo>
                    <a:pt x="671" y="272"/>
                  </a:lnTo>
                  <a:lnTo>
                    <a:pt x="653" y="255"/>
                  </a:lnTo>
                  <a:lnTo>
                    <a:pt x="631" y="242"/>
                  </a:lnTo>
                  <a:lnTo>
                    <a:pt x="607" y="232"/>
                  </a:lnTo>
                  <a:lnTo>
                    <a:pt x="580" y="230"/>
                  </a:lnTo>
                  <a:close/>
                  <a:moveTo>
                    <a:pt x="580" y="0"/>
                  </a:moveTo>
                  <a:lnTo>
                    <a:pt x="627" y="3"/>
                  </a:lnTo>
                  <a:lnTo>
                    <a:pt x="673" y="11"/>
                  </a:lnTo>
                  <a:lnTo>
                    <a:pt x="716" y="27"/>
                  </a:lnTo>
                  <a:lnTo>
                    <a:pt x="756" y="47"/>
                  </a:lnTo>
                  <a:lnTo>
                    <a:pt x="793" y="71"/>
                  </a:lnTo>
                  <a:lnTo>
                    <a:pt x="826" y="101"/>
                  </a:lnTo>
                  <a:lnTo>
                    <a:pt x="856" y="134"/>
                  </a:lnTo>
                  <a:lnTo>
                    <a:pt x="881" y="170"/>
                  </a:lnTo>
                  <a:lnTo>
                    <a:pt x="901" y="210"/>
                  </a:lnTo>
                  <a:lnTo>
                    <a:pt x="915" y="252"/>
                  </a:lnTo>
                  <a:lnTo>
                    <a:pt x="925" y="297"/>
                  </a:lnTo>
                  <a:lnTo>
                    <a:pt x="928" y="344"/>
                  </a:lnTo>
                  <a:lnTo>
                    <a:pt x="928" y="2071"/>
                  </a:lnTo>
                  <a:lnTo>
                    <a:pt x="973" y="2108"/>
                  </a:lnTo>
                  <a:lnTo>
                    <a:pt x="1014" y="2150"/>
                  </a:lnTo>
                  <a:lnTo>
                    <a:pt x="1050" y="2194"/>
                  </a:lnTo>
                  <a:lnTo>
                    <a:pt x="1083" y="2244"/>
                  </a:lnTo>
                  <a:lnTo>
                    <a:pt x="1110" y="2295"/>
                  </a:lnTo>
                  <a:lnTo>
                    <a:pt x="1131" y="2349"/>
                  </a:lnTo>
                  <a:lnTo>
                    <a:pt x="1147" y="2407"/>
                  </a:lnTo>
                  <a:lnTo>
                    <a:pt x="1157" y="2467"/>
                  </a:lnTo>
                  <a:lnTo>
                    <a:pt x="1161" y="2528"/>
                  </a:lnTo>
                  <a:lnTo>
                    <a:pt x="1157" y="2590"/>
                  </a:lnTo>
                  <a:lnTo>
                    <a:pt x="1147" y="2649"/>
                  </a:lnTo>
                  <a:lnTo>
                    <a:pt x="1131" y="2707"/>
                  </a:lnTo>
                  <a:lnTo>
                    <a:pt x="1110" y="2761"/>
                  </a:lnTo>
                  <a:lnTo>
                    <a:pt x="1083" y="2814"/>
                  </a:lnTo>
                  <a:lnTo>
                    <a:pt x="1050" y="2862"/>
                  </a:lnTo>
                  <a:lnTo>
                    <a:pt x="1014" y="2906"/>
                  </a:lnTo>
                  <a:lnTo>
                    <a:pt x="973" y="2948"/>
                  </a:lnTo>
                  <a:lnTo>
                    <a:pt x="928" y="2985"/>
                  </a:lnTo>
                  <a:lnTo>
                    <a:pt x="928" y="3332"/>
                  </a:lnTo>
                  <a:lnTo>
                    <a:pt x="925" y="3379"/>
                  </a:lnTo>
                  <a:lnTo>
                    <a:pt x="915" y="3424"/>
                  </a:lnTo>
                  <a:lnTo>
                    <a:pt x="901" y="3466"/>
                  </a:lnTo>
                  <a:lnTo>
                    <a:pt x="881" y="3506"/>
                  </a:lnTo>
                  <a:lnTo>
                    <a:pt x="856" y="3544"/>
                  </a:lnTo>
                  <a:lnTo>
                    <a:pt x="826" y="3577"/>
                  </a:lnTo>
                  <a:lnTo>
                    <a:pt x="793" y="3606"/>
                  </a:lnTo>
                  <a:lnTo>
                    <a:pt x="756" y="3631"/>
                  </a:lnTo>
                  <a:lnTo>
                    <a:pt x="716" y="3651"/>
                  </a:lnTo>
                  <a:lnTo>
                    <a:pt x="673" y="3666"/>
                  </a:lnTo>
                  <a:lnTo>
                    <a:pt x="627" y="3674"/>
                  </a:lnTo>
                  <a:lnTo>
                    <a:pt x="580" y="3678"/>
                  </a:lnTo>
                  <a:lnTo>
                    <a:pt x="533" y="3674"/>
                  </a:lnTo>
                  <a:lnTo>
                    <a:pt x="488" y="3666"/>
                  </a:lnTo>
                  <a:lnTo>
                    <a:pt x="445" y="3651"/>
                  </a:lnTo>
                  <a:lnTo>
                    <a:pt x="405" y="3631"/>
                  </a:lnTo>
                  <a:lnTo>
                    <a:pt x="367" y="3606"/>
                  </a:lnTo>
                  <a:lnTo>
                    <a:pt x="334" y="3577"/>
                  </a:lnTo>
                  <a:lnTo>
                    <a:pt x="304" y="3544"/>
                  </a:lnTo>
                  <a:lnTo>
                    <a:pt x="279" y="3506"/>
                  </a:lnTo>
                  <a:lnTo>
                    <a:pt x="259" y="3466"/>
                  </a:lnTo>
                  <a:lnTo>
                    <a:pt x="243" y="3424"/>
                  </a:lnTo>
                  <a:lnTo>
                    <a:pt x="235" y="3379"/>
                  </a:lnTo>
                  <a:lnTo>
                    <a:pt x="231" y="3332"/>
                  </a:lnTo>
                  <a:lnTo>
                    <a:pt x="231" y="2985"/>
                  </a:lnTo>
                  <a:lnTo>
                    <a:pt x="186" y="2948"/>
                  </a:lnTo>
                  <a:lnTo>
                    <a:pt x="146" y="2906"/>
                  </a:lnTo>
                  <a:lnTo>
                    <a:pt x="109" y="2862"/>
                  </a:lnTo>
                  <a:lnTo>
                    <a:pt x="77" y="2814"/>
                  </a:lnTo>
                  <a:lnTo>
                    <a:pt x="50" y="2761"/>
                  </a:lnTo>
                  <a:lnTo>
                    <a:pt x="28" y="2707"/>
                  </a:lnTo>
                  <a:lnTo>
                    <a:pt x="13" y="2649"/>
                  </a:lnTo>
                  <a:lnTo>
                    <a:pt x="4" y="2590"/>
                  </a:lnTo>
                  <a:lnTo>
                    <a:pt x="0" y="2528"/>
                  </a:lnTo>
                  <a:lnTo>
                    <a:pt x="4" y="2467"/>
                  </a:lnTo>
                  <a:lnTo>
                    <a:pt x="13" y="2407"/>
                  </a:lnTo>
                  <a:lnTo>
                    <a:pt x="28" y="2349"/>
                  </a:lnTo>
                  <a:lnTo>
                    <a:pt x="50" y="2295"/>
                  </a:lnTo>
                  <a:lnTo>
                    <a:pt x="77" y="2244"/>
                  </a:lnTo>
                  <a:lnTo>
                    <a:pt x="109" y="2194"/>
                  </a:lnTo>
                  <a:lnTo>
                    <a:pt x="146" y="2150"/>
                  </a:lnTo>
                  <a:lnTo>
                    <a:pt x="186" y="2108"/>
                  </a:lnTo>
                  <a:lnTo>
                    <a:pt x="231" y="2071"/>
                  </a:lnTo>
                  <a:lnTo>
                    <a:pt x="231" y="344"/>
                  </a:lnTo>
                  <a:lnTo>
                    <a:pt x="235" y="297"/>
                  </a:lnTo>
                  <a:lnTo>
                    <a:pt x="243" y="252"/>
                  </a:lnTo>
                  <a:lnTo>
                    <a:pt x="259" y="210"/>
                  </a:lnTo>
                  <a:lnTo>
                    <a:pt x="279" y="170"/>
                  </a:lnTo>
                  <a:lnTo>
                    <a:pt x="304" y="134"/>
                  </a:lnTo>
                  <a:lnTo>
                    <a:pt x="334" y="101"/>
                  </a:lnTo>
                  <a:lnTo>
                    <a:pt x="367" y="71"/>
                  </a:lnTo>
                  <a:lnTo>
                    <a:pt x="405" y="47"/>
                  </a:lnTo>
                  <a:lnTo>
                    <a:pt x="445" y="27"/>
                  </a:lnTo>
                  <a:lnTo>
                    <a:pt x="488" y="11"/>
                  </a:lnTo>
                  <a:lnTo>
                    <a:pt x="533" y="3"/>
                  </a:lnTo>
                  <a:lnTo>
                    <a:pt x="580" y="0"/>
                  </a:lnTo>
                  <a:close/>
                </a:path>
              </a:pathLst>
            </a:custGeom>
            <a:solidFill>
              <a:srgbClr val="0070C0"/>
            </a:solidFill>
            <a:ln w="63500">
              <a:noFill/>
            </a:ln>
            <a:effectLst>
              <a:outerShdw blurRad="508000" dist="190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noAutofit/>
            </a:bodyPr>
            <a:lstStyle/>
            <a:p>
              <a:pPr lvl="0" algn="r">
                <a:buClrTx/>
                <a:buSzTx/>
                <a:buFontTx/>
              </a:pPr>
              <a:endParaRPr lang="en-US" sz="1400" b="1">
                <a:cs typeface="+mn-ea"/>
                <a:sym typeface="+mn-lt"/>
              </a:endParaRPr>
            </a:p>
          </p:txBody>
        </p:sp>
      </p:grpSp>
      <p:sp>
        <p:nvSpPr>
          <p:cNvPr id="15" name="Freeform 166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4647025" y="2115169"/>
            <a:ext cx="417192" cy="412992"/>
          </a:xfrm>
          <a:custGeom>
            <a:avLst/>
            <a:gdLst>
              <a:gd name="T0" fmla="*/ 2242 w 4469"/>
              <a:gd name="T1" fmla="*/ 3606 h 4426"/>
              <a:gd name="T2" fmla="*/ 2300 w 4469"/>
              <a:gd name="T3" fmla="*/ 3614 h 4426"/>
              <a:gd name="T4" fmla="*/ 3522 w 4469"/>
              <a:gd name="T5" fmla="*/ 4095 h 4426"/>
              <a:gd name="T6" fmla="*/ 3675 w 4469"/>
              <a:gd name="T7" fmla="*/ 737 h 4426"/>
              <a:gd name="T8" fmla="*/ 1283 w 4469"/>
              <a:gd name="T9" fmla="*/ 3210 h 4426"/>
              <a:gd name="T10" fmla="*/ 1320 w 4469"/>
              <a:gd name="T11" fmla="*/ 3231 h 4426"/>
              <a:gd name="T12" fmla="*/ 4068 w 4469"/>
              <a:gd name="T13" fmla="*/ 522 h 4426"/>
              <a:gd name="T14" fmla="*/ 1422 w 4469"/>
              <a:gd name="T15" fmla="*/ 3327 h 4426"/>
              <a:gd name="T16" fmla="*/ 1812 w 4469"/>
              <a:gd name="T17" fmla="*/ 4003 h 4426"/>
              <a:gd name="T18" fmla="*/ 4329 w 4469"/>
              <a:gd name="T19" fmla="*/ 0 h 4426"/>
              <a:gd name="T20" fmla="*/ 4356 w 4469"/>
              <a:gd name="T21" fmla="*/ 3 h 4426"/>
              <a:gd name="T22" fmla="*/ 4405 w 4469"/>
              <a:gd name="T23" fmla="*/ 23 h 4426"/>
              <a:gd name="T24" fmla="*/ 4449 w 4469"/>
              <a:gd name="T25" fmla="*/ 68 h 4426"/>
              <a:gd name="T26" fmla="*/ 4469 w 4469"/>
              <a:gd name="T27" fmla="*/ 129 h 4426"/>
              <a:gd name="T28" fmla="*/ 3769 w 4469"/>
              <a:gd name="T29" fmla="*/ 4310 h 4426"/>
              <a:gd name="T30" fmla="*/ 3745 w 4469"/>
              <a:gd name="T31" fmla="*/ 4367 h 4426"/>
              <a:gd name="T32" fmla="*/ 3699 w 4469"/>
              <a:gd name="T33" fmla="*/ 4408 h 4426"/>
              <a:gd name="T34" fmla="*/ 3655 w 4469"/>
              <a:gd name="T35" fmla="*/ 4424 h 4426"/>
              <a:gd name="T36" fmla="*/ 3605 w 4469"/>
              <a:gd name="T37" fmla="*/ 4424 h 4426"/>
              <a:gd name="T38" fmla="*/ 2224 w 4469"/>
              <a:gd name="T39" fmla="*/ 3880 h 4426"/>
              <a:gd name="T40" fmla="*/ 1917 w 4469"/>
              <a:gd name="T41" fmla="*/ 4381 h 4426"/>
              <a:gd name="T42" fmla="*/ 1870 w 4469"/>
              <a:gd name="T43" fmla="*/ 4415 h 4426"/>
              <a:gd name="T44" fmla="*/ 1814 w 4469"/>
              <a:gd name="T45" fmla="*/ 4426 h 4426"/>
              <a:gd name="T46" fmla="*/ 1784 w 4469"/>
              <a:gd name="T47" fmla="*/ 4422 h 4426"/>
              <a:gd name="T48" fmla="*/ 1732 w 4469"/>
              <a:gd name="T49" fmla="*/ 4400 h 4426"/>
              <a:gd name="T50" fmla="*/ 1694 w 4469"/>
              <a:gd name="T51" fmla="*/ 4357 h 4426"/>
              <a:gd name="T52" fmla="*/ 87 w 4469"/>
              <a:gd name="T53" fmla="*/ 3033 h 4426"/>
              <a:gd name="T54" fmla="*/ 37 w 4469"/>
              <a:gd name="T55" fmla="*/ 2999 h 4426"/>
              <a:gd name="T56" fmla="*/ 6 w 4469"/>
              <a:gd name="T57" fmla="*/ 2948 h 4426"/>
              <a:gd name="T58" fmla="*/ 0 w 4469"/>
              <a:gd name="T59" fmla="*/ 2889 h 4426"/>
              <a:gd name="T60" fmla="*/ 19 w 4469"/>
              <a:gd name="T61" fmla="*/ 2832 h 4426"/>
              <a:gd name="T62" fmla="*/ 61 w 4469"/>
              <a:gd name="T63" fmla="*/ 2790 h 4426"/>
              <a:gd name="T64" fmla="*/ 4276 w 4469"/>
              <a:gd name="T65" fmla="*/ 10 h 4426"/>
              <a:gd name="T66" fmla="*/ 4329 w 4469"/>
              <a:gd name="T67" fmla="*/ 0 h 4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69" h="4426">
                <a:moveTo>
                  <a:pt x="4079" y="787"/>
                </a:moveTo>
                <a:lnTo>
                  <a:pt x="2242" y="3606"/>
                </a:lnTo>
                <a:lnTo>
                  <a:pt x="2270" y="3609"/>
                </a:lnTo>
                <a:lnTo>
                  <a:pt x="2300" y="3614"/>
                </a:lnTo>
                <a:lnTo>
                  <a:pt x="2329" y="3623"/>
                </a:lnTo>
                <a:lnTo>
                  <a:pt x="3522" y="4095"/>
                </a:lnTo>
                <a:lnTo>
                  <a:pt x="4079" y="787"/>
                </a:lnTo>
                <a:close/>
                <a:moveTo>
                  <a:pt x="3675" y="737"/>
                </a:moveTo>
                <a:lnTo>
                  <a:pt x="437" y="2873"/>
                </a:lnTo>
                <a:lnTo>
                  <a:pt x="1283" y="3210"/>
                </a:lnTo>
                <a:lnTo>
                  <a:pt x="1302" y="3220"/>
                </a:lnTo>
                <a:lnTo>
                  <a:pt x="1320" y="3231"/>
                </a:lnTo>
                <a:lnTo>
                  <a:pt x="3675" y="737"/>
                </a:lnTo>
                <a:close/>
                <a:moveTo>
                  <a:pt x="4068" y="522"/>
                </a:moveTo>
                <a:lnTo>
                  <a:pt x="1422" y="3327"/>
                </a:lnTo>
                <a:lnTo>
                  <a:pt x="1422" y="3327"/>
                </a:lnTo>
                <a:lnTo>
                  <a:pt x="1422" y="3329"/>
                </a:lnTo>
                <a:lnTo>
                  <a:pt x="1812" y="4003"/>
                </a:lnTo>
                <a:lnTo>
                  <a:pt x="4068" y="522"/>
                </a:lnTo>
                <a:close/>
                <a:moveTo>
                  <a:pt x="4329" y="0"/>
                </a:moveTo>
                <a:lnTo>
                  <a:pt x="4329" y="0"/>
                </a:lnTo>
                <a:lnTo>
                  <a:pt x="4356" y="3"/>
                </a:lnTo>
                <a:lnTo>
                  <a:pt x="4380" y="10"/>
                </a:lnTo>
                <a:lnTo>
                  <a:pt x="4405" y="23"/>
                </a:lnTo>
                <a:lnTo>
                  <a:pt x="4430" y="43"/>
                </a:lnTo>
                <a:lnTo>
                  <a:pt x="4449" y="68"/>
                </a:lnTo>
                <a:lnTo>
                  <a:pt x="4463" y="98"/>
                </a:lnTo>
                <a:lnTo>
                  <a:pt x="4469" y="129"/>
                </a:lnTo>
                <a:lnTo>
                  <a:pt x="4468" y="160"/>
                </a:lnTo>
                <a:lnTo>
                  <a:pt x="3769" y="4310"/>
                </a:lnTo>
                <a:lnTo>
                  <a:pt x="3760" y="4340"/>
                </a:lnTo>
                <a:lnTo>
                  <a:pt x="3745" y="4367"/>
                </a:lnTo>
                <a:lnTo>
                  <a:pt x="3725" y="4390"/>
                </a:lnTo>
                <a:lnTo>
                  <a:pt x="3699" y="4408"/>
                </a:lnTo>
                <a:lnTo>
                  <a:pt x="3677" y="4418"/>
                </a:lnTo>
                <a:lnTo>
                  <a:pt x="3655" y="4424"/>
                </a:lnTo>
                <a:lnTo>
                  <a:pt x="3630" y="4426"/>
                </a:lnTo>
                <a:lnTo>
                  <a:pt x="3605" y="4424"/>
                </a:lnTo>
                <a:lnTo>
                  <a:pt x="3579" y="4417"/>
                </a:lnTo>
                <a:lnTo>
                  <a:pt x="2224" y="3880"/>
                </a:lnTo>
                <a:lnTo>
                  <a:pt x="1934" y="4359"/>
                </a:lnTo>
                <a:lnTo>
                  <a:pt x="1917" y="4381"/>
                </a:lnTo>
                <a:lnTo>
                  <a:pt x="1896" y="4401"/>
                </a:lnTo>
                <a:lnTo>
                  <a:pt x="1870" y="4415"/>
                </a:lnTo>
                <a:lnTo>
                  <a:pt x="1843" y="4424"/>
                </a:lnTo>
                <a:lnTo>
                  <a:pt x="1814" y="4426"/>
                </a:lnTo>
                <a:lnTo>
                  <a:pt x="1813" y="4426"/>
                </a:lnTo>
                <a:lnTo>
                  <a:pt x="1784" y="4422"/>
                </a:lnTo>
                <a:lnTo>
                  <a:pt x="1757" y="4414"/>
                </a:lnTo>
                <a:lnTo>
                  <a:pt x="1732" y="4400"/>
                </a:lnTo>
                <a:lnTo>
                  <a:pt x="1712" y="4380"/>
                </a:lnTo>
                <a:lnTo>
                  <a:pt x="1694" y="4357"/>
                </a:lnTo>
                <a:lnTo>
                  <a:pt x="1180" y="3466"/>
                </a:lnTo>
                <a:lnTo>
                  <a:pt x="87" y="3033"/>
                </a:lnTo>
                <a:lnTo>
                  <a:pt x="60" y="3019"/>
                </a:lnTo>
                <a:lnTo>
                  <a:pt x="37" y="2999"/>
                </a:lnTo>
                <a:lnTo>
                  <a:pt x="19" y="2975"/>
                </a:lnTo>
                <a:lnTo>
                  <a:pt x="6" y="2948"/>
                </a:lnTo>
                <a:lnTo>
                  <a:pt x="0" y="2919"/>
                </a:lnTo>
                <a:lnTo>
                  <a:pt x="0" y="2889"/>
                </a:lnTo>
                <a:lnTo>
                  <a:pt x="6" y="2859"/>
                </a:lnTo>
                <a:lnTo>
                  <a:pt x="19" y="2832"/>
                </a:lnTo>
                <a:lnTo>
                  <a:pt x="37" y="2808"/>
                </a:lnTo>
                <a:lnTo>
                  <a:pt x="61" y="2790"/>
                </a:lnTo>
                <a:lnTo>
                  <a:pt x="4252" y="23"/>
                </a:lnTo>
                <a:lnTo>
                  <a:pt x="4276" y="10"/>
                </a:lnTo>
                <a:lnTo>
                  <a:pt x="4302" y="3"/>
                </a:lnTo>
                <a:lnTo>
                  <a:pt x="4329" y="0"/>
                </a:lnTo>
                <a:close/>
              </a:path>
            </a:pathLst>
          </a:custGeom>
          <a:solidFill>
            <a:srgbClr val="0070C0"/>
          </a:solidFill>
          <a:ln w="63500">
            <a:noFill/>
          </a:ln>
          <a:effectLst>
            <a:outerShdw blurRad="508000" dist="190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>
              <a:buClrTx/>
              <a:buSzTx/>
              <a:buFontTx/>
            </a:pPr>
            <a:endParaRPr lang="en-US" sz="1400" b="1">
              <a:cs typeface="+mn-ea"/>
              <a:sym typeface="+mn-lt"/>
            </a:endParaRPr>
          </a:p>
        </p:txBody>
      </p:sp>
      <p:sp>
        <p:nvSpPr>
          <p:cNvPr id="41" name="Freeform 178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4648012" y="4024068"/>
            <a:ext cx="415296" cy="411429"/>
          </a:xfrm>
          <a:custGeom>
            <a:avLst/>
            <a:gdLst>
              <a:gd name="T0" fmla="*/ 266 w 4189"/>
              <a:gd name="T1" fmla="*/ 3665 h 4150"/>
              <a:gd name="T2" fmla="*/ 296 w 4189"/>
              <a:gd name="T3" fmla="*/ 3804 h 4150"/>
              <a:gd name="T4" fmla="*/ 456 w 4189"/>
              <a:gd name="T5" fmla="*/ 3890 h 4150"/>
              <a:gd name="T6" fmla="*/ 545 w 4189"/>
              <a:gd name="T7" fmla="*/ 3874 h 4150"/>
              <a:gd name="T8" fmla="*/ 992 w 4189"/>
              <a:gd name="T9" fmla="*/ 3519 h 4150"/>
              <a:gd name="T10" fmla="*/ 800 w 4189"/>
              <a:gd name="T11" fmla="*/ 3264 h 4150"/>
              <a:gd name="T12" fmla="*/ 526 w 4189"/>
              <a:gd name="T13" fmla="*/ 3137 h 4150"/>
              <a:gd name="T14" fmla="*/ 866 w 4189"/>
              <a:gd name="T15" fmla="*/ 2341 h 4150"/>
              <a:gd name="T16" fmla="*/ 610 w 4189"/>
              <a:gd name="T17" fmla="*/ 2467 h 4150"/>
              <a:gd name="T18" fmla="*/ 582 w 4189"/>
              <a:gd name="T19" fmla="*/ 3013 h 4150"/>
              <a:gd name="T20" fmla="*/ 890 w 4189"/>
              <a:gd name="T21" fmla="*/ 3169 h 4150"/>
              <a:gd name="T22" fmla="*/ 1106 w 4189"/>
              <a:gd name="T23" fmla="*/ 3453 h 4150"/>
              <a:gd name="T24" fmla="*/ 1645 w 4189"/>
              <a:gd name="T25" fmla="*/ 3588 h 4150"/>
              <a:gd name="T26" fmla="*/ 1793 w 4189"/>
              <a:gd name="T27" fmla="*/ 3406 h 4150"/>
              <a:gd name="T28" fmla="*/ 1833 w 4189"/>
              <a:gd name="T29" fmla="*/ 3090 h 4150"/>
              <a:gd name="T30" fmla="*/ 1719 w 4189"/>
              <a:gd name="T31" fmla="*/ 2764 h 4150"/>
              <a:gd name="T32" fmla="*/ 1461 w 4189"/>
              <a:gd name="T33" fmla="*/ 2487 h 4150"/>
              <a:gd name="T34" fmla="*/ 1132 w 4189"/>
              <a:gd name="T35" fmla="*/ 2344 h 4150"/>
              <a:gd name="T36" fmla="*/ 2036 w 4189"/>
              <a:gd name="T37" fmla="*/ 2828 h 4150"/>
              <a:gd name="T38" fmla="*/ 2098 w 4189"/>
              <a:gd name="T39" fmla="*/ 3182 h 4150"/>
              <a:gd name="T40" fmla="*/ 3153 w 4189"/>
              <a:gd name="T41" fmla="*/ 2121 h 4150"/>
              <a:gd name="T42" fmla="*/ 3271 w 4189"/>
              <a:gd name="T43" fmla="*/ 1840 h 4150"/>
              <a:gd name="T44" fmla="*/ 3240 w 4189"/>
              <a:gd name="T45" fmla="*/ 1519 h 4150"/>
              <a:gd name="T46" fmla="*/ 1663 w 4189"/>
              <a:gd name="T47" fmla="*/ 2314 h 4150"/>
              <a:gd name="T48" fmla="*/ 1898 w 4189"/>
              <a:gd name="T49" fmla="*/ 2568 h 4150"/>
              <a:gd name="T50" fmla="*/ 3069 w 4189"/>
              <a:gd name="T51" fmla="*/ 1214 h 4150"/>
              <a:gd name="T52" fmla="*/ 2802 w 4189"/>
              <a:gd name="T53" fmla="*/ 1001 h 4150"/>
              <a:gd name="T54" fmla="*/ 2220 w 4189"/>
              <a:gd name="T55" fmla="*/ 935 h 4150"/>
              <a:gd name="T56" fmla="*/ 997 w 4189"/>
              <a:gd name="T57" fmla="*/ 2070 h 4150"/>
              <a:gd name="T58" fmla="*/ 2607 w 4189"/>
              <a:gd name="T59" fmla="*/ 926 h 4150"/>
              <a:gd name="T60" fmla="*/ 3008 w 4189"/>
              <a:gd name="T61" fmla="*/ 263 h 4150"/>
              <a:gd name="T62" fmla="*/ 2733 w 4189"/>
              <a:gd name="T63" fmla="*/ 354 h 4150"/>
              <a:gd name="T64" fmla="*/ 2595 w 4189"/>
              <a:gd name="T65" fmla="*/ 658 h 4150"/>
              <a:gd name="T66" fmla="*/ 2995 w 4189"/>
              <a:gd name="T67" fmla="*/ 810 h 4150"/>
              <a:gd name="T68" fmla="*/ 3320 w 4189"/>
              <a:gd name="T69" fmla="*/ 1110 h 4150"/>
              <a:gd name="T70" fmla="*/ 3506 w 4189"/>
              <a:gd name="T71" fmla="*/ 1493 h 4150"/>
              <a:gd name="T72" fmla="*/ 3536 w 4189"/>
              <a:gd name="T73" fmla="*/ 1747 h 4150"/>
              <a:gd name="T74" fmla="*/ 3891 w 4189"/>
              <a:gd name="T75" fmla="*/ 1316 h 4150"/>
              <a:gd name="T76" fmla="*/ 3918 w 4189"/>
              <a:gd name="T77" fmla="*/ 985 h 4150"/>
              <a:gd name="T78" fmla="*/ 3769 w 4189"/>
              <a:gd name="T79" fmla="*/ 641 h 4150"/>
              <a:gd name="T80" fmla="*/ 3482 w 4189"/>
              <a:gd name="T81" fmla="*/ 378 h 4150"/>
              <a:gd name="T82" fmla="*/ 3140 w 4189"/>
              <a:gd name="T83" fmla="*/ 263 h 4150"/>
              <a:gd name="T84" fmla="*/ 3320 w 4189"/>
              <a:gd name="T85" fmla="*/ 32 h 4150"/>
              <a:gd name="T86" fmla="*/ 3711 w 4189"/>
              <a:gd name="T87" fmla="*/ 218 h 4150"/>
              <a:gd name="T88" fmla="*/ 4010 w 4189"/>
              <a:gd name="T89" fmla="*/ 531 h 4150"/>
              <a:gd name="T90" fmla="*/ 4165 w 4189"/>
              <a:gd name="T91" fmla="*/ 893 h 4150"/>
              <a:gd name="T92" fmla="*/ 4176 w 4189"/>
              <a:gd name="T93" fmla="*/ 1260 h 4150"/>
              <a:gd name="T94" fmla="*/ 4038 w 4189"/>
              <a:gd name="T95" fmla="*/ 1594 h 4150"/>
              <a:gd name="T96" fmla="*/ 1862 w 4189"/>
              <a:gd name="T97" fmla="*/ 3771 h 4150"/>
              <a:gd name="T98" fmla="*/ 606 w 4189"/>
              <a:gd name="T99" fmla="*/ 4126 h 4150"/>
              <a:gd name="T100" fmla="*/ 519 w 4189"/>
              <a:gd name="T101" fmla="*/ 4144 h 4150"/>
              <a:gd name="T102" fmla="*/ 337 w 4189"/>
              <a:gd name="T103" fmla="*/ 4134 h 4150"/>
              <a:gd name="T104" fmla="*/ 95 w 4189"/>
              <a:gd name="T105" fmla="*/ 3974 h 4150"/>
              <a:gd name="T106" fmla="*/ 0 w 4189"/>
              <a:gd name="T107" fmla="*/ 3697 h 4150"/>
              <a:gd name="T108" fmla="*/ 13 w 4189"/>
              <a:gd name="T109" fmla="*/ 3594 h 4150"/>
              <a:gd name="T110" fmla="*/ 345 w 4189"/>
              <a:gd name="T111" fmla="*/ 2410 h 4150"/>
              <a:gd name="T112" fmla="*/ 1813 w 4189"/>
              <a:gd name="T113" fmla="*/ 887 h 4150"/>
              <a:gd name="T114" fmla="*/ 1819 w 4189"/>
              <a:gd name="T115" fmla="*/ 881 h 4150"/>
              <a:gd name="T116" fmla="*/ 2635 w 4189"/>
              <a:gd name="T117" fmla="*/ 110 h 4150"/>
              <a:gd name="T118" fmla="*/ 2992 w 4189"/>
              <a:gd name="T119" fmla="*/ 3 h 4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89" h="4150">
                <a:moveTo>
                  <a:pt x="412" y="3129"/>
                </a:moveTo>
                <a:lnTo>
                  <a:pt x="274" y="3624"/>
                </a:lnTo>
                <a:lnTo>
                  <a:pt x="273" y="3634"/>
                </a:lnTo>
                <a:lnTo>
                  <a:pt x="269" y="3649"/>
                </a:lnTo>
                <a:lnTo>
                  <a:pt x="266" y="3665"/>
                </a:lnTo>
                <a:lnTo>
                  <a:pt x="263" y="3682"/>
                </a:lnTo>
                <a:lnTo>
                  <a:pt x="262" y="3697"/>
                </a:lnTo>
                <a:lnTo>
                  <a:pt x="266" y="3735"/>
                </a:lnTo>
                <a:lnTo>
                  <a:pt x="277" y="3771"/>
                </a:lnTo>
                <a:lnTo>
                  <a:pt x="296" y="3804"/>
                </a:lnTo>
                <a:lnTo>
                  <a:pt x="318" y="3833"/>
                </a:lnTo>
                <a:lnTo>
                  <a:pt x="348" y="3857"/>
                </a:lnTo>
                <a:lnTo>
                  <a:pt x="381" y="3874"/>
                </a:lnTo>
                <a:lnTo>
                  <a:pt x="417" y="3886"/>
                </a:lnTo>
                <a:lnTo>
                  <a:pt x="456" y="3890"/>
                </a:lnTo>
                <a:lnTo>
                  <a:pt x="476" y="3889"/>
                </a:lnTo>
                <a:lnTo>
                  <a:pt x="496" y="3885"/>
                </a:lnTo>
                <a:lnTo>
                  <a:pt x="517" y="3881"/>
                </a:lnTo>
                <a:lnTo>
                  <a:pt x="534" y="3877"/>
                </a:lnTo>
                <a:lnTo>
                  <a:pt x="545" y="3874"/>
                </a:lnTo>
                <a:lnTo>
                  <a:pt x="1033" y="3747"/>
                </a:lnTo>
                <a:lnTo>
                  <a:pt x="1032" y="3691"/>
                </a:lnTo>
                <a:lnTo>
                  <a:pt x="1025" y="3633"/>
                </a:lnTo>
                <a:lnTo>
                  <a:pt x="1012" y="3576"/>
                </a:lnTo>
                <a:lnTo>
                  <a:pt x="992" y="3519"/>
                </a:lnTo>
                <a:lnTo>
                  <a:pt x="966" y="3463"/>
                </a:lnTo>
                <a:lnTo>
                  <a:pt x="934" y="3409"/>
                </a:lnTo>
                <a:lnTo>
                  <a:pt x="895" y="3357"/>
                </a:lnTo>
                <a:lnTo>
                  <a:pt x="850" y="3308"/>
                </a:lnTo>
                <a:lnTo>
                  <a:pt x="800" y="3264"/>
                </a:lnTo>
                <a:lnTo>
                  <a:pt x="750" y="3226"/>
                </a:lnTo>
                <a:lnTo>
                  <a:pt x="696" y="3195"/>
                </a:lnTo>
                <a:lnTo>
                  <a:pt x="640" y="3170"/>
                </a:lnTo>
                <a:lnTo>
                  <a:pt x="583" y="3150"/>
                </a:lnTo>
                <a:lnTo>
                  <a:pt x="526" y="3137"/>
                </a:lnTo>
                <a:lnTo>
                  <a:pt x="470" y="3130"/>
                </a:lnTo>
                <a:lnTo>
                  <a:pt x="412" y="3129"/>
                </a:lnTo>
                <a:close/>
                <a:moveTo>
                  <a:pt x="997" y="2330"/>
                </a:moveTo>
                <a:lnTo>
                  <a:pt x="932" y="2333"/>
                </a:lnTo>
                <a:lnTo>
                  <a:pt x="866" y="2341"/>
                </a:lnTo>
                <a:lnTo>
                  <a:pt x="804" y="2356"/>
                </a:lnTo>
                <a:lnTo>
                  <a:pt x="743" y="2377"/>
                </a:lnTo>
                <a:lnTo>
                  <a:pt x="685" y="2405"/>
                </a:lnTo>
                <a:lnTo>
                  <a:pt x="632" y="2439"/>
                </a:lnTo>
                <a:lnTo>
                  <a:pt x="610" y="2467"/>
                </a:lnTo>
                <a:lnTo>
                  <a:pt x="593" y="2498"/>
                </a:lnTo>
                <a:lnTo>
                  <a:pt x="581" y="2528"/>
                </a:lnTo>
                <a:lnTo>
                  <a:pt x="450" y="2996"/>
                </a:lnTo>
                <a:lnTo>
                  <a:pt x="517" y="3002"/>
                </a:lnTo>
                <a:lnTo>
                  <a:pt x="582" y="3013"/>
                </a:lnTo>
                <a:lnTo>
                  <a:pt x="648" y="3033"/>
                </a:lnTo>
                <a:lnTo>
                  <a:pt x="712" y="3057"/>
                </a:lnTo>
                <a:lnTo>
                  <a:pt x="774" y="3089"/>
                </a:lnTo>
                <a:lnTo>
                  <a:pt x="834" y="3125"/>
                </a:lnTo>
                <a:lnTo>
                  <a:pt x="890" y="3169"/>
                </a:lnTo>
                <a:lnTo>
                  <a:pt x="942" y="3216"/>
                </a:lnTo>
                <a:lnTo>
                  <a:pt x="993" y="3271"/>
                </a:lnTo>
                <a:lnTo>
                  <a:pt x="1037" y="3329"/>
                </a:lnTo>
                <a:lnTo>
                  <a:pt x="1075" y="3390"/>
                </a:lnTo>
                <a:lnTo>
                  <a:pt x="1106" y="3453"/>
                </a:lnTo>
                <a:lnTo>
                  <a:pt x="1128" y="3518"/>
                </a:lnTo>
                <a:lnTo>
                  <a:pt x="1146" y="3583"/>
                </a:lnTo>
                <a:lnTo>
                  <a:pt x="1157" y="3649"/>
                </a:lnTo>
                <a:lnTo>
                  <a:pt x="1162" y="3714"/>
                </a:lnTo>
                <a:lnTo>
                  <a:pt x="1645" y="3588"/>
                </a:lnTo>
                <a:lnTo>
                  <a:pt x="1669" y="3579"/>
                </a:lnTo>
                <a:lnTo>
                  <a:pt x="1692" y="3568"/>
                </a:lnTo>
                <a:lnTo>
                  <a:pt x="1732" y="3518"/>
                </a:lnTo>
                <a:lnTo>
                  <a:pt x="1766" y="3463"/>
                </a:lnTo>
                <a:lnTo>
                  <a:pt x="1793" y="3406"/>
                </a:lnTo>
                <a:lnTo>
                  <a:pt x="1813" y="3348"/>
                </a:lnTo>
                <a:lnTo>
                  <a:pt x="1827" y="3285"/>
                </a:lnTo>
                <a:lnTo>
                  <a:pt x="1835" y="3222"/>
                </a:lnTo>
                <a:lnTo>
                  <a:pt x="1837" y="3157"/>
                </a:lnTo>
                <a:lnTo>
                  <a:pt x="1833" y="3090"/>
                </a:lnTo>
                <a:lnTo>
                  <a:pt x="1822" y="3024"/>
                </a:lnTo>
                <a:lnTo>
                  <a:pt x="1805" y="2958"/>
                </a:lnTo>
                <a:lnTo>
                  <a:pt x="1782" y="2891"/>
                </a:lnTo>
                <a:lnTo>
                  <a:pt x="1754" y="2828"/>
                </a:lnTo>
                <a:lnTo>
                  <a:pt x="1719" y="2764"/>
                </a:lnTo>
                <a:lnTo>
                  <a:pt x="1677" y="2702"/>
                </a:lnTo>
                <a:lnTo>
                  <a:pt x="1631" y="2642"/>
                </a:lnTo>
                <a:lnTo>
                  <a:pt x="1578" y="2586"/>
                </a:lnTo>
                <a:lnTo>
                  <a:pt x="1521" y="2533"/>
                </a:lnTo>
                <a:lnTo>
                  <a:pt x="1461" y="2487"/>
                </a:lnTo>
                <a:lnTo>
                  <a:pt x="1398" y="2446"/>
                </a:lnTo>
                <a:lnTo>
                  <a:pt x="1332" y="2411"/>
                </a:lnTo>
                <a:lnTo>
                  <a:pt x="1266" y="2383"/>
                </a:lnTo>
                <a:lnTo>
                  <a:pt x="1199" y="2361"/>
                </a:lnTo>
                <a:lnTo>
                  <a:pt x="1132" y="2344"/>
                </a:lnTo>
                <a:lnTo>
                  <a:pt x="1064" y="2334"/>
                </a:lnTo>
                <a:lnTo>
                  <a:pt x="997" y="2330"/>
                </a:lnTo>
                <a:close/>
                <a:moveTo>
                  <a:pt x="3240" y="1519"/>
                </a:moveTo>
                <a:lnTo>
                  <a:pt x="2001" y="2746"/>
                </a:lnTo>
                <a:lnTo>
                  <a:pt x="2036" y="2828"/>
                </a:lnTo>
                <a:lnTo>
                  <a:pt x="2064" y="2913"/>
                </a:lnTo>
                <a:lnTo>
                  <a:pt x="2084" y="2999"/>
                </a:lnTo>
                <a:lnTo>
                  <a:pt x="2097" y="3085"/>
                </a:lnTo>
                <a:lnTo>
                  <a:pt x="2098" y="3134"/>
                </a:lnTo>
                <a:lnTo>
                  <a:pt x="2098" y="3182"/>
                </a:lnTo>
                <a:lnTo>
                  <a:pt x="3110" y="2173"/>
                </a:lnTo>
                <a:lnTo>
                  <a:pt x="3107" y="2171"/>
                </a:lnTo>
                <a:lnTo>
                  <a:pt x="3109" y="2170"/>
                </a:lnTo>
                <a:lnTo>
                  <a:pt x="3111" y="2169"/>
                </a:lnTo>
                <a:lnTo>
                  <a:pt x="3153" y="2121"/>
                </a:lnTo>
                <a:lnTo>
                  <a:pt x="3189" y="2070"/>
                </a:lnTo>
                <a:lnTo>
                  <a:pt x="3219" y="2017"/>
                </a:lnTo>
                <a:lnTo>
                  <a:pt x="3243" y="1960"/>
                </a:lnTo>
                <a:lnTo>
                  <a:pt x="3260" y="1901"/>
                </a:lnTo>
                <a:lnTo>
                  <a:pt x="3271" y="1840"/>
                </a:lnTo>
                <a:lnTo>
                  <a:pt x="3276" y="1777"/>
                </a:lnTo>
                <a:lnTo>
                  <a:pt x="3276" y="1714"/>
                </a:lnTo>
                <a:lnTo>
                  <a:pt x="3269" y="1649"/>
                </a:lnTo>
                <a:lnTo>
                  <a:pt x="3257" y="1584"/>
                </a:lnTo>
                <a:lnTo>
                  <a:pt x="3240" y="1519"/>
                </a:lnTo>
                <a:close/>
                <a:moveTo>
                  <a:pt x="2743" y="974"/>
                </a:moveTo>
                <a:lnTo>
                  <a:pt x="1495" y="2210"/>
                </a:lnTo>
                <a:lnTo>
                  <a:pt x="1553" y="2242"/>
                </a:lnTo>
                <a:lnTo>
                  <a:pt x="1608" y="2277"/>
                </a:lnTo>
                <a:lnTo>
                  <a:pt x="1663" y="2314"/>
                </a:lnTo>
                <a:lnTo>
                  <a:pt x="1714" y="2357"/>
                </a:lnTo>
                <a:lnTo>
                  <a:pt x="1763" y="2402"/>
                </a:lnTo>
                <a:lnTo>
                  <a:pt x="1813" y="2455"/>
                </a:lnTo>
                <a:lnTo>
                  <a:pt x="1857" y="2511"/>
                </a:lnTo>
                <a:lnTo>
                  <a:pt x="1898" y="2568"/>
                </a:lnTo>
                <a:lnTo>
                  <a:pt x="1937" y="2626"/>
                </a:lnTo>
                <a:lnTo>
                  <a:pt x="3186" y="1389"/>
                </a:lnTo>
                <a:lnTo>
                  <a:pt x="3152" y="1329"/>
                </a:lnTo>
                <a:lnTo>
                  <a:pt x="3113" y="1269"/>
                </a:lnTo>
                <a:lnTo>
                  <a:pt x="3069" y="1214"/>
                </a:lnTo>
                <a:lnTo>
                  <a:pt x="3019" y="1159"/>
                </a:lnTo>
                <a:lnTo>
                  <a:pt x="2967" y="1113"/>
                </a:lnTo>
                <a:lnTo>
                  <a:pt x="2915" y="1070"/>
                </a:lnTo>
                <a:lnTo>
                  <a:pt x="2858" y="1033"/>
                </a:lnTo>
                <a:lnTo>
                  <a:pt x="2802" y="1001"/>
                </a:lnTo>
                <a:lnTo>
                  <a:pt x="2743" y="974"/>
                </a:lnTo>
                <a:close/>
                <a:moveTo>
                  <a:pt x="2409" y="903"/>
                </a:moveTo>
                <a:lnTo>
                  <a:pt x="2344" y="907"/>
                </a:lnTo>
                <a:lnTo>
                  <a:pt x="2281" y="918"/>
                </a:lnTo>
                <a:lnTo>
                  <a:pt x="2220" y="935"/>
                </a:lnTo>
                <a:lnTo>
                  <a:pt x="2162" y="958"/>
                </a:lnTo>
                <a:lnTo>
                  <a:pt x="2106" y="987"/>
                </a:lnTo>
                <a:lnTo>
                  <a:pt x="2054" y="1023"/>
                </a:lnTo>
                <a:lnTo>
                  <a:pt x="2005" y="1064"/>
                </a:lnTo>
                <a:lnTo>
                  <a:pt x="997" y="2070"/>
                </a:lnTo>
                <a:lnTo>
                  <a:pt x="1092" y="2076"/>
                </a:lnTo>
                <a:lnTo>
                  <a:pt x="1187" y="2092"/>
                </a:lnTo>
                <a:lnTo>
                  <a:pt x="1281" y="2116"/>
                </a:lnTo>
                <a:lnTo>
                  <a:pt x="1373" y="2147"/>
                </a:lnTo>
                <a:lnTo>
                  <a:pt x="2607" y="926"/>
                </a:lnTo>
                <a:lnTo>
                  <a:pt x="2540" y="913"/>
                </a:lnTo>
                <a:lnTo>
                  <a:pt x="2474" y="905"/>
                </a:lnTo>
                <a:lnTo>
                  <a:pt x="2409" y="903"/>
                </a:lnTo>
                <a:close/>
                <a:moveTo>
                  <a:pt x="3070" y="260"/>
                </a:moveTo>
                <a:lnTo>
                  <a:pt x="3008" y="263"/>
                </a:lnTo>
                <a:lnTo>
                  <a:pt x="2948" y="271"/>
                </a:lnTo>
                <a:lnTo>
                  <a:pt x="2891" y="284"/>
                </a:lnTo>
                <a:lnTo>
                  <a:pt x="2836" y="302"/>
                </a:lnTo>
                <a:lnTo>
                  <a:pt x="2783" y="326"/>
                </a:lnTo>
                <a:lnTo>
                  <a:pt x="2733" y="354"/>
                </a:lnTo>
                <a:lnTo>
                  <a:pt x="2687" y="389"/>
                </a:lnTo>
                <a:lnTo>
                  <a:pt x="2644" y="426"/>
                </a:lnTo>
                <a:lnTo>
                  <a:pt x="2427" y="642"/>
                </a:lnTo>
                <a:lnTo>
                  <a:pt x="2512" y="646"/>
                </a:lnTo>
                <a:lnTo>
                  <a:pt x="2595" y="658"/>
                </a:lnTo>
                <a:lnTo>
                  <a:pt x="2678" y="675"/>
                </a:lnTo>
                <a:lnTo>
                  <a:pt x="2759" y="699"/>
                </a:lnTo>
                <a:lnTo>
                  <a:pt x="2840" y="731"/>
                </a:lnTo>
                <a:lnTo>
                  <a:pt x="2919" y="768"/>
                </a:lnTo>
                <a:lnTo>
                  <a:pt x="2995" y="810"/>
                </a:lnTo>
                <a:lnTo>
                  <a:pt x="3067" y="861"/>
                </a:lnTo>
                <a:lnTo>
                  <a:pt x="3137" y="915"/>
                </a:lnTo>
                <a:lnTo>
                  <a:pt x="3203" y="976"/>
                </a:lnTo>
                <a:lnTo>
                  <a:pt x="3264" y="1041"/>
                </a:lnTo>
                <a:lnTo>
                  <a:pt x="3320" y="1110"/>
                </a:lnTo>
                <a:lnTo>
                  <a:pt x="3370" y="1182"/>
                </a:lnTo>
                <a:lnTo>
                  <a:pt x="3414" y="1256"/>
                </a:lnTo>
                <a:lnTo>
                  <a:pt x="3452" y="1333"/>
                </a:lnTo>
                <a:lnTo>
                  <a:pt x="3482" y="1413"/>
                </a:lnTo>
                <a:lnTo>
                  <a:pt x="3506" y="1493"/>
                </a:lnTo>
                <a:lnTo>
                  <a:pt x="3525" y="1576"/>
                </a:lnTo>
                <a:lnTo>
                  <a:pt x="3536" y="1659"/>
                </a:lnTo>
                <a:lnTo>
                  <a:pt x="3537" y="1688"/>
                </a:lnTo>
                <a:lnTo>
                  <a:pt x="3536" y="1718"/>
                </a:lnTo>
                <a:lnTo>
                  <a:pt x="3536" y="1747"/>
                </a:lnTo>
                <a:lnTo>
                  <a:pt x="3756" y="1527"/>
                </a:lnTo>
                <a:lnTo>
                  <a:pt x="3798" y="1479"/>
                </a:lnTo>
                <a:lnTo>
                  <a:pt x="3836" y="1428"/>
                </a:lnTo>
                <a:lnTo>
                  <a:pt x="3867" y="1373"/>
                </a:lnTo>
                <a:lnTo>
                  <a:pt x="3891" y="1316"/>
                </a:lnTo>
                <a:lnTo>
                  <a:pt x="3910" y="1255"/>
                </a:lnTo>
                <a:lnTo>
                  <a:pt x="3922" y="1191"/>
                </a:lnTo>
                <a:lnTo>
                  <a:pt x="3927" y="1126"/>
                </a:lnTo>
                <a:lnTo>
                  <a:pt x="3926" y="1058"/>
                </a:lnTo>
                <a:lnTo>
                  <a:pt x="3918" y="985"/>
                </a:lnTo>
                <a:lnTo>
                  <a:pt x="3902" y="914"/>
                </a:lnTo>
                <a:lnTo>
                  <a:pt x="3879" y="842"/>
                </a:lnTo>
                <a:lnTo>
                  <a:pt x="3848" y="773"/>
                </a:lnTo>
                <a:lnTo>
                  <a:pt x="3812" y="706"/>
                </a:lnTo>
                <a:lnTo>
                  <a:pt x="3769" y="641"/>
                </a:lnTo>
                <a:lnTo>
                  <a:pt x="3719" y="577"/>
                </a:lnTo>
                <a:lnTo>
                  <a:pt x="3663" y="517"/>
                </a:lnTo>
                <a:lnTo>
                  <a:pt x="3606" y="466"/>
                </a:lnTo>
                <a:lnTo>
                  <a:pt x="3545" y="419"/>
                </a:lnTo>
                <a:lnTo>
                  <a:pt x="3482" y="378"/>
                </a:lnTo>
                <a:lnTo>
                  <a:pt x="3417" y="342"/>
                </a:lnTo>
                <a:lnTo>
                  <a:pt x="3350" y="313"/>
                </a:lnTo>
                <a:lnTo>
                  <a:pt x="3280" y="290"/>
                </a:lnTo>
                <a:lnTo>
                  <a:pt x="3211" y="273"/>
                </a:lnTo>
                <a:lnTo>
                  <a:pt x="3140" y="263"/>
                </a:lnTo>
                <a:lnTo>
                  <a:pt x="3070" y="260"/>
                </a:lnTo>
                <a:close/>
                <a:moveTo>
                  <a:pt x="3070" y="0"/>
                </a:moveTo>
                <a:lnTo>
                  <a:pt x="3154" y="4"/>
                </a:lnTo>
                <a:lnTo>
                  <a:pt x="3237" y="15"/>
                </a:lnTo>
                <a:lnTo>
                  <a:pt x="3320" y="32"/>
                </a:lnTo>
                <a:lnTo>
                  <a:pt x="3402" y="56"/>
                </a:lnTo>
                <a:lnTo>
                  <a:pt x="3484" y="88"/>
                </a:lnTo>
                <a:lnTo>
                  <a:pt x="3561" y="125"/>
                </a:lnTo>
                <a:lnTo>
                  <a:pt x="3638" y="168"/>
                </a:lnTo>
                <a:lnTo>
                  <a:pt x="3711" y="218"/>
                </a:lnTo>
                <a:lnTo>
                  <a:pt x="3782" y="273"/>
                </a:lnTo>
                <a:lnTo>
                  <a:pt x="3848" y="334"/>
                </a:lnTo>
                <a:lnTo>
                  <a:pt x="3908" y="398"/>
                </a:lnTo>
                <a:lnTo>
                  <a:pt x="3962" y="463"/>
                </a:lnTo>
                <a:lnTo>
                  <a:pt x="4010" y="531"/>
                </a:lnTo>
                <a:lnTo>
                  <a:pt x="4053" y="601"/>
                </a:lnTo>
                <a:lnTo>
                  <a:pt x="4089" y="672"/>
                </a:lnTo>
                <a:lnTo>
                  <a:pt x="4120" y="744"/>
                </a:lnTo>
                <a:lnTo>
                  <a:pt x="4145" y="818"/>
                </a:lnTo>
                <a:lnTo>
                  <a:pt x="4165" y="893"/>
                </a:lnTo>
                <a:lnTo>
                  <a:pt x="4179" y="967"/>
                </a:lnTo>
                <a:lnTo>
                  <a:pt x="4187" y="1041"/>
                </a:lnTo>
                <a:lnTo>
                  <a:pt x="4189" y="1115"/>
                </a:lnTo>
                <a:lnTo>
                  <a:pt x="4185" y="1188"/>
                </a:lnTo>
                <a:lnTo>
                  <a:pt x="4176" y="1260"/>
                </a:lnTo>
                <a:lnTo>
                  <a:pt x="4160" y="1332"/>
                </a:lnTo>
                <a:lnTo>
                  <a:pt x="4139" y="1401"/>
                </a:lnTo>
                <a:lnTo>
                  <a:pt x="4112" y="1468"/>
                </a:lnTo>
                <a:lnTo>
                  <a:pt x="4078" y="1532"/>
                </a:lnTo>
                <a:lnTo>
                  <a:pt x="4038" y="1594"/>
                </a:lnTo>
                <a:lnTo>
                  <a:pt x="3993" y="1654"/>
                </a:lnTo>
                <a:lnTo>
                  <a:pt x="3942" y="1710"/>
                </a:lnTo>
                <a:lnTo>
                  <a:pt x="1944" y="3705"/>
                </a:lnTo>
                <a:lnTo>
                  <a:pt x="1904" y="3740"/>
                </a:lnTo>
                <a:lnTo>
                  <a:pt x="1862" y="3771"/>
                </a:lnTo>
                <a:lnTo>
                  <a:pt x="1817" y="3797"/>
                </a:lnTo>
                <a:lnTo>
                  <a:pt x="1770" y="3819"/>
                </a:lnTo>
                <a:lnTo>
                  <a:pt x="1720" y="3837"/>
                </a:lnTo>
                <a:lnTo>
                  <a:pt x="610" y="4125"/>
                </a:lnTo>
                <a:lnTo>
                  <a:pt x="606" y="4126"/>
                </a:lnTo>
                <a:lnTo>
                  <a:pt x="596" y="4129"/>
                </a:lnTo>
                <a:lnTo>
                  <a:pt x="581" y="4132"/>
                </a:lnTo>
                <a:lnTo>
                  <a:pt x="562" y="4136"/>
                </a:lnTo>
                <a:lnTo>
                  <a:pt x="541" y="4140"/>
                </a:lnTo>
                <a:lnTo>
                  <a:pt x="519" y="4144"/>
                </a:lnTo>
                <a:lnTo>
                  <a:pt x="498" y="4148"/>
                </a:lnTo>
                <a:lnTo>
                  <a:pt x="478" y="4149"/>
                </a:lnTo>
                <a:lnTo>
                  <a:pt x="459" y="4150"/>
                </a:lnTo>
                <a:lnTo>
                  <a:pt x="396" y="4146"/>
                </a:lnTo>
                <a:lnTo>
                  <a:pt x="337" y="4134"/>
                </a:lnTo>
                <a:lnTo>
                  <a:pt x="280" y="4114"/>
                </a:lnTo>
                <a:lnTo>
                  <a:pt x="227" y="4088"/>
                </a:lnTo>
                <a:lnTo>
                  <a:pt x="178" y="4056"/>
                </a:lnTo>
                <a:lnTo>
                  <a:pt x="134" y="4018"/>
                </a:lnTo>
                <a:lnTo>
                  <a:pt x="95" y="3974"/>
                </a:lnTo>
                <a:lnTo>
                  <a:pt x="63" y="3925"/>
                </a:lnTo>
                <a:lnTo>
                  <a:pt x="36" y="3873"/>
                </a:lnTo>
                <a:lnTo>
                  <a:pt x="16" y="3817"/>
                </a:lnTo>
                <a:lnTo>
                  <a:pt x="4" y="3758"/>
                </a:lnTo>
                <a:lnTo>
                  <a:pt x="0" y="3697"/>
                </a:lnTo>
                <a:lnTo>
                  <a:pt x="1" y="3678"/>
                </a:lnTo>
                <a:lnTo>
                  <a:pt x="2" y="3657"/>
                </a:lnTo>
                <a:lnTo>
                  <a:pt x="6" y="3636"/>
                </a:lnTo>
                <a:lnTo>
                  <a:pt x="10" y="3613"/>
                </a:lnTo>
                <a:lnTo>
                  <a:pt x="13" y="3594"/>
                </a:lnTo>
                <a:lnTo>
                  <a:pt x="17" y="3579"/>
                </a:lnTo>
                <a:lnTo>
                  <a:pt x="20" y="3567"/>
                </a:lnTo>
                <a:lnTo>
                  <a:pt x="20" y="3563"/>
                </a:lnTo>
                <a:lnTo>
                  <a:pt x="328" y="2459"/>
                </a:lnTo>
                <a:lnTo>
                  <a:pt x="345" y="2410"/>
                </a:lnTo>
                <a:lnTo>
                  <a:pt x="368" y="2362"/>
                </a:lnTo>
                <a:lnTo>
                  <a:pt x="393" y="2318"/>
                </a:lnTo>
                <a:lnTo>
                  <a:pt x="425" y="2276"/>
                </a:lnTo>
                <a:lnTo>
                  <a:pt x="460" y="2238"/>
                </a:lnTo>
                <a:lnTo>
                  <a:pt x="1813" y="887"/>
                </a:lnTo>
                <a:lnTo>
                  <a:pt x="1813" y="887"/>
                </a:lnTo>
                <a:lnTo>
                  <a:pt x="1814" y="886"/>
                </a:lnTo>
                <a:lnTo>
                  <a:pt x="1815" y="885"/>
                </a:lnTo>
                <a:lnTo>
                  <a:pt x="1817" y="882"/>
                </a:lnTo>
                <a:lnTo>
                  <a:pt x="1819" y="881"/>
                </a:lnTo>
                <a:lnTo>
                  <a:pt x="1821" y="879"/>
                </a:lnTo>
                <a:lnTo>
                  <a:pt x="2458" y="243"/>
                </a:lnTo>
                <a:lnTo>
                  <a:pt x="2513" y="194"/>
                </a:lnTo>
                <a:lnTo>
                  <a:pt x="2572" y="150"/>
                </a:lnTo>
                <a:lnTo>
                  <a:pt x="2635" y="110"/>
                </a:lnTo>
                <a:lnTo>
                  <a:pt x="2700" y="77"/>
                </a:lnTo>
                <a:lnTo>
                  <a:pt x="2770" y="50"/>
                </a:lnTo>
                <a:lnTo>
                  <a:pt x="2842" y="28"/>
                </a:lnTo>
                <a:lnTo>
                  <a:pt x="2916" y="12"/>
                </a:lnTo>
                <a:lnTo>
                  <a:pt x="2992" y="3"/>
                </a:lnTo>
                <a:lnTo>
                  <a:pt x="3070" y="0"/>
                </a:lnTo>
                <a:close/>
              </a:path>
            </a:pathLst>
          </a:custGeom>
          <a:solidFill>
            <a:srgbClr val="0070C0"/>
          </a:solidFill>
          <a:ln w="63500">
            <a:noFill/>
          </a:ln>
          <a:effectLst>
            <a:outerShdw blurRad="508000" dist="190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>
              <a:buClrTx/>
              <a:buSzTx/>
              <a:buFontTx/>
            </a:pPr>
            <a:endParaRPr lang="en-US" sz="1400" b="1">
              <a:cs typeface="+mn-ea"/>
              <a:sym typeface="+mn-lt"/>
            </a:endParaRPr>
          </a:p>
        </p:txBody>
      </p:sp>
      <p:sp>
        <p:nvSpPr>
          <p:cNvPr id="17" name="Freeform 91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8221980" y="4048125"/>
            <a:ext cx="379730" cy="374015"/>
          </a:xfrm>
          <a:custGeom>
            <a:avLst/>
            <a:gdLst>
              <a:gd name="T0" fmla="*/ 316 w 3797"/>
              <a:gd name="T1" fmla="*/ 1627 h 3746"/>
              <a:gd name="T2" fmla="*/ 269 w 3797"/>
              <a:gd name="T3" fmla="*/ 1684 h 3746"/>
              <a:gd name="T4" fmla="*/ 263 w 3797"/>
              <a:gd name="T5" fmla="*/ 1758 h 3746"/>
              <a:gd name="T6" fmla="*/ 299 w 3797"/>
              <a:gd name="T7" fmla="*/ 1824 h 3746"/>
              <a:gd name="T8" fmla="*/ 1999 w 3797"/>
              <a:gd name="T9" fmla="*/ 3478 h 3746"/>
              <a:gd name="T10" fmla="*/ 2061 w 3797"/>
              <a:gd name="T11" fmla="*/ 3487 h 3746"/>
              <a:gd name="T12" fmla="*/ 2123 w 3797"/>
              <a:gd name="T13" fmla="*/ 3464 h 3746"/>
              <a:gd name="T14" fmla="*/ 2171 w 3797"/>
              <a:gd name="T15" fmla="*/ 3405 h 3746"/>
              <a:gd name="T16" fmla="*/ 2631 w 3797"/>
              <a:gd name="T17" fmla="*/ 1731 h 3746"/>
              <a:gd name="T18" fmla="*/ 2397 w 3797"/>
              <a:gd name="T19" fmla="*/ 1577 h 3746"/>
              <a:gd name="T20" fmla="*/ 2163 w 3797"/>
              <a:gd name="T21" fmla="*/ 1482 h 3746"/>
              <a:gd name="T22" fmla="*/ 1929 w 3797"/>
              <a:gd name="T23" fmla="*/ 1429 h 3746"/>
              <a:gd name="T24" fmla="*/ 1695 w 3797"/>
              <a:gd name="T25" fmla="*/ 1396 h 3746"/>
              <a:gd name="T26" fmla="*/ 1460 w 3797"/>
              <a:gd name="T27" fmla="*/ 1364 h 3746"/>
              <a:gd name="T28" fmla="*/ 1227 w 3797"/>
              <a:gd name="T29" fmla="*/ 1315 h 3746"/>
              <a:gd name="T30" fmla="*/ 2436 w 3797"/>
              <a:gd name="T31" fmla="*/ 265 h 3746"/>
              <a:gd name="T32" fmla="*/ 2221 w 3797"/>
              <a:gd name="T33" fmla="*/ 477 h 3746"/>
              <a:gd name="T34" fmla="*/ 2221 w 3797"/>
              <a:gd name="T35" fmla="*/ 535 h 3746"/>
              <a:gd name="T36" fmla="*/ 1351 w 3797"/>
              <a:gd name="T37" fmla="*/ 1212 h 3746"/>
              <a:gd name="T38" fmla="*/ 1689 w 3797"/>
              <a:gd name="T39" fmla="*/ 1264 h 3746"/>
              <a:gd name="T40" fmla="*/ 1909 w 3797"/>
              <a:gd name="T41" fmla="*/ 1294 h 3746"/>
              <a:gd name="T42" fmla="*/ 2136 w 3797"/>
              <a:gd name="T43" fmla="*/ 1340 h 3746"/>
              <a:gd name="T44" fmla="*/ 2368 w 3797"/>
              <a:gd name="T45" fmla="*/ 1421 h 3746"/>
              <a:gd name="T46" fmla="*/ 2604 w 3797"/>
              <a:gd name="T47" fmla="*/ 1550 h 3746"/>
              <a:gd name="T48" fmla="*/ 2840 w 3797"/>
              <a:gd name="T49" fmla="*/ 1745 h 3746"/>
              <a:gd name="T50" fmla="*/ 3259 w 3797"/>
              <a:gd name="T51" fmla="*/ 1561 h 3746"/>
              <a:gd name="T52" fmla="*/ 3316 w 3797"/>
              <a:gd name="T53" fmla="*/ 1561 h 3746"/>
              <a:gd name="T54" fmla="*/ 3531 w 3797"/>
              <a:gd name="T55" fmla="*/ 1350 h 3746"/>
              <a:gd name="T56" fmla="*/ 3531 w 3797"/>
              <a:gd name="T57" fmla="*/ 1292 h 3746"/>
              <a:gd name="T58" fmla="*/ 2493 w 3797"/>
              <a:gd name="T59" fmla="*/ 265 h 3746"/>
              <a:gd name="T60" fmla="*/ 2465 w 3797"/>
              <a:gd name="T61" fmla="*/ 0 h 3746"/>
              <a:gd name="T62" fmla="*/ 2589 w 3797"/>
              <a:gd name="T63" fmla="*/ 25 h 3746"/>
              <a:gd name="T64" fmla="*/ 2696 w 3797"/>
              <a:gd name="T65" fmla="*/ 95 h 3746"/>
              <a:gd name="T66" fmla="*/ 3755 w 3797"/>
              <a:gd name="T67" fmla="*/ 1160 h 3746"/>
              <a:gd name="T68" fmla="*/ 3795 w 3797"/>
              <a:gd name="T69" fmla="*/ 1278 h 3746"/>
              <a:gd name="T70" fmla="*/ 3787 w 3797"/>
              <a:gd name="T71" fmla="*/ 1405 h 3746"/>
              <a:gd name="T72" fmla="*/ 3731 w 3797"/>
              <a:gd name="T73" fmla="*/ 1517 h 3746"/>
              <a:gd name="T74" fmla="*/ 3485 w 3797"/>
              <a:gd name="T75" fmla="*/ 1759 h 3746"/>
              <a:gd name="T76" fmla="*/ 3372 w 3797"/>
              <a:gd name="T77" fmla="*/ 1815 h 3746"/>
              <a:gd name="T78" fmla="*/ 3240 w 3797"/>
              <a:gd name="T79" fmla="*/ 1823 h 3746"/>
              <a:gd name="T80" fmla="*/ 3109 w 3797"/>
              <a:gd name="T81" fmla="*/ 1774 h 3746"/>
              <a:gd name="T82" fmla="*/ 2367 w 3797"/>
              <a:gd name="T83" fmla="*/ 3586 h 3746"/>
              <a:gd name="T84" fmla="*/ 2263 w 3797"/>
              <a:gd name="T85" fmla="*/ 3684 h 3746"/>
              <a:gd name="T86" fmla="*/ 2129 w 3797"/>
              <a:gd name="T87" fmla="*/ 3738 h 3746"/>
              <a:gd name="T88" fmla="*/ 2047 w 3797"/>
              <a:gd name="T89" fmla="*/ 3746 h 3746"/>
              <a:gd name="T90" fmla="*/ 1989 w 3797"/>
              <a:gd name="T91" fmla="*/ 3741 h 3746"/>
              <a:gd name="T92" fmla="*/ 1852 w 3797"/>
              <a:gd name="T93" fmla="*/ 3693 h 3746"/>
              <a:gd name="T94" fmla="*/ 115 w 3797"/>
              <a:gd name="T95" fmla="*/ 2008 h 3746"/>
              <a:gd name="T96" fmla="*/ 33 w 3797"/>
              <a:gd name="T97" fmla="*/ 1890 h 3746"/>
              <a:gd name="T98" fmla="*/ 0 w 3797"/>
              <a:gd name="T99" fmla="*/ 1755 h 3746"/>
              <a:gd name="T100" fmla="*/ 17 w 3797"/>
              <a:gd name="T101" fmla="*/ 1614 h 3746"/>
              <a:gd name="T102" fmla="*/ 84 w 3797"/>
              <a:gd name="T103" fmla="*/ 1491 h 3746"/>
              <a:gd name="T104" fmla="*/ 191 w 3797"/>
              <a:gd name="T105" fmla="*/ 1400 h 3746"/>
              <a:gd name="T106" fmla="*/ 1983 w 3797"/>
              <a:gd name="T107" fmla="*/ 636 h 3746"/>
              <a:gd name="T108" fmla="*/ 1955 w 3797"/>
              <a:gd name="T109" fmla="*/ 506 h 3746"/>
              <a:gd name="T110" fmla="*/ 1979 w 3797"/>
              <a:gd name="T111" fmla="*/ 381 h 3746"/>
              <a:gd name="T112" fmla="*/ 2049 w 3797"/>
              <a:gd name="T113" fmla="*/ 277 h 3746"/>
              <a:gd name="T114" fmla="*/ 2301 w 3797"/>
              <a:gd name="T115" fmla="*/ 43 h 3746"/>
              <a:gd name="T116" fmla="*/ 2421 w 3797"/>
              <a:gd name="T117" fmla="*/ 2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797" h="3746">
                <a:moveTo>
                  <a:pt x="1148" y="1293"/>
                </a:moveTo>
                <a:lnTo>
                  <a:pt x="339" y="1614"/>
                </a:lnTo>
                <a:lnTo>
                  <a:pt x="316" y="1627"/>
                </a:lnTo>
                <a:lnTo>
                  <a:pt x="296" y="1643"/>
                </a:lnTo>
                <a:lnTo>
                  <a:pt x="281" y="1661"/>
                </a:lnTo>
                <a:lnTo>
                  <a:pt x="269" y="1684"/>
                </a:lnTo>
                <a:lnTo>
                  <a:pt x="261" y="1708"/>
                </a:lnTo>
                <a:lnTo>
                  <a:pt x="260" y="1734"/>
                </a:lnTo>
                <a:lnTo>
                  <a:pt x="263" y="1758"/>
                </a:lnTo>
                <a:lnTo>
                  <a:pt x="269" y="1782"/>
                </a:lnTo>
                <a:lnTo>
                  <a:pt x="281" y="1804"/>
                </a:lnTo>
                <a:lnTo>
                  <a:pt x="299" y="1824"/>
                </a:lnTo>
                <a:lnTo>
                  <a:pt x="1957" y="3450"/>
                </a:lnTo>
                <a:lnTo>
                  <a:pt x="1976" y="3466"/>
                </a:lnTo>
                <a:lnTo>
                  <a:pt x="1999" y="3478"/>
                </a:lnTo>
                <a:lnTo>
                  <a:pt x="2021" y="3484"/>
                </a:lnTo>
                <a:lnTo>
                  <a:pt x="2045" y="3487"/>
                </a:lnTo>
                <a:lnTo>
                  <a:pt x="2061" y="3487"/>
                </a:lnTo>
                <a:lnTo>
                  <a:pt x="2076" y="3484"/>
                </a:lnTo>
                <a:lnTo>
                  <a:pt x="2101" y="3476"/>
                </a:lnTo>
                <a:lnTo>
                  <a:pt x="2123" y="3464"/>
                </a:lnTo>
                <a:lnTo>
                  <a:pt x="2143" y="3449"/>
                </a:lnTo>
                <a:lnTo>
                  <a:pt x="2159" y="3428"/>
                </a:lnTo>
                <a:lnTo>
                  <a:pt x="2171" y="3405"/>
                </a:lnTo>
                <a:lnTo>
                  <a:pt x="2787" y="1877"/>
                </a:lnTo>
                <a:lnTo>
                  <a:pt x="2709" y="1799"/>
                </a:lnTo>
                <a:lnTo>
                  <a:pt x="2631" y="1731"/>
                </a:lnTo>
                <a:lnTo>
                  <a:pt x="2553" y="1672"/>
                </a:lnTo>
                <a:lnTo>
                  <a:pt x="2475" y="1621"/>
                </a:lnTo>
                <a:lnTo>
                  <a:pt x="2397" y="1577"/>
                </a:lnTo>
                <a:lnTo>
                  <a:pt x="2319" y="1540"/>
                </a:lnTo>
                <a:lnTo>
                  <a:pt x="2241" y="1508"/>
                </a:lnTo>
                <a:lnTo>
                  <a:pt x="2163" y="1482"/>
                </a:lnTo>
                <a:lnTo>
                  <a:pt x="2085" y="1461"/>
                </a:lnTo>
                <a:lnTo>
                  <a:pt x="2007" y="1444"/>
                </a:lnTo>
                <a:lnTo>
                  <a:pt x="1929" y="1429"/>
                </a:lnTo>
                <a:lnTo>
                  <a:pt x="1851" y="1416"/>
                </a:lnTo>
                <a:lnTo>
                  <a:pt x="1773" y="1405"/>
                </a:lnTo>
                <a:lnTo>
                  <a:pt x="1695" y="1396"/>
                </a:lnTo>
                <a:lnTo>
                  <a:pt x="1616" y="1385"/>
                </a:lnTo>
                <a:lnTo>
                  <a:pt x="1539" y="1376"/>
                </a:lnTo>
                <a:lnTo>
                  <a:pt x="1460" y="1364"/>
                </a:lnTo>
                <a:lnTo>
                  <a:pt x="1383" y="1351"/>
                </a:lnTo>
                <a:lnTo>
                  <a:pt x="1304" y="1335"/>
                </a:lnTo>
                <a:lnTo>
                  <a:pt x="1227" y="1315"/>
                </a:lnTo>
                <a:lnTo>
                  <a:pt x="1148" y="1293"/>
                </a:lnTo>
                <a:close/>
                <a:moveTo>
                  <a:pt x="2455" y="259"/>
                </a:moveTo>
                <a:lnTo>
                  <a:pt x="2436" y="265"/>
                </a:lnTo>
                <a:lnTo>
                  <a:pt x="2419" y="277"/>
                </a:lnTo>
                <a:lnTo>
                  <a:pt x="2233" y="461"/>
                </a:lnTo>
                <a:lnTo>
                  <a:pt x="2221" y="477"/>
                </a:lnTo>
                <a:lnTo>
                  <a:pt x="2216" y="496"/>
                </a:lnTo>
                <a:lnTo>
                  <a:pt x="2216" y="516"/>
                </a:lnTo>
                <a:lnTo>
                  <a:pt x="2221" y="535"/>
                </a:lnTo>
                <a:lnTo>
                  <a:pt x="2233" y="551"/>
                </a:lnTo>
                <a:lnTo>
                  <a:pt x="2457" y="772"/>
                </a:lnTo>
                <a:lnTo>
                  <a:pt x="1351" y="1212"/>
                </a:lnTo>
                <a:lnTo>
                  <a:pt x="1461" y="1233"/>
                </a:lnTo>
                <a:lnTo>
                  <a:pt x="1575" y="1249"/>
                </a:lnTo>
                <a:lnTo>
                  <a:pt x="1689" y="1264"/>
                </a:lnTo>
                <a:lnTo>
                  <a:pt x="1761" y="1273"/>
                </a:lnTo>
                <a:lnTo>
                  <a:pt x="1835" y="1282"/>
                </a:lnTo>
                <a:lnTo>
                  <a:pt x="1909" y="1294"/>
                </a:lnTo>
                <a:lnTo>
                  <a:pt x="1984" y="1307"/>
                </a:lnTo>
                <a:lnTo>
                  <a:pt x="2060" y="1322"/>
                </a:lnTo>
                <a:lnTo>
                  <a:pt x="2136" y="1340"/>
                </a:lnTo>
                <a:lnTo>
                  <a:pt x="2213" y="1363"/>
                </a:lnTo>
                <a:lnTo>
                  <a:pt x="2291" y="1389"/>
                </a:lnTo>
                <a:lnTo>
                  <a:pt x="2368" y="1421"/>
                </a:lnTo>
                <a:lnTo>
                  <a:pt x="2447" y="1458"/>
                </a:lnTo>
                <a:lnTo>
                  <a:pt x="2525" y="1500"/>
                </a:lnTo>
                <a:lnTo>
                  <a:pt x="2604" y="1550"/>
                </a:lnTo>
                <a:lnTo>
                  <a:pt x="2683" y="1607"/>
                </a:lnTo>
                <a:lnTo>
                  <a:pt x="2761" y="1672"/>
                </a:lnTo>
                <a:lnTo>
                  <a:pt x="2840" y="1745"/>
                </a:lnTo>
                <a:lnTo>
                  <a:pt x="3011" y="1321"/>
                </a:lnTo>
                <a:lnTo>
                  <a:pt x="3241" y="1549"/>
                </a:lnTo>
                <a:lnTo>
                  <a:pt x="3259" y="1561"/>
                </a:lnTo>
                <a:lnTo>
                  <a:pt x="3277" y="1568"/>
                </a:lnTo>
                <a:lnTo>
                  <a:pt x="3297" y="1568"/>
                </a:lnTo>
                <a:lnTo>
                  <a:pt x="3316" y="1561"/>
                </a:lnTo>
                <a:lnTo>
                  <a:pt x="3333" y="1549"/>
                </a:lnTo>
                <a:lnTo>
                  <a:pt x="3517" y="1367"/>
                </a:lnTo>
                <a:lnTo>
                  <a:pt x="3531" y="1350"/>
                </a:lnTo>
                <a:lnTo>
                  <a:pt x="3536" y="1330"/>
                </a:lnTo>
                <a:lnTo>
                  <a:pt x="3536" y="1311"/>
                </a:lnTo>
                <a:lnTo>
                  <a:pt x="3531" y="1292"/>
                </a:lnTo>
                <a:lnTo>
                  <a:pt x="3517" y="1274"/>
                </a:lnTo>
                <a:lnTo>
                  <a:pt x="2511" y="277"/>
                </a:lnTo>
                <a:lnTo>
                  <a:pt x="2493" y="265"/>
                </a:lnTo>
                <a:lnTo>
                  <a:pt x="2475" y="259"/>
                </a:lnTo>
                <a:lnTo>
                  <a:pt x="2455" y="259"/>
                </a:lnTo>
                <a:close/>
                <a:moveTo>
                  <a:pt x="2465" y="0"/>
                </a:moveTo>
                <a:lnTo>
                  <a:pt x="2508" y="2"/>
                </a:lnTo>
                <a:lnTo>
                  <a:pt x="2549" y="10"/>
                </a:lnTo>
                <a:lnTo>
                  <a:pt x="2589" y="25"/>
                </a:lnTo>
                <a:lnTo>
                  <a:pt x="2628" y="43"/>
                </a:lnTo>
                <a:lnTo>
                  <a:pt x="2663" y="66"/>
                </a:lnTo>
                <a:lnTo>
                  <a:pt x="2696" y="95"/>
                </a:lnTo>
                <a:lnTo>
                  <a:pt x="3703" y="1092"/>
                </a:lnTo>
                <a:lnTo>
                  <a:pt x="3731" y="1125"/>
                </a:lnTo>
                <a:lnTo>
                  <a:pt x="3755" y="1160"/>
                </a:lnTo>
                <a:lnTo>
                  <a:pt x="3773" y="1198"/>
                </a:lnTo>
                <a:lnTo>
                  <a:pt x="3787" y="1237"/>
                </a:lnTo>
                <a:lnTo>
                  <a:pt x="3795" y="1278"/>
                </a:lnTo>
                <a:lnTo>
                  <a:pt x="3797" y="1321"/>
                </a:lnTo>
                <a:lnTo>
                  <a:pt x="3795" y="1364"/>
                </a:lnTo>
                <a:lnTo>
                  <a:pt x="3787" y="1405"/>
                </a:lnTo>
                <a:lnTo>
                  <a:pt x="3773" y="1445"/>
                </a:lnTo>
                <a:lnTo>
                  <a:pt x="3753" y="1483"/>
                </a:lnTo>
                <a:lnTo>
                  <a:pt x="3731" y="1517"/>
                </a:lnTo>
                <a:lnTo>
                  <a:pt x="3701" y="1550"/>
                </a:lnTo>
                <a:lnTo>
                  <a:pt x="3517" y="1731"/>
                </a:lnTo>
                <a:lnTo>
                  <a:pt x="3485" y="1759"/>
                </a:lnTo>
                <a:lnTo>
                  <a:pt x="3451" y="1783"/>
                </a:lnTo>
                <a:lnTo>
                  <a:pt x="3412" y="1801"/>
                </a:lnTo>
                <a:lnTo>
                  <a:pt x="3372" y="1815"/>
                </a:lnTo>
                <a:lnTo>
                  <a:pt x="3331" y="1824"/>
                </a:lnTo>
                <a:lnTo>
                  <a:pt x="3288" y="1827"/>
                </a:lnTo>
                <a:lnTo>
                  <a:pt x="3240" y="1823"/>
                </a:lnTo>
                <a:lnTo>
                  <a:pt x="3193" y="1813"/>
                </a:lnTo>
                <a:lnTo>
                  <a:pt x="3151" y="1796"/>
                </a:lnTo>
                <a:lnTo>
                  <a:pt x="3109" y="1774"/>
                </a:lnTo>
                <a:lnTo>
                  <a:pt x="2412" y="3501"/>
                </a:lnTo>
                <a:lnTo>
                  <a:pt x="2392" y="3545"/>
                </a:lnTo>
                <a:lnTo>
                  <a:pt x="2367" y="3586"/>
                </a:lnTo>
                <a:lnTo>
                  <a:pt x="2336" y="3623"/>
                </a:lnTo>
                <a:lnTo>
                  <a:pt x="2301" y="3655"/>
                </a:lnTo>
                <a:lnTo>
                  <a:pt x="2263" y="3684"/>
                </a:lnTo>
                <a:lnTo>
                  <a:pt x="2221" y="3706"/>
                </a:lnTo>
                <a:lnTo>
                  <a:pt x="2176" y="3725"/>
                </a:lnTo>
                <a:lnTo>
                  <a:pt x="2129" y="3738"/>
                </a:lnTo>
                <a:lnTo>
                  <a:pt x="2089" y="3743"/>
                </a:lnTo>
                <a:lnTo>
                  <a:pt x="2049" y="3746"/>
                </a:lnTo>
                <a:lnTo>
                  <a:pt x="2047" y="3746"/>
                </a:lnTo>
                <a:lnTo>
                  <a:pt x="2043" y="3746"/>
                </a:lnTo>
                <a:lnTo>
                  <a:pt x="2039" y="3746"/>
                </a:lnTo>
                <a:lnTo>
                  <a:pt x="1989" y="3741"/>
                </a:lnTo>
                <a:lnTo>
                  <a:pt x="1941" y="3731"/>
                </a:lnTo>
                <a:lnTo>
                  <a:pt x="1895" y="3714"/>
                </a:lnTo>
                <a:lnTo>
                  <a:pt x="1852" y="3693"/>
                </a:lnTo>
                <a:lnTo>
                  <a:pt x="1811" y="3665"/>
                </a:lnTo>
                <a:lnTo>
                  <a:pt x="1773" y="3632"/>
                </a:lnTo>
                <a:lnTo>
                  <a:pt x="115" y="2008"/>
                </a:lnTo>
                <a:lnTo>
                  <a:pt x="83" y="1971"/>
                </a:lnTo>
                <a:lnTo>
                  <a:pt x="55" y="1932"/>
                </a:lnTo>
                <a:lnTo>
                  <a:pt x="33" y="1890"/>
                </a:lnTo>
                <a:lnTo>
                  <a:pt x="16" y="1846"/>
                </a:lnTo>
                <a:lnTo>
                  <a:pt x="5" y="1801"/>
                </a:lnTo>
                <a:lnTo>
                  <a:pt x="0" y="1755"/>
                </a:lnTo>
                <a:lnTo>
                  <a:pt x="0" y="1708"/>
                </a:lnTo>
                <a:lnTo>
                  <a:pt x="5" y="1660"/>
                </a:lnTo>
                <a:lnTo>
                  <a:pt x="17" y="1614"/>
                </a:lnTo>
                <a:lnTo>
                  <a:pt x="35" y="1570"/>
                </a:lnTo>
                <a:lnTo>
                  <a:pt x="57" y="1529"/>
                </a:lnTo>
                <a:lnTo>
                  <a:pt x="84" y="1491"/>
                </a:lnTo>
                <a:lnTo>
                  <a:pt x="116" y="1457"/>
                </a:lnTo>
                <a:lnTo>
                  <a:pt x="151" y="1426"/>
                </a:lnTo>
                <a:lnTo>
                  <a:pt x="191" y="1400"/>
                </a:lnTo>
                <a:lnTo>
                  <a:pt x="233" y="1377"/>
                </a:lnTo>
                <a:lnTo>
                  <a:pt x="2003" y="675"/>
                </a:lnTo>
                <a:lnTo>
                  <a:pt x="1983" y="636"/>
                </a:lnTo>
                <a:lnTo>
                  <a:pt x="1967" y="594"/>
                </a:lnTo>
                <a:lnTo>
                  <a:pt x="1957" y="551"/>
                </a:lnTo>
                <a:lnTo>
                  <a:pt x="1955" y="506"/>
                </a:lnTo>
                <a:lnTo>
                  <a:pt x="1957" y="463"/>
                </a:lnTo>
                <a:lnTo>
                  <a:pt x="1965" y="421"/>
                </a:lnTo>
                <a:lnTo>
                  <a:pt x="1979" y="381"/>
                </a:lnTo>
                <a:lnTo>
                  <a:pt x="1997" y="345"/>
                </a:lnTo>
                <a:lnTo>
                  <a:pt x="2021" y="309"/>
                </a:lnTo>
                <a:lnTo>
                  <a:pt x="2049" y="277"/>
                </a:lnTo>
                <a:lnTo>
                  <a:pt x="2233" y="95"/>
                </a:lnTo>
                <a:lnTo>
                  <a:pt x="2267" y="67"/>
                </a:lnTo>
                <a:lnTo>
                  <a:pt x="2301" y="43"/>
                </a:lnTo>
                <a:lnTo>
                  <a:pt x="2340" y="25"/>
                </a:lnTo>
                <a:lnTo>
                  <a:pt x="2380" y="10"/>
                </a:lnTo>
                <a:lnTo>
                  <a:pt x="2421" y="2"/>
                </a:lnTo>
                <a:lnTo>
                  <a:pt x="2465" y="0"/>
                </a:lnTo>
                <a:close/>
              </a:path>
            </a:pathLst>
          </a:custGeom>
          <a:solidFill>
            <a:srgbClr val="0070C0"/>
          </a:solidFill>
          <a:ln w="63500">
            <a:noFill/>
          </a:ln>
          <a:effectLst>
            <a:outerShdw blurRad="508000" dist="190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>
              <a:buClrTx/>
              <a:buSzTx/>
              <a:buFontTx/>
            </a:pPr>
            <a:endParaRPr lang="en-US" sz="1400" b="1">
              <a:cs typeface="+mn-ea"/>
              <a:sym typeface="+mn-lt"/>
            </a:endParaRPr>
          </a:p>
        </p:txBody>
      </p:sp>
      <p:sp>
        <p:nvSpPr>
          <p:cNvPr id="18" name="Freeform 92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8404225" y="4209415"/>
            <a:ext cx="64770" cy="64770"/>
          </a:xfrm>
          <a:custGeom>
            <a:avLst/>
            <a:gdLst>
              <a:gd name="T0" fmla="*/ 287 w 652"/>
              <a:gd name="T1" fmla="*/ 133 h 646"/>
              <a:gd name="T2" fmla="*/ 217 w 652"/>
              <a:gd name="T3" fmla="*/ 162 h 646"/>
              <a:gd name="T4" fmla="*/ 164 w 652"/>
              <a:gd name="T5" fmla="*/ 215 h 646"/>
              <a:gd name="T6" fmla="*/ 135 w 652"/>
              <a:gd name="T7" fmla="*/ 284 h 646"/>
              <a:gd name="T8" fmla="*/ 135 w 652"/>
              <a:gd name="T9" fmla="*/ 362 h 646"/>
              <a:gd name="T10" fmla="*/ 164 w 652"/>
              <a:gd name="T11" fmla="*/ 432 h 646"/>
              <a:gd name="T12" fmla="*/ 217 w 652"/>
              <a:gd name="T13" fmla="*/ 483 h 646"/>
              <a:gd name="T14" fmla="*/ 287 w 652"/>
              <a:gd name="T15" fmla="*/ 512 h 646"/>
              <a:gd name="T16" fmla="*/ 365 w 652"/>
              <a:gd name="T17" fmla="*/ 512 h 646"/>
              <a:gd name="T18" fmla="*/ 436 w 652"/>
              <a:gd name="T19" fmla="*/ 483 h 646"/>
              <a:gd name="T20" fmla="*/ 488 w 652"/>
              <a:gd name="T21" fmla="*/ 432 h 646"/>
              <a:gd name="T22" fmla="*/ 517 w 652"/>
              <a:gd name="T23" fmla="*/ 362 h 646"/>
              <a:gd name="T24" fmla="*/ 517 w 652"/>
              <a:gd name="T25" fmla="*/ 284 h 646"/>
              <a:gd name="T26" fmla="*/ 488 w 652"/>
              <a:gd name="T27" fmla="*/ 215 h 646"/>
              <a:gd name="T28" fmla="*/ 436 w 652"/>
              <a:gd name="T29" fmla="*/ 162 h 646"/>
              <a:gd name="T30" fmla="*/ 365 w 652"/>
              <a:gd name="T31" fmla="*/ 133 h 646"/>
              <a:gd name="T32" fmla="*/ 325 w 652"/>
              <a:gd name="T33" fmla="*/ 0 h 646"/>
              <a:gd name="T34" fmla="*/ 420 w 652"/>
              <a:gd name="T35" fmla="*/ 14 h 646"/>
              <a:gd name="T36" fmla="*/ 504 w 652"/>
              <a:gd name="T37" fmla="*/ 52 h 646"/>
              <a:gd name="T38" fmla="*/ 572 w 652"/>
              <a:gd name="T39" fmla="*/ 111 h 646"/>
              <a:gd name="T40" fmla="*/ 621 w 652"/>
              <a:gd name="T41" fmla="*/ 187 h 646"/>
              <a:gd name="T42" fmla="*/ 648 w 652"/>
              <a:gd name="T43" fmla="*/ 276 h 646"/>
              <a:gd name="T44" fmla="*/ 648 w 652"/>
              <a:gd name="T45" fmla="*/ 371 h 646"/>
              <a:gd name="T46" fmla="*/ 621 w 652"/>
              <a:gd name="T47" fmla="*/ 459 h 646"/>
              <a:gd name="T48" fmla="*/ 572 w 652"/>
              <a:gd name="T49" fmla="*/ 535 h 646"/>
              <a:gd name="T50" fmla="*/ 504 w 652"/>
              <a:gd name="T51" fmla="*/ 594 h 646"/>
              <a:gd name="T52" fmla="*/ 420 w 652"/>
              <a:gd name="T53" fmla="*/ 632 h 646"/>
              <a:gd name="T54" fmla="*/ 325 w 652"/>
              <a:gd name="T55" fmla="*/ 646 h 646"/>
              <a:gd name="T56" fmla="*/ 232 w 652"/>
              <a:gd name="T57" fmla="*/ 632 h 646"/>
              <a:gd name="T58" fmla="*/ 148 w 652"/>
              <a:gd name="T59" fmla="*/ 594 h 646"/>
              <a:gd name="T60" fmla="*/ 80 w 652"/>
              <a:gd name="T61" fmla="*/ 535 h 646"/>
              <a:gd name="T62" fmla="*/ 31 w 652"/>
              <a:gd name="T63" fmla="*/ 459 h 646"/>
              <a:gd name="T64" fmla="*/ 4 w 652"/>
              <a:gd name="T65" fmla="*/ 371 h 646"/>
              <a:gd name="T66" fmla="*/ 4 w 652"/>
              <a:gd name="T67" fmla="*/ 276 h 646"/>
              <a:gd name="T68" fmla="*/ 31 w 652"/>
              <a:gd name="T69" fmla="*/ 187 h 646"/>
              <a:gd name="T70" fmla="*/ 80 w 652"/>
              <a:gd name="T71" fmla="*/ 111 h 646"/>
              <a:gd name="T72" fmla="*/ 148 w 652"/>
              <a:gd name="T73" fmla="*/ 52 h 646"/>
              <a:gd name="T74" fmla="*/ 232 w 652"/>
              <a:gd name="T75" fmla="*/ 14 h 646"/>
              <a:gd name="T76" fmla="*/ 325 w 652"/>
              <a:gd name="T77" fmla="*/ 0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52" h="646">
                <a:moveTo>
                  <a:pt x="325" y="129"/>
                </a:moveTo>
                <a:lnTo>
                  <a:pt x="287" y="133"/>
                </a:lnTo>
                <a:lnTo>
                  <a:pt x="249" y="145"/>
                </a:lnTo>
                <a:lnTo>
                  <a:pt x="217" y="162"/>
                </a:lnTo>
                <a:lnTo>
                  <a:pt x="188" y="186"/>
                </a:lnTo>
                <a:lnTo>
                  <a:pt x="164" y="215"/>
                </a:lnTo>
                <a:lnTo>
                  <a:pt x="145" y="248"/>
                </a:lnTo>
                <a:lnTo>
                  <a:pt x="135" y="284"/>
                </a:lnTo>
                <a:lnTo>
                  <a:pt x="131" y="323"/>
                </a:lnTo>
                <a:lnTo>
                  <a:pt x="135" y="362"/>
                </a:lnTo>
                <a:lnTo>
                  <a:pt x="145" y="399"/>
                </a:lnTo>
                <a:lnTo>
                  <a:pt x="164" y="432"/>
                </a:lnTo>
                <a:lnTo>
                  <a:pt x="188" y="459"/>
                </a:lnTo>
                <a:lnTo>
                  <a:pt x="217" y="483"/>
                </a:lnTo>
                <a:lnTo>
                  <a:pt x="249" y="502"/>
                </a:lnTo>
                <a:lnTo>
                  <a:pt x="287" y="512"/>
                </a:lnTo>
                <a:lnTo>
                  <a:pt x="325" y="516"/>
                </a:lnTo>
                <a:lnTo>
                  <a:pt x="365" y="512"/>
                </a:lnTo>
                <a:lnTo>
                  <a:pt x="403" y="502"/>
                </a:lnTo>
                <a:lnTo>
                  <a:pt x="436" y="483"/>
                </a:lnTo>
                <a:lnTo>
                  <a:pt x="464" y="459"/>
                </a:lnTo>
                <a:lnTo>
                  <a:pt x="488" y="432"/>
                </a:lnTo>
                <a:lnTo>
                  <a:pt x="507" y="399"/>
                </a:lnTo>
                <a:lnTo>
                  <a:pt x="517" y="362"/>
                </a:lnTo>
                <a:lnTo>
                  <a:pt x="521" y="323"/>
                </a:lnTo>
                <a:lnTo>
                  <a:pt x="517" y="284"/>
                </a:lnTo>
                <a:lnTo>
                  <a:pt x="507" y="248"/>
                </a:lnTo>
                <a:lnTo>
                  <a:pt x="488" y="215"/>
                </a:lnTo>
                <a:lnTo>
                  <a:pt x="464" y="186"/>
                </a:lnTo>
                <a:lnTo>
                  <a:pt x="436" y="162"/>
                </a:lnTo>
                <a:lnTo>
                  <a:pt x="403" y="145"/>
                </a:lnTo>
                <a:lnTo>
                  <a:pt x="365" y="133"/>
                </a:lnTo>
                <a:lnTo>
                  <a:pt x="325" y="129"/>
                </a:lnTo>
                <a:close/>
                <a:moveTo>
                  <a:pt x="325" y="0"/>
                </a:moveTo>
                <a:lnTo>
                  <a:pt x="373" y="4"/>
                </a:lnTo>
                <a:lnTo>
                  <a:pt x="420" y="14"/>
                </a:lnTo>
                <a:lnTo>
                  <a:pt x="463" y="30"/>
                </a:lnTo>
                <a:lnTo>
                  <a:pt x="504" y="52"/>
                </a:lnTo>
                <a:lnTo>
                  <a:pt x="540" y="79"/>
                </a:lnTo>
                <a:lnTo>
                  <a:pt x="572" y="111"/>
                </a:lnTo>
                <a:lnTo>
                  <a:pt x="599" y="148"/>
                </a:lnTo>
                <a:lnTo>
                  <a:pt x="621" y="187"/>
                </a:lnTo>
                <a:lnTo>
                  <a:pt x="637" y="229"/>
                </a:lnTo>
                <a:lnTo>
                  <a:pt x="648" y="276"/>
                </a:lnTo>
                <a:lnTo>
                  <a:pt x="652" y="323"/>
                </a:lnTo>
                <a:lnTo>
                  <a:pt x="648" y="371"/>
                </a:lnTo>
                <a:lnTo>
                  <a:pt x="637" y="416"/>
                </a:lnTo>
                <a:lnTo>
                  <a:pt x="621" y="459"/>
                </a:lnTo>
                <a:lnTo>
                  <a:pt x="599" y="499"/>
                </a:lnTo>
                <a:lnTo>
                  <a:pt x="572" y="535"/>
                </a:lnTo>
                <a:lnTo>
                  <a:pt x="540" y="566"/>
                </a:lnTo>
                <a:lnTo>
                  <a:pt x="504" y="594"/>
                </a:lnTo>
                <a:lnTo>
                  <a:pt x="463" y="616"/>
                </a:lnTo>
                <a:lnTo>
                  <a:pt x="420" y="632"/>
                </a:lnTo>
                <a:lnTo>
                  <a:pt x="373" y="643"/>
                </a:lnTo>
                <a:lnTo>
                  <a:pt x="325" y="646"/>
                </a:lnTo>
                <a:lnTo>
                  <a:pt x="277" y="643"/>
                </a:lnTo>
                <a:lnTo>
                  <a:pt x="232" y="632"/>
                </a:lnTo>
                <a:lnTo>
                  <a:pt x="188" y="616"/>
                </a:lnTo>
                <a:lnTo>
                  <a:pt x="148" y="594"/>
                </a:lnTo>
                <a:lnTo>
                  <a:pt x="112" y="566"/>
                </a:lnTo>
                <a:lnTo>
                  <a:pt x="80" y="535"/>
                </a:lnTo>
                <a:lnTo>
                  <a:pt x="52" y="499"/>
                </a:lnTo>
                <a:lnTo>
                  <a:pt x="31" y="459"/>
                </a:lnTo>
                <a:lnTo>
                  <a:pt x="13" y="416"/>
                </a:lnTo>
                <a:lnTo>
                  <a:pt x="4" y="371"/>
                </a:lnTo>
                <a:lnTo>
                  <a:pt x="0" y="323"/>
                </a:lnTo>
                <a:lnTo>
                  <a:pt x="4" y="276"/>
                </a:lnTo>
                <a:lnTo>
                  <a:pt x="13" y="229"/>
                </a:lnTo>
                <a:lnTo>
                  <a:pt x="31" y="187"/>
                </a:lnTo>
                <a:lnTo>
                  <a:pt x="52" y="148"/>
                </a:lnTo>
                <a:lnTo>
                  <a:pt x="80" y="111"/>
                </a:lnTo>
                <a:lnTo>
                  <a:pt x="112" y="79"/>
                </a:lnTo>
                <a:lnTo>
                  <a:pt x="148" y="52"/>
                </a:lnTo>
                <a:lnTo>
                  <a:pt x="188" y="30"/>
                </a:lnTo>
                <a:lnTo>
                  <a:pt x="232" y="14"/>
                </a:lnTo>
                <a:lnTo>
                  <a:pt x="277" y="4"/>
                </a:lnTo>
                <a:lnTo>
                  <a:pt x="325" y="0"/>
                </a:lnTo>
                <a:close/>
              </a:path>
            </a:pathLst>
          </a:custGeom>
          <a:solidFill>
            <a:srgbClr val="0070C0"/>
          </a:solidFill>
          <a:ln w="63500">
            <a:noFill/>
          </a:ln>
          <a:effectLst>
            <a:outerShdw blurRad="508000" dist="190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>
              <a:buClrTx/>
              <a:buSzTx/>
              <a:buFontTx/>
            </a:pPr>
            <a:endParaRPr lang="en-US" sz="1400" b="1">
              <a:cs typeface="+mn-ea"/>
              <a:sym typeface="+mn-lt"/>
            </a:endParaRPr>
          </a:p>
        </p:txBody>
      </p:sp>
      <p:sp>
        <p:nvSpPr>
          <p:cNvPr id="19" name="Freeform 93"/>
          <p:cNvSpPr>
            <a:spLocks noEditPoints="1"/>
          </p:cNvSpPr>
          <p:nvPr>
            <p:custDataLst>
              <p:tags r:id="rId11"/>
            </p:custDataLst>
          </p:nvPr>
        </p:nvSpPr>
        <p:spPr bwMode="auto">
          <a:xfrm>
            <a:off x="8573770" y="4009390"/>
            <a:ext cx="64770" cy="64770"/>
          </a:xfrm>
          <a:custGeom>
            <a:avLst/>
            <a:gdLst>
              <a:gd name="T0" fmla="*/ 286 w 652"/>
              <a:gd name="T1" fmla="*/ 133 h 646"/>
              <a:gd name="T2" fmla="*/ 217 w 652"/>
              <a:gd name="T3" fmla="*/ 162 h 646"/>
              <a:gd name="T4" fmla="*/ 164 w 652"/>
              <a:gd name="T5" fmla="*/ 214 h 646"/>
              <a:gd name="T6" fmla="*/ 134 w 652"/>
              <a:gd name="T7" fmla="*/ 284 h 646"/>
              <a:gd name="T8" fmla="*/ 134 w 652"/>
              <a:gd name="T9" fmla="*/ 362 h 646"/>
              <a:gd name="T10" fmla="*/ 164 w 652"/>
              <a:gd name="T11" fmla="*/ 430 h 646"/>
              <a:gd name="T12" fmla="*/ 217 w 652"/>
              <a:gd name="T13" fmla="*/ 483 h 646"/>
              <a:gd name="T14" fmla="*/ 286 w 652"/>
              <a:gd name="T15" fmla="*/ 512 h 646"/>
              <a:gd name="T16" fmla="*/ 365 w 652"/>
              <a:gd name="T17" fmla="*/ 512 h 646"/>
              <a:gd name="T18" fmla="*/ 436 w 652"/>
              <a:gd name="T19" fmla="*/ 483 h 646"/>
              <a:gd name="T20" fmla="*/ 488 w 652"/>
              <a:gd name="T21" fmla="*/ 430 h 646"/>
              <a:gd name="T22" fmla="*/ 517 w 652"/>
              <a:gd name="T23" fmla="*/ 362 h 646"/>
              <a:gd name="T24" fmla="*/ 517 w 652"/>
              <a:gd name="T25" fmla="*/ 284 h 646"/>
              <a:gd name="T26" fmla="*/ 488 w 652"/>
              <a:gd name="T27" fmla="*/ 214 h 646"/>
              <a:gd name="T28" fmla="*/ 436 w 652"/>
              <a:gd name="T29" fmla="*/ 162 h 646"/>
              <a:gd name="T30" fmla="*/ 365 w 652"/>
              <a:gd name="T31" fmla="*/ 133 h 646"/>
              <a:gd name="T32" fmla="*/ 326 w 652"/>
              <a:gd name="T33" fmla="*/ 0 h 646"/>
              <a:gd name="T34" fmla="*/ 420 w 652"/>
              <a:gd name="T35" fmla="*/ 13 h 646"/>
              <a:gd name="T36" fmla="*/ 504 w 652"/>
              <a:gd name="T37" fmla="*/ 51 h 646"/>
              <a:gd name="T38" fmla="*/ 572 w 652"/>
              <a:gd name="T39" fmla="*/ 111 h 646"/>
              <a:gd name="T40" fmla="*/ 621 w 652"/>
              <a:gd name="T41" fmla="*/ 186 h 646"/>
              <a:gd name="T42" fmla="*/ 649 w 652"/>
              <a:gd name="T43" fmla="*/ 274 h 646"/>
              <a:gd name="T44" fmla="*/ 649 w 652"/>
              <a:gd name="T45" fmla="*/ 370 h 646"/>
              <a:gd name="T46" fmla="*/ 621 w 652"/>
              <a:gd name="T47" fmla="*/ 458 h 646"/>
              <a:gd name="T48" fmla="*/ 572 w 652"/>
              <a:gd name="T49" fmla="*/ 535 h 646"/>
              <a:gd name="T50" fmla="*/ 504 w 652"/>
              <a:gd name="T51" fmla="*/ 593 h 646"/>
              <a:gd name="T52" fmla="*/ 420 w 652"/>
              <a:gd name="T53" fmla="*/ 631 h 646"/>
              <a:gd name="T54" fmla="*/ 326 w 652"/>
              <a:gd name="T55" fmla="*/ 646 h 646"/>
              <a:gd name="T56" fmla="*/ 232 w 652"/>
              <a:gd name="T57" fmla="*/ 631 h 646"/>
              <a:gd name="T58" fmla="*/ 149 w 652"/>
              <a:gd name="T59" fmla="*/ 593 h 646"/>
              <a:gd name="T60" fmla="*/ 80 w 652"/>
              <a:gd name="T61" fmla="*/ 535 h 646"/>
              <a:gd name="T62" fmla="*/ 30 w 652"/>
              <a:gd name="T63" fmla="*/ 458 h 646"/>
              <a:gd name="T64" fmla="*/ 4 w 652"/>
              <a:gd name="T65" fmla="*/ 370 h 646"/>
              <a:gd name="T66" fmla="*/ 4 w 652"/>
              <a:gd name="T67" fmla="*/ 274 h 646"/>
              <a:gd name="T68" fmla="*/ 30 w 652"/>
              <a:gd name="T69" fmla="*/ 186 h 646"/>
              <a:gd name="T70" fmla="*/ 80 w 652"/>
              <a:gd name="T71" fmla="*/ 111 h 646"/>
              <a:gd name="T72" fmla="*/ 149 w 652"/>
              <a:gd name="T73" fmla="*/ 51 h 646"/>
              <a:gd name="T74" fmla="*/ 232 w 652"/>
              <a:gd name="T75" fmla="*/ 13 h 646"/>
              <a:gd name="T76" fmla="*/ 326 w 652"/>
              <a:gd name="T77" fmla="*/ 0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52" h="646">
                <a:moveTo>
                  <a:pt x="326" y="129"/>
                </a:moveTo>
                <a:lnTo>
                  <a:pt x="286" y="133"/>
                </a:lnTo>
                <a:lnTo>
                  <a:pt x="250" y="144"/>
                </a:lnTo>
                <a:lnTo>
                  <a:pt x="217" y="162"/>
                </a:lnTo>
                <a:lnTo>
                  <a:pt x="188" y="186"/>
                </a:lnTo>
                <a:lnTo>
                  <a:pt x="164" y="214"/>
                </a:lnTo>
                <a:lnTo>
                  <a:pt x="146" y="247"/>
                </a:lnTo>
                <a:lnTo>
                  <a:pt x="134" y="284"/>
                </a:lnTo>
                <a:lnTo>
                  <a:pt x="130" y="322"/>
                </a:lnTo>
                <a:lnTo>
                  <a:pt x="134" y="362"/>
                </a:lnTo>
                <a:lnTo>
                  <a:pt x="146" y="397"/>
                </a:lnTo>
                <a:lnTo>
                  <a:pt x="164" y="430"/>
                </a:lnTo>
                <a:lnTo>
                  <a:pt x="188" y="459"/>
                </a:lnTo>
                <a:lnTo>
                  <a:pt x="217" y="483"/>
                </a:lnTo>
                <a:lnTo>
                  <a:pt x="250" y="500"/>
                </a:lnTo>
                <a:lnTo>
                  <a:pt x="286" y="512"/>
                </a:lnTo>
                <a:lnTo>
                  <a:pt x="326" y="516"/>
                </a:lnTo>
                <a:lnTo>
                  <a:pt x="365" y="512"/>
                </a:lnTo>
                <a:lnTo>
                  <a:pt x="402" y="500"/>
                </a:lnTo>
                <a:lnTo>
                  <a:pt x="436" y="483"/>
                </a:lnTo>
                <a:lnTo>
                  <a:pt x="464" y="459"/>
                </a:lnTo>
                <a:lnTo>
                  <a:pt x="488" y="430"/>
                </a:lnTo>
                <a:lnTo>
                  <a:pt x="506" y="397"/>
                </a:lnTo>
                <a:lnTo>
                  <a:pt x="517" y="362"/>
                </a:lnTo>
                <a:lnTo>
                  <a:pt x="521" y="322"/>
                </a:lnTo>
                <a:lnTo>
                  <a:pt x="517" y="284"/>
                </a:lnTo>
                <a:lnTo>
                  <a:pt x="506" y="247"/>
                </a:lnTo>
                <a:lnTo>
                  <a:pt x="488" y="214"/>
                </a:lnTo>
                <a:lnTo>
                  <a:pt x="464" y="186"/>
                </a:lnTo>
                <a:lnTo>
                  <a:pt x="436" y="162"/>
                </a:lnTo>
                <a:lnTo>
                  <a:pt x="402" y="144"/>
                </a:lnTo>
                <a:lnTo>
                  <a:pt x="365" y="133"/>
                </a:lnTo>
                <a:lnTo>
                  <a:pt x="326" y="129"/>
                </a:lnTo>
                <a:close/>
                <a:moveTo>
                  <a:pt x="326" y="0"/>
                </a:moveTo>
                <a:lnTo>
                  <a:pt x="374" y="4"/>
                </a:lnTo>
                <a:lnTo>
                  <a:pt x="420" y="13"/>
                </a:lnTo>
                <a:lnTo>
                  <a:pt x="464" y="30"/>
                </a:lnTo>
                <a:lnTo>
                  <a:pt x="504" y="51"/>
                </a:lnTo>
                <a:lnTo>
                  <a:pt x="540" y="79"/>
                </a:lnTo>
                <a:lnTo>
                  <a:pt x="572" y="111"/>
                </a:lnTo>
                <a:lnTo>
                  <a:pt x="600" y="146"/>
                </a:lnTo>
                <a:lnTo>
                  <a:pt x="621" y="186"/>
                </a:lnTo>
                <a:lnTo>
                  <a:pt x="638" y="230"/>
                </a:lnTo>
                <a:lnTo>
                  <a:pt x="649" y="274"/>
                </a:lnTo>
                <a:lnTo>
                  <a:pt x="652" y="322"/>
                </a:lnTo>
                <a:lnTo>
                  <a:pt x="649" y="370"/>
                </a:lnTo>
                <a:lnTo>
                  <a:pt x="638" y="416"/>
                </a:lnTo>
                <a:lnTo>
                  <a:pt x="621" y="458"/>
                </a:lnTo>
                <a:lnTo>
                  <a:pt x="600" y="498"/>
                </a:lnTo>
                <a:lnTo>
                  <a:pt x="572" y="535"/>
                </a:lnTo>
                <a:lnTo>
                  <a:pt x="540" y="566"/>
                </a:lnTo>
                <a:lnTo>
                  <a:pt x="504" y="593"/>
                </a:lnTo>
                <a:lnTo>
                  <a:pt x="464" y="615"/>
                </a:lnTo>
                <a:lnTo>
                  <a:pt x="420" y="631"/>
                </a:lnTo>
                <a:lnTo>
                  <a:pt x="374" y="642"/>
                </a:lnTo>
                <a:lnTo>
                  <a:pt x="326" y="646"/>
                </a:lnTo>
                <a:lnTo>
                  <a:pt x="278" y="642"/>
                </a:lnTo>
                <a:lnTo>
                  <a:pt x="232" y="631"/>
                </a:lnTo>
                <a:lnTo>
                  <a:pt x="189" y="615"/>
                </a:lnTo>
                <a:lnTo>
                  <a:pt x="149" y="593"/>
                </a:lnTo>
                <a:lnTo>
                  <a:pt x="112" y="566"/>
                </a:lnTo>
                <a:lnTo>
                  <a:pt x="80" y="535"/>
                </a:lnTo>
                <a:lnTo>
                  <a:pt x="53" y="498"/>
                </a:lnTo>
                <a:lnTo>
                  <a:pt x="30" y="458"/>
                </a:lnTo>
                <a:lnTo>
                  <a:pt x="14" y="416"/>
                </a:lnTo>
                <a:lnTo>
                  <a:pt x="4" y="370"/>
                </a:lnTo>
                <a:lnTo>
                  <a:pt x="0" y="322"/>
                </a:lnTo>
                <a:lnTo>
                  <a:pt x="4" y="274"/>
                </a:lnTo>
                <a:lnTo>
                  <a:pt x="14" y="230"/>
                </a:lnTo>
                <a:lnTo>
                  <a:pt x="30" y="186"/>
                </a:lnTo>
                <a:lnTo>
                  <a:pt x="53" y="146"/>
                </a:lnTo>
                <a:lnTo>
                  <a:pt x="80" y="111"/>
                </a:lnTo>
                <a:lnTo>
                  <a:pt x="112" y="79"/>
                </a:lnTo>
                <a:lnTo>
                  <a:pt x="149" y="51"/>
                </a:lnTo>
                <a:lnTo>
                  <a:pt x="189" y="30"/>
                </a:lnTo>
                <a:lnTo>
                  <a:pt x="232" y="13"/>
                </a:lnTo>
                <a:lnTo>
                  <a:pt x="278" y="4"/>
                </a:lnTo>
                <a:lnTo>
                  <a:pt x="326" y="0"/>
                </a:lnTo>
                <a:close/>
              </a:path>
            </a:pathLst>
          </a:custGeom>
          <a:solidFill>
            <a:srgbClr val="0070C0"/>
          </a:solidFill>
          <a:ln w="63500">
            <a:noFill/>
          </a:ln>
          <a:effectLst>
            <a:outerShdw blurRad="508000" dist="190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>
              <a:buClrTx/>
              <a:buSzTx/>
              <a:buFontTx/>
            </a:pPr>
            <a:endParaRPr lang="en-US" sz="1400" b="1">
              <a:cs typeface="+mn-ea"/>
              <a:sym typeface="+mn-lt"/>
            </a:endParaRPr>
          </a:p>
        </p:txBody>
      </p:sp>
      <p:sp>
        <p:nvSpPr>
          <p:cNvPr id="46" name="Freeform 94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8326120" y="4196080"/>
            <a:ext cx="52070" cy="52070"/>
          </a:xfrm>
          <a:custGeom>
            <a:avLst/>
            <a:gdLst>
              <a:gd name="T0" fmla="*/ 229 w 521"/>
              <a:gd name="T1" fmla="*/ 133 h 517"/>
              <a:gd name="T2" fmla="*/ 178 w 521"/>
              <a:gd name="T3" fmla="*/ 158 h 517"/>
              <a:gd name="T4" fmla="*/ 142 w 521"/>
              <a:gd name="T5" fmla="*/ 201 h 517"/>
              <a:gd name="T6" fmla="*/ 129 w 521"/>
              <a:gd name="T7" fmla="*/ 258 h 517"/>
              <a:gd name="T8" fmla="*/ 142 w 521"/>
              <a:gd name="T9" fmla="*/ 315 h 517"/>
              <a:gd name="T10" fmla="*/ 178 w 521"/>
              <a:gd name="T11" fmla="*/ 358 h 517"/>
              <a:gd name="T12" fmla="*/ 229 w 521"/>
              <a:gd name="T13" fmla="*/ 384 h 517"/>
              <a:gd name="T14" fmla="*/ 289 w 521"/>
              <a:gd name="T15" fmla="*/ 384 h 517"/>
              <a:gd name="T16" fmla="*/ 341 w 521"/>
              <a:gd name="T17" fmla="*/ 358 h 517"/>
              <a:gd name="T18" fmla="*/ 377 w 521"/>
              <a:gd name="T19" fmla="*/ 315 h 517"/>
              <a:gd name="T20" fmla="*/ 390 w 521"/>
              <a:gd name="T21" fmla="*/ 258 h 517"/>
              <a:gd name="T22" fmla="*/ 377 w 521"/>
              <a:gd name="T23" fmla="*/ 201 h 517"/>
              <a:gd name="T24" fmla="*/ 341 w 521"/>
              <a:gd name="T25" fmla="*/ 158 h 517"/>
              <a:gd name="T26" fmla="*/ 289 w 521"/>
              <a:gd name="T27" fmla="*/ 133 h 517"/>
              <a:gd name="T28" fmla="*/ 260 w 521"/>
              <a:gd name="T29" fmla="*/ 0 h 517"/>
              <a:gd name="T30" fmla="*/ 350 w 521"/>
              <a:gd name="T31" fmla="*/ 16 h 517"/>
              <a:gd name="T32" fmla="*/ 428 w 521"/>
              <a:gd name="T33" fmla="*/ 61 h 517"/>
              <a:gd name="T34" fmla="*/ 485 w 521"/>
              <a:gd name="T35" fmla="*/ 129 h 517"/>
              <a:gd name="T36" fmla="*/ 517 w 521"/>
              <a:gd name="T37" fmla="*/ 212 h 517"/>
              <a:gd name="T38" fmla="*/ 517 w 521"/>
              <a:gd name="T39" fmla="*/ 304 h 517"/>
              <a:gd name="T40" fmla="*/ 485 w 521"/>
              <a:gd name="T41" fmla="*/ 389 h 517"/>
              <a:gd name="T42" fmla="*/ 428 w 521"/>
              <a:gd name="T43" fmla="*/ 455 h 517"/>
              <a:gd name="T44" fmla="*/ 350 w 521"/>
              <a:gd name="T45" fmla="*/ 500 h 517"/>
              <a:gd name="T46" fmla="*/ 260 w 521"/>
              <a:gd name="T47" fmla="*/ 517 h 517"/>
              <a:gd name="T48" fmla="*/ 177 w 521"/>
              <a:gd name="T49" fmla="*/ 504 h 517"/>
              <a:gd name="T50" fmla="*/ 106 w 521"/>
              <a:gd name="T51" fmla="*/ 467 h 517"/>
              <a:gd name="T52" fmla="*/ 49 w 521"/>
              <a:gd name="T53" fmla="*/ 410 h 517"/>
              <a:gd name="T54" fmla="*/ 13 w 521"/>
              <a:gd name="T55" fmla="*/ 340 h 517"/>
              <a:gd name="T56" fmla="*/ 0 w 521"/>
              <a:gd name="T57" fmla="*/ 258 h 517"/>
              <a:gd name="T58" fmla="*/ 13 w 521"/>
              <a:gd name="T59" fmla="*/ 176 h 517"/>
              <a:gd name="T60" fmla="*/ 49 w 521"/>
              <a:gd name="T61" fmla="*/ 106 h 517"/>
              <a:gd name="T62" fmla="*/ 106 w 521"/>
              <a:gd name="T63" fmla="*/ 49 h 517"/>
              <a:gd name="T64" fmla="*/ 177 w 521"/>
              <a:gd name="T65" fmla="*/ 14 h 517"/>
              <a:gd name="T66" fmla="*/ 260 w 521"/>
              <a:gd name="T67" fmla="*/ 0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21" h="517">
                <a:moveTo>
                  <a:pt x="260" y="129"/>
                </a:moveTo>
                <a:lnTo>
                  <a:pt x="229" y="133"/>
                </a:lnTo>
                <a:lnTo>
                  <a:pt x="202" y="142"/>
                </a:lnTo>
                <a:lnTo>
                  <a:pt x="178" y="158"/>
                </a:lnTo>
                <a:lnTo>
                  <a:pt x="158" y="176"/>
                </a:lnTo>
                <a:lnTo>
                  <a:pt x="142" y="201"/>
                </a:lnTo>
                <a:lnTo>
                  <a:pt x="133" y="229"/>
                </a:lnTo>
                <a:lnTo>
                  <a:pt x="129" y="258"/>
                </a:lnTo>
                <a:lnTo>
                  <a:pt x="133" y="288"/>
                </a:lnTo>
                <a:lnTo>
                  <a:pt x="142" y="315"/>
                </a:lnTo>
                <a:lnTo>
                  <a:pt x="158" y="339"/>
                </a:lnTo>
                <a:lnTo>
                  <a:pt x="178" y="358"/>
                </a:lnTo>
                <a:lnTo>
                  <a:pt x="202" y="374"/>
                </a:lnTo>
                <a:lnTo>
                  <a:pt x="229" y="384"/>
                </a:lnTo>
                <a:lnTo>
                  <a:pt x="260" y="388"/>
                </a:lnTo>
                <a:lnTo>
                  <a:pt x="289" y="384"/>
                </a:lnTo>
                <a:lnTo>
                  <a:pt x="317" y="374"/>
                </a:lnTo>
                <a:lnTo>
                  <a:pt x="341" y="358"/>
                </a:lnTo>
                <a:lnTo>
                  <a:pt x="361" y="339"/>
                </a:lnTo>
                <a:lnTo>
                  <a:pt x="377" y="315"/>
                </a:lnTo>
                <a:lnTo>
                  <a:pt x="386" y="288"/>
                </a:lnTo>
                <a:lnTo>
                  <a:pt x="390" y="258"/>
                </a:lnTo>
                <a:lnTo>
                  <a:pt x="386" y="229"/>
                </a:lnTo>
                <a:lnTo>
                  <a:pt x="377" y="201"/>
                </a:lnTo>
                <a:lnTo>
                  <a:pt x="361" y="176"/>
                </a:lnTo>
                <a:lnTo>
                  <a:pt x="341" y="158"/>
                </a:lnTo>
                <a:lnTo>
                  <a:pt x="317" y="142"/>
                </a:lnTo>
                <a:lnTo>
                  <a:pt x="289" y="133"/>
                </a:lnTo>
                <a:lnTo>
                  <a:pt x="260" y="129"/>
                </a:lnTo>
                <a:close/>
                <a:moveTo>
                  <a:pt x="260" y="0"/>
                </a:moveTo>
                <a:lnTo>
                  <a:pt x="306" y="4"/>
                </a:lnTo>
                <a:lnTo>
                  <a:pt x="350" y="16"/>
                </a:lnTo>
                <a:lnTo>
                  <a:pt x="392" y="35"/>
                </a:lnTo>
                <a:lnTo>
                  <a:pt x="428" y="61"/>
                </a:lnTo>
                <a:lnTo>
                  <a:pt x="460" y="92"/>
                </a:lnTo>
                <a:lnTo>
                  <a:pt x="485" y="129"/>
                </a:lnTo>
                <a:lnTo>
                  <a:pt x="504" y="168"/>
                </a:lnTo>
                <a:lnTo>
                  <a:pt x="517" y="212"/>
                </a:lnTo>
                <a:lnTo>
                  <a:pt x="521" y="258"/>
                </a:lnTo>
                <a:lnTo>
                  <a:pt x="517" y="304"/>
                </a:lnTo>
                <a:lnTo>
                  <a:pt x="504" y="348"/>
                </a:lnTo>
                <a:lnTo>
                  <a:pt x="485" y="389"/>
                </a:lnTo>
                <a:lnTo>
                  <a:pt x="460" y="425"/>
                </a:lnTo>
                <a:lnTo>
                  <a:pt x="428" y="455"/>
                </a:lnTo>
                <a:lnTo>
                  <a:pt x="392" y="481"/>
                </a:lnTo>
                <a:lnTo>
                  <a:pt x="350" y="500"/>
                </a:lnTo>
                <a:lnTo>
                  <a:pt x="306" y="512"/>
                </a:lnTo>
                <a:lnTo>
                  <a:pt x="260" y="517"/>
                </a:lnTo>
                <a:lnTo>
                  <a:pt x="217" y="513"/>
                </a:lnTo>
                <a:lnTo>
                  <a:pt x="177" y="504"/>
                </a:lnTo>
                <a:lnTo>
                  <a:pt x="140" y="488"/>
                </a:lnTo>
                <a:lnTo>
                  <a:pt x="106" y="467"/>
                </a:lnTo>
                <a:lnTo>
                  <a:pt x="76" y="440"/>
                </a:lnTo>
                <a:lnTo>
                  <a:pt x="49" y="410"/>
                </a:lnTo>
                <a:lnTo>
                  <a:pt x="28" y="377"/>
                </a:lnTo>
                <a:lnTo>
                  <a:pt x="13" y="340"/>
                </a:lnTo>
                <a:lnTo>
                  <a:pt x="2" y="300"/>
                </a:lnTo>
                <a:lnTo>
                  <a:pt x="0" y="258"/>
                </a:lnTo>
                <a:lnTo>
                  <a:pt x="2" y="217"/>
                </a:lnTo>
                <a:lnTo>
                  <a:pt x="13" y="176"/>
                </a:lnTo>
                <a:lnTo>
                  <a:pt x="28" y="139"/>
                </a:lnTo>
                <a:lnTo>
                  <a:pt x="49" y="106"/>
                </a:lnTo>
                <a:lnTo>
                  <a:pt x="76" y="76"/>
                </a:lnTo>
                <a:lnTo>
                  <a:pt x="106" y="49"/>
                </a:lnTo>
                <a:lnTo>
                  <a:pt x="140" y="28"/>
                </a:lnTo>
                <a:lnTo>
                  <a:pt x="177" y="14"/>
                </a:lnTo>
                <a:lnTo>
                  <a:pt x="217" y="3"/>
                </a:lnTo>
                <a:lnTo>
                  <a:pt x="260" y="0"/>
                </a:lnTo>
                <a:close/>
              </a:path>
            </a:pathLst>
          </a:custGeom>
          <a:solidFill>
            <a:srgbClr val="0070C0"/>
          </a:solidFill>
          <a:ln w="63500">
            <a:noFill/>
          </a:ln>
          <a:effectLst>
            <a:outerShdw blurRad="508000" dist="190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>
              <a:buClrTx/>
              <a:buSzTx/>
              <a:buFontTx/>
            </a:pPr>
            <a:endParaRPr lang="en-US" sz="1400" b="1">
              <a:cs typeface="+mn-ea"/>
              <a:sym typeface="+mn-lt"/>
            </a:endParaRPr>
          </a:p>
        </p:txBody>
      </p:sp>
      <p:sp>
        <p:nvSpPr>
          <p:cNvPr id="47" name="Freeform 95"/>
          <p:cNvSpPr/>
          <p:nvPr>
            <p:custDataLst>
              <p:tags r:id="rId13"/>
            </p:custDataLst>
          </p:nvPr>
        </p:nvSpPr>
        <p:spPr bwMode="auto">
          <a:xfrm>
            <a:off x="8378190" y="4293235"/>
            <a:ext cx="26035" cy="26035"/>
          </a:xfrm>
          <a:custGeom>
            <a:avLst/>
            <a:gdLst>
              <a:gd name="T0" fmla="*/ 129 w 260"/>
              <a:gd name="T1" fmla="*/ 0 h 258"/>
              <a:gd name="T2" fmla="*/ 160 w 260"/>
              <a:gd name="T3" fmla="*/ 4 h 258"/>
              <a:gd name="T4" fmla="*/ 187 w 260"/>
              <a:gd name="T5" fmla="*/ 13 h 258"/>
              <a:gd name="T6" fmla="*/ 211 w 260"/>
              <a:gd name="T7" fmla="*/ 29 h 258"/>
              <a:gd name="T8" fmla="*/ 232 w 260"/>
              <a:gd name="T9" fmla="*/ 49 h 258"/>
              <a:gd name="T10" fmla="*/ 247 w 260"/>
              <a:gd name="T11" fmla="*/ 73 h 258"/>
              <a:gd name="T12" fmla="*/ 256 w 260"/>
              <a:gd name="T13" fmla="*/ 99 h 258"/>
              <a:gd name="T14" fmla="*/ 260 w 260"/>
              <a:gd name="T15" fmla="*/ 129 h 258"/>
              <a:gd name="T16" fmla="*/ 256 w 260"/>
              <a:gd name="T17" fmla="*/ 159 h 258"/>
              <a:gd name="T18" fmla="*/ 247 w 260"/>
              <a:gd name="T19" fmla="*/ 186 h 258"/>
              <a:gd name="T20" fmla="*/ 232 w 260"/>
              <a:gd name="T21" fmla="*/ 210 h 258"/>
              <a:gd name="T22" fmla="*/ 211 w 260"/>
              <a:gd name="T23" fmla="*/ 230 h 258"/>
              <a:gd name="T24" fmla="*/ 187 w 260"/>
              <a:gd name="T25" fmla="*/ 246 h 258"/>
              <a:gd name="T26" fmla="*/ 160 w 260"/>
              <a:gd name="T27" fmla="*/ 255 h 258"/>
              <a:gd name="T28" fmla="*/ 129 w 260"/>
              <a:gd name="T29" fmla="*/ 258 h 258"/>
              <a:gd name="T30" fmla="*/ 100 w 260"/>
              <a:gd name="T31" fmla="*/ 255 h 258"/>
              <a:gd name="T32" fmla="*/ 72 w 260"/>
              <a:gd name="T33" fmla="*/ 246 h 258"/>
              <a:gd name="T34" fmla="*/ 48 w 260"/>
              <a:gd name="T35" fmla="*/ 230 h 258"/>
              <a:gd name="T36" fmla="*/ 28 w 260"/>
              <a:gd name="T37" fmla="*/ 210 h 258"/>
              <a:gd name="T38" fmla="*/ 13 w 260"/>
              <a:gd name="T39" fmla="*/ 186 h 258"/>
              <a:gd name="T40" fmla="*/ 3 w 260"/>
              <a:gd name="T41" fmla="*/ 159 h 258"/>
              <a:gd name="T42" fmla="*/ 0 w 260"/>
              <a:gd name="T43" fmla="*/ 129 h 258"/>
              <a:gd name="T44" fmla="*/ 3 w 260"/>
              <a:gd name="T45" fmla="*/ 99 h 258"/>
              <a:gd name="T46" fmla="*/ 13 w 260"/>
              <a:gd name="T47" fmla="*/ 73 h 258"/>
              <a:gd name="T48" fmla="*/ 28 w 260"/>
              <a:gd name="T49" fmla="*/ 49 h 258"/>
              <a:gd name="T50" fmla="*/ 48 w 260"/>
              <a:gd name="T51" fmla="*/ 29 h 258"/>
              <a:gd name="T52" fmla="*/ 72 w 260"/>
              <a:gd name="T53" fmla="*/ 13 h 258"/>
              <a:gd name="T54" fmla="*/ 100 w 260"/>
              <a:gd name="T55" fmla="*/ 4 h 258"/>
              <a:gd name="T56" fmla="*/ 129 w 260"/>
              <a:gd name="T57" fmla="*/ 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60" h="258">
                <a:moveTo>
                  <a:pt x="129" y="0"/>
                </a:moveTo>
                <a:lnTo>
                  <a:pt x="160" y="4"/>
                </a:lnTo>
                <a:lnTo>
                  <a:pt x="187" y="13"/>
                </a:lnTo>
                <a:lnTo>
                  <a:pt x="211" y="29"/>
                </a:lnTo>
                <a:lnTo>
                  <a:pt x="232" y="49"/>
                </a:lnTo>
                <a:lnTo>
                  <a:pt x="247" y="73"/>
                </a:lnTo>
                <a:lnTo>
                  <a:pt x="256" y="99"/>
                </a:lnTo>
                <a:lnTo>
                  <a:pt x="260" y="129"/>
                </a:lnTo>
                <a:lnTo>
                  <a:pt x="256" y="159"/>
                </a:lnTo>
                <a:lnTo>
                  <a:pt x="247" y="186"/>
                </a:lnTo>
                <a:lnTo>
                  <a:pt x="232" y="210"/>
                </a:lnTo>
                <a:lnTo>
                  <a:pt x="211" y="230"/>
                </a:lnTo>
                <a:lnTo>
                  <a:pt x="187" y="246"/>
                </a:lnTo>
                <a:lnTo>
                  <a:pt x="160" y="255"/>
                </a:lnTo>
                <a:lnTo>
                  <a:pt x="129" y="258"/>
                </a:lnTo>
                <a:lnTo>
                  <a:pt x="100" y="255"/>
                </a:lnTo>
                <a:lnTo>
                  <a:pt x="72" y="246"/>
                </a:lnTo>
                <a:lnTo>
                  <a:pt x="48" y="230"/>
                </a:lnTo>
                <a:lnTo>
                  <a:pt x="28" y="210"/>
                </a:lnTo>
                <a:lnTo>
                  <a:pt x="13" y="186"/>
                </a:lnTo>
                <a:lnTo>
                  <a:pt x="3" y="159"/>
                </a:lnTo>
                <a:lnTo>
                  <a:pt x="0" y="129"/>
                </a:lnTo>
                <a:lnTo>
                  <a:pt x="3" y="99"/>
                </a:lnTo>
                <a:lnTo>
                  <a:pt x="13" y="73"/>
                </a:lnTo>
                <a:lnTo>
                  <a:pt x="28" y="49"/>
                </a:lnTo>
                <a:lnTo>
                  <a:pt x="48" y="29"/>
                </a:lnTo>
                <a:lnTo>
                  <a:pt x="72" y="13"/>
                </a:lnTo>
                <a:lnTo>
                  <a:pt x="100" y="4"/>
                </a:lnTo>
                <a:lnTo>
                  <a:pt x="129" y="0"/>
                </a:lnTo>
                <a:close/>
              </a:path>
            </a:pathLst>
          </a:custGeom>
          <a:solidFill>
            <a:srgbClr val="0070C0"/>
          </a:solidFill>
          <a:ln w="63500">
            <a:noFill/>
          </a:ln>
          <a:effectLst>
            <a:outerShdw blurRad="508000" dist="190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>
              <a:buClrTx/>
              <a:buSzTx/>
              <a:buFontTx/>
            </a:pPr>
            <a:endParaRPr lang="en-US" sz="1400" b="1">
              <a:cs typeface="+mn-ea"/>
              <a:sym typeface="+mn-lt"/>
            </a:endParaRPr>
          </a:p>
        </p:txBody>
      </p:sp>
      <p:sp>
        <p:nvSpPr>
          <p:cNvPr id="48" name="Freeform 96"/>
          <p:cNvSpPr/>
          <p:nvPr>
            <p:custDataLst>
              <p:tags r:id="rId14"/>
            </p:custDataLst>
          </p:nvPr>
        </p:nvSpPr>
        <p:spPr bwMode="auto">
          <a:xfrm>
            <a:off x="8586470" y="4099560"/>
            <a:ext cx="26035" cy="26035"/>
          </a:xfrm>
          <a:custGeom>
            <a:avLst/>
            <a:gdLst>
              <a:gd name="T0" fmla="*/ 131 w 260"/>
              <a:gd name="T1" fmla="*/ 0 h 257"/>
              <a:gd name="T2" fmla="*/ 160 w 260"/>
              <a:gd name="T3" fmla="*/ 2 h 257"/>
              <a:gd name="T4" fmla="*/ 188 w 260"/>
              <a:gd name="T5" fmla="*/ 11 h 257"/>
              <a:gd name="T6" fmla="*/ 212 w 260"/>
              <a:gd name="T7" fmla="*/ 27 h 257"/>
              <a:gd name="T8" fmla="*/ 232 w 260"/>
              <a:gd name="T9" fmla="*/ 47 h 257"/>
              <a:gd name="T10" fmla="*/ 247 w 260"/>
              <a:gd name="T11" fmla="*/ 71 h 257"/>
              <a:gd name="T12" fmla="*/ 258 w 260"/>
              <a:gd name="T13" fmla="*/ 99 h 257"/>
              <a:gd name="T14" fmla="*/ 260 w 260"/>
              <a:gd name="T15" fmla="*/ 128 h 257"/>
              <a:gd name="T16" fmla="*/ 258 w 260"/>
              <a:gd name="T17" fmla="*/ 157 h 257"/>
              <a:gd name="T18" fmla="*/ 247 w 260"/>
              <a:gd name="T19" fmla="*/ 184 h 257"/>
              <a:gd name="T20" fmla="*/ 232 w 260"/>
              <a:gd name="T21" fmla="*/ 208 h 257"/>
              <a:gd name="T22" fmla="*/ 212 w 260"/>
              <a:gd name="T23" fmla="*/ 228 h 257"/>
              <a:gd name="T24" fmla="*/ 188 w 260"/>
              <a:gd name="T25" fmla="*/ 244 h 257"/>
              <a:gd name="T26" fmla="*/ 160 w 260"/>
              <a:gd name="T27" fmla="*/ 253 h 257"/>
              <a:gd name="T28" fmla="*/ 131 w 260"/>
              <a:gd name="T29" fmla="*/ 257 h 257"/>
              <a:gd name="T30" fmla="*/ 100 w 260"/>
              <a:gd name="T31" fmla="*/ 253 h 257"/>
              <a:gd name="T32" fmla="*/ 74 w 260"/>
              <a:gd name="T33" fmla="*/ 244 h 257"/>
              <a:gd name="T34" fmla="*/ 50 w 260"/>
              <a:gd name="T35" fmla="*/ 228 h 257"/>
              <a:gd name="T36" fmla="*/ 30 w 260"/>
              <a:gd name="T37" fmla="*/ 208 h 257"/>
              <a:gd name="T38" fmla="*/ 14 w 260"/>
              <a:gd name="T39" fmla="*/ 184 h 257"/>
              <a:gd name="T40" fmla="*/ 4 w 260"/>
              <a:gd name="T41" fmla="*/ 157 h 257"/>
              <a:gd name="T42" fmla="*/ 0 w 260"/>
              <a:gd name="T43" fmla="*/ 128 h 257"/>
              <a:gd name="T44" fmla="*/ 4 w 260"/>
              <a:gd name="T45" fmla="*/ 99 h 257"/>
              <a:gd name="T46" fmla="*/ 14 w 260"/>
              <a:gd name="T47" fmla="*/ 71 h 257"/>
              <a:gd name="T48" fmla="*/ 30 w 260"/>
              <a:gd name="T49" fmla="*/ 47 h 257"/>
              <a:gd name="T50" fmla="*/ 50 w 260"/>
              <a:gd name="T51" fmla="*/ 27 h 257"/>
              <a:gd name="T52" fmla="*/ 74 w 260"/>
              <a:gd name="T53" fmla="*/ 11 h 257"/>
              <a:gd name="T54" fmla="*/ 100 w 260"/>
              <a:gd name="T55" fmla="*/ 2 h 257"/>
              <a:gd name="T56" fmla="*/ 131 w 260"/>
              <a:gd name="T57" fmla="*/ 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60" h="257">
                <a:moveTo>
                  <a:pt x="131" y="0"/>
                </a:moveTo>
                <a:lnTo>
                  <a:pt x="160" y="2"/>
                </a:lnTo>
                <a:lnTo>
                  <a:pt x="188" y="11"/>
                </a:lnTo>
                <a:lnTo>
                  <a:pt x="212" y="27"/>
                </a:lnTo>
                <a:lnTo>
                  <a:pt x="232" y="47"/>
                </a:lnTo>
                <a:lnTo>
                  <a:pt x="247" y="71"/>
                </a:lnTo>
                <a:lnTo>
                  <a:pt x="258" y="99"/>
                </a:lnTo>
                <a:lnTo>
                  <a:pt x="260" y="128"/>
                </a:lnTo>
                <a:lnTo>
                  <a:pt x="258" y="157"/>
                </a:lnTo>
                <a:lnTo>
                  <a:pt x="247" y="184"/>
                </a:lnTo>
                <a:lnTo>
                  <a:pt x="232" y="208"/>
                </a:lnTo>
                <a:lnTo>
                  <a:pt x="212" y="228"/>
                </a:lnTo>
                <a:lnTo>
                  <a:pt x="188" y="244"/>
                </a:lnTo>
                <a:lnTo>
                  <a:pt x="160" y="253"/>
                </a:lnTo>
                <a:lnTo>
                  <a:pt x="131" y="257"/>
                </a:lnTo>
                <a:lnTo>
                  <a:pt x="100" y="253"/>
                </a:lnTo>
                <a:lnTo>
                  <a:pt x="74" y="244"/>
                </a:lnTo>
                <a:lnTo>
                  <a:pt x="50" y="228"/>
                </a:lnTo>
                <a:lnTo>
                  <a:pt x="30" y="208"/>
                </a:lnTo>
                <a:lnTo>
                  <a:pt x="14" y="184"/>
                </a:lnTo>
                <a:lnTo>
                  <a:pt x="4" y="157"/>
                </a:lnTo>
                <a:lnTo>
                  <a:pt x="0" y="128"/>
                </a:lnTo>
                <a:lnTo>
                  <a:pt x="4" y="99"/>
                </a:lnTo>
                <a:lnTo>
                  <a:pt x="14" y="71"/>
                </a:lnTo>
                <a:lnTo>
                  <a:pt x="30" y="47"/>
                </a:lnTo>
                <a:lnTo>
                  <a:pt x="50" y="27"/>
                </a:lnTo>
                <a:lnTo>
                  <a:pt x="74" y="11"/>
                </a:lnTo>
                <a:lnTo>
                  <a:pt x="100" y="2"/>
                </a:lnTo>
                <a:lnTo>
                  <a:pt x="131" y="0"/>
                </a:lnTo>
                <a:close/>
              </a:path>
            </a:pathLst>
          </a:custGeom>
          <a:solidFill>
            <a:srgbClr val="0070C0"/>
          </a:solidFill>
          <a:ln w="63500">
            <a:noFill/>
          </a:ln>
          <a:effectLst>
            <a:outerShdw blurRad="508000" dist="190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>
              <a:buClrTx/>
              <a:buSzTx/>
              <a:buFontTx/>
            </a:pPr>
            <a:endParaRPr lang="en-US" sz="1400" b="1">
              <a:cs typeface="+mn-ea"/>
              <a:sym typeface="+mn-lt"/>
            </a:endParaRPr>
          </a:p>
        </p:txBody>
      </p:sp>
      <p:sp>
        <p:nvSpPr>
          <p:cNvPr id="53" name="Rectangle 29"/>
          <p:cNvSpPr/>
          <p:nvPr>
            <p:custDataLst>
              <p:tags r:id="rId15"/>
            </p:custDataLst>
          </p:nvPr>
        </p:nvSpPr>
        <p:spPr>
          <a:xfrm>
            <a:off x="1760220" y="2515870"/>
            <a:ext cx="2673985" cy="975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l" fontAlgn="auto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给用户提供什么内容</a:t>
            </a:r>
          </a:p>
          <a:p>
            <a:pPr marL="285750" lvl="0" indent="-285750" algn="l" fontAlgn="auto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采用何种方式来</a:t>
            </a:r>
            <a:r>
              <a:rPr 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宣传和推广</a:t>
            </a: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账号建立的初衷</a:t>
            </a:r>
          </a:p>
        </p:txBody>
      </p:sp>
      <p:sp>
        <p:nvSpPr>
          <p:cNvPr id="54" name="Rectangle 30"/>
          <p:cNvSpPr/>
          <p:nvPr>
            <p:custDataLst>
              <p:tags r:id="rId16"/>
            </p:custDataLst>
          </p:nvPr>
        </p:nvSpPr>
        <p:spPr>
          <a:xfrm>
            <a:off x="1760220" y="2115185"/>
            <a:ext cx="129476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defRPr/>
            </a:pPr>
            <a:r>
              <a:rPr lang="zh-CN" altLang="en-US" sz="2000" dirty="0">
                <a:solidFill>
                  <a:srgbClr val="006BB6"/>
                </a:solidFill>
                <a:cs typeface="+mn-ea"/>
                <a:sym typeface="+mn-lt"/>
              </a:rPr>
              <a:t>账号定位</a:t>
            </a:r>
          </a:p>
        </p:txBody>
      </p:sp>
      <p:sp>
        <p:nvSpPr>
          <p:cNvPr id="55" name="Rectangle 29"/>
          <p:cNvSpPr/>
          <p:nvPr>
            <p:custDataLst>
              <p:tags r:id="rId17"/>
            </p:custDataLst>
          </p:nvPr>
        </p:nvSpPr>
        <p:spPr>
          <a:xfrm>
            <a:off x="5316220" y="2515870"/>
            <a:ext cx="2467610" cy="975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0" algn="l" fontAlgn="auto">
              <a:lnSpc>
                <a:spcPct val="120000"/>
              </a:lnSpc>
              <a:defRPr/>
            </a:pP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针对自己所要营销的内容选择合适的目标人群，才能最大限度地提高效率</a:t>
            </a:r>
          </a:p>
        </p:txBody>
      </p:sp>
      <p:sp>
        <p:nvSpPr>
          <p:cNvPr id="56" name="Rectangle 30"/>
          <p:cNvSpPr/>
          <p:nvPr>
            <p:custDataLst>
              <p:tags r:id="rId18"/>
            </p:custDataLst>
          </p:nvPr>
        </p:nvSpPr>
        <p:spPr>
          <a:xfrm>
            <a:off x="5316220" y="2115185"/>
            <a:ext cx="181927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noProof="0" dirty="0">
                <a:ln>
                  <a:noFill/>
                </a:ln>
                <a:solidFill>
                  <a:srgbClr val="006BB6"/>
                </a:solidFill>
                <a:effectLst/>
                <a:uLnTx/>
                <a:uFillTx/>
                <a:cs typeface="+mn-ea"/>
                <a:sym typeface="+mn-lt"/>
              </a:rPr>
              <a:t>定位目标人群</a:t>
            </a:r>
          </a:p>
        </p:txBody>
      </p:sp>
      <p:sp>
        <p:nvSpPr>
          <p:cNvPr id="57" name="Rectangle 29"/>
          <p:cNvSpPr/>
          <p:nvPr>
            <p:custDataLst>
              <p:tags r:id="rId19"/>
            </p:custDataLst>
          </p:nvPr>
        </p:nvSpPr>
        <p:spPr>
          <a:xfrm>
            <a:off x="8745220" y="2515870"/>
            <a:ext cx="2529205" cy="1271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l" fontAlgn="auto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喜欢什么内容</a:t>
            </a:r>
          </a:p>
          <a:p>
            <a:pPr marL="285750" lvl="0" indent="-285750" algn="l" fontAlgn="auto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喜欢什么活动类</a:t>
            </a:r>
          </a:p>
          <a:p>
            <a:pPr marL="285750" lvl="0" indent="-285750" algn="l" fontAlgn="auto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喜欢什么时候接收消息</a:t>
            </a:r>
          </a:p>
          <a:p>
            <a:pPr marL="285750" lvl="0" indent="-285750" algn="l" fontAlgn="auto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喜欢怎样参与活动</a:t>
            </a:r>
          </a:p>
        </p:txBody>
      </p:sp>
      <p:sp>
        <p:nvSpPr>
          <p:cNvPr id="58" name="Rectangle 30"/>
          <p:cNvSpPr/>
          <p:nvPr>
            <p:custDataLst>
              <p:tags r:id="rId20"/>
            </p:custDataLst>
          </p:nvPr>
        </p:nvSpPr>
        <p:spPr>
          <a:xfrm>
            <a:off x="8745220" y="2115185"/>
            <a:ext cx="198120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noProof="0" dirty="0">
                <a:ln>
                  <a:noFill/>
                </a:ln>
                <a:solidFill>
                  <a:srgbClr val="006BB6"/>
                </a:solidFill>
                <a:effectLst/>
                <a:uLnTx/>
                <a:uFillTx/>
                <a:cs typeface="+mn-ea"/>
                <a:sym typeface="+mn-lt"/>
              </a:rPr>
              <a:t>调研目标人群</a:t>
            </a:r>
          </a:p>
        </p:txBody>
      </p:sp>
      <p:sp>
        <p:nvSpPr>
          <p:cNvPr id="59" name="Rectangle 29"/>
          <p:cNvSpPr/>
          <p:nvPr>
            <p:custDataLst>
              <p:tags r:id="rId21"/>
            </p:custDataLst>
          </p:nvPr>
        </p:nvSpPr>
        <p:spPr>
          <a:xfrm>
            <a:off x="1760220" y="4402455"/>
            <a:ext cx="2496185" cy="1271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l" fontAlgn="auto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侧重哪一类人群</a:t>
            </a:r>
          </a:p>
          <a:p>
            <a:pPr marL="285750" lvl="0" indent="-285750" algn="l" fontAlgn="auto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侧重哪一类活动</a:t>
            </a:r>
          </a:p>
          <a:p>
            <a:pPr marL="285750" lvl="0" indent="-285750" algn="l" fontAlgn="auto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在什么时候做内容的群发推送</a:t>
            </a:r>
          </a:p>
        </p:txBody>
      </p:sp>
      <p:sp>
        <p:nvSpPr>
          <p:cNvPr id="60" name="Rectangle 30"/>
          <p:cNvSpPr/>
          <p:nvPr>
            <p:custDataLst>
              <p:tags r:id="rId22"/>
            </p:custDataLst>
          </p:nvPr>
        </p:nvSpPr>
        <p:spPr>
          <a:xfrm>
            <a:off x="1760220" y="4001770"/>
            <a:ext cx="202819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noProof="0" dirty="0">
                <a:ln>
                  <a:noFill/>
                </a:ln>
                <a:solidFill>
                  <a:srgbClr val="006BB6"/>
                </a:solidFill>
                <a:effectLst/>
                <a:uLnTx/>
                <a:uFillTx/>
                <a:cs typeface="+mn-ea"/>
                <a:sym typeface="+mn-lt"/>
              </a:rPr>
              <a:t>制定营销侧重点</a:t>
            </a:r>
          </a:p>
        </p:txBody>
      </p:sp>
      <p:sp>
        <p:nvSpPr>
          <p:cNvPr id="61" name="Rectangle 29"/>
          <p:cNvSpPr/>
          <p:nvPr>
            <p:custDataLst>
              <p:tags r:id="rId23"/>
            </p:custDataLst>
          </p:nvPr>
        </p:nvSpPr>
        <p:spPr>
          <a:xfrm>
            <a:off x="5316220" y="4402455"/>
            <a:ext cx="2369185" cy="1271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0" algn="l" fontAlgn="auto">
              <a:lnSpc>
                <a:spcPct val="120000"/>
              </a:lnSpc>
              <a:defRPr/>
            </a:pP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结合粉丝增长量、图文转发量、图文打开率等多维度，制定一定周期内的微信营销目标</a:t>
            </a:r>
          </a:p>
        </p:txBody>
      </p:sp>
      <p:sp>
        <p:nvSpPr>
          <p:cNvPr id="62" name="Rectangle 30"/>
          <p:cNvSpPr/>
          <p:nvPr>
            <p:custDataLst>
              <p:tags r:id="rId24"/>
            </p:custDataLst>
          </p:nvPr>
        </p:nvSpPr>
        <p:spPr>
          <a:xfrm>
            <a:off x="5316220" y="4001770"/>
            <a:ext cx="200977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noProof="0" dirty="0">
                <a:ln>
                  <a:noFill/>
                </a:ln>
                <a:solidFill>
                  <a:srgbClr val="006BB6"/>
                </a:solidFill>
                <a:effectLst/>
                <a:uLnTx/>
                <a:uFillTx/>
                <a:cs typeface="+mn-ea"/>
                <a:sym typeface="+mn-lt"/>
              </a:rPr>
              <a:t>设定营销目标</a:t>
            </a:r>
          </a:p>
        </p:txBody>
      </p:sp>
      <p:sp>
        <p:nvSpPr>
          <p:cNvPr id="63" name="Rectangle 29"/>
          <p:cNvSpPr/>
          <p:nvPr>
            <p:custDataLst>
              <p:tags r:id="rId25"/>
            </p:custDataLst>
          </p:nvPr>
        </p:nvSpPr>
        <p:spPr>
          <a:xfrm>
            <a:off x="8745220" y="4402455"/>
            <a:ext cx="2528570" cy="1822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l" fontAlgn="auto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对目标进行拆分，划定各个阶段的运营目标</a:t>
            </a:r>
          </a:p>
          <a:p>
            <a:pPr marL="285750" lvl="0" indent="-285750" algn="l" fontAlgn="auto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争取在</a:t>
            </a:r>
            <a:r>
              <a:rPr 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关键事件、纪念日等</a:t>
            </a: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特定时间节点</a:t>
            </a:r>
            <a:r>
              <a:rPr 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上</a:t>
            </a: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，做出爆发性的效果</a:t>
            </a:r>
          </a:p>
          <a:p>
            <a:pPr marL="285750" lvl="0" indent="-285750" algn="l">
              <a:lnSpc>
                <a:spcPts val="2000"/>
              </a:lnSpc>
              <a:buFont typeface="Arial" panose="020B0604020202020204" pitchFamily="34" charset="0"/>
              <a:buChar char="•"/>
              <a:defRPr/>
            </a:pPr>
            <a:endParaRPr sz="16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64" name="Rectangle 30"/>
          <p:cNvSpPr/>
          <p:nvPr>
            <p:custDataLst>
              <p:tags r:id="rId26"/>
            </p:custDataLst>
          </p:nvPr>
        </p:nvSpPr>
        <p:spPr>
          <a:xfrm>
            <a:off x="8745220" y="4001770"/>
            <a:ext cx="236918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noProof="0" dirty="0">
                <a:ln>
                  <a:noFill/>
                </a:ln>
                <a:solidFill>
                  <a:srgbClr val="006BB6"/>
                </a:solidFill>
                <a:effectLst/>
                <a:uLnTx/>
                <a:uFillTx/>
                <a:cs typeface="+mn-ea"/>
                <a:sym typeface="+mn-lt"/>
              </a:rPr>
              <a:t>划定营销运营节点</a:t>
            </a:r>
          </a:p>
        </p:txBody>
      </p:sp>
      <p:sp>
        <p:nvSpPr>
          <p:cNvPr id="20" name="文本框 19"/>
          <p:cNvSpPr txBox="1"/>
          <p:nvPr>
            <p:custDataLst>
              <p:tags r:id="rId27"/>
            </p:custDataLst>
          </p:nvPr>
        </p:nvSpPr>
        <p:spPr>
          <a:xfrm>
            <a:off x="3008312" y="1032926"/>
            <a:ext cx="202565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BB6"/>
                </a:solidFill>
                <a:effectLst/>
                <a:uLnTx/>
                <a:uFillTx/>
                <a:cs typeface="+mn-ea"/>
                <a:sym typeface="+mn-lt"/>
              </a:rPr>
              <a:t>微信营销策略</a:t>
            </a:r>
          </a:p>
        </p:txBody>
      </p:sp>
      <p:grpSp>
        <p:nvGrpSpPr>
          <p:cNvPr id="21" name="Группа 190"/>
          <p:cNvGrpSpPr/>
          <p:nvPr/>
        </p:nvGrpSpPr>
        <p:grpSpPr>
          <a:xfrm>
            <a:off x="8242262" y="2144783"/>
            <a:ext cx="415036" cy="411014"/>
            <a:chOff x="5929313" y="3287713"/>
            <a:chExt cx="1965324" cy="1946275"/>
          </a:xfrm>
          <a:solidFill>
            <a:srgbClr val="0070C0"/>
          </a:solidFill>
        </p:grpSpPr>
        <p:sp>
          <p:nvSpPr>
            <p:cNvPr id="23" name="Freeform 171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5929313" y="3287713"/>
              <a:ext cx="614362" cy="1946275"/>
            </a:xfrm>
            <a:custGeom>
              <a:avLst/>
              <a:gdLst>
                <a:gd name="T0" fmla="*/ 476 w 1161"/>
                <a:gd name="T1" fmla="*/ 3383 h 3678"/>
                <a:gd name="T2" fmla="*/ 554 w 1161"/>
                <a:gd name="T3" fmla="*/ 3445 h 3678"/>
                <a:gd name="T4" fmla="*/ 653 w 1161"/>
                <a:gd name="T5" fmla="*/ 3423 h 3678"/>
                <a:gd name="T6" fmla="*/ 697 w 1161"/>
                <a:gd name="T7" fmla="*/ 3332 h 3678"/>
                <a:gd name="T8" fmla="*/ 521 w 1161"/>
                <a:gd name="T9" fmla="*/ 1720 h 3678"/>
                <a:gd name="T10" fmla="*/ 502 w 1161"/>
                <a:gd name="T11" fmla="*/ 814 h 3678"/>
                <a:gd name="T12" fmla="*/ 371 w 1161"/>
                <a:gd name="T13" fmla="*/ 874 h 3678"/>
                <a:gd name="T14" fmla="*/ 320 w 1161"/>
                <a:gd name="T15" fmla="*/ 921 h 3678"/>
                <a:gd name="T16" fmla="*/ 266 w 1161"/>
                <a:gd name="T17" fmla="*/ 1005 h 3678"/>
                <a:gd name="T18" fmla="*/ 248 w 1161"/>
                <a:gd name="T19" fmla="*/ 1053 h 3678"/>
                <a:gd name="T20" fmla="*/ 235 w 1161"/>
                <a:gd name="T21" fmla="*/ 1182 h 3678"/>
                <a:gd name="T22" fmla="*/ 254 w 1161"/>
                <a:gd name="T23" fmla="*/ 1263 h 3678"/>
                <a:gd name="T24" fmla="*/ 298 w 1161"/>
                <a:gd name="T25" fmla="*/ 1349 h 3678"/>
                <a:gd name="T26" fmla="*/ 370 w 1161"/>
                <a:gd name="T27" fmla="*/ 1422 h 3678"/>
                <a:gd name="T28" fmla="*/ 432 w 1161"/>
                <a:gd name="T29" fmla="*/ 1458 h 3678"/>
                <a:gd name="T30" fmla="*/ 580 w 1161"/>
                <a:gd name="T31" fmla="*/ 1494 h 3678"/>
                <a:gd name="T32" fmla="*/ 729 w 1161"/>
                <a:gd name="T33" fmla="*/ 1460 h 3678"/>
                <a:gd name="T34" fmla="*/ 790 w 1161"/>
                <a:gd name="T35" fmla="*/ 1422 h 3678"/>
                <a:gd name="T36" fmla="*/ 863 w 1161"/>
                <a:gd name="T37" fmla="*/ 1348 h 3678"/>
                <a:gd name="T38" fmla="*/ 909 w 1161"/>
                <a:gd name="T39" fmla="*/ 1257 h 3678"/>
                <a:gd name="T40" fmla="*/ 926 w 1161"/>
                <a:gd name="T41" fmla="*/ 1182 h 3678"/>
                <a:gd name="T42" fmla="*/ 913 w 1161"/>
                <a:gd name="T43" fmla="*/ 1053 h 3678"/>
                <a:gd name="T44" fmla="*/ 881 w 1161"/>
                <a:gd name="T45" fmla="*/ 976 h 3678"/>
                <a:gd name="T46" fmla="*/ 862 w 1161"/>
                <a:gd name="T47" fmla="*/ 947 h 3678"/>
                <a:gd name="T48" fmla="*/ 789 w 1161"/>
                <a:gd name="T49" fmla="*/ 875 h 3678"/>
                <a:gd name="T50" fmla="*/ 697 w 1161"/>
                <a:gd name="T51" fmla="*/ 825 h 3678"/>
                <a:gd name="T52" fmla="*/ 580 w 1161"/>
                <a:gd name="T53" fmla="*/ 230 h 3678"/>
                <a:gd name="T54" fmla="*/ 490 w 1161"/>
                <a:gd name="T55" fmla="*/ 272 h 3678"/>
                <a:gd name="T56" fmla="*/ 464 w 1161"/>
                <a:gd name="T57" fmla="*/ 585 h 3678"/>
                <a:gd name="T58" fmla="*/ 697 w 1161"/>
                <a:gd name="T59" fmla="*/ 585 h 3678"/>
                <a:gd name="T60" fmla="*/ 670 w 1161"/>
                <a:gd name="T61" fmla="*/ 272 h 3678"/>
                <a:gd name="T62" fmla="*/ 580 w 1161"/>
                <a:gd name="T63" fmla="*/ 230 h 3678"/>
                <a:gd name="T64" fmla="*/ 716 w 1161"/>
                <a:gd name="T65" fmla="*/ 27 h 3678"/>
                <a:gd name="T66" fmla="*/ 856 w 1161"/>
                <a:gd name="T67" fmla="*/ 134 h 3678"/>
                <a:gd name="T68" fmla="*/ 924 w 1161"/>
                <a:gd name="T69" fmla="*/ 297 h 3678"/>
                <a:gd name="T70" fmla="*/ 1015 w 1161"/>
                <a:gd name="T71" fmla="*/ 770 h 3678"/>
                <a:gd name="T72" fmla="*/ 1131 w 1161"/>
                <a:gd name="T73" fmla="*/ 971 h 3678"/>
                <a:gd name="T74" fmla="*/ 1157 w 1161"/>
                <a:gd name="T75" fmla="*/ 1210 h 3678"/>
                <a:gd name="T76" fmla="*/ 1082 w 1161"/>
                <a:gd name="T77" fmla="*/ 1434 h 3678"/>
                <a:gd name="T78" fmla="*/ 928 w 1161"/>
                <a:gd name="T79" fmla="*/ 1605 h 3678"/>
                <a:gd name="T80" fmla="*/ 901 w 1161"/>
                <a:gd name="T81" fmla="*/ 3466 h 3678"/>
                <a:gd name="T82" fmla="*/ 793 w 1161"/>
                <a:gd name="T83" fmla="*/ 3606 h 3678"/>
                <a:gd name="T84" fmla="*/ 628 w 1161"/>
                <a:gd name="T85" fmla="*/ 3674 h 3678"/>
                <a:gd name="T86" fmla="*/ 445 w 1161"/>
                <a:gd name="T87" fmla="*/ 3651 h 3678"/>
                <a:gd name="T88" fmla="*/ 305 w 1161"/>
                <a:gd name="T89" fmla="*/ 3544 h 3678"/>
                <a:gd name="T90" fmla="*/ 236 w 1161"/>
                <a:gd name="T91" fmla="*/ 3379 h 3678"/>
                <a:gd name="T92" fmla="*/ 146 w 1161"/>
                <a:gd name="T93" fmla="*/ 1528 h 3678"/>
                <a:gd name="T94" fmla="*/ 29 w 1161"/>
                <a:gd name="T95" fmla="*/ 1328 h 3678"/>
                <a:gd name="T96" fmla="*/ 3 w 1161"/>
                <a:gd name="T97" fmla="*/ 1087 h 3678"/>
                <a:gd name="T98" fmla="*/ 78 w 1161"/>
                <a:gd name="T99" fmla="*/ 864 h 3678"/>
                <a:gd name="T100" fmla="*/ 232 w 1161"/>
                <a:gd name="T101" fmla="*/ 692 h 3678"/>
                <a:gd name="T102" fmla="*/ 260 w 1161"/>
                <a:gd name="T103" fmla="*/ 210 h 3678"/>
                <a:gd name="T104" fmla="*/ 368 w 1161"/>
                <a:gd name="T105" fmla="*/ 71 h 3678"/>
                <a:gd name="T106" fmla="*/ 533 w 1161"/>
                <a:gd name="T107" fmla="*/ 3 h 3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1" h="3678">
                  <a:moveTo>
                    <a:pt x="464" y="1712"/>
                  </a:moveTo>
                  <a:lnTo>
                    <a:pt x="464" y="3332"/>
                  </a:lnTo>
                  <a:lnTo>
                    <a:pt x="467" y="3359"/>
                  </a:lnTo>
                  <a:lnTo>
                    <a:pt x="476" y="3383"/>
                  </a:lnTo>
                  <a:lnTo>
                    <a:pt x="490" y="3405"/>
                  </a:lnTo>
                  <a:lnTo>
                    <a:pt x="508" y="3423"/>
                  </a:lnTo>
                  <a:lnTo>
                    <a:pt x="529" y="3435"/>
                  </a:lnTo>
                  <a:lnTo>
                    <a:pt x="554" y="3445"/>
                  </a:lnTo>
                  <a:lnTo>
                    <a:pt x="580" y="3447"/>
                  </a:lnTo>
                  <a:lnTo>
                    <a:pt x="606" y="3445"/>
                  </a:lnTo>
                  <a:lnTo>
                    <a:pt x="631" y="3435"/>
                  </a:lnTo>
                  <a:lnTo>
                    <a:pt x="653" y="3423"/>
                  </a:lnTo>
                  <a:lnTo>
                    <a:pt x="670" y="3405"/>
                  </a:lnTo>
                  <a:lnTo>
                    <a:pt x="685" y="3383"/>
                  </a:lnTo>
                  <a:lnTo>
                    <a:pt x="693" y="3359"/>
                  </a:lnTo>
                  <a:lnTo>
                    <a:pt x="697" y="3332"/>
                  </a:lnTo>
                  <a:lnTo>
                    <a:pt x="697" y="1712"/>
                  </a:lnTo>
                  <a:lnTo>
                    <a:pt x="640" y="1720"/>
                  </a:lnTo>
                  <a:lnTo>
                    <a:pt x="580" y="1724"/>
                  </a:lnTo>
                  <a:lnTo>
                    <a:pt x="521" y="1720"/>
                  </a:lnTo>
                  <a:lnTo>
                    <a:pt x="464" y="1712"/>
                  </a:lnTo>
                  <a:close/>
                  <a:moveTo>
                    <a:pt x="580" y="805"/>
                  </a:moveTo>
                  <a:lnTo>
                    <a:pt x="540" y="807"/>
                  </a:lnTo>
                  <a:lnTo>
                    <a:pt x="502" y="814"/>
                  </a:lnTo>
                  <a:lnTo>
                    <a:pt x="464" y="825"/>
                  </a:lnTo>
                  <a:lnTo>
                    <a:pt x="432" y="839"/>
                  </a:lnTo>
                  <a:lnTo>
                    <a:pt x="401" y="855"/>
                  </a:lnTo>
                  <a:lnTo>
                    <a:pt x="371" y="874"/>
                  </a:lnTo>
                  <a:lnTo>
                    <a:pt x="371" y="875"/>
                  </a:lnTo>
                  <a:lnTo>
                    <a:pt x="370" y="875"/>
                  </a:lnTo>
                  <a:lnTo>
                    <a:pt x="344" y="898"/>
                  </a:lnTo>
                  <a:lnTo>
                    <a:pt x="320" y="921"/>
                  </a:lnTo>
                  <a:lnTo>
                    <a:pt x="299" y="947"/>
                  </a:lnTo>
                  <a:lnTo>
                    <a:pt x="298" y="949"/>
                  </a:lnTo>
                  <a:lnTo>
                    <a:pt x="280" y="976"/>
                  </a:lnTo>
                  <a:lnTo>
                    <a:pt x="266" y="1005"/>
                  </a:lnTo>
                  <a:lnTo>
                    <a:pt x="254" y="1034"/>
                  </a:lnTo>
                  <a:lnTo>
                    <a:pt x="251" y="1040"/>
                  </a:lnTo>
                  <a:lnTo>
                    <a:pt x="249" y="1046"/>
                  </a:lnTo>
                  <a:lnTo>
                    <a:pt x="248" y="1053"/>
                  </a:lnTo>
                  <a:lnTo>
                    <a:pt x="240" y="1083"/>
                  </a:lnTo>
                  <a:lnTo>
                    <a:pt x="235" y="1115"/>
                  </a:lnTo>
                  <a:lnTo>
                    <a:pt x="232" y="1149"/>
                  </a:lnTo>
                  <a:lnTo>
                    <a:pt x="235" y="1182"/>
                  </a:lnTo>
                  <a:lnTo>
                    <a:pt x="240" y="1214"/>
                  </a:lnTo>
                  <a:lnTo>
                    <a:pt x="248" y="1246"/>
                  </a:lnTo>
                  <a:lnTo>
                    <a:pt x="250" y="1254"/>
                  </a:lnTo>
                  <a:lnTo>
                    <a:pt x="254" y="1263"/>
                  </a:lnTo>
                  <a:lnTo>
                    <a:pt x="266" y="1293"/>
                  </a:lnTo>
                  <a:lnTo>
                    <a:pt x="280" y="1321"/>
                  </a:lnTo>
                  <a:lnTo>
                    <a:pt x="297" y="1348"/>
                  </a:lnTo>
                  <a:lnTo>
                    <a:pt x="298" y="1349"/>
                  </a:lnTo>
                  <a:lnTo>
                    <a:pt x="299" y="1350"/>
                  </a:lnTo>
                  <a:lnTo>
                    <a:pt x="320" y="1376"/>
                  </a:lnTo>
                  <a:lnTo>
                    <a:pt x="344" y="1401"/>
                  </a:lnTo>
                  <a:lnTo>
                    <a:pt x="370" y="1422"/>
                  </a:lnTo>
                  <a:lnTo>
                    <a:pt x="371" y="1422"/>
                  </a:lnTo>
                  <a:lnTo>
                    <a:pt x="371" y="1423"/>
                  </a:lnTo>
                  <a:lnTo>
                    <a:pt x="401" y="1442"/>
                  </a:lnTo>
                  <a:lnTo>
                    <a:pt x="432" y="1458"/>
                  </a:lnTo>
                  <a:lnTo>
                    <a:pt x="464" y="1472"/>
                  </a:lnTo>
                  <a:lnTo>
                    <a:pt x="502" y="1483"/>
                  </a:lnTo>
                  <a:lnTo>
                    <a:pt x="540" y="1491"/>
                  </a:lnTo>
                  <a:lnTo>
                    <a:pt x="580" y="1494"/>
                  </a:lnTo>
                  <a:lnTo>
                    <a:pt x="621" y="1491"/>
                  </a:lnTo>
                  <a:lnTo>
                    <a:pt x="659" y="1484"/>
                  </a:lnTo>
                  <a:lnTo>
                    <a:pt x="697" y="1472"/>
                  </a:lnTo>
                  <a:lnTo>
                    <a:pt x="729" y="1460"/>
                  </a:lnTo>
                  <a:lnTo>
                    <a:pt x="759" y="1443"/>
                  </a:lnTo>
                  <a:lnTo>
                    <a:pt x="789" y="1423"/>
                  </a:lnTo>
                  <a:lnTo>
                    <a:pt x="789" y="1423"/>
                  </a:lnTo>
                  <a:lnTo>
                    <a:pt x="790" y="1422"/>
                  </a:lnTo>
                  <a:lnTo>
                    <a:pt x="816" y="1401"/>
                  </a:lnTo>
                  <a:lnTo>
                    <a:pt x="840" y="1376"/>
                  </a:lnTo>
                  <a:lnTo>
                    <a:pt x="862" y="1350"/>
                  </a:lnTo>
                  <a:lnTo>
                    <a:pt x="863" y="1348"/>
                  </a:lnTo>
                  <a:lnTo>
                    <a:pt x="881" y="1322"/>
                  </a:lnTo>
                  <a:lnTo>
                    <a:pt x="895" y="1293"/>
                  </a:lnTo>
                  <a:lnTo>
                    <a:pt x="907" y="1263"/>
                  </a:lnTo>
                  <a:lnTo>
                    <a:pt x="909" y="1257"/>
                  </a:lnTo>
                  <a:lnTo>
                    <a:pt x="911" y="1251"/>
                  </a:lnTo>
                  <a:lnTo>
                    <a:pt x="913" y="1246"/>
                  </a:lnTo>
                  <a:lnTo>
                    <a:pt x="921" y="1214"/>
                  </a:lnTo>
                  <a:lnTo>
                    <a:pt x="926" y="1182"/>
                  </a:lnTo>
                  <a:lnTo>
                    <a:pt x="928" y="1149"/>
                  </a:lnTo>
                  <a:lnTo>
                    <a:pt x="926" y="1115"/>
                  </a:lnTo>
                  <a:lnTo>
                    <a:pt x="921" y="1083"/>
                  </a:lnTo>
                  <a:lnTo>
                    <a:pt x="913" y="1053"/>
                  </a:lnTo>
                  <a:lnTo>
                    <a:pt x="910" y="1043"/>
                  </a:lnTo>
                  <a:lnTo>
                    <a:pt x="907" y="1034"/>
                  </a:lnTo>
                  <a:lnTo>
                    <a:pt x="895" y="1005"/>
                  </a:lnTo>
                  <a:lnTo>
                    <a:pt x="881" y="976"/>
                  </a:lnTo>
                  <a:lnTo>
                    <a:pt x="864" y="949"/>
                  </a:lnTo>
                  <a:lnTo>
                    <a:pt x="863" y="948"/>
                  </a:lnTo>
                  <a:lnTo>
                    <a:pt x="863" y="948"/>
                  </a:lnTo>
                  <a:lnTo>
                    <a:pt x="862" y="947"/>
                  </a:lnTo>
                  <a:lnTo>
                    <a:pt x="840" y="921"/>
                  </a:lnTo>
                  <a:lnTo>
                    <a:pt x="816" y="898"/>
                  </a:lnTo>
                  <a:lnTo>
                    <a:pt x="790" y="875"/>
                  </a:lnTo>
                  <a:lnTo>
                    <a:pt x="789" y="875"/>
                  </a:lnTo>
                  <a:lnTo>
                    <a:pt x="789" y="874"/>
                  </a:lnTo>
                  <a:lnTo>
                    <a:pt x="759" y="855"/>
                  </a:lnTo>
                  <a:lnTo>
                    <a:pt x="729" y="839"/>
                  </a:lnTo>
                  <a:lnTo>
                    <a:pt x="697" y="825"/>
                  </a:lnTo>
                  <a:lnTo>
                    <a:pt x="659" y="814"/>
                  </a:lnTo>
                  <a:lnTo>
                    <a:pt x="621" y="807"/>
                  </a:lnTo>
                  <a:lnTo>
                    <a:pt x="580" y="805"/>
                  </a:lnTo>
                  <a:close/>
                  <a:moveTo>
                    <a:pt x="580" y="230"/>
                  </a:moveTo>
                  <a:lnTo>
                    <a:pt x="554" y="232"/>
                  </a:lnTo>
                  <a:lnTo>
                    <a:pt x="529" y="242"/>
                  </a:lnTo>
                  <a:lnTo>
                    <a:pt x="508" y="255"/>
                  </a:lnTo>
                  <a:lnTo>
                    <a:pt x="490" y="272"/>
                  </a:lnTo>
                  <a:lnTo>
                    <a:pt x="476" y="293"/>
                  </a:lnTo>
                  <a:lnTo>
                    <a:pt x="467" y="318"/>
                  </a:lnTo>
                  <a:lnTo>
                    <a:pt x="464" y="344"/>
                  </a:lnTo>
                  <a:lnTo>
                    <a:pt x="464" y="585"/>
                  </a:lnTo>
                  <a:lnTo>
                    <a:pt x="521" y="577"/>
                  </a:lnTo>
                  <a:lnTo>
                    <a:pt x="580" y="574"/>
                  </a:lnTo>
                  <a:lnTo>
                    <a:pt x="640" y="577"/>
                  </a:lnTo>
                  <a:lnTo>
                    <a:pt x="697" y="585"/>
                  </a:lnTo>
                  <a:lnTo>
                    <a:pt x="697" y="344"/>
                  </a:lnTo>
                  <a:lnTo>
                    <a:pt x="693" y="318"/>
                  </a:lnTo>
                  <a:lnTo>
                    <a:pt x="685" y="293"/>
                  </a:lnTo>
                  <a:lnTo>
                    <a:pt x="670" y="272"/>
                  </a:lnTo>
                  <a:lnTo>
                    <a:pt x="653" y="255"/>
                  </a:lnTo>
                  <a:lnTo>
                    <a:pt x="631" y="242"/>
                  </a:lnTo>
                  <a:lnTo>
                    <a:pt x="606" y="232"/>
                  </a:lnTo>
                  <a:lnTo>
                    <a:pt x="580" y="230"/>
                  </a:lnTo>
                  <a:close/>
                  <a:moveTo>
                    <a:pt x="580" y="0"/>
                  </a:moveTo>
                  <a:lnTo>
                    <a:pt x="628" y="3"/>
                  </a:lnTo>
                  <a:lnTo>
                    <a:pt x="673" y="11"/>
                  </a:lnTo>
                  <a:lnTo>
                    <a:pt x="716" y="27"/>
                  </a:lnTo>
                  <a:lnTo>
                    <a:pt x="756" y="47"/>
                  </a:lnTo>
                  <a:lnTo>
                    <a:pt x="793" y="71"/>
                  </a:lnTo>
                  <a:lnTo>
                    <a:pt x="826" y="101"/>
                  </a:lnTo>
                  <a:lnTo>
                    <a:pt x="856" y="134"/>
                  </a:lnTo>
                  <a:lnTo>
                    <a:pt x="881" y="170"/>
                  </a:lnTo>
                  <a:lnTo>
                    <a:pt x="901" y="210"/>
                  </a:lnTo>
                  <a:lnTo>
                    <a:pt x="916" y="252"/>
                  </a:lnTo>
                  <a:lnTo>
                    <a:pt x="924" y="297"/>
                  </a:lnTo>
                  <a:lnTo>
                    <a:pt x="928" y="344"/>
                  </a:lnTo>
                  <a:lnTo>
                    <a:pt x="928" y="692"/>
                  </a:lnTo>
                  <a:lnTo>
                    <a:pt x="973" y="728"/>
                  </a:lnTo>
                  <a:lnTo>
                    <a:pt x="1015" y="770"/>
                  </a:lnTo>
                  <a:lnTo>
                    <a:pt x="1050" y="815"/>
                  </a:lnTo>
                  <a:lnTo>
                    <a:pt x="1082" y="864"/>
                  </a:lnTo>
                  <a:lnTo>
                    <a:pt x="1110" y="915"/>
                  </a:lnTo>
                  <a:lnTo>
                    <a:pt x="1131" y="971"/>
                  </a:lnTo>
                  <a:lnTo>
                    <a:pt x="1148" y="1028"/>
                  </a:lnTo>
                  <a:lnTo>
                    <a:pt x="1157" y="1087"/>
                  </a:lnTo>
                  <a:lnTo>
                    <a:pt x="1161" y="1149"/>
                  </a:lnTo>
                  <a:lnTo>
                    <a:pt x="1157" y="1210"/>
                  </a:lnTo>
                  <a:lnTo>
                    <a:pt x="1148" y="1270"/>
                  </a:lnTo>
                  <a:lnTo>
                    <a:pt x="1131" y="1328"/>
                  </a:lnTo>
                  <a:lnTo>
                    <a:pt x="1110" y="1382"/>
                  </a:lnTo>
                  <a:lnTo>
                    <a:pt x="1082" y="1434"/>
                  </a:lnTo>
                  <a:lnTo>
                    <a:pt x="1050" y="1483"/>
                  </a:lnTo>
                  <a:lnTo>
                    <a:pt x="1015" y="1528"/>
                  </a:lnTo>
                  <a:lnTo>
                    <a:pt x="973" y="1569"/>
                  </a:lnTo>
                  <a:lnTo>
                    <a:pt x="928" y="1605"/>
                  </a:lnTo>
                  <a:lnTo>
                    <a:pt x="928" y="3332"/>
                  </a:lnTo>
                  <a:lnTo>
                    <a:pt x="924" y="3379"/>
                  </a:lnTo>
                  <a:lnTo>
                    <a:pt x="916" y="3424"/>
                  </a:lnTo>
                  <a:lnTo>
                    <a:pt x="901" y="3466"/>
                  </a:lnTo>
                  <a:lnTo>
                    <a:pt x="881" y="3506"/>
                  </a:lnTo>
                  <a:lnTo>
                    <a:pt x="856" y="3544"/>
                  </a:lnTo>
                  <a:lnTo>
                    <a:pt x="826" y="3577"/>
                  </a:lnTo>
                  <a:lnTo>
                    <a:pt x="793" y="3606"/>
                  </a:lnTo>
                  <a:lnTo>
                    <a:pt x="756" y="3631"/>
                  </a:lnTo>
                  <a:lnTo>
                    <a:pt x="716" y="3651"/>
                  </a:lnTo>
                  <a:lnTo>
                    <a:pt x="673" y="3666"/>
                  </a:lnTo>
                  <a:lnTo>
                    <a:pt x="628" y="3674"/>
                  </a:lnTo>
                  <a:lnTo>
                    <a:pt x="580" y="3678"/>
                  </a:lnTo>
                  <a:lnTo>
                    <a:pt x="533" y="3674"/>
                  </a:lnTo>
                  <a:lnTo>
                    <a:pt x="488" y="3666"/>
                  </a:lnTo>
                  <a:lnTo>
                    <a:pt x="445" y="3651"/>
                  </a:lnTo>
                  <a:lnTo>
                    <a:pt x="405" y="3631"/>
                  </a:lnTo>
                  <a:lnTo>
                    <a:pt x="368" y="3606"/>
                  </a:lnTo>
                  <a:lnTo>
                    <a:pt x="335" y="3577"/>
                  </a:lnTo>
                  <a:lnTo>
                    <a:pt x="305" y="3544"/>
                  </a:lnTo>
                  <a:lnTo>
                    <a:pt x="280" y="3506"/>
                  </a:lnTo>
                  <a:lnTo>
                    <a:pt x="260" y="3466"/>
                  </a:lnTo>
                  <a:lnTo>
                    <a:pt x="244" y="3424"/>
                  </a:lnTo>
                  <a:lnTo>
                    <a:pt x="236" y="3379"/>
                  </a:lnTo>
                  <a:lnTo>
                    <a:pt x="232" y="3332"/>
                  </a:lnTo>
                  <a:lnTo>
                    <a:pt x="232" y="1605"/>
                  </a:lnTo>
                  <a:lnTo>
                    <a:pt x="187" y="1569"/>
                  </a:lnTo>
                  <a:lnTo>
                    <a:pt x="146" y="1528"/>
                  </a:lnTo>
                  <a:lnTo>
                    <a:pt x="110" y="1483"/>
                  </a:lnTo>
                  <a:lnTo>
                    <a:pt x="78" y="1434"/>
                  </a:lnTo>
                  <a:lnTo>
                    <a:pt x="51" y="1382"/>
                  </a:lnTo>
                  <a:lnTo>
                    <a:pt x="29" y="1328"/>
                  </a:lnTo>
                  <a:lnTo>
                    <a:pt x="13" y="1270"/>
                  </a:lnTo>
                  <a:lnTo>
                    <a:pt x="3" y="1210"/>
                  </a:lnTo>
                  <a:lnTo>
                    <a:pt x="0" y="1149"/>
                  </a:lnTo>
                  <a:lnTo>
                    <a:pt x="3" y="1087"/>
                  </a:lnTo>
                  <a:lnTo>
                    <a:pt x="13" y="1028"/>
                  </a:lnTo>
                  <a:lnTo>
                    <a:pt x="29" y="971"/>
                  </a:lnTo>
                  <a:lnTo>
                    <a:pt x="51" y="915"/>
                  </a:lnTo>
                  <a:lnTo>
                    <a:pt x="78" y="864"/>
                  </a:lnTo>
                  <a:lnTo>
                    <a:pt x="110" y="815"/>
                  </a:lnTo>
                  <a:lnTo>
                    <a:pt x="146" y="770"/>
                  </a:lnTo>
                  <a:lnTo>
                    <a:pt x="187" y="728"/>
                  </a:lnTo>
                  <a:lnTo>
                    <a:pt x="232" y="692"/>
                  </a:lnTo>
                  <a:lnTo>
                    <a:pt x="232" y="344"/>
                  </a:lnTo>
                  <a:lnTo>
                    <a:pt x="236" y="297"/>
                  </a:lnTo>
                  <a:lnTo>
                    <a:pt x="244" y="252"/>
                  </a:lnTo>
                  <a:lnTo>
                    <a:pt x="260" y="210"/>
                  </a:lnTo>
                  <a:lnTo>
                    <a:pt x="280" y="170"/>
                  </a:lnTo>
                  <a:lnTo>
                    <a:pt x="305" y="134"/>
                  </a:lnTo>
                  <a:lnTo>
                    <a:pt x="335" y="101"/>
                  </a:lnTo>
                  <a:lnTo>
                    <a:pt x="368" y="71"/>
                  </a:lnTo>
                  <a:lnTo>
                    <a:pt x="405" y="47"/>
                  </a:lnTo>
                  <a:lnTo>
                    <a:pt x="445" y="27"/>
                  </a:lnTo>
                  <a:lnTo>
                    <a:pt x="488" y="11"/>
                  </a:lnTo>
                  <a:lnTo>
                    <a:pt x="533" y="3"/>
                  </a:lnTo>
                  <a:lnTo>
                    <a:pt x="580" y="0"/>
                  </a:lnTo>
                  <a:close/>
                </a:path>
              </a:pathLst>
            </a:custGeom>
            <a:solidFill>
              <a:srgbClr val="0070C0"/>
            </a:solidFill>
            <a:ln w="63500">
              <a:noFill/>
            </a:ln>
            <a:effectLst>
              <a:outerShdw blurRad="508000" dist="190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noAutofit/>
            </a:bodyPr>
            <a:lstStyle/>
            <a:p>
              <a:pPr lvl="0" algn="r">
                <a:buClrTx/>
                <a:buSzTx/>
                <a:buFontTx/>
              </a:pPr>
              <a:endParaRPr lang="en-US" sz="1400" b="1">
                <a:cs typeface="+mn-ea"/>
                <a:sym typeface="+mn-lt"/>
              </a:endParaRPr>
            </a:p>
          </p:txBody>
        </p:sp>
        <p:sp>
          <p:nvSpPr>
            <p:cNvPr id="24" name="Freeform 172"/>
            <p:cNvSpPr>
              <a:spLocks noEditPoints="1"/>
            </p:cNvSpPr>
            <p:nvPr>
              <p:custDataLst>
                <p:tags r:id="rId29"/>
              </p:custDataLst>
            </p:nvPr>
          </p:nvSpPr>
          <p:spPr bwMode="auto">
            <a:xfrm>
              <a:off x="7280275" y="3287713"/>
              <a:ext cx="614362" cy="1946275"/>
            </a:xfrm>
            <a:custGeom>
              <a:avLst/>
              <a:gdLst>
                <a:gd name="T0" fmla="*/ 476 w 1161"/>
                <a:gd name="T1" fmla="*/ 3383 h 3678"/>
                <a:gd name="T2" fmla="*/ 554 w 1161"/>
                <a:gd name="T3" fmla="*/ 3445 h 3678"/>
                <a:gd name="T4" fmla="*/ 653 w 1161"/>
                <a:gd name="T5" fmla="*/ 3423 h 3678"/>
                <a:gd name="T6" fmla="*/ 697 w 1161"/>
                <a:gd name="T7" fmla="*/ 3332 h 3678"/>
                <a:gd name="T8" fmla="*/ 521 w 1161"/>
                <a:gd name="T9" fmla="*/ 1720 h 3678"/>
                <a:gd name="T10" fmla="*/ 502 w 1161"/>
                <a:gd name="T11" fmla="*/ 814 h 3678"/>
                <a:gd name="T12" fmla="*/ 372 w 1161"/>
                <a:gd name="T13" fmla="*/ 874 h 3678"/>
                <a:gd name="T14" fmla="*/ 320 w 1161"/>
                <a:gd name="T15" fmla="*/ 921 h 3678"/>
                <a:gd name="T16" fmla="*/ 266 w 1161"/>
                <a:gd name="T17" fmla="*/ 1005 h 3678"/>
                <a:gd name="T18" fmla="*/ 240 w 1161"/>
                <a:gd name="T19" fmla="*/ 1083 h 3678"/>
                <a:gd name="T20" fmla="*/ 240 w 1161"/>
                <a:gd name="T21" fmla="*/ 1214 h 3678"/>
                <a:gd name="T22" fmla="*/ 266 w 1161"/>
                <a:gd name="T23" fmla="*/ 1293 h 3678"/>
                <a:gd name="T24" fmla="*/ 320 w 1161"/>
                <a:gd name="T25" fmla="*/ 1376 h 3678"/>
                <a:gd name="T26" fmla="*/ 372 w 1161"/>
                <a:gd name="T27" fmla="*/ 1423 h 3678"/>
                <a:gd name="T28" fmla="*/ 502 w 1161"/>
                <a:gd name="T29" fmla="*/ 1483 h 3678"/>
                <a:gd name="T30" fmla="*/ 659 w 1161"/>
                <a:gd name="T31" fmla="*/ 1484 h 3678"/>
                <a:gd name="T32" fmla="*/ 789 w 1161"/>
                <a:gd name="T33" fmla="*/ 1423 h 3678"/>
                <a:gd name="T34" fmla="*/ 840 w 1161"/>
                <a:gd name="T35" fmla="*/ 1376 h 3678"/>
                <a:gd name="T36" fmla="*/ 895 w 1161"/>
                <a:gd name="T37" fmla="*/ 1293 h 3678"/>
                <a:gd name="T38" fmla="*/ 921 w 1161"/>
                <a:gd name="T39" fmla="*/ 1214 h 3678"/>
                <a:gd name="T40" fmla="*/ 921 w 1161"/>
                <a:gd name="T41" fmla="*/ 1083 h 3678"/>
                <a:gd name="T42" fmla="*/ 895 w 1161"/>
                <a:gd name="T43" fmla="*/ 1005 h 3678"/>
                <a:gd name="T44" fmla="*/ 862 w 1161"/>
                <a:gd name="T45" fmla="*/ 947 h 3678"/>
                <a:gd name="T46" fmla="*/ 789 w 1161"/>
                <a:gd name="T47" fmla="*/ 875 h 3678"/>
                <a:gd name="T48" fmla="*/ 697 w 1161"/>
                <a:gd name="T49" fmla="*/ 825 h 3678"/>
                <a:gd name="T50" fmla="*/ 580 w 1161"/>
                <a:gd name="T51" fmla="*/ 230 h 3678"/>
                <a:gd name="T52" fmla="*/ 490 w 1161"/>
                <a:gd name="T53" fmla="*/ 272 h 3678"/>
                <a:gd name="T54" fmla="*/ 464 w 1161"/>
                <a:gd name="T55" fmla="*/ 585 h 3678"/>
                <a:gd name="T56" fmla="*/ 697 w 1161"/>
                <a:gd name="T57" fmla="*/ 585 h 3678"/>
                <a:gd name="T58" fmla="*/ 671 w 1161"/>
                <a:gd name="T59" fmla="*/ 272 h 3678"/>
                <a:gd name="T60" fmla="*/ 580 w 1161"/>
                <a:gd name="T61" fmla="*/ 230 h 3678"/>
                <a:gd name="T62" fmla="*/ 716 w 1161"/>
                <a:gd name="T63" fmla="*/ 27 h 3678"/>
                <a:gd name="T64" fmla="*/ 856 w 1161"/>
                <a:gd name="T65" fmla="*/ 134 h 3678"/>
                <a:gd name="T66" fmla="*/ 926 w 1161"/>
                <a:gd name="T67" fmla="*/ 297 h 3678"/>
                <a:gd name="T68" fmla="*/ 1015 w 1161"/>
                <a:gd name="T69" fmla="*/ 770 h 3678"/>
                <a:gd name="T70" fmla="*/ 1132 w 1161"/>
                <a:gd name="T71" fmla="*/ 971 h 3678"/>
                <a:gd name="T72" fmla="*/ 1157 w 1161"/>
                <a:gd name="T73" fmla="*/ 1210 h 3678"/>
                <a:gd name="T74" fmla="*/ 1084 w 1161"/>
                <a:gd name="T75" fmla="*/ 1434 h 3678"/>
                <a:gd name="T76" fmla="*/ 928 w 1161"/>
                <a:gd name="T77" fmla="*/ 1605 h 3678"/>
                <a:gd name="T78" fmla="*/ 901 w 1161"/>
                <a:gd name="T79" fmla="*/ 3466 h 3678"/>
                <a:gd name="T80" fmla="*/ 793 w 1161"/>
                <a:gd name="T81" fmla="*/ 3606 h 3678"/>
                <a:gd name="T82" fmla="*/ 628 w 1161"/>
                <a:gd name="T83" fmla="*/ 3674 h 3678"/>
                <a:gd name="T84" fmla="*/ 445 w 1161"/>
                <a:gd name="T85" fmla="*/ 3651 h 3678"/>
                <a:gd name="T86" fmla="*/ 305 w 1161"/>
                <a:gd name="T87" fmla="*/ 3544 h 3678"/>
                <a:gd name="T88" fmla="*/ 235 w 1161"/>
                <a:gd name="T89" fmla="*/ 3379 h 3678"/>
                <a:gd name="T90" fmla="*/ 146 w 1161"/>
                <a:gd name="T91" fmla="*/ 1528 h 3678"/>
                <a:gd name="T92" fmla="*/ 30 w 1161"/>
                <a:gd name="T93" fmla="*/ 1328 h 3678"/>
                <a:gd name="T94" fmla="*/ 4 w 1161"/>
                <a:gd name="T95" fmla="*/ 1087 h 3678"/>
                <a:gd name="T96" fmla="*/ 78 w 1161"/>
                <a:gd name="T97" fmla="*/ 864 h 3678"/>
                <a:gd name="T98" fmla="*/ 233 w 1161"/>
                <a:gd name="T99" fmla="*/ 692 h 3678"/>
                <a:gd name="T100" fmla="*/ 260 w 1161"/>
                <a:gd name="T101" fmla="*/ 210 h 3678"/>
                <a:gd name="T102" fmla="*/ 368 w 1161"/>
                <a:gd name="T103" fmla="*/ 71 h 3678"/>
                <a:gd name="T104" fmla="*/ 534 w 1161"/>
                <a:gd name="T105" fmla="*/ 3 h 3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61" h="3678">
                  <a:moveTo>
                    <a:pt x="464" y="1712"/>
                  </a:moveTo>
                  <a:lnTo>
                    <a:pt x="464" y="3332"/>
                  </a:lnTo>
                  <a:lnTo>
                    <a:pt x="468" y="3359"/>
                  </a:lnTo>
                  <a:lnTo>
                    <a:pt x="476" y="3383"/>
                  </a:lnTo>
                  <a:lnTo>
                    <a:pt x="490" y="3405"/>
                  </a:lnTo>
                  <a:lnTo>
                    <a:pt x="508" y="3423"/>
                  </a:lnTo>
                  <a:lnTo>
                    <a:pt x="529" y="3435"/>
                  </a:lnTo>
                  <a:lnTo>
                    <a:pt x="554" y="3445"/>
                  </a:lnTo>
                  <a:lnTo>
                    <a:pt x="580" y="3447"/>
                  </a:lnTo>
                  <a:lnTo>
                    <a:pt x="608" y="3445"/>
                  </a:lnTo>
                  <a:lnTo>
                    <a:pt x="631" y="3435"/>
                  </a:lnTo>
                  <a:lnTo>
                    <a:pt x="653" y="3423"/>
                  </a:lnTo>
                  <a:lnTo>
                    <a:pt x="671" y="3405"/>
                  </a:lnTo>
                  <a:lnTo>
                    <a:pt x="685" y="3383"/>
                  </a:lnTo>
                  <a:lnTo>
                    <a:pt x="693" y="3359"/>
                  </a:lnTo>
                  <a:lnTo>
                    <a:pt x="697" y="3332"/>
                  </a:lnTo>
                  <a:lnTo>
                    <a:pt x="697" y="1712"/>
                  </a:lnTo>
                  <a:lnTo>
                    <a:pt x="640" y="1720"/>
                  </a:lnTo>
                  <a:lnTo>
                    <a:pt x="580" y="1724"/>
                  </a:lnTo>
                  <a:lnTo>
                    <a:pt x="521" y="1720"/>
                  </a:lnTo>
                  <a:lnTo>
                    <a:pt x="464" y="1712"/>
                  </a:lnTo>
                  <a:close/>
                  <a:moveTo>
                    <a:pt x="580" y="805"/>
                  </a:moveTo>
                  <a:lnTo>
                    <a:pt x="540" y="807"/>
                  </a:lnTo>
                  <a:lnTo>
                    <a:pt x="502" y="814"/>
                  </a:lnTo>
                  <a:lnTo>
                    <a:pt x="464" y="825"/>
                  </a:lnTo>
                  <a:lnTo>
                    <a:pt x="432" y="839"/>
                  </a:lnTo>
                  <a:lnTo>
                    <a:pt x="401" y="855"/>
                  </a:lnTo>
                  <a:lnTo>
                    <a:pt x="372" y="874"/>
                  </a:lnTo>
                  <a:lnTo>
                    <a:pt x="372" y="875"/>
                  </a:lnTo>
                  <a:lnTo>
                    <a:pt x="370" y="875"/>
                  </a:lnTo>
                  <a:lnTo>
                    <a:pt x="344" y="898"/>
                  </a:lnTo>
                  <a:lnTo>
                    <a:pt x="320" y="921"/>
                  </a:lnTo>
                  <a:lnTo>
                    <a:pt x="299" y="947"/>
                  </a:lnTo>
                  <a:lnTo>
                    <a:pt x="298" y="949"/>
                  </a:lnTo>
                  <a:lnTo>
                    <a:pt x="280" y="976"/>
                  </a:lnTo>
                  <a:lnTo>
                    <a:pt x="266" y="1005"/>
                  </a:lnTo>
                  <a:lnTo>
                    <a:pt x="254" y="1034"/>
                  </a:lnTo>
                  <a:lnTo>
                    <a:pt x="250" y="1043"/>
                  </a:lnTo>
                  <a:lnTo>
                    <a:pt x="248" y="1053"/>
                  </a:lnTo>
                  <a:lnTo>
                    <a:pt x="240" y="1083"/>
                  </a:lnTo>
                  <a:lnTo>
                    <a:pt x="234" y="1115"/>
                  </a:lnTo>
                  <a:lnTo>
                    <a:pt x="233" y="1149"/>
                  </a:lnTo>
                  <a:lnTo>
                    <a:pt x="234" y="1182"/>
                  </a:lnTo>
                  <a:lnTo>
                    <a:pt x="240" y="1214"/>
                  </a:lnTo>
                  <a:lnTo>
                    <a:pt x="248" y="1246"/>
                  </a:lnTo>
                  <a:lnTo>
                    <a:pt x="250" y="1254"/>
                  </a:lnTo>
                  <a:lnTo>
                    <a:pt x="254" y="1263"/>
                  </a:lnTo>
                  <a:lnTo>
                    <a:pt x="266" y="1293"/>
                  </a:lnTo>
                  <a:lnTo>
                    <a:pt x="280" y="1321"/>
                  </a:lnTo>
                  <a:lnTo>
                    <a:pt x="298" y="1348"/>
                  </a:lnTo>
                  <a:lnTo>
                    <a:pt x="299" y="1350"/>
                  </a:lnTo>
                  <a:lnTo>
                    <a:pt x="320" y="1376"/>
                  </a:lnTo>
                  <a:lnTo>
                    <a:pt x="344" y="1401"/>
                  </a:lnTo>
                  <a:lnTo>
                    <a:pt x="370" y="1422"/>
                  </a:lnTo>
                  <a:lnTo>
                    <a:pt x="372" y="1422"/>
                  </a:lnTo>
                  <a:lnTo>
                    <a:pt x="372" y="1423"/>
                  </a:lnTo>
                  <a:lnTo>
                    <a:pt x="401" y="1442"/>
                  </a:lnTo>
                  <a:lnTo>
                    <a:pt x="432" y="1458"/>
                  </a:lnTo>
                  <a:lnTo>
                    <a:pt x="464" y="1472"/>
                  </a:lnTo>
                  <a:lnTo>
                    <a:pt x="502" y="1483"/>
                  </a:lnTo>
                  <a:lnTo>
                    <a:pt x="540" y="1491"/>
                  </a:lnTo>
                  <a:lnTo>
                    <a:pt x="580" y="1494"/>
                  </a:lnTo>
                  <a:lnTo>
                    <a:pt x="621" y="1491"/>
                  </a:lnTo>
                  <a:lnTo>
                    <a:pt x="659" y="1484"/>
                  </a:lnTo>
                  <a:lnTo>
                    <a:pt x="697" y="1472"/>
                  </a:lnTo>
                  <a:lnTo>
                    <a:pt x="729" y="1460"/>
                  </a:lnTo>
                  <a:lnTo>
                    <a:pt x="760" y="1443"/>
                  </a:lnTo>
                  <a:lnTo>
                    <a:pt x="789" y="1423"/>
                  </a:lnTo>
                  <a:lnTo>
                    <a:pt x="789" y="1423"/>
                  </a:lnTo>
                  <a:lnTo>
                    <a:pt x="791" y="1422"/>
                  </a:lnTo>
                  <a:lnTo>
                    <a:pt x="817" y="1401"/>
                  </a:lnTo>
                  <a:lnTo>
                    <a:pt x="840" y="1376"/>
                  </a:lnTo>
                  <a:lnTo>
                    <a:pt x="862" y="1350"/>
                  </a:lnTo>
                  <a:lnTo>
                    <a:pt x="864" y="1348"/>
                  </a:lnTo>
                  <a:lnTo>
                    <a:pt x="881" y="1322"/>
                  </a:lnTo>
                  <a:lnTo>
                    <a:pt x="895" y="1293"/>
                  </a:lnTo>
                  <a:lnTo>
                    <a:pt x="907" y="1263"/>
                  </a:lnTo>
                  <a:lnTo>
                    <a:pt x="910" y="1255"/>
                  </a:lnTo>
                  <a:lnTo>
                    <a:pt x="913" y="1246"/>
                  </a:lnTo>
                  <a:lnTo>
                    <a:pt x="921" y="1214"/>
                  </a:lnTo>
                  <a:lnTo>
                    <a:pt x="927" y="1182"/>
                  </a:lnTo>
                  <a:lnTo>
                    <a:pt x="928" y="1149"/>
                  </a:lnTo>
                  <a:lnTo>
                    <a:pt x="927" y="1115"/>
                  </a:lnTo>
                  <a:lnTo>
                    <a:pt x="921" y="1083"/>
                  </a:lnTo>
                  <a:lnTo>
                    <a:pt x="914" y="1053"/>
                  </a:lnTo>
                  <a:lnTo>
                    <a:pt x="910" y="1043"/>
                  </a:lnTo>
                  <a:lnTo>
                    <a:pt x="908" y="1034"/>
                  </a:lnTo>
                  <a:lnTo>
                    <a:pt x="895" y="1005"/>
                  </a:lnTo>
                  <a:lnTo>
                    <a:pt x="881" y="976"/>
                  </a:lnTo>
                  <a:lnTo>
                    <a:pt x="864" y="949"/>
                  </a:lnTo>
                  <a:lnTo>
                    <a:pt x="863" y="948"/>
                  </a:lnTo>
                  <a:lnTo>
                    <a:pt x="862" y="947"/>
                  </a:lnTo>
                  <a:lnTo>
                    <a:pt x="840" y="921"/>
                  </a:lnTo>
                  <a:lnTo>
                    <a:pt x="817" y="898"/>
                  </a:lnTo>
                  <a:lnTo>
                    <a:pt x="791" y="875"/>
                  </a:lnTo>
                  <a:lnTo>
                    <a:pt x="789" y="875"/>
                  </a:lnTo>
                  <a:lnTo>
                    <a:pt x="789" y="874"/>
                  </a:lnTo>
                  <a:lnTo>
                    <a:pt x="760" y="855"/>
                  </a:lnTo>
                  <a:lnTo>
                    <a:pt x="729" y="839"/>
                  </a:lnTo>
                  <a:lnTo>
                    <a:pt x="697" y="825"/>
                  </a:lnTo>
                  <a:lnTo>
                    <a:pt x="659" y="814"/>
                  </a:lnTo>
                  <a:lnTo>
                    <a:pt x="621" y="807"/>
                  </a:lnTo>
                  <a:lnTo>
                    <a:pt x="580" y="805"/>
                  </a:lnTo>
                  <a:close/>
                  <a:moveTo>
                    <a:pt x="580" y="230"/>
                  </a:moveTo>
                  <a:lnTo>
                    <a:pt x="554" y="232"/>
                  </a:lnTo>
                  <a:lnTo>
                    <a:pt x="529" y="242"/>
                  </a:lnTo>
                  <a:lnTo>
                    <a:pt x="508" y="255"/>
                  </a:lnTo>
                  <a:lnTo>
                    <a:pt x="490" y="272"/>
                  </a:lnTo>
                  <a:lnTo>
                    <a:pt x="476" y="293"/>
                  </a:lnTo>
                  <a:lnTo>
                    <a:pt x="468" y="318"/>
                  </a:lnTo>
                  <a:lnTo>
                    <a:pt x="464" y="344"/>
                  </a:lnTo>
                  <a:lnTo>
                    <a:pt x="464" y="585"/>
                  </a:lnTo>
                  <a:lnTo>
                    <a:pt x="521" y="577"/>
                  </a:lnTo>
                  <a:lnTo>
                    <a:pt x="580" y="574"/>
                  </a:lnTo>
                  <a:lnTo>
                    <a:pt x="640" y="577"/>
                  </a:lnTo>
                  <a:lnTo>
                    <a:pt x="697" y="585"/>
                  </a:lnTo>
                  <a:lnTo>
                    <a:pt x="697" y="344"/>
                  </a:lnTo>
                  <a:lnTo>
                    <a:pt x="693" y="318"/>
                  </a:lnTo>
                  <a:lnTo>
                    <a:pt x="685" y="293"/>
                  </a:lnTo>
                  <a:lnTo>
                    <a:pt x="671" y="272"/>
                  </a:lnTo>
                  <a:lnTo>
                    <a:pt x="653" y="255"/>
                  </a:lnTo>
                  <a:lnTo>
                    <a:pt x="631" y="242"/>
                  </a:lnTo>
                  <a:lnTo>
                    <a:pt x="608" y="232"/>
                  </a:lnTo>
                  <a:lnTo>
                    <a:pt x="580" y="230"/>
                  </a:lnTo>
                  <a:close/>
                  <a:moveTo>
                    <a:pt x="580" y="0"/>
                  </a:moveTo>
                  <a:lnTo>
                    <a:pt x="628" y="3"/>
                  </a:lnTo>
                  <a:lnTo>
                    <a:pt x="673" y="11"/>
                  </a:lnTo>
                  <a:lnTo>
                    <a:pt x="716" y="27"/>
                  </a:lnTo>
                  <a:lnTo>
                    <a:pt x="756" y="47"/>
                  </a:lnTo>
                  <a:lnTo>
                    <a:pt x="793" y="71"/>
                  </a:lnTo>
                  <a:lnTo>
                    <a:pt x="826" y="101"/>
                  </a:lnTo>
                  <a:lnTo>
                    <a:pt x="856" y="134"/>
                  </a:lnTo>
                  <a:lnTo>
                    <a:pt x="881" y="170"/>
                  </a:lnTo>
                  <a:lnTo>
                    <a:pt x="901" y="210"/>
                  </a:lnTo>
                  <a:lnTo>
                    <a:pt x="916" y="252"/>
                  </a:lnTo>
                  <a:lnTo>
                    <a:pt x="926" y="297"/>
                  </a:lnTo>
                  <a:lnTo>
                    <a:pt x="928" y="344"/>
                  </a:lnTo>
                  <a:lnTo>
                    <a:pt x="928" y="692"/>
                  </a:lnTo>
                  <a:lnTo>
                    <a:pt x="973" y="728"/>
                  </a:lnTo>
                  <a:lnTo>
                    <a:pt x="1015" y="770"/>
                  </a:lnTo>
                  <a:lnTo>
                    <a:pt x="1052" y="815"/>
                  </a:lnTo>
                  <a:lnTo>
                    <a:pt x="1084" y="864"/>
                  </a:lnTo>
                  <a:lnTo>
                    <a:pt x="1110" y="915"/>
                  </a:lnTo>
                  <a:lnTo>
                    <a:pt x="1132" y="971"/>
                  </a:lnTo>
                  <a:lnTo>
                    <a:pt x="1148" y="1028"/>
                  </a:lnTo>
                  <a:lnTo>
                    <a:pt x="1157" y="1087"/>
                  </a:lnTo>
                  <a:lnTo>
                    <a:pt x="1161" y="1149"/>
                  </a:lnTo>
                  <a:lnTo>
                    <a:pt x="1157" y="1210"/>
                  </a:lnTo>
                  <a:lnTo>
                    <a:pt x="1148" y="1270"/>
                  </a:lnTo>
                  <a:lnTo>
                    <a:pt x="1132" y="1328"/>
                  </a:lnTo>
                  <a:lnTo>
                    <a:pt x="1110" y="1382"/>
                  </a:lnTo>
                  <a:lnTo>
                    <a:pt x="1084" y="1434"/>
                  </a:lnTo>
                  <a:lnTo>
                    <a:pt x="1052" y="1483"/>
                  </a:lnTo>
                  <a:lnTo>
                    <a:pt x="1015" y="1528"/>
                  </a:lnTo>
                  <a:lnTo>
                    <a:pt x="973" y="1569"/>
                  </a:lnTo>
                  <a:lnTo>
                    <a:pt x="928" y="1605"/>
                  </a:lnTo>
                  <a:lnTo>
                    <a:pt x="928" y="3332"/>
                  </a:lnTo>
                  <a:lnTo>
                    <a:pt x="926" y="3379"/>
                  </a:lnTo>
                  <a:lnTo>
                    <a:pt x="916" y="3424"/>
                  </a:lnTo>
                  <a:lnTo>
                    <a:pt x="901" y="3466"/>
                  </a:lnTo>
                  <a:lnTo>
                    <a:pt x="881" y="3506"/>
                  </a:lnTo>
                  <a:lnTo>
                    <a:pt x="856" y="3544"/>
                  </a:lnTo>
                  <a:lnTo>
                    <a:pt x="826" y="3577"/>
                  </a:lnTo>
                  <a:lnTo>
                    <a:pt x="793" y="3606"/>
                  </a:lnTo>
                  <a:lnTo>
                    <a:pt x="756" y="3631"/>
                  </a:lnTo>
                  <a:lnTo>
                    <a:pt x="716" y="3651"/>
                  </a:lnTo>
                  <a:lnTo>
                    <a:pt x="673" y="3666"/>
                  </a:lnTo>
                  <a:lnTo>
                    <a:pt x="628" y="3674"/>
                  </a:lnTo>
                  <a:lnTo>
                    <a:pt x="580" y="3678"/>
                  </a:lnTo>
                  <a:lnTo>
                    <a:pt x="534" y="3674"/>
                  </a:lnTo>
                  <a:lnTo>
                    <a:pt x="488" y="3666"/>
                  </a:lnTo>
                  <a:lnTo>
                    <a:pt x="445" y="3651"/>
                  </a:lnTo>
                  <a:lnTo>
                    <a:pt x="405" y="3631"/>
                  </a:lnTo>
                  <a:lnTo>
                    <a:pt x="368" y="3606"/>
                  </a:lnTo>
                  <a:lnTo>
                    <a:pt x="335" y="3577"/>
                  </a:lnTo>
                  <a:lnTo>
                    <a:pt x="305" y="3544"/>
                  </a:lnTo>
                  <a:lnTo>
                    <a:pt x="280" y="3506"/>
                  </a:lnTo>
                  <a:lnTo>
                    <a:pt x="260" y="3466"/>
                  </a:lnTo>
                  <a:lnTo>
                    <a:pt x="244" y="3424"/>
                  </a:lnTo>
                  <a:lnTo>
                    <a:pt x="235" y="3379"/>
                  </a:lnTo>
                  <a:lnTo>
                    <a:pt x="233" y="3332"/>
                  </a:lnTo>
                  <a:lnTo>
                    <a:pt x="233" y="1605"/>
                  </a:lnTo>
                  <a:lnTo>
                    <a:pt x="188" y="1569"/>
                  </a:lnTo>
                  <a:lnTo>
                    <a:pt x="146" y="1528"/>
                  </a:lnTo>
                  <a:lnTo>
                    <a:pt x="110" y="1483"/>
                  </a:lnTo>
                  <a:lnTo>
                    <a:pt x="78" y="1434"/>
                  </a:lnTo>
                  <a:lnTo>
                    <a:pt x="51" y="1382"/>
                  </a:lnTo>
                  <a:lnTo>
                    <a:pt x="30" y="1328"/>
                  </a:lnTo>
                  <a:lnTo>
                    <a:pt x="14" y="1270"/>
                  </a:lnTo>
                  <a:lnTo>
                    <a:pt x="4" y="1210"/>
                  </a:lnTo>
                  <a:lnTo>
                    <a:pt x="0" y="1149"/>
                  </a:lnTo>
                  <a:lnTo>
                    <a:pt x="4" y="1087"/>
                  </a:lnTo>
                  <a:lnTo>
                    <a:pt x="14" y="1028"/>
                  </a:lnTo>
                  <a:lnTo>
                    <a:pt x="30" y="971"/>
                  </a:lnTo>
                  <a:lnTo>
                    <a:pt x="51" y="915"/>
                  </a:lnTo>
                  <a:lnTo>
                    <a:pt x="78" y="864"/>
                  </a:lnTo>
                  <a:lnTo>
                    <a:pt x="110" y="815"/>
                  </a:lnTo>
                  <a:lnTo>
                    <a:pt x="146" y="770"/>
                  </a:lnTo>
                  <a:lnTo>
                    <a:pt x="188" y="728"/>
                  </a:lnTo>
                  <a:lnTo>
                    <a:pt x="233" y="692"/>
                  </a:lnTo>
                  <a:lnTo>
                    <a:pt x="233" y="344"/>
                  </a:lnTo>
                  <a:lnTo>
                    <a:pt x="235" y="297"/>
                  </a:lnTo>
                  <a:lnTo>
                    <a:pt x="244" y="252"/>
                  </a:lnTo>
                  <a:lnTo>
                    <a:pt x="260" y="210"/>
                  </a:lnTo>
                  <a:lnTo>
                    <a:pt x="280" y="170"/>
                  </a:lnTo>
                  <a:lnTo>
                    <a:pt x="305" y="134"/>
                  </a:lnTo>
                  <a:lnTo>
                    <a:pt x="335" y="101"/>
                  </a:lnTo>
                  <a:lnTo>
                    <a:pt x="368" y="71"/>
                  </a:lnTo>
                  <a:lnTo>
                    <a:pt x="405" y="47"/>
                  </a:lnTo>
                  <a:lnTo>
                    <a:pt x="445" y="27"/>
                  </a:lnTo>
                  <a:lnTo>
                    <a:pt x="488" y="11"/>
                  </a:lnTo>
                  <a:lnTo>
                    <a:pt x="534" y="3"/>
                  </a:lnTo>
                  <a:lnTo>
                    <a:pt x="580" y="0"/>
                  </a:lnTo>
                  <a:close/>
                </a:path>
              </a:pathLst>
            </a:custGeom>
            <a:solidFill>
              <a:srgbClr val="0070C0"/>
            </a:solidFill>
            <a:ln w="63500">
              <a:noFill/>
            </a:ln>
            <a:effectLst>
              <a:outerShdw blurRad="508000" dist="190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noAutofit/>
            </a:bodyPr>
            <a:lstStyle/>
            <a:p>
              <a:pPr lvl="0" algn="r">
                <a:buClrTx/>
                <a:buSzTx/>
                <a:buFontTx/>
              </a:pPr>
              <a:endParaRPr lang="en-US" sz="1400" b="1">
                <a:cs typeface="+mn-ea"/>
                <a:sym typeface="+mn-lt"/>
              </a:endParaRPr>
            </a:p>
          </p:txBody>
        </p:sp>
        <p:sp>
          <p:nvSpPr>
            <p:cNvPr id="25" name="Freeform 173"/>
            <p:cNvSpPr>
              <a:spLocks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6604000" y="3287713"/>
              <a:ext cx="614362" cy="1946275"/>
            </a:xfrm>
            <a:custGeom>
              <a:avLst/>
              <a:gdLst>
                <a:gd name="T0" fmla="*/ 476 w 1161"/>
                <a:gd name="T1" fmla="*/ 3383 h 3678"/>
                <a:gd name="T2" fmla="*/ 553 w 1161"/>
                <a:gd name="T3" fmla="*/ 3445 h 3678"/>
                <a:gd name="T4" fmla="*/ 653 w 1161"/>
                <a:gd name="T5" fmla="*/ 3423 h 3678"/>
                <a:gd name="T6" fmla="*/ 697 w 1161"/>
                <a:gd name="T7" fmla="*/ 3332 h 3678"/>
                <a:gd name="T8" fmla="*/ 521 w 1161"/>
                <a:gd name="T9" fmla="*/ 3099 h 3678"/>
                <a:gd name="T10" fmla="*/ 501 w 1161"/>
                <a:gd name="T11" fmla="*/ 2193 h 3678"/>
                <a:gd name="T12" fmla="*/ 372 w 1161"/>
                <a:gd name="T13" fmla="*/ 2254 h 3678"/>
                <a:gd name="T14" fmla="*/ 320 w 1161"/>
                <a:gd name="T15" fmla="*/ 2300 h 3678"/>
                <a:gd name="T16" fmla="*/ 280 w 1161"/>
                <a:gd name="T17" fmla="*/ 2355 h 3678"/>
                <a:gd name="T18" fmla="*/ 247 w 1161"/>
                <a:gd name="T19" fmla="*/ 2432 h 3678"/>
                <a:gd name="T20" fmla="*/ 234 w 1161"/>
                <a:gd name="T21" fmla="*/ 2561 h 3678"/>
                <a:gd name="T22" fmla="*/ 253 w 1161"/>
                <a:gd name="T23" fmla="*/ 2643 h 3678"/>
                <a:gd name="T24" fmla="*/ 298 w 1161"/>
                <a:gd name="T25" fmla="*/ 2729 h 3678"/>
                <a:gd name="T26" fmla="*/ 370 w 1161"/>
                <a:gd name="T27" fmla="*/ 2802 h 3678"/>
                <a:gd name="T28" fmla="*/ 464 w 1161"/>
                <a:gd name="T29" fmla="*/ 2851 h 3678"/>
                <a:gd name="T30" fmla="*/ 620 w 1161"/>
                <a:gd name="T31" fmla="*/ 2870 h 3678"/>
                <a:gd name="T32" fmla="*/ 760 w 1161"/>
                <a:gd name="T33" fmla="*/ 2822 h 3678"/>
                <a:gd name="T34" fmla="*/ 815 w 1161"/>
                <a:gd name="T35" fmla="*/ 2780 h 3678"/>
                <a:gd name="T36" fmla="*/ 880 w 1161"/>
                <a:gd name="T37" fmla="*/ 2701 h 3678"/>
                <a:gd name="T38" fmla="*/ 913 w 1161"/>
                <a:gd name="T39" fmla="*/ 2624 h 3678"/>
                <a:gd name="T40" fmla="*/ 926 w 1161"/>
                <a:gd name="T41" fmla="*/ 2495 h 3678"/>
                <a:gd name="T42" fmla="*/ 907 w 1161"/>
                <a:gd name="T43" fmla="*/ 2413 h 3678"/>
                <a:gd name="T44" fmla="*/ 861 w 1161"/>
                <a:gd name="T45" fmla="*/ 2327 h 3678"/>
                <a:gd name="T46" fmla="*/ 789 w 1161"/>
                <a:gd name="T47" fmla="*/ 2254 h 3678"/>
                <a:gd name="T48" fmla="*/ 697 w 1161"/>
                <a:gd name="T49" fmla="*/ 2205 h 3678"/>
                <a:gd name="T50" fmla="*/ 580 w 1161"/>
                <a:gd name="T51" fmla="*/ 230 h 3678"/>
                <a:gd name="T52" fmla="*/ 489 w 1161"/>
                <a:gd name="T53" fmla="*/ 272 h 3678"/>
                <a:gd name="T54" fmla="*/ 464 w 1161"/>
                <a:gd name="T55" fmla="*/ 1965 h 3678"/>
                <a:gd name="T56" fmla="*/ 697 w 1161"/>
                <a:gd name="T57" fmla="*/ 1965 h 3678"/>
                <a:gd name="T58" fmla="*/ 671 w 1161"/>
                <a:gd name="T59" fmla="*/ 272 h 3678"/>
                <a:gd name="T60" fmla="*/ 580 w 1161"/>
                <a:gd name="T61" fmla="*/ 230 h 3678"/>
                <a:gd name="T62" fmla="*/ 716 w 1161"/>
                <a:gd name="T63" fmla="*/ 27 h 3678"/>
                <a:gd name="T64" fmla="*/ 856 w 1161"/>
                <a:gd name="T65" fmla="*/ 134 h 3678"/>
                <a:gd name="T66" fmla="*/ 925 w 1161"/>
                <a:gd name="T67" fmla="*/ 297 h 3678"/>
                <a:gd name="T68" fmla="*/ 1014 w 1161"/>
                <a:gd name="T69" fmla="*/ 2150 h 3678"/>
                <a:gd name="T70" fmla="*/ 1131 w 1161"/>
                <a:gd name="T71" fmla="*/ 2349 h 3678"/>
                <a:gd name="T72" fmla="*/ 1157 w 1161"/>
                <a:gd name="T73" fmla="*/ 2590 h 3678"/>
                <a:gd name="T74" fmla="*/ 1083 w 1161"/>
                <a:gd name="T75" fmla="*/ 2814 h 3678"/>
                <a:gd name="T76" fmla="*/ 928 w 1161"/>
                <a:gd name="T77" fmla="*/ 2985 h 3678"/>
                <a:gd name="T78" fmla="*/ 901 w 1161"/>
                <a:gd name="T79" fmla="*/ 3466 h 3678"/>
                <a:gd name="T80" fmla="*/ 793 w 1161"/>
                <a:gd name="T81" fmla="*/ 3606 h 3678"/>
                <a:gd name="T82" fmla="*/ 627 w 1161"/>
                <a:gd name="T83" fmla="*/ 3674 h 3678"/>
                <a:gd name="T84" fmla="*/ 445 w 1161"/>
                <a:gd name="T85" fmla="*/ 3651 h 3678"/>
                <a:gd name="T86" fmla="*/ 304 w 1161"/>
                <a:gd name="T87" fmla="*/ 3544 h 3678"/>
                <a:gd name="T88" fmla="*/ 235 w 1161"/>
                <a:gd name="T89" fmla="*/ 3379 h 3678"/>
                <a:gd name="T90" fmla="*/ 146 w 1161"/>
                <a:gd name="T91" fmla="*/ 2906 h 3678"/>
                <a:gd name="T92" fmla="*/ 28 w 1161"/>
                <a:gd name="T93" fmla="*/ 2707 h 3678"/>
                <a:gd name="T94" fmla="*/ 4 w 1161"/>
                <a:gd name="T95" fmla="*/ 2467 h 3678"/>
                <a:gd name="T96" fmla="*/ 77 w 1161"/>
                <a:gd name="T97" fmla="*/ 2244 h 3678"/>
                <a:gd name="T98" fmla="*/ 231 w 1161"/>
                <a:gd name="T99" fmla="*/ 2071 h 3678"/>
                <a:gd name="T100" fmla="*/ 259 w 1161"/>
                <a:gd name="T101" fmla="*/ 210 h 3678"/>
                <a:gd name="T102" fmla="*/ 367 w 1161"/>
                <a:gd name="T103" fmla="*/ 71 h 3678"/>
                <a:gd name="T104" fmla="*/ 533 w 1161"/>
                <a:gd name="T105" fmla="*/ 3 h 3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61" h="3678">
                  <a:moveTo>
                    <a:pt x="464" y="3091"/>
                  </a:moveTo>
                  <a:lnTo>
                    <a:pt x="464" y="3332"/>
                  </a:lnTo>
                  <a:lnTo>
                    <a:pt x="466" y="3359"/>
                  </a:lnTo>
                  <a:lnTo>
                    <a:pt x="476" y="3383"/>
                  </a:lnTo>
                  <a:lnTo>
                    <a:pt x="489" y="3405"/>
                  </a:lnTo>
                  <a:lnTo>
                    <a:pt x="507" y="3423"/>
                  </a:lnTo>
                  <a:lnTo>
                    <a:pt x="529" y="3435"/>
                  </a:lnTo>
                  <a:lnTo>
                    <a:pt x="553" y="3445"/>
                  </a:lnTo>
                  <a:lnTo>
                    <a:pt x="580" y="3447"/>
                  </a:lnTo>
                  <a:lnTo>
                    <a:pt x="607" y="3445"/>
                  </a:lnTo>
                  <a:lnTo>
                    <a:pt x="631" y="3435"/>
                  </a:lnTo>
                  <a:lnTo>
                    <a:pt x="653" y="3423"/>
                  </a:lnTo>
                  <a:lnTo>
                    <a:pt x="671" y="3405"/>
                  </a:lnTo>
                  <a:lnTo>
                    <a:pt x="685" y="3383"/>
                  </a:lnTo>
                  <a:lnTo>
                    <a:pt x="693" y="3359"/>
                  </a:lnTo>
                  <a:lnTo>
                    <a:pt x="697" y="3332"/>
                  </a:lnTo>
                  <a:lnTo>
                    <a:pt x="697" y="3091"/>
                  </a:lnTo>
                  <a:lnTo>
                    <a:pt x="639" y="3099"/>
                  </a:lnTo>
                  <a:lnTo>
                    <a:pt x="580" y="3103"/>
                  </a:lnTo>
                  <a:lnTo>
                    <a:pt x="521" y="3099"/>
                  </a:lnTo>
                  <a:lnTo>
                    <a:pt x="464" y="3091"/>
                  </a:lnTo>
                  <a:close/>
                  <a:moveTo>
                    <a:pt x="580" y="2184"/>
                  </a:moveTo>
                  <a:lnTo>
                    <a:pt x="540" y="2186"/>
                  </a:lnTo>
                  <a:lnTo>
                    <a:pt x="501" y="2193"/>
                  </a:lnTo>
                  <a:lnTo>
                    <a:pt x="464" y="2205"/>
                  </a:lnTo>
                  <a:lnTo>
                    <a:pt x="431" y="2218"/>
                  </a:lnTo>
                  <a:lnTo>
                    <a:pt x="400" y="2234"/>
                  </a:lnTo>
                  <a:lnTo>
                    <a:pt x="372" y="2254"/>
                  </a:lnTo>
                  <a:lnTo>
                    <a:pt x="370" y="2254"/>
                  </a:lnTo>
                  <a:lnTo>
                    <a:pt x="370" y="2254"/>
                  </a:lnTo>
                  <a:lnTo>
                    <a:pt x="344" y="2276"/>
                  </a:lnTo>
                  <a:lnTo>
                    <a:pt x="320" y="2300"/>
                  </a:lnTo>
                  <a:lnTo>
                    <a:pt x="298" y="2327"/>
                  </a:lnTo>
                  <a:lnTo>
                    <a:pt x="298" y="2327"/>
                  </a:lnTo>
                  <a:lnTo>
                    <a:pt x="297" y="2328"/>
                  </a:lnTo>
                  <a:lnTo>
                    <a:pt x="280" y="2355"/>
                  </a:lnTo>
                  <a:lnTo>
                    <a:pt x="266" y="2383"/>
                  </a:lnTo>
                  <a:lnTo>
                    <a:pt x="253" y="2413"/>
                  </a:lnTo>
                  <a:lnTo>
                    <a:pt x="250" y="2422"/>
                  </a:lnTo>
                  <a:lnTo>
                    <a:pt x="247" y="2432"/>
                  </a:lnTo>
                  <a:lnTo>
                    <a:pt x="240" y="2462"/>
                  </a:lnTo>
                  <a:lnTo>
                    <a:pt x="234" y="2495"/>
                  </a:lnTo>
                  <a:lnTo>
                    <a:pt x="231" y="2528"/>
                  </a:lnTo>
                  <a:lnTo>
                    <a:pt x="234" y="2561"/>
                  </a:lnTo>
                  <a:lnTo>
                    <a:pt x="240" y="2594"/>
                  </a:lnTo>
                  <a:lnTo>
                    <a:pt x="247" y="2624"/>
                  </a:lnTo>
                  <a:lnTo>
                    <a:pt x="250" y="2634"/>
                  </a:lnTo>
                  <a:lnTo>
                    <a:pt x="253" y="2643"/>
                  </a:lnTo>
                  <a:lnTo>
                    <a:pt x="265" y="2673"/>
                  </a:lnTo>
                  <a:lnTo>
                    <a:pt x="279" y="2701"/>
                  </a:lnTo>
                  <a:lnTo>
                    <a:pt x="297" y="2728"/>
                  </a:lnTo>
                  <a:lnTo>
                    <a:pt x="298" y="2729"/>
                  </a:lnTo>
                  <a:lnTo>
                    <a:pt x="319" y="2756"/>
                  </a:lnTo>
                  <a:lnTo>
                    <a:pt x="344" y="2780"/>
                  </a:lnTo>
                  <a:lnTo>
                    <a:pt x="370" y="2801"/>
                  </a:lnTo>
                  <a:lnTo>
                    <a:pt x="370" y="2802"/>
                  </a:lnTo>
                  <a:lnTo>
                    <a:pt x="370" y="2802"/>
                  </a:lnTo>
                  <a:lnTo>
                    <a:pt x="400" y="2822"/>
                  </a:lnTo>
                  <a:lnTo>
                    <a:pt x="431" y="2838"/>
                  </a:lnTo>
                  <a:lnTo>
                    <a:pt x="464" y="2851"/>
                  </a:lnTo>
                  <a:lnTo>
                    <a:pt x="501" y="2863"/>
                  </a:lnTo>
                  <a:lnTo>
                    <a:pt x="540" y="2870"/>
                  </a:lnTo>
                  <a:lnTo>
                    <a:pt x="580" y="2872"/>
                  </a:lnTo>
                  <a:lnTo>
                    <a:pt x="620" y="2870"/>
                  </a:lnTo>
                  <a:lnTo>
                    <a:pt x="659" y="2863"/>
                  </a:lnTo>
                  <a:lnTo>
                    <a:pt x="696" y="2851"/>
                  </a:lnTo>
                  <a:lnTo>
                    <a:pt x="729" y="2838"/>
                  </a:lnTo>
                  <a:lnTo>
                    <a:pt x="760" y="2822"/>
                  </a:lnTo>
                  <a:lnTo>
                    <a:pt x="788" y="2802"/>
                  </a:lnTo>
                  <a:lnTo>
                    <a:pt x="789" y="2802"/>
                  </a:lnTo>
                  <a:lnTo>
                    <a:pt x="789" y="2801"/>
                  </a:lnTo>
                  <a:lnTo>
                    <a:pt x="815" y="2780"/>
                  </a:lnTo>
                  <a:lnTo>
                    <a:pt x="839" y="2756"/>
                  </a:lnTo>
                  <a:lnTo>
                    <a:pt x="861" y="2729"/>
                  </a:lnTo>
                  <a:lnTo>
                    <a:pt x="863" y="2728"/>
                  </a:lnTo>
                  <a:lnTo>
                    <a:pt x="880" y="2701"/>
                  </a:lnTo>
                  <a:lnTo>
                    <a:pt x="895" y="2673"/>
                  </a:lnTo>
                  <a:lnTo>
                    <a:pt x="907" y="2643"/>
                  </a:lnTo>
                  <a:lnTo>
                    <a:pt x="909" y="2634"/>
                  </a:lnTo>
                  <a:lnTo>
                    <a:pt x="913" y="2624"/>
                  </a:lnTo>
                  <a:lnTo>
                    <a:pt x="921" y="2594"/>
                  </a:lnTo>
                  <a:lnTo>
                    <a:pt x="926" y="2561"/>
                  </a:lnTo>
                  <a:lnTo>
                    <a:pt x="928" y="2528"/>
                  </a:lnTo>
                  <a:lnTo>
                    <a:pt x="926" y="2495"/>
                  </a:lnTo>
                  <a:lnTo>
                    <a:pt x="921" y="2462"/>
                  </a:lnTo>
                  <a:lnTo>
                    <a:pt x="913" y="2432"/>
                  </a:lnTo>
                  <a:lnTo>
                    <a:pt x="909" y="2422"/>
                  </a:lnTo>
                  <a:lnTo>
                    <a:pt x="907" y="2413"/>
                  </a:lnTo>
                  <a:lnTo>
                    <a:pt x="895" y="2383"/>
                  </a:lnTo>
                  <a:lnTo>
                    <a:pt x="880" y="2355"/>
                  </a:lnTo>
                  <a:lnTo>
                    <a:pt x="863" y="2328"/>
                  </a:lnTo>
                  <a:lnTo>
                    <a:pt x="861" y="2327"/>
                  </a:lnTo>
                  <a:lnTo>
                    <a:pt x="840" y="2301"/>
                  </a:lnTo>
                  <a:lnTo>
                    <a:pt x="815" y="2276"/>
                  </a:lnTo>
                  <a:lnTo>
                    <a:pt x="789" y="2255"/>
                  </a:lnTo>
                  <a:lnTo>
                    <a:pt x="789" y="2254"/>
                  </a:lnTo>
                  <a:lnTo>
                    <a:pt x="788" y="2254"/>
                  </a:lnTo>
                  <a:lnTo>
                    <a:pt x="760" y="2234"/>
                  </a:lnTo>
                  <a:lnTo>
                    <a:pt x="729" y="2218"/>
                  </a:lnTo>
                  <a:lnTo>
                    <a:pt x="697" y="2205"/>
                  </a:lnTo>
                  <a:lnTo>
                    <a:pt x="659" y="2193"/>
                  </a:lnTo>
                  <a:lnTo>
                    <a:pt x="620" y="2186"/>
                  </a:lnTo>
                  <a:lnTo>
                    <a:pt x="580" y="2184"/>
                  </a:lnTo>
                  <a:close/>
                  <a:moveTo>
                    <a:pt x="580" y="230"/>
                  </a:moveTo>
                  <a:lnTo>
                    <a:pt x="553" y="232"/>
                  </a:lnTo>
                  <a:lnTo>
                    <a:pt x="529" y="242"/>
                  </a:lnTo>
                  <a:lnTo>
                    <a:pt x="507" y="255"/>
                  </a:lnTo>
                  <a:lnTo>
                    <a:pt x="489" y="272"/>
                  </a:lnTo>
                  <a:lnTo>
                    <a:pt x="476" y="293"/>
                  </a:lnTo>
                  <a:lnTo>
                    <a:pt x="466" y="318"/>
                  </a:lnTo>
                  <a:lnTo>
                    <a:pt x="464" y="344"/>
                  </a:lnTo>
                  <a:lnTo>
                    <a:pt x="464" y="1965"/>
                  </a:lnTo>
                  <a:lnTo>
                    <a:pt x="521" y="1957"/>
                  </a:lnTo>
                  <a:lnTo>
                    <a:pt x="580" y="1953"/>
                  </a:lnTo>
                  <a:lnTo>
                    <a:pt x="639" y="1957"/>
                  </a:lnTo>
                  <a:lnTo>
                    <a:pt x="697" y="1965"/>
                  </a:lnTo>
                  <a:lnTo>
                    <a:pt x="697" y="344"/>
                  </a:lnTo>
                  <a:lnTo>
                    <a:pt x="693" y="318"/>
                  </a:lnTo>
                  <a:lnTo>
                    <a:pt x="685" y="293"/>
                  </a:lnTo>
                  <a:lnTo>
                    <a:pt x="671" y="272"/>
                  </a:lnTo>
                  <a:lnTo>
                    <a:pt x="653" y="255"/>
                  </a:lnTo>
                  <a:lnTo>
                    <a:pt x="631" y="242"/>
                  </a:lnTo>
                  <a:lnTo>
                    <a:pt x="607" y="232"/>
                  </a:lnTo>
                  <a:lnTo>
                    <a:pt x="580" y="230"/>
                  </a:lnTo>
                  <a:close/>
                  <a:moveTo>
                    <a:pt x="580" y="0"/>
                  </a:moveTo>
                  <a:lnTo>
                    <a:pt x="627" y="3"/>
                  </a:lnTo>
                  <a:lnTo>
                    <a:pt x="673" y="11"/>
                  </a:lnTo>
                  <a:lnTo>
                    <a:pt x="716" y="27"/>
                  </a:lnTo>
                  <a:lnTo>
                    <a:pt x="756" y="47"/>
                  </a:lnTo>
                  <a:lnTo>
                    <a:pt x="793" y="71"/>
                  </a:lnTo>
                  <a:lnTo>
                    <a:pt x="826" y="101"/>
                  </a:lnTo>
                  <a:lnTo>
                    <a:pt x="856" y="134"/>
                  </a:lnTo>
                  <a:lnTo>
                    <a:pt x="881" y="170"/>
                  </a:lnTo>
                  <a:lnTo>
                    <a:pt x="901" y="210"/>
                  </a:lnTo>
                  <a:lnTo>
                    <a:pt x="915" y="252"/>
                  </a:lnTo>
                  <a:lnTo>
                    <a:pt x="925" y="297"/>
                  </a:lnTo>
                  <a:lnTo>
                    <a:pt x="928" y="344"/>
                  </a:lnTo>
                  <a:lnTo>
                    <a:pt x="928" y="2071"/>
                  </a:lnTo>
                  <a:lnTo>
                    <a:pt x="973" y="2108"/>
                  </a:lnTo>
                  <a:lnTo>
                    <a:pt x="1014" y="2150"/>
                  </a:lnTo>
                  <a:lnTo>
                    <a:pt x="1050" y="2194"/>
                  </a:lnTo>
                  <a:lnTo>
                    <a:pt x="1083" y="2244"/>
                  </a:lnTo>
                  <a:lnTo>
                    <a:pt x="1110" y="2295"/>
                  </a:lnTo>
                  <a:lnTo>
                    <a:pt x="1131" y="2349"/>
                  </a:lnTo>
                  <a:lnTo>
                    <a:pt x="1147" y="2407"/>
                  </a:lnTo>
                  <a:lnTo>
                    <a:pt x="1157" y="2467"/>
                  </a:lnTo>
                  <a:lnTo>
                    <a:pt x="1161" y="2528"/>
                  </a:lnTo>
                  <a:lnTo>
                    <a:pt x="1157" y="2590"/>
                  </a:lnTo>
                  <a:lnTo>
                    <a:pt x="1147" y="2649"/>
                  </a:lnTo>
                  <a:lnTo>
                    <a:pt x="1131" y="2707"/>
                  </a:lnTo>
                  <a:lnTo>
                    <a:pt x="1110" y="2761"/>
                  </a:lnTo>
                  <a:lnTo>
                    <a:pt x="1083" y="2814"/>
                  </a:lnTo>
                  <a:lnTo>
                    <a:pt x="1050" y="2862"/>
                  </a:lnTo>
                  <a:lnTo>
                    <a:pt x="1014" y="2906"/>
                  </a:lnTo>
                  <a:lnTo>
                    <a:pt x="973" y="2948"/>
                  </a:lnTo>
                  <a:lnTo>
                    <a:pt x="928" y="2985"/>
                  </a:lnTo>
                  <a:lnTo>
                    <a:pt x="928" y="3332"/>
                  </a:lnTo>
                  <a:lnTo>
                    <a:pt x="925" y="3379"/>
                  </a:lnTo>
                  <a:lnTo>
                    <a:pt x="915" y="3424"/>
                  </a:lnTo>
                  <a:lnTo>
                    <a:pt x="901" y="3466"/>
                  </a:lnTo>
                  <a:lnTo>
                    <a:pt x="881" y="3506"/>
                  </a:lnTo>
                  <a:lnTo>
                    <a:pt x="856" y="3544"/>
                  </a:lnTo>
                  <a:lnTo>
                    <a:pt x="826" y="3577"/>
                  </a:lnTo>
                  <a:lnTo>
                    <a:pt x="793" y="3606"/>
                  </a:lnTo>
                  <a:lnTo>
                    <a:pt x="756" y="3631"/>
                  </a:lnTo>
                  <a:lnTo>
                    <a:pt x="716" y="3651"/>
                  </a:lnTo>
                  <a:lnTo>
                    <a:pt x="673" y="3666"/>
                  </a:lnTo>
                  <a:lnTo>
                    <a:pt x="627" y="3674"/>
                  </a:lnTo>
                  <a:lnTo>
                    <a:pt x="580" y="3678"/>
                  </a:lnTo>
                  <a:lnTo>
                    <a:pt x="533" y="3674"/>
                  </a:lnTo>
                  <a:lnTo>
                    <a:pt x="488" y="3666"/>
                  </a:lnTo>
                  <a:lnTo>
                    <a:pt x="445" y="3651"/>
                  </a:lnTo>
                  <a:lnTo>
                    <a:pt x="405" y="3631"/>
                  </a:lnTo>
                  <a:lnTo>
                    <a:pt x="367" y="3606"/>
                  </a:lnTo>
                  <a:lnTo>
                    <a:pt x="334" y="3577"/>
                  </a:lnTo>
                  <a:lnTo>
                    <a:pt x="304" y="3544"/>
                  </a:lnTo>
                  <a:lnTo>
                    <a:pt x="279" y="3506"/>
                  </a:lnTo>
                  <a:lnTo>
                    <a:pt x="259" y="3466"/>
                  </a:lnTo>
                  <a:lnTo>
                    <a:pt x="243" y="3424"/>
                  </a:lnTo>
                  <a:lnTo>
                    <a:pt x="235" y="3379"/>
                  </a:lnTo>
                  <a:lnTo>
                    <a:pt x="231" y="3332"/>
                  </a:lnTo>
                  <a:lnTo>
                    <a:pt x="231" y="2985"/>
                  </a:lnTo>
                  <a:lnTo>
                    <a:pt x="186" y="2948"/>
                  </a:lnTo>
                  <a:lnTo>
                    <a:pt x="146" y="2906"/>
                  </a:lnTo>
                  <a:lnTo>
                    <a:pt x="109" y="2862"/>
                  </a:lnTo>
                  <a:lnTo>
                    <a:pt x="77" y="2814"/>
                  </a:lnTo>
                  <a:lnTo>
                    <a:pt x="50" y="2761"/>
                  </a:lnTo>
                  <a:lnTo>
                    <a:pt x="28" y="2707"/>
                  </a:lnTo>
                  <a:lnTo>
                    <a:pt x="13" y="2649"/>
                  </a:lnTo>
                  <a:lnTo>
                    <a:pt x="4" y="2590"/>
                  </a:lnTo>
                  <a:lnTo>
                    <a:pt x="0" y="2528"/>
                  </a:lnTo>
                  <a:lnTo>
                    <a:pt x="4" y="2467"/>
                  </a:lnTo>
                  <a:lnTo>
                    <a:pt x="13" y="2407"/>
                  </a:lnTo>
                  <a:lnTo>
                    <a:pt x="28" y="2349"/>
                  </a:lnTo>
                  <a:lnTo>
                    <a:pt x="50" y="2295"/>
                  </a:lnTo>
                  <a:lnTo>
                    <a:pt x="77" y="2244"/>
                  </a:lnTo>
                  <a:lnTo>
                    <a:pt x="109" y="2194"/>
                  </a:lnTo>
                  <a:lnTo>
                    <a:pt x="146" y="2150"/>
                  </a:lnTo>
                  <a:lnTo>
                    <a:pt x="186" y="2108"/>
                  </a:lnTo>
                  <a:lnTo>
                    <a:pt x="231" y="2071"/>
                  </a:lnTo>
                  <a:lnTo>
                    <a:pt x="231" y="344"/>
                  </a:lnTo>
                  <a:lnTo>
                    <a:pt x="235" y="297"/>
                  </a:lnTo>
                  <a:lnTo>
                    <a:pt x="243" y="252"/>
                  </a:lnTo>
                  <a:lnTo>
                    <a:pt x="259" y="210"/>
                  </a:lnTo>
                  <a:lnTo>
                    <a:pt x="279" y="170"/>
                  </a:lnTo>
                  <a:lnTo>
                    <a:pt x="304" y="134"/>
                  </a:lnTo>
                  <a:lnTo>
                    <a:pt x="334" y="101"/>
                  </a:lnTo>
                  <a:lnTo>
                    <a:pt x="367" y="71"/>
                  </a:lnTo>
                  <a:lnTo>
                    <a:pt x="405" y="47"/>
                  </a:lnTo>
                  <a:lnTo>
                    <a:pt x="445" y="27"/>
                  </a:lnTo>
                  <a:lnTo>
                    <a:pt x="488" y="11"/>
                  </a:lnTo>
                  <a:lnTo>
                    <a:pt x="533" y="3"/>
                  </a:lnTo>
                  <a:lnTo>
                    <a:pt x="580" y="0"/>
                  </a:lnTo>
                  <a:close/>
                </a:path>
              </a:pathLst>
            </a:custGeom>
            <a:solidFill>
              <a:srgbClr val="0070C0"/>
            </a:solidFill>
            <a:ln w="63500">
              <a:noFill/>
            </a:ln>
            <a:effectLst>
              <a:outerShdw blurRad="508000" dist="190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noAutofit/>
            </a:bodyPr>
            <a:lstStyle/>
            <a:p>
              <a:pPr lvl="0" algn="r">
                <a:buClrTx/>
                <a:buSzTx/>
                <a:buFontTx/>
              </a:pPr>
              <a:endParaRPr lang="en-US" sz="1400" b="1">
                <a:cs typeface="+mn-ea"/>
                <a:sym typeface="+mn-lt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1015F16E-841E-4C07-A878-0CF160790EEC}"/>
              </a:ext>
            </a:extLst>
          </p:cNvPr>
          <p:cNvSpPr/>
          <p:nvPr/>
        </p:nvSpPr>
        <p:spPr>
          <a:xfrm>
            <a:off x="5353655" y="803886"/>
            <a:ext cx="64402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综合运用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4V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营销理论，即同时运用差异化（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Variation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）、功能化（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Versatility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）、附加价值（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Value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）、共鸣（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Vibration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）的营销理论。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6990080" y="2510790"/>
            <a:ext cx="4621530" cy="2617470"/>
            <a:chOff x="1336840" y="1980161"/>
            <a:chExt cx="3848617" cy="2209863"/>
          </a:xfrm>
        </p:grpSpPr>
        <p:sp>
          <p:nvSpPr>
            <p:cNvPr id="14" name="任意多边形: 形状 28"/>
            <p:cNvSpPr/>
            <p:nvPr/>
          </p:nvSpPr>
          <p:spPr>
            <a:xfrm>
              <a:off x="1649392" y="2084333"/>
              <a:ext cx="3536065" cy="529400"/>
            </a:xfrm>
            <a:custGeom>
              <a:avLst/>
              <a:gdLst>
                <a:gd name="connsiteX0" fmla="*/ 0 w 3536065"/>
                <a:gd name="connsiteY0" fmla="*/ 0 h 529400"/>
                <a:gd name="connsiteX1" fmla="*/ 3381017 w 3536065"/>
                <a:gd name="connsiteY1" fmla="*/ 0 h 529400"/>
                <a:gd name="connsiteX2" fmla="*/ 3536065 w 3536065"/>
                <a:gd name="connsiteY2" fmla="*/ 145826 h 529400"/>
                <a:gd name="connsiteX3" fmla="*/ 3536065 w 3536065"/>
                <a:gd name="connsiteY3" fmla="*/ 529400 h 529400"/>
                <a:gd name="connsiteX4" fmla="*/ 0 w 3536065"/>
                <a:gd name="connsiteY4" fmla="*/ 529400 h 5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6065" h="529400">
                  <a:moveTo>
                    <a:pt x="0" y="0"/>
                  </a:moveTo>
                  <a:lnTo>
                    <a:pt x="3381017" y="0"/>
                  </a:lnTo>
                  <a:lnTo>
                    <a:pt x="3536065" y="145826"/>
                  </a:lnTo>
                  <a:lnTo>
                    <a:pt x="3536065" y="529400"/>
                  </a:lnTo>
                  <a:lnTo>
                    <a:pt x="0" y="529400"/>
                  </a:lnTo>
                  <a:close/>
                </a:path>
              </a:pathLst>
            </a:custGeom>
            <a:solidFill>
              <a:srgbClr val="034581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1406770" y="2509561"/>
              <a:ext cx="3778687" cy="168046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1406770" y="1980161"/>
              <a:ext cx="3778687" cy="529400"/>
            </a:xfrm>
            <a:custGeom>
              <a:avLst/>
              <a:gdLst>
                <a:gd name="connsiteX0" fmla="*/ 0 w 3778687"/>
                <a:gd name="connsiteY0" fmla="*/ 0 h 529400"/>
                <a:gd name="connsiteX1" fmla="*/ 3381017 w 3778687"/>
                <a:gd name="connsiteY1" fmla="*/ 0 h 529400"/>
                <a:gd name="connsiteX2" fmla="*/ 3778687 w 3778687"/>
                <a:gd name="connsiteY2" fmla="*/ 374017 h 529400"/>
                <a:gd name="connsiteX3" fmla="*/ 3778687 w 3778687"/>
                <a:gd name="connsiteY3" fmla="*/ 529400 h 529400"/>
                <a:gd name="connsiteX4" fmla="*/ 0 w 3778687"/>
                <a:gd name="connsiteY4" fmla="*/ 529400 h 5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78687" h="529400">
                  <a:moveTo>
                    <a:pt x="0" y="0"/>
                  </a:moveTo>
                  <a:lnTo>
                    <a:pt x="3381017" y="0"/>
                  </a:lnTo>
                  <a:lnTo>
                    <a:pt x="3778687" y="374017"/>
                  </a:lnTo>
                  <a:lnTo>
                    <a:pt x="3778687" y="529400"/>
                  </a:lnTo>
                  <a:lnTo>
                    <a:pt x="0" y="529400"/>
                  </a:lnTo>
                  <a:close/>
                </a:path>
              </a:pathLst>
            </a:custGeom>
            <a:solidFill>
              <a:srgbClr val="035CAC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任意多边形: 形状 36"/>
            <p:cNvSpPr/>
            <p:nvPr/>
          </p:nvSpPr>
          <p:spPr>
            <a:xfrm>
              <a:off x="4559333" y="1980161"/>
              <a:ext cx="544844" cy="457997"/>
            </a:xfrm>
            <a:custGeom>
              <a:avLst/>
              <a:gdLst>
                <a:gd name="connsiteX0" fmla="*/ 0 w 544844"/>
                <a:gd name="connsiteY0" fmla="*/ 0 h 457997"/>
                <a:gd name="connsiteX1" fmla="*/ 104907 w 544844"/>
                <a:gd name="connsiteY1" fmla="*/ 0 h 457997"/>
                <a:gd name="connsiteX2" fmla="*/ 544844 w 544844"/>
                <a:gd name="connsiteY2" fmla="*/ 405715 h 457997"/>
                <a:gd name="connsiteX3" fmla="*/ 496629 w 544844"/>
                <a:gd name="connsiteY3" fmla="*/ 457997 h 45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4844" h="457997">
                  <a:moveTo>
                    <a:pt x="0" y="0"/>
                  </a:moveTo>
                  <a:lnTo>
                    <a:pt x="104907" y="0"/>
                  </a:lnTo>
                  <a:lnTo>
                    <a:pt x="544844" y="405715"/>
                  </a:lnTo>
                  <a:lnTo>
                    <a:pt x="496629" y="457997"/>
                  </a:lnTo>
                  <a:close/>
                </a:path>
              </a:pathLst>
            </a:custGeom>
            <a:gradFill>
              <a:gsLst>
                <a:gs pos="0">
                  <a:srgbClr val="6CAFE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任意多边形: 形状 37"/>
            <p:cNvSpPr/>
            <p:nvPr/>
          </p:nvSpPr>
          <p:spPr>
            <a:xfrm rot="18760955">
              <a:off x="1467519" y="2256568"/>
              <a:ext cx="71120" cy="332478"/>
            </a:xfrm>
            <a:custGeom>
              <a:avLst/>
              <a:gdLst>
                <a:gd name="connsiteX0" fmla="*/ 71120 w 71120"/>
                <a:gd name="connsiteY0" fmla="*/ 0 h 332478"/>
                <a:gd name="connsiteX1" fmla="*/ 71120 w 71120"/>
                <a:gd name="connsiteY1" fmla="*/ 332478 h 332478"/>
                <a:gd name="connsiteX2" fmla="*/ 0 w 71120"/>
                <a:gd name="connsiteY2" fmla="*/ 255359 h 332478"/>
                <a:gd name="connsiteX3" fmla="*/ 0 w 71120"/>
                <a:gd name="connsiteY3" fmla="*/ 65588 h 33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" h="332478">
                  <a:moveTo>
                    <a:pt x="71120" y="0"/>
                  </a:moveTo>
                  <a:lnTo>
                    <a:pt x="71120" y="332478"/>
                  </a:lnTo>
                  <a:lnTo>
                    <a:pt x="0" y="255359"/>
                  </a:lnTo>
                  <a:lnTo>
                    <a:pt x="0" y="65588"/>
                  </a:lnTo>
                  <a:close/>
                </a:path>
              </a:pathLst>
            </a:custGeom>
            <a:gradFill>
              <a:gsLst>
                <a:gs pos="0">
                  <a:srgbClr val="6CAFE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35" name="文本框 34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想一想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37" name="菱形 36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38" name="菱形 37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4258725" y="2465596"/>
            <a:ext cx="7141603" cy="2524125"/>
            <a:chOff x="4422555" y="1864251"/>
            <a:chExt cx="7141603" cy="2524125"/>
          </a:xfrm>
        </p:grpSpPr>
        <p:grpSp>
          <p:nvGrpSpPr>
            <p:cNvPr id="3" name="组合 2"/>
            <p:cNvGrpSpPr/>
            <p:nvPr/>
          </p:nvGrpSpPr>
          <p:grpSpPr>
            <a:xfrm rot="10800000">
              <a:off x="5827775" y="1864251"/>
              <a:ext cx="1192838" cy="972348"/>
              <a:chOff x="3456897" y="3211271"/>
              <a:chExt cx="1232193" cy="1004428"/>
            </a:xfrm>
          </p:grpSpPr>
          <p:sp>
            <p:nvSpPr>
              <p:cNvPr id="9" name="Freeform 70"/>
              <p:cNvSpPr>
                <a:spLocks noChangeAspect="1"/>
              </p:cNvSpPr>
              <p:nvPr/>
            </p:nvSpPr>
            <p:spPr bwMode="auto">
              <a:xfrm>
                <a:off x="3456897" y="3211271"/>
                <a:ext cx="1232193" cy="1004428"/>
              </a:xfrm>
              <a:custGeom>
                <a:avLst/>
                <a:gdLst>
                  <a:gd name="T0" fmla="*/ 1210 w 1210"/>
                  <a:gd name="T1" fmla="*/ 491 h 986"/>
                  <a:gd name="T2" fmla="*/ 982 w 1210"/>
                  <a:gd name="T3" fmla="*/ 424 h 986"/>
                  <a:gd name="T4" fmla="*/ 494 w 1210"/>
                  <a:gd name="T5" fmla="*/ 0 h 986"/>
                  <a:gd name="T6" fmla="*/ 0 w 1210"/>
                  <a:gd name="T7" fmla="*/ 493 h 986"/>
                  <a:gd name="T8" fmla="*/ 494 w 1210"/>
                  <a:gd name="T9" fmla="*/ 986 h 986"/>
                  <a:gd name="T10" fmla="*/ 983 w 1210"/>
                  <a:gd name="T11" fmla="*/ 557 h 986"/>
                  <a:gd name="T12" fmla="*/ 1210 w 1210"/>
                  <a:gd name="T13" fmla="*/ 491 h 9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0" h="986">
                    <a:moveTo>
                      <a:pt x="1210" y="491"/>
                    </a:moveTo>
                    <a:cubicBezTo>
                      <a:pt x="982" y="424"/>
                      <a:pt x="982" y="424"/>
                      <a:pt x="982" y="424"/>
                    </a:cubicBezTo>
                    <a:cubicBezTo>
                      <a:pt x="949" y="184"/>
                      <a:pt x="743" y="0"/>
                      <a:pt x="494" y="0"/>
                    </a:cubicBezTo>
                    <a:cubicBezTo>
                      <a:pt x="221" y="0"/>
                      <a:pt x="0" y="221"/>
                      <a:pt x="0" y="493"/>
                    </a:cubicBezTo>
                    <a:cubicBezTo>
                      <a:pt x="0" y="766"/>
                      <a:pt x="221" y="986"/>
                      <a:pt x="494" y="986"/>
                    </a:cubicBezTo>
                    <a:cubicBezTo>
                      <a:pt x="745" y="986"/>
                      <a:pt x="952" y="799"/>
                      <a:pt x="983" y="557"/>
                    </a:cubicBezTo>
                    <a:lnTo>
                      <a:pt x="1210" y="49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3561365" y="3313435"/>
                <a:ext cx="800100" cy="8001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4422555" y="2335911"/>
              <a:ext cx="1419734" cy="0"/>
            </a:xfrm>
            <a:prstGeom prst="line">
              <a:avLst/>
            </a:prstGeom>
            <a:ln w="12700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6160315" y="2166791"/>
              <a:ext cx="759529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问题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7449960" y="2635141"/>
              <a:ext cx="4114198" cy="1753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1.在日常生活中，常见的微信营销渠道有哪些？</a:t>
              </a:r>
            </a:p>
            <a:p>
              <a:pPr>
                <a:lnSpc>
                  <a:spcPct val="150000"/>
                </a:lnSpc>
              </a:pPr>
              <a:r>
                <a:rPr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2.你是否进行过微信营销，你认为它具有哪些特点？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577215" y="1799703"/>
            <a:ext cx="4760387" cy="4218191"/>
          </a:xfrm>
          <a:prstGeom prst="rect">
            <a:avLst/>
          </a:prstGeom>
          <a:blipFill rotWithShape="1">
            <a:blip r:embed="rId3"/>
            <a:tile sx="98000" sy="95000" algn="ctr"/>
          </a:blipFill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42" name="文本框 4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4" name="菱形 4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5" name="菱形 4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20" name="文本框 19"/>
          <p:cNvSpPr txBox="1"/>
          <p:nvPr>
            <p:custDataLst>
              <p:tags r:id="rId1"/>
            </p:custDataLst>
          </p:nvPr>
        </p:nvSpPr>
        <p:spPr>
          <a:xfrm>
            <a:off x="4792345" y="1031875"/>
            <a:ext cx="268859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BB6"/>
                </a:solidFill>
                <a:effectLst/>
                <a:uLnTx/>
                <a:uFillTx/>
                <a:cs typeface="+mn-ea"/>
                <a:sym typeface="+mn-lt"/>
              </a:rPr>
              <a:t>微信日常内容发送</a:t>
            </a:r>
          </a:p>
        </p:txBody>
      </p:sp>
      <p:pic>
        <p:nvPicPr>
          <p:cNvPr id="3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308735" y="1688148"/>
            <a:ext cx="3843020" cy="1339215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文本框 33"/>
          <p:cNvSpPr txBox="1"/>
          <p:nvPr>
            <p:custDataLst>
              <p:tags r:id="rId3"/>
            </p:custDataLst>
          </p:nvPr>
        </p:nvSpPr>
        <p:spPr>
          <a:xfrm>
            <a:off x="1192530" y="3622675"/>
            <a:ext cx="40760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在首页“新的创作”模块下有“图文消息、视频消息、视频号、直播、图片消息、文字消息和音频消息”几个选项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这里选择“图文消息”进行内容编辑</a:t>
            </a: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482090" y="3223895"/>
            <a:ext cx="2822575" cy="398780"/>
          </a:xfrm>
          <a:prstGeom prst="rect">
            <a:avLst/>
          </a:prstGeom>
          <a:solidFill>
            <a:srgbClr val="2D74B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步骤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1 登录微信公众号</a:t>
            </a: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8294370" y="2781300"/>
            <a:ext cx="297116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进入图文编辑页面后，就可以在页面中进行内容的编辑与制作，比如标题、作者、正文、封面、摘要、声明原创和文章设置</a:t>
            </a: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8646795" y="2159000"/>
            <a:ext cx="2115185" cy="398780"/>
          </a:xfrm>
          <a:prstGeom prst="rect">
            <a:avLst/>
          </a:prstGeom>
          <a:solidFill>
            <a:srgbClr val="2D74B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步骤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2 内容编辑</a:t>
            </a:r>
          </a:p>
        </p:txBody>
      </p:sp>
      <p:sp>
        <p:nvSpPr>
          <p:cNvPr id="12" name="任意多边形: 形状 10"/>
          <p:cNvSpPr/>
          <p:nvPr>
            <p:custDataLst>
              <p:tags r:id="rId7"/>
            </p:custDataLst>
          </p:nvPr>
        </p:nvSpPr>
        <p:spPr>
          <a:xfrm flipV="1">
            <a:off x="0" y="4556760"/>
            <a:ext cx="12192000" cy="2301875"/>
          </a:xfrm>
          <a:custGeom>
            <a:avLst/>
            <a:gdLst>
              <a:gd name="connsiteX0" fmla="*/ 0 w 12191999"/>
              <a:gd name="connsiteY0" fmla="*/ 0 h 2620535"/>
              <a:gd name="connsiteX1" fmla="*/ 12191999 w 12191999"/>
              <a:gd name="connsiteY1" fmla="*/ 0 h 2620535"/>
              <a:gd name="connsiteX2" fmla="*/ 12191999 w 12191999"/>
              <a:gd name="connsiteY2" fmla="*/ 2620535 h 2620535"/>
              <a:gd name="connsiteX3" fmla="*/ 12020361 w 12191999"/>
              <a:gd name="connsiteY3" fmla="*/ 2598573 h 2620535"/>
              <a:gd name="connsiteX4" fmla="*/ 4127500 w 12191999"/>
              <a:gd name="connsiteY4" fmla="*/ 1435100 h 2620535"/>
              <a:gd name="connsiteX5" fmla="*/ 71809 w 12191999"/>
              <a:gd name="connsiteY5" fmla="*/ 2039342 h 2620535"/>
              <a:gd name="connsiteX6" fmla="*/ 0 w 12191999"/>
              <a:gd name="connsiteY6" fmla="*/ 2055658 h 2620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9" h="2620535">
                <a:moveTo>
                  <a:pt x="0" y="0"/>
                </a:moveTo>
                <a:lnTo>
                  <a:pt x="12191999" y="0"/>
                </a:lnTo>
                <a:lnTo>
                  <a:pt x="12191999" y="2620535"/>
                </a:lnTo>
                <a:lnTo>
                  <a:pt x="12020361" y="2598573"/>
                </a:lnTo>
                <a:cubicBezTo>
                  <a:pt x="9460565" y="2245015"/>
                  <a:pt x="5958152" y="1506406"/>
                  <a:pt x="4127500" y="1435100"/>
                </a:cubicBezTo>
                <a:cubicBezTo>
                  <a:pt x="2463271" y="1370277"/>
                  <a:pt x="1075200" y="1799068"/>
                  <a:pt x="71809" y="2039342"/>
                </a:cubicBezTo>
                <a:lnTo>
                  <a:pt x="0" y="2055658"/>
                </a:lnTo>
                <a:close/>
              </a:path>
            </a:pathLst>
          </a:custGeom>
          <a:gradFill>
            <a:gsLst>
              <a:gs pos="96000">
                <a:srgbClr val="4792D1"/>
              </a:gs>
              <a:gs pos="3000">
                <a:srgbClr val="0070C0"/>
              </a:gs>
              <a:gs pos="100000">
                <a:srgbClr val="009ED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5" name="图片 1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5376545" y="1688465"/>
            <a:ext cx="2809875" cy="412369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矩形 12"/>
          <p:cNvSpPr/>
          <p:nvPr>
            <p:custDataLst>
              <p:tags r:id="rId9"/>
            </p:custDataLst>
          </p:nvPr>
        </p:nvSpPr>
        <p:spPr>
          <a:xfrm rot="2700000">
            <a:off x="4573588" y="1170977"/>
            <a:ext cx="181545" cy="18154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42" name="文本框 4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4" name="菱形 4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5" name="菱形 4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4" name="椭圆 54"/>
          <p:cNvSpPr/>
          <p:nvPr>
            <p:custDataLst>
              <p:tags r:id="rId1"/>
            </p:custDataLst>
          </p:nvPr>
        </p:nvSpPr>
        <p:spPr>
          <a:xfrm>
            <a:off x="3669629" y="2593427"/>
            <a:ext cx="4499816" cy="2399560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-1" fmla="*/ 0 w 3487467"/>
              <a:gd name="connsiteY0-2" fmla="*/ 0 h 1719830"/>
              <a:gd name="connsiteX1-3" fmla="*/ 3439660 w 3487467"/>
              <a:gd name="connsiteY1-4" fmla="*/ 0 h 1719830"/>
              <a:gd name="connsiteX2-5" fmla="*/ 1719830 w 3487467"/>
              <a:gd name="connsiteY2-6" fmla="*/ 1719830 h 1719830"/>
              <a:gd name="connsiteX3-7" fmla="*/ 0 w 3487467"/>
              <a:gd name="connsiteY3-8" fmla="*/ 0 h 1719830"/>
              <a:gd name="connsiteX0-9" fmla="*/ 6132 w 3493599"/>
              <a:gd name="connsiteY0-10" fmla="*/ 130018 h 1849848"/>
              <a:gd name="connsiteX1-11" fmla="*/ 3445792 w 3493599"/>
              <a:gd name="connsiteY1-12" fmla="*/ 130018 h 1849848"/>
              <a:gd name="connsiteX2-13" fmla="*/ 1725962 w 3493599"/>
              <a:gd name="connsiteY2-14" fmla="*/ 1849848 h 1849848"/>
              <a:gd name="connsiteX3-15" fmla="*/ 6132 w 3493599"/>
              <a:gd name="connsiteY3-16" fmla="*/ 130018 h 1849848"/>
              <a:gd name="connsiteX0-17" fmla="*/ 6132 w 3493599"/>
              <a:gd name="connsiteY0-18" fmla="*/ 35412 h 1755242"/>
              <a:gd name="connsiteX1-19" fmla="*/ 3445792 w 3493599"/>
              <a:gd name="connsiteY1-20" fmla="*/ 35412 h 1755242"/>
              <a:gd name="connsiteX2-21" fmla="*/ 1725962 w 3493599"/>
              <a:gd name="connsiteY2-22" fmla="*/ 1755242 h 1755242"/>
              <a:gd name="connsiteX3-23" fmla="*/ 6132 w 3493599"/>
              <a:gd name="connsiteY3-24" fmla="*/ 35412 h 1755242"/>
              <a:gd name="connsiteX0-25" fmla="*/ 4377 w 3488420"/>
              <a:gd name="connsiteY0-26" fmla="*/ 11795 h 1772900"/>
              <a:gd name="connsiteX1-27" fmla="*/ 3450912 w 3488420"/>
              <a:gd name="connsiteY1-28" fmla="*/ 53046 h 1772900"/>
              <a:gd name="connsiteX2-29" fmla="*/ 1731082 w 3488420"/>
              <a:gd name="connsiteY2-30" fmla="*/ 1772876 h 1772900"/>
              <a:gd name="connsiteX3-31" fmla="*/ 4377 w 3488420"/>
              <a:gd name="connsiteY3-32" fmla="*/ 11795 h 1772900"/>
              <a:gd name="connsiteX0-33" fmla="*/ 39013 w 3522446"/>
              <a:gd name="connsiteY0-34" fmla="*/ 134148 h 1909003"/>
              <a:gd name="connsiteX1-35" fmla="*/ 3485548 w 3522446"/>
              <a:gd name="connsiteY1-36" fmla="*/ 175399 h 1909003"/>
              <a:gd name="connsiteX2-37" fmla="*/ 1738217 w 3522446"/>
              <a:gd name="connsiteY2-38" fmla="*/ 1908979 h 1909003"/>
              <a:gd name="connsiteX3-39" fmla="*/ 39013 w 3522446"/>
              <a:gd name="connsiteY3-40" fmla="*/ 134148 h 1909003"/>
              <a:gd name="connsiteX0-41" fmla="*/ 55067 w 3553265"/>
              <a:gd name="connsiteY0-42" fmla="*/ 134148 h 1909002"/>
              <a:gd name="connsiteX1-43" fmla="*/ 3501602 w 3553265"/>
              <a:gd name="connsiteY1-44" fmla="*/ 175399 h 1909002"/>
              <a:gd name="connsiteX2-45" fmla="*/ 1754271 w 3553265"/>
              <a:gd name="connsiteY2-46" fmla="*/ 1908979 h 1909002"/>
              <a:gd name="connsiteX3-47" fmla="*/ 55067 w 3553265"/>
              <a:gd name="connsiteY3-48" fmla="*/ 134148 h 1909002"/>
              <a:gd name="connsiteX0-49" fmla="*/ 39426 w 3502160"/>
              <a:gd name="connsiteY0-50" fmla="*/ 134148 h 1909003"/>
              <a:gd name="connsiteX1-51" fmla="*/ 3465335 w 3502160"/>
              <a:gd name="connsiteY1-52" fmla="*/ 175399 h 1909003"/>
              <a:gd name="connsiteX2-53" fmla="*/ 1718004 w 3502160"/>
              <a:gd name="connsiteY2-54" fmla="*/ 1908979 h 1909003"/>
              <a:gd name="connsiteX3-55" fmla="*/ 39426 w 3502160"/>
              <a:gd name="connsiteY3-56" fmla="*/ 134148 h 1909003"/>
              <a:gd name="connsiteX0-57" fmla="*/ 8999 w 3471733"/>
              <a:gd name="connsiteY0-58" fmla="*/ 21578 h 1796433"/>
              <a:gd name="connsiteX1-59" fmla="*/ 3434908 w 3471733"/>
              <a:gd name="connsiteY1-60" fmla="*/ 62829 h 1796433"/>
              <a:gd name="connsiteX2-61" fmla="*/ 1687577 w 3471733"/>
              <a:gd name="connsiteY2-62" fmla="*/ 1796409 h 1796433"/>
              <a:gd name="connsiteX3-63" fmla="*/ 8999 w 3471733"/>
              <a:gd name="connsiteY3-64" fmla="*/ 21578 h 1796433"/>
              <a:gd name="connsiteX0-65" fmla="*/ 39425 w 3502159"/>
              <a:gd name="connsiteY0-66" fmla="*/ 135675 h 1931154"/>
              <a:gd name="connsiteX1-67" fmla="*/ 3465334 w 3502159"/>
              <a:gd name="connsiteY1-68" fmla="*/ 176926 h 1931154"/>
              <a:gd name="connsiteX2-69" fmla="*/ 1718003 w 3502159"/>
              <a:gd name="connsiteY2-70" fmla="*/ 1931131 h 1931154"/>
              <a:gd name="connsiteX3-71" fmla="*/ 39425 w 3502159"/>
              <a:gd name="connsiteY3-72" fmla="*/ 135675 h 1931154"/>
              <a:gd name="connsiteX0-73" fmla="*/ 7276 w 3470010"/>
              <a:gd name="connsiteY0-74" fmla="*/ 26065 h 1821544"/>
              <a:gd name="connsiteX1-75" fmla="*/ 3433185 w 3470010"/>
              <a:gd name="connsiteY1-76" fmla="*/ 67316 h 1821544"/>
              <a:gd name="connsiteX2-77" fmla="*/ 1685854 w 3470010"/>
              <a:gd name="connsiteY2-78" fmla="*/ 1821521 h 1821544"/>
              <a:gd name="connsiteX3-79" fmla="*/ 7276 w 3470010"/>
              <a:gd name="connsiteY3-80" fmla="*/ 26065 h 1821544"/>
              <a:gd name="connsiteX0-81" fmla="*/ 12669 w 3492943"/>
              <a:gd name="connsiteY0-82" fmla="*/ 26065 h 1822469"/>
              <a:gd name="connsiteX1-83" fmla="*/ 3438578 w 3492943"/>
              <a:gd name="connsiteY1-84" fmla="*/ 67316 h 1822469"/>
              <a:gd name="connsiteX2-85" fmla="*/ 1691247 w 3492943"/>
              <a:gd name="connsiteY2-86" fmla="*/ 1821521 h 1822469"/>
              <a:gd name="connsiteX3-87" fmla="*/ 12669 w 3492943"/>
              <a:gd name="connsiteY3-88" fmla="*/ 26065 h 1822469"/>
              <a:gd name="connsiteX0-89" fmla="*/ 48756 w 3529030"/>
              <a:gd name="connsiteY0-90" fmla="*/ 3139 h 1799516"/>
              <a:gd name="connsiteX1-91" fmla="*/ 3474665 w 3529030"/>
              <a:gd name="connsiteY1-92" fmla="*/ 44390 h 1799516"/>
              <a:gd name="connsiteX2-93" fmla="*/ 1727334 w 3529030"/>
              <a:gd name="connsiteY2-94" fmla="*/ 1798595 h 1799516"/>
              <a:gd name="connsiteX3-95" fmla="*/ 48756 w 3529030"/>
              <a:gd name="connsiteY3-96" fmla="*/ 3139 h 1799516"/>
              <a:gd name="connsiteX0-97" fmla="*/ 48756 w 3529030"/>
              <a:gd name="connsiteY0-98" fmla="*/ 5796 h 1802173"/>
              <a:gd name="connsiteX1-99" fmla="*/ 3474665 w 3529030"/>
              <a:gd name="connsiteY1-100" fmla="*/ 47047 h 1802173"/>
              <a:gd name="connsiteX2-101" fmla="*/ 1727334 w 3529030"/>
              <a:gd name="connsiteY2-102" fmla="*/ 1801252 h 1802173"/>
              <a:gd name="connsiteX3-103" fmla="*/ 48756 w 3529030"/>
              <a:gd name="connsiteY3-104" fmla="*/ 5796 h 1802173"/>
              <a:gd name="connsiteX0-105" fmla="*/ 48756 w 3477652"/>
              <a:gd name="connsiteY0-106" fmla="*/ 5796 h 1802173"/>
              <a:gd name="connsiteX1-107" fmla="*/ 3474665 w 3477652"/>
              <a:gd name="connsiteY1-108" fmla="*/ 47047 h 1802173"/>
              <a:gd name="connsiteX2-109" fmla="*/ 1727334 w 3477652"/>
              <a:gd name="connsiteY2-110" fmla="*/ 1801252 h 1802173"/>
              <a:gd name="connsiteX3-111" fmla="*/ 48756 w 3477652"/>
              <a:gd name="connsiteY3-112" fmla="*/ 5796 h 18021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551" tIns="59776" rIns="119551" bIns="59776"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>
            <p:custDataLst>
              <p:tags r:id="rId2"/>
            </p:custDataLst>
          </p:nvPr>
        </p:nvCxnSpPr>
        <p:spPr>
          <a:xfrm flipV="1">
            <a:off x="3414695" y="2588126"/>
            <a:ext cx="2476475" cy="2826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3"/>
            </p:custDataLst>
          </p:nvPr>
        </p:nvCxnSpPr>
        <p:spPr>
          <a:xfrm flipV="1">
            <a:off x="3951387" y="2588126"/>
            <a:ext cx="1939783" cy="1403837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 flipV="1">
            <a:off x="5080769" y="2588128"/>
            <a:ext cx="810400" cy="2369323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5"/>
            </p:custDataLst>
          </p:nvPr>
        </p:nvCxnSpPr>
        <p:spPr>
          <a:xfrm flipH="1" flipV="1">
            <a:off x="5891173" y="2588128"/>
            <a:ext cx="867667" cy="2286355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6"/>
            </p:custDataLst>
          </p:nvPr>
        </p:nvCxnSpPr>
        <p:spPr>
          <a:xfrm flipH="1" flipV="1">
            <a:off x="5891170" y="2588126"/>
            <a:ext cx="1895909" cy="1403837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>
            <p:custDataLst>
              <p:tags r:id="rId7"/>
            </p:custDataLst>
          </p:nvPr>
        </p:nvCxnSpPr>
        <p:spPr>
          <a:xfrm>
            <a:off x="5891170" y="2600825"/>
            <a:ext cx="2408359" cy="18382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>
            <p:custDataLst>
              <p:tags r:id="rId8"/>
            </p:custDataLst>
          </p:nvPr>
        </p:nvSpPr>
        <p:spPr>
          <a:xfrm>
            <a:off x="3693385" y="3462278"/>
            <a:ext cx="854161" cy="878954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02</a:t>
            </a:r>
          </a:p>
        </p:txBody>
      </p:sp>
      <p:sp>
        <p:nvSpPr>
          <p:cNvPr id="17" name="椭圆 16"/>
          <p:cNvSpPr/>
          <p:nvPr>
            <p:custDataLst>
              <p:tags r:id="rId9"/>
            </p:custDataLst>
          </p:nvPr>
        </p:nvSpPr>
        <p:spPr>
          <a:xfrm>
            <a:off x="4704572" y="4435006"/>
            <a:ext cx="854161" cy="878954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03</a:t>
            </a:r>
          </a:p>
        </p:txBody>
      </p:sp>
      <p:sp>
        <p:nvSpPr>
          <p:cNvPr id="18" name="椭圆 17"/>
          <p:cNvSpPr/>
          <p:nvPr>
            <p:custDataLst>
              <p:tags r:id="rId10"/>
            </p:custDataLst>
          </p:nvPr>
        </p:nvSpPr>
        <p:spPr>
          <a:xfrm>
            <a:off x="6325004" y="4390082"/>
            <a:ext cx="854161" cy="878954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04</a:t>
            </a:r>
          </a:p>
        </p:txBody>
      </p:sp>
      <p:sp>
        <p:nvSpPr>
          <p:cNvPr id="19" name="椭圆 18"/>
          <p:cNvSpPr/>
          <p:nvPr>
            <p:custDataLst>
              <p:tags r:id="rId11"/>
            </p:custDataLst>
          </p:nvPr>
        </p:nvSpPr>
        <p:spPr>
          <a:xfrm>
            <a:off x="7299901" y="3333312"/>
            <a:ext cx="854161" cy="878954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05</a:t>
            </a:r>
          </a:p>
        </p:txBody>
      </p:sp>
      <p:sp>
        <p:nvSpPr>
          <p:cNvPr id="21" name="椭圆 20"/>
          <p:cNvSpPr/>
          <p:nvPr>
            <p:custDataLst>
              <p:tags r:id="rId12"/>
            </p:custDataLst>
          </p:nvPr>
        </p:nvSpPr>
        <p:spPr>
          <a:xfrm>
            <a:off x="7686104" y="2177966"/>
            <a:ext cx="854161" cy="878954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06</a:t>
            </a:r>
          </a:p>
        </p:txBody>
      </p:sp>
      <p:sp>
        <p:nvSpPr>
          <p:cNvPr id="22" name="椭圆 21"/>
          <p:cNvSpPr/>
          <p:nvPr>
            <p:custDataLst>
              <p:tags r:id="rId13"/>
            </p:custDataLst>
          </p:nvPr>
        </p:nvSpPr>
        <p:spPr>
          <a:xfrm>
            <a:off x="3330159" y="2162783"/>
            <a:ext cx="854161" cy="878954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23" name="椭圆 22"/>
          <p:cNvSpPr/>
          <p:nvPr>
            <p:custDataLst>
              <p:tags r:id="rId14"/>
            </p:custDataLst>
          </p:nvPr>
        </p:nvSpPr>
        <p:spPr>
          <a:xfrm>
            <a:off x="5023502" y="1695270"/>
            <a:ext cx="1735338" cy="1785708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4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</p:txBody>
      </p:sp>
      <p:sp>
        <p:nvSpPr>
          <p:cNvPr id="24" name="文本框 23"/>
          <p:cNvSpPr txBox="1"/>
          <p:nvPr>
            <p:custDataLst>
              <p:tags r:id="rId15"/>
            </p:custDataLst>
          </p:nvPr>
        </p:nvSpPr>
        <p:spPr>
          <a:xfrm>
            <a:off x="790505" y="1939263"/>
            <a:ext cx="227647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006BB6"/>
                </a:solidFill>
                <a:cs typeface="+mn-ea"/>
                <a:sym typeface="+mn-lt"/>
              </a:rPr>
              <a:t>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最多为64个汉字</a:t>
            </a:r>
          </a:p>
        </p:txBody>
      </p:sp>
      <p:sp>
        <p:nvSpPr>
          <p:cNvPr id="25" name="文本框 24"/>
          <p:cNvSpPr txBox="1"/>
          <p:nvPr>
            <p:custDataLst>
              <p:tags r:id="rId16"/>
            </p:custDataLst>
          </p:nvPr>
        </p:nvSpPr>
        <p:spPr>
          <a:xfrm>
            <a:off x="1249119" y="3173154"/>
            <a:ext cx="2276479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006BB6"/>
                </a:solidFill>
                <a:cs typeface="+mn-ea"/>
                <a:sym typeface="+mn-lt"/>
              </a:rPr>
              <a:t>作者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真实姓名或网名，不超过8个汉字</a:t>
            </a:r>
          </a:p>
        </p:txBody>
      </p:sp>
      <p:sp>
        <p:nvSpPr>
          <p:cNvPr id="26" name="文本框 25"/>
          <p:cNvSpPr txBox="1"/>
          <p:nvPr>
            <p:custDataLst>
              <p:tags r:id="rId17"/>
            </p:custDataLst>
          </p:nvPr>
        </p:nvSpPr>
        <p:spPr>
          <a:xfrm>
            <a:off x="2407422" y="4512330"/>
            <a:ext cx="2276479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006BB6"/>
                </a:solidFill>
                <a:cs typeface="+mn-ea"/>
                <a:sym typeface="+mn-lt"/>
              </a:rPr>
              <a:t>正文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可使用顶部的编辑器进行内容的美化</a:t>
            </a:r>
          </a:p>
        </p:txBody>
      </p:sp>
      <p:sp>
        <p:nvSpPr>
          <p:cNvPr id="27" name="文本框 26"/>
          <p:cNvSpPr txBox="1"/>
          <p:nvPr>
            <p:custDataLst>
              <p:tags r:id="rId18"/>
            </p:custDataLst>
          </p:nvPr>
        </p:nvSpPr>
        <p:spPr>
          <a:xfrm>
            <a:off x="7014210" y="4502150"/>
            <a:ext cx="2832100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006BB6"/>
                </a:solidFill>
                <a:cs typeface="+mn-ea"/>
                <a:sym typeface="+mn-lt"/>
              </a:rPr>
              <a:t>封面和摘要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封面：来自正文或图片库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摘要：最多可输入120个汉字</a:t>
            </a:r>
          </a:p>
        </p:txBody>
      </p:sp>
      <p:sp>
        <p:nvSpPr>
          <p:cNvPr id="28" name="文本框 27"/>
          <p:cNvSpPr txBox="1"/>
          <p:nvPr>
            <p:custDataLst>
              <p:tags r:id="rId19"/>
            </p:custDataLst>
          </p:nvPr>
        </p:nvSpPr>
        <p:spPr>
          <a:xfrm>
            <a:off x="8207375" y="3128010"/>
            <a:ext cx="3087370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006BB6"/>
                </a:solidFill>
                <a:cs typeface="+mn-ea"/>
                <a:sym typeface="+mn-lt"/>
              </a:rPr>
              <a:t>原创声明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原创文章可获得更多收益，非原创内容勾选原创将会受到处罚</a:t>
            </a:r>
          </a:p>
        </p:txBody>
      </p:sp>
      <p:sp>
        <p:nvSpPr>
          <p:cNvPr id="29" name="文本框 28"/>
          <p:cNvSpPr txBox="1"/>
          <p:nvPr>
            <p:custDataLst>
              <p:tags r:id="rId20"/>
            </p:custDataLst>
          </p:nvPr>
        </p:nvSpPr>
        <p:spPr>
          <a:xfrm>
            <a:off x="8981440" y="1766570"/>
            <a:ext cx="1785620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006BB6"/>
                </a:solidFill>
                <a:cs typeface="+mn-ea"/>
                <a:sym typeface="+mn-lt"/>
              </a:rPr>
              <a:t>文章设置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原文链接、留言、快捷私信、合集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138420" y="2070735"/>
            <a:ext cx="1496695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步骤</a:t>
            </a:r>
            <a:r>
              <a:rPr lang="en-US" altLang="zh-CN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3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内容创作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24130" y="1106170"/>
            <a:ext cx="12216765" cy="599440"/>
          </a:xfrm>
          <a:prstGeom prst="rect">
            <a:avLst/>
          </a:prstGeom>
          <a:solidFill>
            <a:srgbClr val="479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42" name="文本框 4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4" name="菱形 4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5" name="菱形 4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31" name="文本框 30"/>
          <p:cNvSpPr txBox="1"/>
          <p:nvPr/>
        </p:nvSpPr>
        <p:spPr>
          <a:xfrm>
            <a:off x="3869690" y="1220470"/>
            <a:ext cx="44538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</a:rPr>
              <a:t>以营销某款包包为话题进行内容创作</a:t>
            </a:r>
          </a:p>
        </p:txBody>
      </p:sp>
      <p:pic>
        <p:nvPicPr>
          <p:cNvPr id="2" name="图片 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254760" y="1802130"/>
            <a:ext cx="3515360" cy="416623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图片 1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729605" y="3322320"/>
            <a:ext cx="4137025" cy="96647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742440" y="5971540"/>
            <a:ext cx="2540000" cy="368300"/>
          </a:xfrm>
          <a:prstGeom prst="rect">
            <a:avLst/>
          </a:prstGeom>
          <a:solidFill>
            <a:srgbClr val="4792D1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b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标题、作者、正文编辑</a:t>
            </a:r>
            <a:endParaRPr lang="zh-CN" altLang="en-US" b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6" name="图片 1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729288" y="1801813"/>
            <a:ext cx="4137025" cy="136334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5196840" y="2186940"/>
            <a:ext cx="535305" cy="1946910"/>
          </a:xfrm>
          <a:prstGeom prst="rect">
            <a:avLst/>
          </a:prstGeom>
          <a:solidFill>
            <a:srgbClr val="479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226685" y="2303780"/>
            <a:ext cx="459740" cy="1733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封面和摘要编辑</a:t>
            </a:r>
          </a:p>
        </p:txBody>
      </p:sp>
      <p:pic>
        <p:nvPicPr>
          <p:cNvPr id="49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729605" y="4752340"/>
            <a:ext cx="3295650" cy="1728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图片 2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9089390" y="4751705"/>
            <a:ext cx="2007870" cy="171005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8365490" y="4383405"/>
            <a:ext cx="1138555" cy="368300"/>
          </a:xfrm>
          <a:prstGeom prst="rect">
            <a:avLst/>
          </a:prstGeom>
          <a:solidFill>
            <a:srgbClr val="4792D1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b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文章设置</a:t>
            </a:r>
            <a:endParaRPr lang="zh-CN" altLang="en-US" b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矩形 81"/>
          <p:cNvSpPr/>
          <p:nvPr/>
        </p:nvSpPr>
        <p:spPr>
          <a:xfrm>
            <a:off x="8877300" y="-6350"/>
            <a:ext cx="3317875" cy="68592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42" name="文本框 4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4" name="菱形 4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5" name="菱形 4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671286" y="1560836"/>
            <a:ext cx="7941128" cy="4311637"/>
            <a:chOff x="2422072" y="1484969"/>
            <a:chExt cx="6518624" cy="3539288"/>
          </a:xfrm>
        </p:grpSpPr>
        <p:sp>
          <p:nvSpPr>
            <p:cNvPr id="60" name="Freeform: Shape 23"/>
            <p:cNvSpPr/>
            <p:nvPr>
              <p:custDataLst>
                <p:tags r:id="rId11"/>
              </p:custDataLst>
            </p:nvPr>
          </p:nvSpPr>
          <p:spPr>
            <a:xfrm>
              <a:off x="5566969" y="3254613"/>
              <a:ext cx="1794730" cy="1769644"/>
            </a:xfrm>
            <a:custGeom>
              <a:avLst/>
              <a:gdLst/>
              <a:ahLst/>
              <a:cxnLst/>
              <a:rect l="l" t="t" r="r" b="b"/>
              <a:pathLst>
                <a:path w="2154443" h="2124329">
                  <a:moveTo>
                    <a:pt x="0" y="0"/>
                  </a:moveTo>
                  <a:lnTo>
                    <a:pt x="264483" y="0"/>
                  </a:lnTo>
                  <a:lnTo>
                    <a:pt x="264483" y="1047108"/>
                  </a:lnTo>
                  <a:lnTo>
                    <a:pt x="264039" y="1047108"/>
                  </a:lnTo>
                  <a:lnTo>
                    <a:pt x="264039" y="1068175"/>
                  </a:lnTo>
                  <a:lnTo>
                    <a:pt x="265444" y="1089242"/>
                  </a:lnTo>
                  <a:lnTo>
                    <a:pt x="266146" y="1110309"/>
                  </a:lnTo>
                  <a:lnTo>
                    <a:pt x="268955" y="1129971"/>
                  </a:lnTo>
                  <a:lnTo>
                    <a:pt x="271062" y="1150336"/>
                  </a:lnTo>
                  <a:lnTo>
                    <a:pt x="273871" y="1170701"/>
                  </a:lnTo>
                  <a:lnTo>
                    <a:pt x="276680" y="1191065"/>
                  </a:lnTo>
                  <a:lnTo>
                    <a:pt x="280893" y="1210728"/>
                  </a:lnTo>
                  <a:lnTo>
                    <a:pt x="285106" y="1230390"/>
                  </a:lnTo>
                  <a:lnTo>
                    <a:pt x="289320" y="1250053"/>
                  </a:lnTo>
                  <a:lnTo>
                    <a:pt x="294938" y="1269715"/>
                  </a:lnTo>
                  <a:lnTo>
                    <a:pt x="300555" y="1288675"/>
                  </a:lnTo>
                  <a:lnTo>
                    <a:pt x="306875" y="1307636"/>
                  </a:lnTo>
                  <a:lnTo>
                    <a:pt x="313898" y="1326596"/>
                  </a:lnTo>
                  <a:lnTo>
                    <a:pt x="320218" y="1344854"/>
                  </a:lnTo>
                  <a:lnTo>
                    <a:pt x="327942" y="1363814"/>
                  </a:lnTo>
                  <a:lnTo>
                    <a:pt x="336369" y="1382072"/>
                  </a:lnTo>
                  <a:lnTo>
                    <a:pt x="344094" y="1399628"/>
                  </a:lnTo>
                  <a:lnTo>
                    <a:pt x="353223" y="1417183"/>
                  </a:lnTo>
                  <a:lnTo>
                    <a:pt x="362352" y="1434037"/>
                  </a:lnTo>
                  <a:lnTo>
                    <a:pt x="372183" y="1451593"/>
                  </a:lnTo>
                  <a:lnTo>
                    <a:pt x="382014" y="1468446"/>
                  </a:lnTo>
                  <a:lnTo>
                    <a:pt x="391845" y="1485300"/>
                  </a:lnTo>
                  <a:lnTo>
                    <a:pt x="403081" y="1501451"/>
                  </a:lnTo>
                  <a:lnTo>
                    <a:pt x="413614" y="1516900"/>
                  </a:lnTo>
                  <a:lnTo>
                    <a:pt x="425552" y="1533754"/>
                  </a:lnTo>
                  <a:lnTo>
                    <a:pt x="437490" y="1548501"/>
                  </a:lnTo>
                  <a:lnTo>
                    <a:pt x="450130" y="1564652"/>
                  </a:lnTo>
                  <a:lnTo>
                    <a:pt x="462771" y="1578696"/>
                  </a:lnTo>
                  <a:lnTo>
                    <a:pt x="475411" y="1593443"/>
                  </a:lnTo>
                  <a:lnTo>
                    <a:pt x="488753" y="1607488"/>
                  </a:lnTo>
                  <a:lnTo>
                    <a:pt x="502095" y="1622235"/>
                  </a:lnTo>
                  <a:lnTo>
                    <a:pt x="516140" y="1635577"/>
                  </a:lnTo>
                  <a:lnTo>
                    <a:pt x="530887" y="1648919"/>
                  </a:lnTo>
                  <a:lnTo>
                    <a:pt x="544931" y="1661560"/>
                  </a:lnTo>
                  <a:lnTo>
                    <a:pt x="559678" y="1674200"/>
                  </a:lnTo>
                  <a:lnTo>
                    <a:pt x="575127" y="1686138"/>
                  </a:lnTo>
                  <a:lnTo>
                    <a:pt x="590576" y="1698076"/>
                  </a:lnTo>
                  <a:lnTo>
                    <a:pt x="606025" y="1709311"/>
                  </a:lnTo>
                  <a:lnTo>
                    <a:pt x="622879" y="1720547"/>
                  </a:lnTo>
                  <a:lnTo>
                    <a:pt x="639030" y="1731783"/>
                  </a:lnTo>
                  <a:lnTo>
                    <a:pt x="655884" y="1741614"/>
                  </a:lnTo>
                  <a:lnTo>
                    <a:pt x="672035" y="1752147"/>
                  </a:lnTo>
                  <a:lnTo>
                    <a:pt x="689591" y="1761978"/>
                  </a:lnTo>
                  <a:lnTo>
                    <a:pt x="706444" y="1771107"/>
                  </a:lnTo>
                  <a:lnTo>
                    <a:pt x="724702" y="1780236"/>
                  </a:lnTo>
                  <a:lnTo>
                    <a:pt x="742258" y="1787961"/>
                  </a:lnTo>
                  <a:lnTo>
                    <a:pt x="760516" y="1795686"/>
                  </a:lnTo>
                  <a:lnTo>
                    <a:pt x="779476" y="1803410"/>
                  </a:lnTo>
                  <a:lnTo>
                    <a:pt x="797032" y="1810432"/>
                  </a:lnTo>
                  <a:lnTo>
                    <a:pt x="816695" y="1817455"/>
                  </a:lnTo>
                  <a:lnTo>
                    <a:pt x="835655" y="1823072"/>
                  </a:lnTo>
                  <a:lnTo>
                    <a:pt x="854615" y="1828690"/>
                  </a:lnTo>
                  <a:lnTo>
                    <a:pt x="873575" y="1833606"/>
                  </a:lnTo>
                  <a:lnTo>
                    <a:pt x="893940" y="1839224"/>
                  </a:lnTo>
                  <a:lnTo>
                    <a:pt x="912900" y="1843437"/>
                  </a:lnTo>
                  <a:lnTo>
                    <a:pt x="933265" y="1847651"/>
                  </a:lnTo>
                  <a:lnTo>
                    <a:pt x="952927" y="1850459"/>
                  </a:lnTo>
                  <a:lnTo>
                    <a:pt x="973292" y="1853268"/>
                  </a:lnTo>
                  <a:lnTo>
                    <a:pt x="994359" y="1855375"/>
                  </a:lnTo>
                  <a:lnTo>
                    <a:pt x="1014021" y="1856780"/>
                  </a:lnTo>
                  <a:lnTo>
                    <a:pt x="1035088" y="1858886"/>
                  </a:lnTo>
                  <a:lnTo>
                    <a:pt x="1056155" y="1859588"/>
                  </a:lnTo>
                  <a:lnTo>
                    <a:pt x="1077222" y="1860291"/>
                  </a:lnTo>
                  <a:lnTo>
                    <a:pt x="1098289" y="1859588"/>
                  </a:lnTo>
                  <a:lnTo>
                    <a:pt x="1119356" y="1858886"/>
                  </a:lnTo>
                  <a:lnTo>
                    <a:pt x="1139018" y="1856780"/>
                  </a:lnTo>
                  <a:lnTo>
                    <a:pt x="1160085" y="1855375"/>
                  </a:lnTo>
                  <a:lnTo>
                    <a:pt x="1180450" y="1853268"/>
                  </a:lnTo>
                  <a:lnTo>
                    <a:pt x="1200814" y="1850459"/>
                  </a:lnTo>
                  <a:lnTo>
                    <a:pt x="1221179" y="1847651"/>
                  </a:lnTo>
                  <a:lnTo>
                    <a:pt x="1240139" y="1843437"/>
                  </a:lnTo>
                  <a:lnTo>
                    <a:pt x="1260504" y="1839224"/>
                  </a:lnTo>
                  <a:lnTo>
                    <a:pt x="1280166" y="1833606"/>
                  </a:lnTo>
                  <a:lnTo>
                    <a:pt x="1299829" y="1828690"/>
                  </a:lnTo>
                  <a:lnTo>
                    <a:pt x="1318789" y="1823072"/>
                  </a:lnTo>
                  <a:lnTo>
                    <a:pt x="1337749" y="1817455"/>
                  </a:lnTo>
                  <a:lnTo>
                    <a:pt x="1356709" y="1810432"/>
                  </a:lnTo>
                  <a:lnTo>
                    <a:pt x="1374967" y="1803410"/>
                  </a:lnTo>
                  <a:lnTo>
                    <a:pt x="1393225" y="1795686"/>
                  </a:lnTo>
                  <a:lnTo>
                    <a:pt x="1410781" y="1787961"/>
                  </a:lnTo>
                  <a:lnTo>
                    <a:pt x="1429039" y="1780236"/>
                  </a:lnTo>
                  <a:lnTo>
                    <a:pt x="1447297" y="1771107"/>
                  </a:lnTo>
                  <a:lnTo>
                    <a:pt x="1464151" y="1761978"/>
                  </a:lnTo>
                  <a:lnTo>
                    <a:pt x="1481706" y="1752147"/>
                  </a:lnTo>
                  <a:lnTo>
                    <a:pt x="1498560" y="1741614"/>
                  </a:lnTo>
                  <a:lnTo>
                    <a:pt x="1515413" y="1731783"/>
                  </a:lnTo>
                  <a:lnTo>
                    <a:pt x="1531565" y="1720547"/>
                  </a:lnTo>
                  <a:lnTo>
                    <a:pt x="1547014" y="1709311"/>
                  </a:lnTo>
                  <a:lnTo>
                    <a:pt x="1563165" y="1698076"/>
                  </a:lnTo>
                  <a:lnTo>
                    <a:pt x="1578614" y="1686138"/>
                  </a:lnTo>
                  <a:lnTo>
                    <a:pt x="1594063" y="1674200"/>
                  </a:lnTo>
                  <a:lnTo>
                    <a:pt x="1608810" y="1661560"/>
                  </a:lnTo>
                  <a:lnTo>
                    <a:pt x="1623557" y="1648919"/>
                  </a:lnTo>
                  <a:lnTo>
                    <a:pt x="1637601" y="1635577"/>
                  </a:lnTo>
                  <a:lnTo>
                    <a:pt x="1651646" y="1622235"/>
                  </a:lnTo>
                  <a:lnTo>
                    <a:pt x="1665691" y="1607488"/>
                  </a:lnTo>
                  <a:lnTo>
                    <a:pt x="1678331" y="1593443"/>
                  </a:lnTo>
                  <a:lnTo>
                    <a:pt x="1691673" y="1578696"/>
                  </a:lnTo>
                  <a:lnTo>
                    <a:pt x="1703611" y="1564652"/>
                  </a:lnTo>
                  <a:lnTo>
                    <a:pt x="1716251" y="1548501"/>
                  </a:lnTo>
                  <a:lnTo>
                    <a:pt x="1728189" y="1533754"/>
                  </a:lnTo>
                  <a:lnTo>
                    <a:pt x="1739425" y="1516900"/>
                  </a:lnTo>
                  <a:lnTo>
                    <a:pt x="1750660" y="1501451"/>
                  </a:lnTo>
                  <a:lnTo>
                    <a:pt x="1761194" y="1485300"/>
                  </a:lnTo>
                  <a:lnTo>
                    <a:pt x="1771727" y="1468446"/>
                  </a:lnTo>
                  <a:lnTo>
                    <a:pt x="1781559" y="1451593"/>
                  </a:lnTo>
                  <a:lnTo>
                    <a:pt x="1791390" y="1434037"/>
                  </a:lnTo>
                  <a:lnTo>
                    <a:pt x="1801221" y="1417183"/>
                  </a:lnTo>
                  <a:lnTo>
                    <a:pt x="1809648" y="1399628"/>
                  </a:lnTo>
                  <a:lnTo>
                    <a:pt x="1817372" y="1382072"/>
                  </a:lnTo>
                  <a:lnTo>
                    <a:pt x="1825799" y="1363814"/>
                  </a:lnTo>
                  <a:lnTo>
                    <a:pt x="1833524" y="1344854"/>
                  </a:lnTo>
                  <a:lnTo>
                    <a:pt x="1839844" y="1326596"/>
                  </a:lnTo>
                  <a:lnTo>
                    <a:pt x="1846866" y="1307636"/>
                  </a:lnTo>
                  <a:lnTo>
                    <a:pt x="1852484" y="1288675"/>
                  </a:lnTo>
                  <a:lnTo>
                    <a:pt x="1858804" y="1269715"/>
                  </a:lnTo>
                  <a:lnTo>
                    <a:pt x="1863720" y="1250053"/>
                  </a:lnTo>
                  <a:lnTo>
                    <a:pt x="1868635" y="1230390"/>
                  </a:lnTo>
                  <a:lnTo>
                    <a:pt x="1872848" y="1210728"/>
                  </a:lnTo>
                  <a:lnTo>
                    <a:pt x="1876360" y="1191065"/>
                  </a:lnTo>
                  <a:lnTo>
                    <a:pt x="1880573" y="1170701"/>
                  </a:lnTo>
                  <a:lnTo>
                    <a:pt x="1883382" y="1150336"/>
                  </a:lnTo>
                  <a:lnTo>
                    <a:pt x="1885489" y="1129971"/>
                  </a:lnTo>
                  <a:lnTo>
                    <a:pt x="1886893" y="1110309"/>
                  </a:lnTo>
                  <a:lnTo>
                    <a:pt x="1889000" y="1089242"/>
                  </a:lnTo>
                  <a:lnTo>
                    <a:pt x="1889702" y="1068175"/>
                  </a:lnTo>
                  <a:lnTo>
                    <a:pt x="1889702" y="1047108"/>
                  </a:lnTo>
                  <a:lnTo>
                    <a:pt x="1889960" y="1047108"/>
                  </a:lnTo>
                  <a:lnTo>
                    <a:pt x="1889960" y="0"/>
                  </a:lnTo>
                  <a:lnTo>
                    <a:pt x="2154443" y="0"/>
                  </a:lnTo>
                  <a:lnTo>
                    <a:pt x="2154443" y="1047108"/>
                  </a:lnTo>
                  <a:lnTo>
                    <a:pt x="2153741" y="1074495"/>
                  </a:lnTo>
                  <a:lnTo>
                    <a:pt x="2153039" y="1102584"/>
                  </a:lnTo>
                  <a:lnTo>
                    <a:pt x="2151634" y="1129971"/>
                  </a:lnTo>
                  <a:lnTo>
                    <a:pt x="2148123" y="1157358"/>
                  </a:lnTo>
                  <a:lnTo>
                    <a:pt x="2145314" y="1184043"/>
                  </a:lnTo>
                  <a:lnTo>
                    <a:pt x="2141803" y="1210728"/>
                  </a:lnTo>
                  <a:lnTo>
                    <a:pt x="2136887" y="1238115"/>
                  </a:lnTo>
                  <a:lnTo>
                    <a:pt x="2132674" y="1264097"/>
                  </a:lnTo>
                  <a:lnTo>
                    <a:pt x="2127056" y="1290080"/>
                  </a:lnTo>
                  <a:lnTo>
                    <a:pt x="2120034" y="1316765"/>
                  </a:lnTo>
                  <a:lnTo>
                    <a:pt x="2113012" y="1342045"/>
                  </a:lnTo>
                  <a:lnTo>
                    <a:pt x="2105989" y="1367325"/>
                  </a:lnTo>
                  <a:lnTo>
                    <a:pt x="2097562" y="1393308"/>
                  </a:lnTo>
                  <a:lnTo>
                    <a:pt x="2088434" y="1417886"/>
                  </a:lnTo>
                  <a:lnTo>
                    <a:pt x="2079305" y="1442464"/>
                  </a:lnTo>
                  <a:lnTo>
                    <a:pt x="2070176" y="1466340"/>
                  </a:lnTo>
                  <a:lnTo>
                    <a:pt x="2059642" y="1490215"/>
                  </a:lnTo>
                  <a:lnTo>
                    <a:pt x="2048406" y="1514091"/>
                  </a:lnTo>
                  <a:lnTo>
                    <a:pt x="2036468" y="1537265"/>
                  </a:lnTo>
                  <a:lnTo>
                    <a:pt x="2024531" y="1560438"/>
                  </a:lnTo>
                  <a:lnTo>
                    <a:pt x="2011188" y="1582910"/>
                  </a:lnTo>
                  <a:lnTo>
                    <a:pt x="1997846" y="1605381"/>
                  </a:lnTo>
                  <a:lnTo>
                    <a:pt x="1984503" y="1627853"/>
                  </a:lnTo>
                  <a:lnTo>
                    <a:pt x="1970459" y="1649622"/>
                  </a:lnTo>
                  <a:lnTo>
                    <a:pt x="1955010" y="1670689"/>
                  </a:lnTo>
                  <a:lnTo>
                    <a:pt x="1940263" y="1691755"/>
                  </a:lnTo>
                  <a:lnTo>
                    <a:pt x="1924814" y="1712120"/>
                  </a:lnTo>
                  <a:lnTo>
                    <a:pt x="1907960" y="1731783"/>
                  </a:lnTo>
                  <a:lnTo>
                    <a:pt x="1891809" y="1752147"/>
                  </a:lnTo>
                  <a:lnTo>
                    <a:pt x="1874253" y="1771810"/>
                  </a:lnTo>
                  <a:lnTo>
                    <a:pt x="1856697" y="1790770"/>
                  </a:lnTo>
                  <a:lnTo>
                    <a:pt x="1838439" y="1809028"/>
                  </a:lnTo>
                  <a:lnTo>
                    <a:pt x="1820883" y="1827286"/>
                  </a:lnTo>
                  <a:lnTo>
                    <a:pt x="1801221" y="1844139"/>
                  </a:lnTo>
                  <a:lnTo>
                    <a:pt x="1781559" y="1861695"/>
                  </a:lnTo>
                  <a:lnTo>
                    <a:pt x="1761896" y="1877846"/>
                  </a:lnTo>
                  <a:lnTo>
                    <a:pt x="1742234" y="1894700"/>
                  </a:lnTo>
                  <a:lnTo>
                    <a:pt x="1721869" y="1910149"/>
                  </a:lnTo>
                  <a:lnTo>
                    <a:pt x="1700802" y="1926300"/>
                  </a:lnTo>
                  <a:lnTo>
                    <a:pt x="1679033" y="1940345"/>
                  </a:lnTo>
                  <a:lnTo>
                    <a:pt x="1657264" y="1954390"/>
                  </a:lnTo>
                  <a:lnTo>
                    <a:pt x="1635495" y="1968434"/>
                  </a:lnTo>
                  <a:lnTo>
                    <a:pt x="1613023" y="1981074"/>
                  </a:lnTo>
                  <a:lnTo>
                    <a:pt x="1590552" y="1994417"/>
                  </a:lnTo>
                  <a:lnTo>
                    <a:pt x="1567378" y="2007057"/>
                  </a:lnTo>
                  <a:lnTo>
                    <a:pt x="1544205" y="2018292"/>
                  </a:lnTo>
                  <a:lnTo>
                    <a:pt x="1520329" y="2029528"/>
                  </a:lnTo>
                  <a:lnTo>
                    <a:pt x="1496453" y="2040062"/>
                  </a:lnTo>
                  <a:lnTo>
                    <a:pt x="1471875" y="2049191"/>
                  </a:lnTo>
                  <a:lnTo>
                    <a:pt x="1447999" y="2059022"/>
                  </a:lnTo>
                  <a:lnTo>
                    <a:pt x="1422017" y="2067449"/>
                  </a:lnTo>
                  <a:lnTo>
                    <a:pt x="1397439" y="2075875"/>
                  </a:lnTo>
                  <a:lnTo>
                    <a:pt x="1372159" y="2082898"/>
                  </a:lnTo>
                  <a:lnTo>
                    <a:pt x="1346176" y="2090622"/>
                  </a:lnTo>
                  <a:lnTo>
                    <a:pt x="1320194" y="2096942"/>
                  </a:lnTo>
                  <a:lnTo>
                    <a:pt x="1294211" y="2102560"/>
                  </a:lnTo>
                  <a:lnTo>
                    <a:pt x="1267526" y="2108178"/>
                  </a:lnTo>
                  <a:lnTo>
                    <a:pt x="1240842" y="2111689"/>
                  </a:lnTo>
                  <a:lnTo>
                    <a:pt x="1214157" y="2115902"/>
                  </a:lnTo>
                  <a:lnTo>
                    <a:pt x="1187472" y="2119414"/>
                  </a:lnTo>
                  <a:lnTo>
                    <a:pt x="1159383" y="2121520"/>
                  </a:lnTo>
                  <a:lnTo>
                    <a:pt x="1132698" y="2122925"/>
                  </a:lnTo>
                  <a:lnTo>
                    <a:pt x="1104609" y="2124329"/>
                  </a:lnTo>
                  <a:lnTo>
                    <a:pt x="1077222" y="2124329"/>
                  </a:lnTo>
                  <a:lnTo>
                    <a:pt x="1049133" y="2124329"/>
                  </a:lnTo>
                  <a:lnTo>
                    <a:pt x="1021746" y="2122925"/>
                  </a:lnTo>
                  <a:lnTo>
                    <a:pt x="994359" y="2121520"/>
                  </a:lnTo>
                  <a:lnTo>
                    <a:pt x="966972" y="2119414"/>
                  </a:lnTo>
                  <a:lnTo>
                    <a:pt x="939585" y="2115902"/>
                  </a:lnTo>
                  <a:lnTo>
                    <a:pt x="912900" y="2111689"/>
                  </a:lnTo>
                  <a:lnTo>
                    <a:pt x="886215" y="2108178"/>
                  </a:lnTo>
                  <a:lnTo>
                    <a:pt x="860233" y="2102560"/>
                  </a:lnTo>
                  <a:lnTo>
                    <a:pt x="833548" y="2096942"/>
                  </a:lnTo>
                  <a:lnTo>
                    <a:pt x="807566" y="2090622"/>
                  </a:lnTo>
                  <a:lnTo>
                    <a:pt x="782285" y="2082898"/>
                  </a:lnTo>
                  <a:lnTo>
                    <a:pt x="757005" y="2075875"/>
                  </a:lnTo>
                  <a:lnTo>
                    <a:pt x="731022" y="2067449"/>
                  </a:lnTo>
                  <a:lnTo>
                    <a:pt x="706444" y="2059022"/>
                  </a:lnTo>
                  <a:lnTo>
                    <a:pt x="681866" y="2049191"/>
                  </a:lnTo>
                  <a:lnTo>
                    <a:pt x="657991" y="2040062"/>
                  </a:lnTo>
                  <a:lnTo>
                    <a:pt x="633412" y="2029528"/>
                  </a:lnTo>
                  <a:lnTo>
                    <a:pt x="610239" y="2018292"/>
                  </a:lnTo>
                  <a:lnTo>
                    <a:pt x="587065" y="2007057"/>
                  </a:lnTo>
                  <a:lnTo>
                    <a:pt x="563892" y="1994417"/>
                  </a:lnTo>
                  <a:lnTo>
                    <a:pt x="540718" y="1981074"/>
                  </a:lnTo>
                  <a:lnTo>
                    <a:pt x="518247" y="1968434"/>
                  </a:lnTo>
                  <a:lnTo>
                    <a:pt x="496478" y="1954390"/>
                  </a:lnTo>
                  <a:lnTo>
                    <a:pt x="474708" y="1940345"/>
                  </a:lnTo>
                  <a:lnTo>
                    <a:pt x="453642" y="1926300"/>
                  </a:lnTo>
                  <a:lnTo>
                    <a:pt x="432575" y="1910149"/>
                  </a:lnTo>
                  <a:lnTo>
                    <a:pt x="411508" y="1894700"/>
                  </a:lnTo>
                  <a:lnTo>
                    <a:pt x="391143" y="1877846"/>
                  </a:lnTo>
                  <a:lnTo>
                    <a:pt x="372183" y="1861695"/>
                  </a:lnTo>
                  <a:lnTo>
                    <a:pt x="352520" y="1844139"/>
                  </a:lnTo>
                  <a:lnTo>
                    <a:pt x="333560" y="1827286"/>
                  </a:lnTo>
                  <a:lnTo>
                    <a:pt x="315302" y="1809028"/>
                  </a:lnTo>
                  <a:lnTo>
                    <a:pt x="297044" y="1790770"/>
                  </a:lnTo>
                  <a:lnTo>
                    <a:pt x="278786" y="1771810"/>
                  </a:lnTo>
                  <a:lnTo>
                    <a:pt x="262635" y="1752147"/>
                  </a:lnTo>
                  <a:lnTo>
                    <a:pt x="245781" y="1731783"/>
                  </a:lnTo>
                  <a:lnTo>
                    <a:pt x="229630" y="1712120"/>
                  </a:lnTo>
                  <a:lnTo>
                    <a:pt x="214181" y="1691755"/>
                  </a:lnTo>
                  <a:lnTo>
                    <a:pt x="198030" y="1670689"/>
                  </a:lnTo>
                  <a:lnTo>
                    <a:pt x="183283" y="1649622"/>
                  </a:lnTo>
                  <a:lnTo>
                    <a:pt x="169238" y="1627853"/>
                  </a:lnTo>
                  <a:lnTo>
                    <a:pt x="155896" y="1605381"/>
                  </a:lnTo>
                  <a:lnTo>
                    <a:pt x="141851" y="1582910"/>
                  </a:lnTo>
                  <a:lnTo>
                    <a:pt x="129211" y="1560438"/>
                  </a:lnTo>
                  <a:lnTo>
                    <a:pt x="117273" y="1537265"/>
                  </a:lnTo>
                  <a:lnTo>
                    <a:pt x="106038" y="1514091"/>
                  </a:lnTo>
                  <a:lnTo>
                    <a:pt x="94802" y="1490215"/>
                  </a:lnTo>
                  <a:lnTo>
                    <a:pt x="84269" y="1466340"/>
                  </a:lnTo>
                  <a:lnTo>
                    <a:pt x="73735" y="1442464"/>
                  </a:lnTo>
                  <a:lnTo>
                    <a:pt x="65308" y="1417886"/>
                  </a:lnTo>
                  <a:lnTo>
                    <a:pt x="56179" y="1393308"/>
                  </a:lnTo>
                  <a:lnTo>
                    <a:pt x="47753" y="1367325"/>
                  </a:lnTo>
                  <a:lnTo>
                    <a:pt x="40028" y="1342045"/>
                  </a:lnTo>
                  <a:lnTo>
                    <a:pt x="33708" y="1316765"/>
                  </a:lnTo>
                  <a:lnTo>
                    <a:pt x="26686" y="1290080"/>
                  </a:lnTo>
                  <a:lnTo>
                    <a:pt x="21770" y="1264097"/>
                  </a:lnTo>
                  <a:lnTo>
                    <a:pt x="16152" y="1238115"/>
                  </a:lnTo>
                  <a:lnTo>
                    <a:pt x="11939" y="1210728"/>
                  </a:lnTo>
                  <a:lnTo>
                    <a:pt x="8428" y="1184043"/>
                  </a:lnTo>
                  <a:lnTo>
                    <a:pt x="4917" y="1157358"/>
                  </a:lnTo>
                  <a:lnTo>
                    <a:pt x="2810" y="1129971"/>
                  </a:lnTo>
                  <a:lnTo>
                    <a:pt x="703" y="1102584"/>
                  </a:lnTo>
                  <a:lnTo>
                    <a:pt x="1" y="1074495"/>
                  </a:lnTo>
                  <a:lnTo>
                    <a:pt x="1" y="1047108"/>
                  </a:lnTo>
                  <a:lnTo>
                    <a:pt x="0" y="1047108"/>
                  </a:lnTo>
                  <a:close/>
                </a:path>
              </a:pathLst>
            </a:custGeom>
            <a:solidFill>
              <a:srgbClr val="3288CA"/>
            </a:solidFill>
            <a:ln>
              <a:noFill/>
            </a:ln>
            <a:effectLst>
              <a:outerShdw blurRad="76200" dist="38100" dir="5400000" sx="101000" sy="101000" algn="t" rotWithShape="0">
                <a:prstClr val="black">
                  <a:alpha val="39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: Shape 1"/>
            <p:cNvSpPr/>
            <p:nvPr>
              <p:custDataLst>
                <p:tags r:id="rId12"/>
              </p:custDataLst>
            </p:nvPr>
          </p:nvSpPr>
          <p:spPr>
            <a:xfrm flipH="1" flipV="1">
              <a:off x="7145966" y="1484969"/>
              <a:ext cx="1794730" cy="1769644"/>
            </a:xfrm>
            <a:custGeom>
              <a:avLst/>
              <a:gdLst/>
              <a:ahLst/>
              <a:cxnLst/>
              <a:rect l="l" t="t" r="r" b="b"/>
              <a:pathLst>
                <a:path w="2154443" h="2124329">
                  <a:moveTo>
                    <a:pt x="0" y="0"/>
                  </a:moveTo>
                  <a:lnTo>
                    <a:pt x="264483" y="0"/>
                  </a:lnTo>
                  <a:lnTo>
                    <a:pt x="264483" y="1047108"/>
                  </a:lnTo>
                  <a:lnTo>
                    <a:pt x="264039" y="1047108"/>
                  </a:lnTo>
                  <a:lnTo>
                    <a:pt x="264039" y="1068175"/>
                  </a:lnTo>
                  <a:lnTo>
                    <a:pt x="265444" y="1089242"/>
                  </a:lnTo>
                  <a:lnTo>
                    <a:pt x="266146" y="1110309"/>
                  </a:lnTo>
                  <a:lnTo>
                    <a:pt x="268955" y="1129971"/>
                  </a:lnTo>
                  <a:lnTo>
                    <a:pt x="271062" y="1150336"/>
                  </a:lnTo>
                  <a:lnTo>
                    <a:pt x="273871" y="1170701"/>
                  </a:lnTo>
                  <a:lnTo>
                    <a:pt x="276680" y="1191065"/>
                  </a:lnTo>
                  <a:lnTo>
                    <a:pt x="280893" y="1210728"/>
                  </a:lnTo>
                  <a:lnTo>
                    <a:pt x="285106" y="1230390"/>
                  </a:lnTo>
                  <a:lnTo>
                    <a:pt x="289320" y="1250053"/>
                  </a:lnTo>
                  <a:lnTo>
                    <a:pt x="294938" y="1269715"/>
                  </a:lnTo>
                  <a:lnTo>
                    <a:pt x="300555" y="1288675"/>
                  </a:lnTo>
                  <a:lnTo>
                    <a:pt x="306875" y="1307636"/>
                  </a:lnTo>
                  <a:lnTo>
                    <a:pt x="313898" y="1326596"/>
                  </a:lnTo>
                  <a:lnTo>
                    <a:pt x="320218" y="1344854"/>
                  </a:lnTo>
                  <a:lnTo>
                    <a:pt x="327942" y="1363814"/>
                  </a:lnTo>
                  <a:lnTo>
                    <a:pt x="336369" y="1382072"/>
                  </a:lnTo>
                  <a:lnTo>
                    <a:pt x="344094" y="1399628"/>
                  </a:lnTo>
                  <a:lnTo>
                    <a:pt x="353223" y="1417183"/>
                  </a:lnTo>
                  <a:lnTo>
                    <a:pt x="362352" y="1434037"/>
                  </a:lnTo>
                  <a:lnTo>
                    <a:pt x="372183" y="1451593"/>
                  </a:lnTo>
                  <a:lnTo>
                    <a:pt x="382014" y="1468446"/>
                  </a:lnTo>
                  <a:lnTo>
                    <a:pt x="391845" y="1485300"/>
                  </a:lnTo>
                  <a:lnTo>
                    <a:pt x="403081" y="1501451"/>
                  </a:lnTo>
                  <a:lnTo>
                    <a:pt x="413614" y="1516900"/>
                  </a:lnTo>
                  <a:lnTo>
                    <a:pt x="425552" y="1533754"/>
                  </a:lnTo>
                  <a:lnTo>
                    <a:pt x="437490" y="1548501"/>
                  </a:lnTo>
                  <a:lnTo>
                    <a:pt x="450130" y="1564652"/>
                  </a:lnTo>
                  <a:lnTo>
                    <a:pt x="462771" y="1578696"/>
                  </a:lnTo>
                  <a:lnTo>
                    <a:pt x="475411" y="1593443"/>
                  </a:lnTo>
                  <a:lnTo>
                    <a:pt x="488753" y="1607488"/>
                  </a:lnTo>
                  <a:lnTo>
                    <a:pt x="502095" y="1622235"/>
                  </a:lnTo>
                  <a:lnTo>
                    <a:pt x="516140" y="1635577"/>
                  </a:lnTo>
                  <a:lnTo>
                    <a:pt x="530887" y="1648919"/>
                  </a:lnTo>
                  <a:lnTo>
                    <a:pt x="544931" y="1661560"/>
                  </a:lnTo>
                  <a:lnTo>
                    <a:pt x="559678" y="1674200"/>
                  </a:lnTo>
                  <a:lnTo>
                    <a:pt x="575127" y="1686138"/>
                  </a:lnTo>
                  <a:lnTo>
                    <a:pt x="590576" y="1698076"/>
                  </a:lnTo>
                  <a:lnTo>
                    <a:pt x="606025" y="1709311"/>
                  </a:lnTo>
                  <a:lnTo>
                    <a:pt x="622879" y="1720547"/>
                  </a:lnTo>
                  <a:lnTo>
                    <a:pt x="639030" y="1731783"/>
                  </a:lnTo>
                  <a:lnTo>
                    <a:pt x="655884" y="1741614"/>
                  </a:lnTo>
                  <a:lnTo>
                    <a:pt x="672035" y="1752147"/>
                  </a:lnTo>
                  <a:lnTo>
                    <a:pt x="689591" y="1761978"/>
                  </a:lnTo>
                  <a:lnTo>
                    <a:pt x="706444" y="1771107"/>
                  </a:lnTo>
                  <a:lnTo>
                    <a:pt x="724702" y="1780236"/>
                  </a:lnTo>
                  <a:lnTo>
                    <a:pt x="742258" y="1787961"/>
                  </a:lnTo>
                  <a:lnTo>
                    <a:pt x="760516" y="1795686"/>
                  </a:lnTo>
                  <a:lnTo>
                    <a:pt x="779476" y="1803410"/>
                  </a:lnTo>
                  <a:lnTo>
                    <a:pt x="797032" y="1810432"/>
                  </a:lnTo>
                  <a:lnTo>
                    <a:pt x="816695" y="1817455"/>
                  </a:lnTo>
                  <a:lnTo>
                    <a:pt x="835655" y="1823072"/>
                  </a:lnTo>
                  <a:lnTo>
                    <a:pt x="854615" y="1828690"/>
                  </a:lnTo>
                  <a:lnTo>
                    <a:pt x="873575" y="1833606"/>
                  </a:lnTo>
                  <a:lnTo>
                    <a:pt x="893940" y="1839224"/>
                  </a:lnTo>
                  <a:lnTo>
                    <a:pt x="912900" y="1843437"/>
                  </a:lnTo>
                  <a:lnTo>
                    <a:pt x="933265" y="1847651"/>
                  </a:lnTo>
                  <a:lnTo>
                    <a:pt x="952927" y="1850459"/>
                  </a:lnTo>
                  <a:lnTo>
                    <a:pt x="973292" y="1853268"/>
                  </a:lnTo>
                  <a:lnTo>
                    <a:pt x="994359" y="1855375"/>
                  </a:lnTo>
                  <a:lnTo>
                    <a:pt x="1014021" y="1856780"/>
                  </a:lnTo>
                  <a:lnTo>
                    <a:pt x="1035088" y="1858886"/>
                  </a:lnTo>
                  <a:lnTo>
                    <a:pt x="1056155" y="1859588"/>
                  </a:lnTo>
                  <a:lnTo>
                    <a:pt x="1077222" y="1860291"/>
                  </a:lnTo>
                  <a:lnTo>
                    <a:pt x="1098289" y="1859588"/>
                  </a:lnTo>
                  <a:lnTo>
                    <a:pt x="1119356" y="1858886"/>
                  </a:lnTo>
                  <a:lnTo>
                    <a:pt x="1139018" y="1856780"/>
                  </a:lnTo>
                  <a:lnTo>
                    <a:pt x="1160085" y="1855375"/>
                  </a:lnTo>
                  <a:lnTo>
                    <a:pt x="1180450" y="1853268"/>
                  </a:lnTo>
                  <a:lnTo>
                    <a:pt x="1200814" y="1850459"/>
                  </a:lnTo>
                  <a:lnTo>
                    <a:pt x="1221179" y="1847651"/>
                  </a:lnTo>
                  <a:lnTo>
                    <a:pt x="1240139" y="1843437"/>
                  </a:lnTo>
                  <a:lnTo>
                    <a:pt x="1260504" y="1839224"/>
                  </a:lnTo>
                  <a:lnTo>
                    <a:pt x="1280166" y="1833606"/>
                  </a:lnTo>
                  <a:lnTo>
                    <a:pt x="1299829" y="1828690"/>
                  </a:lnTo>
                  <a:lnTo>
                    <a:pt x="1318789" y="1823072"/>
                  </a:lnTo>
                  <a:lnTo>
                    <a:pt x="1337749" y="1817455"/>
                  </a:lnTo>
                  <a:lnTo>
                    <a:pt x="1356709" y="1810432"/>
                  </a:lnTo>
                  <a:lnTo>
                    <a:pt x="1374967" y="1803410"/>
                  </a:lnTo>
                  <a:lnTo>
                    <a:pt x="1393225" y="1795686"/>
                  </a:lnTo>
                  <a:lnTo>
                    <a:pt x="1410781" y="1787961"/>
                  </a:lnTo>
                  <a:lnTo>
                    <a:pt x="1429039" y="1780236"/>
                  </a:lnTo>
                  <a:lnTo>
                    <a:pt x="1447297" y="1771107"/>
                  </a:lnTo>
                  <a:lnTo>
                    <a:pt x="1464151" y="1761978"/>
                  </a:lnTo>
                  <a:lnTo>
                    <a:pt x="1481706" y="1752147"/>
                  </a:lnTo>
                  <a:lnTo>
                    <a:pt x="1498560" y="1741614"/>
                  </a:lnTo>
                  <a:lnTo>
                    <a:pt x="1515413" y="1731783"/>
                  </a:lnTo>
                  <a:lnTo>
                    <a:pt x="1531565" y="1720547"/>
                  </a:lnTo>
                  <a:lnTo>
                    <a:pt x="1547014" y="1709311"/>
                  </a:lnTo>
                  <a:lnTo>
                    <a:pt x="1563165" y="1698076"/>
                  </a:lnTo>
                  <a:lnTo>
                    <a:pt x="1578614" y="1686138"/>
                  </a:lnTo>
                  <a:lnTo>
                    <a:pt x="1594063" y="1674200"/>
                  </a:lnTo>
                  <a:lnTo>
                    <a:pt x="1608810" y="1661560"/>
                  </a:lnTo>
                  <a:lnTo>
                    <a:pt x="1623557" y="1648919"/>
                  </a:lnTo>
                  <a:lnTo>
                    <a:pt x="1637601" y="1635577"/>
                  </a:lnTo>
                  <a:lnTo>
                    <a:pt x="1651646" y="1622235"/>
                  </a:lnTo>
                  <a:lnTo>
                    <a:pt x="1665691" y="1607488"/>
                  </a:lnTo>
                  <a:lnTo>
                    <a:pt x="1678331" y="1593443"/>
                  </a:lnTo>
                  <a:lnTo>
                    <a:pt x="1691673" y="1578696"/>
                  </a:lnTo>
                  <a:lnTo>
                    <a:pt x="1703611" y="1564652"/>
                  </a:lnTo>
                  <a:lnTo>
                    <a:pt x="1716251" y="1548501"/>
                  </a:lnTo>
                  <a:lnTo>
                    <a:pt x="1728189" y="1533754"/>
                  </a:lnTo>
                  <a:lnTo>
                    <a:pt x="1739425" y="1516900"/>
                  </a:lnTo>
                  <a:lnTo>
                    <a:pt x="1750660" y="1501451"/>
                  </a:lnTo>
                  <a:lnTo>
                    <a:pt x="1761194" y="1485300"/>
                  </a:lnTo>
                  <a:lnTo>
                    <a:pt x="1771727" y="1468446"/>
                  </a:lnTo>
                  <a:lnTo>
                    <a:pt x="1781559" y="1451593"/>
                  </a:lnTo>
                  <a:lnTo>
                    <a:pt x="1791390" y="1434037"/>
                  </a:lnTo>
                  <a:lnTo>
                    <a:pt x="1801221" y="1417183"/>
                  </a:lnTo>
                  <a:lnTo>
                    <a:pt x="1809648" y="1399628"/>
                  </a:lnTo>
                  <a:lnTo>
                    <a:pt x="1817372" y="1382072"/>
                  </a:lnTo>
                  <a:lnTo>
                    <a:pt x="1825799" y="1363814"/>
                  </a:lnTo>
                  <a:lnTo>
                    <a:pt x="1833524" y="1344854"/>
                  </a:lnTo>
                  <a:lnTo>
                    <a:pt x="1839844" y="1326596"/>
                  </a:lnTo>
                  <a:lnTo>
                    <a:pt x="1846866" y="1307636"/>
                  </a:lnTo>
                  <a:lnTo>
                    <a:pt x="1852484" y="1288675"/>
                  </a:lnTo>
                  <a:lnTo>
                    <a:pt x="1858804" y="1269715"/>
                  </a:lnTo>
                  <a:lnTo>
                    <a:pt x="1863720" y="1250053"/>
                  </a:lnTo>
                  <a:lnTo>
                    <a:pt x="1868635" y="1230390"/>
                  </a:lnTo>
                  <a:lnTo>
                    <a:pt x="1872848" y="1210728"/>
                  </a:lnTo>
                  <a:lnTo>
                    <a:pt x="1876360" y="1191065"/>
                  </a:lnTo>
                  <a:lnTo>
                    <a:pt x="1880573" y="1170701"/>
                  </a:lnTo>
                  <a:lnTo>
                    <a:pt x="1883382" y="1150336"/>
                  </a:lnTo>
                  <a:lnTo>
                    <a:pt x="1885489" y="1129971"/>
                  </a:lnTo>
                  <a:lnTo>
                    <a:pt x="1886893" y="1110309"/>
                  </a:lnTo>
                  <a:lnTo>
                    <a:pt x="1889000" y="1089242"/>
                  </a:lnTo>
                  <a:lnTo>
                    <a:pt x="1889702" y="1068175"/>
                  </a:lnTo>
                  <a:lnTo>
                    <a:pt x="1889702" y="1047108"/>
                  </a:lnTo>
                  <a:lnTo>
                    <a:pt x="1889960" y="1047108"/>
                  </a:lnTo>
                  <a:lnTo>
                    <a:pt x="1889960" y="0"/>
                  </a:lnTo>
                  <a:lnTo>
                    <a:pt x="2154443" y="0"/>
                  </a:lnTo>
                  <a:lnTo>
                    <a:pt x="2154443" y="1047108"/>
                  </a:lnTo>
                  <a:lnTo>
                    <a:pt x="2153741" y="1074495"/>
                  </a:lnTo>
                  <a:lnTo>
                    <a:pt x="2153039" y="1102584"/>
                  </a:lnTo>
                  <a:lnTo>
                    <a:pt x="2151634" y="1129971"/>
                  </a:lnTo>
                  <a:lnTo>
                    <a:pt x="2148123" y="1157358"/>
                  </a:lnTo>
                  <a:lnTo>
                    <a:pt x="2145314" y="1184043"/>
                  </a:lnTo>
                  <a:lnTo>
                    <a:pt x="2141803" y="1210728"/>
                  </a:lnTo>
                  <a:lnTo>
                    <a:pt x="2136887" y="1238115"/>
                  </a:lnTo>
                  <a:lnTo>
                    <a:pt x="2132674" y="1264097"/>
                  </a:lnTo>
                  <a:lnTo>
                    <a:pt x="2127056" y="1290080"/>
                  </a:lnTo>
                  <a:lnTo>
                    <a:pt x="2120034" y="1316765"/>
                  </a:lnTo>
                  <a:lnTo>
                    <a:pt x="2113012" y="1342045"/>
                  </a:lnTo>
                  <a:lnTo>
                    <a:pt x="2105989" y="1367325"/>
                  </a:lnTo>
                  <a:lnTo>
                    <a:pt x="2097562" y="1393308"/>
                  </a:lnTo>
                  <a:lnTo>
                    <a:pt x="2088434" y="1417886"/>
                  </a:lnTo>
                  <a:lnTo>
                    <a:pt x="2079305" y="1442464"/>
                  </a:lnTo>
                  <a:lnTo>
                    <a:pt x="2070176" y="1466340"/>
                  </a:lnTo>
                  <a:lnTo>
                    <a:pt x="2059642" y="1490215"/>
                  </a:lnTo>
                  <a:lnTo>
                    <a:pt x="2048406" y="1514091"/>
                  </a:lnTo>
                  <a:lnTo>
                    <a:pt x="2036468" y="1537265"/>
                  </a:lnTo>
                  <a:lnTo>
                    <a:pt x="2024531" y="1560438"/>
                  </a:lnTo>
                  <a:lnTo>
                    <a:pt x="2011188" y="1582910"/>
                  </a:lnTo>
                  <a:lnTo>
                    <a:pt x="1997846" y="1605381"/>
                  </a:lnTo>
                  <a:lnTo>
                    <a:pt x="1984503" y="1627853"/>
                  </a:lnTo>
                  <a:lnTo>
                    <a:pt x="1970459" y="1649622"/>
                  </a:lnTo>
                  <a:lnTo>
                    <a:pt x="1955010" y="1670689"/>
                  </a:lnTo>
                  <a:lnTo>
                    <a:pt x="1940263" y="1691755"/>
                  </a:lnTo>
                  <a:lnTo>
                    <a:pt x="1924814" y="1712120"/>
                  </a:lnTo>
                  <a:lnTo>
                    <a:pt x="1907960" y="1731783"/>
                  </a:lnTo>
                  <a:lnTo>
                    <a:pt x="1891809" y="1752147"/>
                  </a:lnTo>
                  <a:lnTo>
                    <a:pt x="1874253" y="1771810"/>
                  </a:lnTo>
                  <a:lnTo>
                    <a:pt x="1856697" y="1790770"/>
                  </a:lnTo>
                  <a:lnTo>
                    <a:pt x="1838439" y="1809028"/>
                  </a:lnTo>
                  <a:lnTo>
                    <a:pt x="1820883" y="1827286"/>
                  </a:lnTo>
                  <a:lnTo>
                    <a:pt x="1801221" y="1844139"/>
                  </a:lnTo>
                  <a:lnTo>
                    <a:pt x="1781559" y="1861695"/>
                  </a:lnTo>
                  <a:lnTo>
                    <a:pt x="1761896" y="1877846"/>
                  </a:lnTo>
                  <a:lnTo>
                    <a:pt x="1742234" y="1894700"/>
                  </a:lnTo>
                  <a:lnTo>
                    <a:pt x="1721869" y="1910149"/>
                  </a:lnTo>
                  <a:lnTo>
                    <a:pt x="1700802" y="1926300"/>
                  </a:lnTo>
                  <a:lnTo>
                    <a:pt x="1679033" y="1940345"/>
                  </a:lnTo>
                  <a:lnTo>
                    <a:pt x="1657264" y="1954390"/>
                  </a:lnTo>
                  <a:lnTo>
                    <a:pt x="1635495" y="1968434"/>
                  </a:lnTo>
                  <a:lnTo>
                    <a:pt x="1613023" y="1981074"/>
                  </a:lnTo>
                  <a:lnTo>
                    <a:pt x="1590552" y="1994417"/>
                  </a:lnTo>
                  <a:lnTo>
                    <a:pt x="1567378" y="2007057"/>
                  </a:lnTo>
                  <a:lnTo>
                    <a:pt x="1544205" y="2018292"/>
                  </a:lnTo>
                  <a:lnTo>
                    <a:pt x="1520329" y="2029528"/>
                  </a:lnTo>
                  <a:lnTo>
                    <a:pt x="1496453" y="2040062"/>
                  </a:lnTo>
                  <a:lnTo>
                    <a:pt x="1471875" y="2049191"/>
                  </a:lnTo>
                  <a:lnTo>
                    <a:pt x="1447999" y="2059022"/>
                  </a:lnTo>
                  <a:lnTo>
                    <a:pt x="1422017" y="2067449"/>
                  </a:lnTo>
                  <a:lnTo>
                    <a:pt x="1397439" y="2075875"/>
                  </a:lnTo>
                  <a:lnTo>
                    <a:pt x="1372159" y="2082898"/>
                  </a:lnTo>
                  <a:lnTo>
                    <a:pt x="1346176" y="2090622"/>
                  </a:lnTo>
                  <a:lnTo>
                    <a:pt x="1320194" y="2096942"/>
                  </a:lnTo>
                  <a:lnTo>
                    <a:pt x="1294211" y="2102560"/>
                  </a:lnTo>
                  <a:lnTo>
                    <a:pt x="1267526" y="2108178"/>
                  </a:lnTo>
                  <a:lnTo>
                    <a:pt x="1240842" y="2111689"/>
                  </a:lnTo>
                  <a:lnTo>
                    <a:pt x="1214157" y="2115902"/>
                  </a:lnTo>
                  <a:lnTo>
                    <a:pt x="1187472" y="2119414"/>
                  </a:lnTo>
                  <a:lnTo>
                    <a:pt x="1159383" y="2121520"/>
                  </a:lnTo>
                  <a:lnTo>
                    <a:pt x="1132698" y="2122925"/>
                  </a:lnTo>
                  <a:lnTo>
                    <a:pt x="1104609" y="2124329"/>
                  </a:lnTo>
                  <a:lnTo>
                    <a:pt x="1077222" y="2124329"/>
                  </a:lnTo>
                  <a:lnTo>
                    <a:pt x="1049133" y="2124329"/>
                  </a:lnTo>
                  <a:lnTo>
                    <a:pt x="1021746" y="2122925"/>
                  </a:lnTo>
                  <a:lnTo>
                    <a:pt x="994359" y="2121520"/>
                  </a:lnTo>
                  <a:lnTo>
                    <a:pt x="966972" y="2119414"/>
                  </a:lnTo>
                  <a:lnTo>
                    <a:pt x="939585" y="2115902"/>
                  </a:lnTo>
                  <a:lnTo>
                    <a:pt x="912900" y="2111689"/>
                  </a:lnTo>
                  <a:lnTo>
                    <a:pt x="886215" y="2108178"/>
                  </a:lnTo>
                  <a:lnTo>
                    <a:pt x="860233" y="2102560"/>
                  </a:lnTo>
                  <a:lnTo>
                    <a:pt x="833548" y="2096942"/>
                  </a:lnTo>
                  <a:lnTo>
                    <a:pt x="807566" y="2090622"/>
                  </a:lnTo>
                  <a:lnTo>
                    <a:pt x="782285" y="2082898"/>
                  </a:lnTo>
                  <a:lnTo>
                    <a:pt x="757005" y="2075875"/>
                  </a:lnTo>
                  <a:lnTo>
                    <a:pt x="731022" y="2067449"/>
                  </a:lnTo>
                  <a:lnTo>
                    <a:pt x="706444" y="2059022"/>
                  </a:lnTo>
                  <a:lnTo>
                    <a:pt x="681866" y="2049191"/>
                  </a:lnTo>
                  <a:lnTo>
                    <a:pt x="657991" y="2040062"/>
                  </a:lnTo>
                  <a:lnTo>
                    <a:pt x="633412" y="2029528"/>
                  </a:lnTo>
                  <a:lnTo>
                    <a:pt x="610239" y="2018292"/>
                  </a:lnTo>
                  <a:lnTo>
                    <a:pt x="587065" y="2007057"/>
                  </a:lnTo>
                  <a:lnTo>
                    <a:pt x="563892" y="1994417"/>
                  </a:lnTo>
                  <a:lnTo>
                    <a:pt x="540718" y="1981074"/>
                  </a:lnTo>
                  <a:lnTo>
                    <a:pt x="518247" y="1968434"/>
                  </a:lnTo>
                  <a:lnTo>
                    <a:pt x="496478" y="1954390"/>
                  </a:lnTo>
                  <a:lnTo>
                    <a:pt x="474708" y="1940345"/>
                  </a:lnTo>
                  <a:lnTo>
                    <a:pt x="453642" y="1926300"/>
                  </a:lnTo>
                  <a:lnTo>
                    <a:pt x="432575" y="1910149"/>
                  </a:lnTo>
                  <a:lnTo>
                    <a:pt x="411508" y="1894700"/>
                  </a:lnTo>
                  <a:lnTo>
                    <a:pt x="391143" y="1877846"/>
                  </a:lnTo>
                  <a:lnTo>
                    <a:pt x="372183" y="1861695"/>
                  </a:lnTo>
                  <a:lnTo>
                    <a:pt x="352520" y="1844139"/>
                  </a:lnTo>
                  <a:lnTo>
                    <a:pt x="333560" y="1827286"/>
                  </a:lnTo>
                  <a:lnTo>
                    <a:pt x="315302" y="1809028"/>
                  </a:lnTo>
                  <a:lnTo>
                    <a:pt x="297044" y="1790770"/>
                  </a:lnTo>
                  <a:lnTo>
                    <a:pt x="278786" y="1771810"/>
                  </a:lnTo>
                  <a:lnTo>
                    <a:pt x="262635" y="1752147"/>
                  </a:lnTo>
                  <a:lnTo>
                    <a:pt x="245781" y="1731783"/>
                  </a:lnTo>
                  <a:lnTo>
                    <a:pt x="229630" y="1712120"/>
                  </a:lnTo>
                  <a:lnTo>
                    <a:pt x="214181" y="1691755"/>
                  </a:lnTo>
                  <a:lnTo>
                    <a:pt x="198030" y="1670689"/>
                  </a:lnTo>
                  <a:lnTo>
                    <a:pt x="183283" y="1649622"/>
                  </a:lnTo>
                  <a:lnTo>
                    <a:pt x="169238" y="1627853"/>
                  </a:lnTo>
                  <a:lnTo>
                    <a:pt x="155896" y="1605381"/>
                  </a:lnTo>
                  <a:lnTo>
                    <a:pt x="141851" y="1582910"/>
                  </a:lnTo>
                  <a:lnTo>
                    <a:pt x="129211" y="1560438"/>
                  </a:lnTo>
                  <a:lnTo>
                    <a:pt x="117273" y="1537265"/>
                  </a:lnTo>
                  <a:lnTo>
                    <a:pt x="106038" y="1514091"/>
                  </a:lnTo>
                  <a:lnTo>
                    <a:pt x="94802" y="1490215"/>
                  </a:lnTo>
                  <a:lnTo>
                    <a:pt x="84269" y="1466340"/>
                  </a:lnTo>
                  <a:lnTo>
                    <a:pt x="73735" y="1442464"/>
                  </a:lnTo>
                  <a:lnTo>
                    <a:pt x="65308" y="1417886"/>
                  </a:lnTo>
                  <a:lnTo>
                    <a:pt x="56179" y="1393308"/>
                  </a:lnTo>
                  <a:lnTo>
                    <a:pt x="47753" y="1367325"/>
                  </a:lnTo>
                  <a:lnTo>
                    <a:pt x="40028" y="1342045"/>
                  </a:lnTo>
                  <a:lnTo>
                    <a:pt x="33708" y="1316765"/>
                  </a:lnTo>
                  <a:lnTo>
                    <a:pt x="26686" y="1290080"/>
                  </a:lnTo>
                  <a:lnTo>
                    <a:pt x="21770" y="1264097"/>
                  </a:lnTo>
                  <a:lnTo>
                    <a:pt x="16152" y="1238115"/>
                  </a:lnTo>
                  <a:lnTo>
                    <a:pt x="11939" y="1210728"/>
                  </a:lnTo>
                  <a:lnTo>
                    <a:pt x="8428" y="1184043"/>
                  </a:lnTo>
                  <a:lnTo>
                    <a:pt x="4917" y="1157358"/>
                  </a:lnTo>
                  <a:lnTo>
                    <a:pt x="2810" y="1129971"/>
                  </a:lnTo>
                  <a:lnTo>
                    <a:pt x="703" y="1102584"/>
                  </a:lnTo>
                  <a:lnTo>
                    <a:pt x="1" y="1074495"/>
                  </a:lnTo>
                  <a:lnTo>
                    <a:pt x="1" y="1047108"/>
                  </a:lnTo>
                  <a:lnTo>
                    <a:pt x="0" y="1047108"/>
                  </a:lnTo>
                  <a:close/>
                </a:path>
              </a:pathLst>
            </a:custGeom>
            <a:solidFill>
              <a:srgbClr val="3288CA"/>
            </a:solidFill>
            <a:ln>
              <a:noFill/>
            </a:ln>
            <a:effectLst>
              <a:outerShdw blurRad="76200" dist="38100" dir="5400000" sx="101000" sy="101000" algn="t" rotWithShape="0">
                <a:prstClr val="black">
                  <a:alpha val="39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: Shape 3"/>
            <p:cNvSpPr/>
            <p:nvPr>
              <p:custDataLst>
                <p:tags r:id="rId13"/>
              </p:custDataLst>
            </p:nvPr>
          </p:nvSpPr>
          <p:spPr>
            <a:xfrm flipH="1" flipV="1">
              <a:off x="3996848" y="1484969"/>
              <a:ext cx="1794730" cy="1769644"/>
            </a:xfrm>
            <a:custGeom>
              <a:avLst/>
              <a:gdLst/>
              <a:ahLst/>
              <a:cxnLst/>
              <a:rect l="l" t="t" r="r" b="b"/>
              <a:pathLst>
                <a:path w="2154443" h="2124329">
                  <a:moveTo>
                    <a:pt x="0" y="0"/>
                  </a:moveTo>
                  <a:lnTo>
                    <a:pt x="264483" y="0"/>
                  </a:lnTo>
                  <a:lnTo>
                    <a:pt x="264483" y="1047108"/>
                  </a:lnTo>
                  <a:lnTo>
                    <a:pt x="264039" y="1047108"/>
                  </a:lnTo>
                  <a:lnTo>
                    <a:pt x="264039" y="1068175"/>
                  </a:lnTo>
                  <a:lnTo>
                    <a:pt x="265444" y="1089242"/>
                  </a:lnTo>
                  <a:lnTo>
                    <a:pt x="266146" y="1110309"/>
                  </a:lnTo>
                  <a:lnTo>
                    <a:pt x="268955" y="1129971"/>
                  </a:lnTo>
                  <a:lnTo>
                    <a:pt x="271062" y="1150336"/>
                  </a:lnTo>
                  <a:lnTo>
                    <a:pt x="273871" y="1170701"/>
                  </a:lnTo>
                  <a:lnTo>
                    <a:pt x="276680" y="1191065"/>
                  </a:lnTo>
                  <a:lnTo>
                    <a:pt x="280893" y="1210728"/>
                  </a:lnTo>
                  <a:lnTo>
                    <a:pt x="285106" y="1230390"/>
                  </a:lnTo>
                  <a:lnTo>
                    <a:pt x="289320" y="1250053"/>
                  </a:lnTo>
                  <a:lnTo>
                    <a:pt x="294938" y="1269715"/>
                  </a:lnTo>
                  <a:lnTo>
                    <a:pt x="300555" y="1288675"/>
                  </a:lnTo>
                  <a:lnTo>
                    <a:pt x="306875" y="1307636"/>
                  </a:lnTo>
                  <a:lnTo>
                    <a:pt x="313898" y="1326596"/>
                  </a:lnTo>
                  <a:lnTo>
                    <a:pt x="320218" y="1344854"/>
                  </a:lnTo>
                  <a:lnTo>
                    <a:pt x="327942" y="1363814"/>
                  </a:lnTo>
                  <a:lnTo>
                    <a:pt x="336369" y="1382072"/>
                  </a:lnTo>
                  <a:lnTo>
                    <a:pt x="344094" y="1399628"/>
                  </a:lnTo>
                  <a:lnTo>
                    <a:pt x="353223" y="1417183"/>
                  </a:lnTo>
                  <a:lnTo>
                    <a:pt x="362352" y="1434037"/>
                  </a:lnTo>
                  <a:lnTo>
                    <a:pt x="372183" y="1451593"/>
                  </a:lnTo>
                  <a:lnTo>
                    <a:pt x="382014" y="1468446"/>
                  </a:lnTo>
                  <a:lnTo>
                    <a:pt x="391845" y="1485300"/>
                  </a:lnTo>
                  <a:lnTo>
                    <a:pt x="403081" y="1501451"/>
                  </a:lnTo>
                  <a:lnTo>
                    <a:pt x="413614" y="1516900"/>
                  </a:lnTo>
                  <a:lnTo>
                    <a:pt x="425552" y="1533754"/>
                  </a:lnTo>
                  <a:lnTo>
                    <a:pt x="437490" y="1548501"/>
                  </a:lnTo>
                  <a:lnTo>
                    <a:pt x="450130" y="1564652"/>
                  </a:lnTo>
                  <a:lnTo>
                    <a:pt x="462771" y="1578696"/>
                  </a:lnTo>
                  <a:lnTo>
                    <a:pt x="475411" y="1593443"/>
                  </a:lnTo>
                  <a:lnTo>
                    <a:pt x="488753" y="1607488"/>
                  </a:lnTo>
                  <a:lnTo>
                    <a:pt x="502095" y="1622235"/>
                  </a:lnTo>
                  <a:lnTo>
                    <a:pt x="516140" y="1635577"/>
                  </a:lnTo>
                  <a:lnTo>
                    <a:pt x="530887" y="1648919"/>
                  </a:lnTo>
                  <a:lnTo>
                    <a:pt x="544931" y="1661560"/>
                  </a:lnTo>
                  <a:lnTo>
                    <a:pt x="559678" y="1674200"/>
                  </a:lnTo>
                  <a:lnTo>
                    <a:pt x="575127" y="1686138"/>
                  </a:lnTo>
                  <a:lnTo>
                    <a:pt x="590576" y="1698076"/>
                  </a:lnTo>
                  <a:lnTo>
                    <a:pt x="606025" y="1709311"/>
                  </a:lnTo>
                  <a:lnTo>
                    <a:pt x="622879" y="1720547"/>
                  </a:lnTo>
                  <a:lnTo>
                    <a:pt x="639030" y="1731783"/>
                  </a:lnTo>
                  <a:lnTo>
                    <a:pt x="655884" y="1741614"/>
                  </a:lnTo>
                  <a:lnTo>
                    <a:pt x="672035" y="1752147"/>
                  </a:lnTo>
                  <a:lnTo>
                    <a:pt x="689591" y="1761978"/>
                  </a:lnTo>
                  <a:lnTo>
                    <a:pt x="706444" y="1771107"/>
                  </a:lnTo>
                  <a:lnTo>
                    <a:pt x="724702" y="1780236"/>
                  </a:lnTo>
                  <a:lnTo>
                    <a:pt x="742258" y="1787961"/>
                  </a:lnTo>
                  <a:lnTo>
                    <a:pt x="760516" y="1795686"/>
                  </a:lnTo>
                  <a:lnTo>
                    <a:pt x="779476" y="1803410"/>
                  </a:lnTo>
                  <a:lnTo>
                    <a:pt x="797032" y="1810432"/>
                  </a:lnTo>
                  <a:lnTo>
                    <a:pt x="816695" y="1817455"/>
                  </a:lnTo>
                  <a:lnTo>
                    <a:pt x="835655" y="1823072"/>
                  </a:lnTo>
                  <a:lnTo>
                    <a:pt x="854615" y="1828690"/>
                  </a:lnTo>
                  <a:lnTo>
                    <a:pt x="873575" y="1833606"/>
                  </a:lnTo>
                  <a:lnTo>
                    <a:pt x="893940" y="1839224"/>
                  </a:lnTo>
                  <a:lnTo>
                    <a:pt x="912900" y="1843437"/>
                  </a:lnTo>
                  <a:lnTo>
                    <a:pt x="933265" y="1847651"/>
                  </a:lnTo>
                  <a:lnTo>
                    <a:pt x="952927" y="1850459"/>
                  </a:lnTo>
                  <a:lnTo>
                    <a:pt x="973292" y="1853268"/>
                  </a:lnTo>
                  <a:lnTo>
                    <a:pt x="994359" y="1855375"/>
                  </a:lnTo>
                  <a:lnTo>
                    <a:pt x="1014021" y="1856780"/>
                  </a:lnTo>
                  <a:lnTo>
                    <a:pt x="1035088" y="1858886"/>
                  </a:lnTo>
                  <a:lnTo>
                    <a:pt x="1056155" y="1859588"/>
                  </a:lnTo>
                  <a:lnTo>
                    <a:pt x="1077222" y="1860291"/>
                  </a:lnTo>
                  <a:lnTo>
                    <a:pt x="1098289" y="1859588"/>
                  </a:lnTo>
                  <a:lnTo>
                    <a:pt x="1119356" y="1858886"/>
                  </a:lnTo>
                  <a:lnTo>
                    <a:pt x="1139018" y="1856780"/>
                  </a:lnTo>
                  <a:lnTo>
                    <a:pt x="1160085" y="1855375"/>
                  </a:lnTo>
                  <a:lnTo>
                    <a:pt x="1180450" y="1853268"/>
                  </a:lnTo>
                  <a:lnTo>
                    <a:pt x="1200814" y="1850459"/>
                  </a:lnTo>
                  <a:lnTo>
                    <a:pt x="1221179" y="1847651"/>
                  </a:lnTo>
                  <a:lnTo>
                    <a:pt x="1240139" y="1843437"/>
                  </a:lnTo>
                  <a:lnTo>
                    <a:pt x="1260504" y="1839224"/>
                  </a:lnTo>
                  <a:lnTo>
                    <a:pt x="1280166" y="1833606"/>
                  </a:lnTo>
                  <a:lnTo>
                    <a:pt x="1299829" y="1828690"/>
                  </a:lnTo>
                  <a:lnTo>
                    <a:pt x="1318789" y="1823072"/>
                  </a:lnTo>
                  <a:lnTo>
                    <a:pt x="1337749" y="1817455"/>
                  </a:lnTo>
                  <a:lnTo>
                    <a:pt x="1356709" y="1810432"/>
                  </a:lnTo>
                  <a:lnTo>
                    <a:pt x="1374967" y="1803410"/>
                  </a:lnTo>
                  <a:lnTo>
                    <a:pt x="1393225" y="1795686"/>
                  </a:lnTo>
                  <a:lnTo>
                    <a:pt x="1410781" y="1787961"/>
                  </a:lnTo>
                  <a:lnTo>
                    <a:pt x="1429039" y="1780236"/>
                  </a:lnTo>
                  <a:lnTo>
                    <a:pt x="1447297" y="1771107"/>
                  </a:lnTo>
                  <a:lnTo>
                    <a:pt x="1464151" y="1761978"/>
                  </a:lnTo>
                  <a:lnTo>
                    <a:pt x="1481706" y="1752147"/>
                  </a:lnTo>
                  <a:lnTo>
                    <a:pt x="1498560" y="1741614"/>
                  </a:lnTo>
                  <a:lnTo>
                    <a:pt x="1515413" y="1731783"/>
                  </a:lnTo>
                  <a:lnTo>
                    <a:pt x="1531565" y="1720547"/>
                  </a:lnTo>
                  <a:lnTo>
                    <a:pt x="1547014" y="1709311"/>
                  </a:lnTo>
                  <a:lnTo>
                    <a:pt x="1563165" y="1698076"/>
                  </a:lnTo>
                  <a:lnTo>
                    <a:pt x="1578614" y="1686138"/>
                  </a:lnTo>
                  <a:lnTo>
                    <a:pt x="1594063" y="1674200"/>
                  </a:lnTo>
                  <a:lnTo>
                    <a:pt x="1608810" y="1661560"/>
                  </a:lnTo>
                  <a:lnTo>
                    <a:pt x="1623557" y="1648919"/>
                  </a:lnTo>
                  <a:lnTo>
                    <a:pt x="1637601" y="1635577"/>
                  </a:lnTo>
                  <a:lnTo>
                    <a:pt x="1651646" y="1622235"/>
                  </a:lnTo>
                  <a:lnTo>
                    <a:pt x="1665691" y="1607488"/>
                  </a:lnTo>
                  <a:lnTo>
                    <a:pt x="1678331" y="1593443"/>
                  </a:lnTo>
                  <a:lnTo>
                    <a:pt x="1691673" y="1578696"/>
                  </a:lnTo>
                  <a:lnTo>
                    <a:pt x="1703611" y="1564652"/>
                  </a:lnTo>
                  <a:lnTo>
                    <a:pt x="1716251" y="1548501"/>
                  </a:lnTo>
                  <a:lnTo>
                    <a:pt x="1728189" y="1533754"/>
                  </a:lnTo>
                  <a:lnTo>
                    <a:pt x="1739425" y="1516900"/>
                  </a:lnTo>
                  <a:lnTo>
                    <a:pt x="1750660" y="1501451"/>
                  </a:lnTo>
                  <a:lnTo>
                    <a:pt x="1761194" y="1485300"/>
                  </a:lnTo>
                  <a:lnTo>
                    <a:pt x="1771727" y="1468446"/>
                  </a:lnTo>
                  <a:lnTo>
                    <a:pt x="1781559" y="1451593"/>
                  </a:lnTo>
                  <a:lnTo>
                    <a:pt x="1791390" y="1434037"/>
                  </a:lnTo>
                  <a:lnTo>
                    <a:pt x="1801221" y="1417183"/>
                  </a:lnTo>
                  <a:lnTo>
                    <a:pt x="1809648" y="1399628"/>
                  </a:lnTo>
                  <a:lnTo>
                    <a:pt x="1817372" y="1382072"/>
                  </a:lnTo>
                  <a:lnTo>
                    <a:pt x="1825799" y="1363814"/>
                  </a:lnTo>
                  <a:lnTo>
                    <a:pt x="1833524" y="1344854"/>
                  </a:lnTo>
                  <a:lnTo>
                    <a:pt x="1839844" y="1326596"/>
                  </a:lnTo>
                  <a:lnTo>
                    <a:pt x="1846866" y="1307636"/>
                  </a:lnTo>
                  <a:lnTo>
                    <a:pt x="1852484" y="1288675"/>
                  </a:lnTo>
                  <a:lnTo>
                    <a:pt x="1858804" y="1269715"/>
                  </a:lnTo>
                  <a:lnTo>
                    <a:pt x="1863720" y="1250053"/>
                  </a:lnTo>
                  <a:lnTo>
                    <a:pt x="1868635" y="1230390"/>
                  </a:lnTo>
                  <a:lnTo>
                    <a:pt x="1872848" y="1210728"/>
                  </a:lnTo>
                  <a:lnTo>
                    <a:pt x="1876360" y="1191065"/>
                  </a:lnTo>
                  <a:lnTo>
                    <a:pt x="1880573" y="1170701"/>
                  </a:lnTo>
                  <a:lnTo>
                    <a:pt x="1883382" y="1150336"/>
                  </a:lnTo>
                  <a:lnTo>
                    <a:pt x="1885489" y="1129971"/>
                  </a:lnTo>
                  <a:lnTo>
                    <a:pt x="1886893" y="1110309"/>
                  </a:lnTo>
                  <a:lnTo>
                    <a:pt x="1889000" y="1089242"/>
                  </a:lnTo>
                  <a:lnTo>
                    <a:pt x="1889702" y="1068175"/>
                  </a:lnTo>
                  <a:lnTo>
                    <a:pt x="1889702" y="1047108"/>
                  </a:lnTo>
                  <a:lnTo>
                    <a:pt x="1889960" y="1047108"/>
                  </a:lnTo>
                  <a:lnTo>
                    <a:pt x="1889960" y="0"/>
                  </a:lnTo>
                  <a:lnTo>
                    <a:pt x="2154443" y="0"/>
                  </a:lnTo>
                  <a:lnTo>
                    <a:pt x="2154443" y="1047108"/>
                  </a:lnTo>
                  <a:lnTo>
                    <a:pt x="2153741" y="1074495"/>
                  </a:lnTo>
                  <a:lnTo>
                    <a:pt x="2153039" y="1102584"/>
                  </a:lnTo>
                  <a:lnTo>
                    <a:pt x="2151634" y="1129971"/>
                  </a:lnTo>
                  <a:lnTo>
                    <a:pt x="2148123" y="1157358"/>
                  </a:lnTo>
                  <a:lnTo>
                    <a:pt x="2145314" y="1184043"/>
                  </a:lnTo>
                  <a:lnTo>
                    <a:pt x="2141803" y="1210728"/>
                  </a:lnTo>
                  <a:lnTo>
                    <a:pt x="2136887" y="1238115"/>
                  </a:lnTo>
                  <a:lnTo>
                    <a:pt x="2132674" y="1264097"/>
                  </a:lnTo>
                  <a:lnTo>
                    <a:pt x="2127056" y="1290080"/>
                  </a:lnTo>
                  <a:lnTo>
                    <a:pt x="2120034" y="1316765"/>
                  </a:lnTo>
                  <a:lnTo>
                    <a:pt x="2113012" y="1342045"/>
                  </a:lnTo>
                  <a:lnTo>
                    <a:pt x="2105989" y="1367325"/>
                  </a:lnTo>
                  <a:lnTo>
                    <a:pt x="2097562" y="1393308"/>
                  </a:lnTo>
                  <a:lnTo>
                    <a:pt x="2088434" y="1417886"/>
                  </a:lnTo>
                  <a:lnTo>
                    <a:pt x="2079305" y="1442464"/>
                  </a:lnTo>
                  <a:lnTo>
                    <a:pt x="2070176" y="1466340"/>
                  </a:lnTo>
                  <a:lnTo>
                    <a:pt x="2059642" y="1490215"/>
                  </a:lnTo>
                  <a:lnTo>
                    <a:pt x="2048406" y="1514091"/>
                  </a:lnTo>
                  <a:lnTo>
                    <a:pt x="2036468" y="1537265"/>
                  </a:lnTo>
                  <a:lnTo>
                    <a:pt x="2024531" y="1560438"/>
                  </a:lnTo>
                  <a:lnTo>
                    <a:pt x="2011188" y="1582910"/>
                  </a:lnTo>
                  <a:lnTo>
                    <a:pt x="1997846" y="1605381"/>
                  </a:lnTo>
                  <a:lnTo>
                    <a:pt x="1984503" y="1627853"/>
                  </a:lnTo>
                  <a:lnTo>
                    <a:pt x="1970459" y="1649622"/>
                  </a:lnTo>
                  <a:lnTo>
                    <a:pt x="1955010" y="1670689"/>
                  </a:lnTo>
                  <a:lnTo>
                    <a:pt x="1940263" y="1691755"/>
                  </a:lnTo>
                  <a:lnTo>
                    <a:pt x="1924814" y="1712120"/>
                  </a:lnTo>
                  <a:lnTo>
                    <a:pt x="1907960" y="1731783"/>
                  </a:lnTo>
                  <a:lnTo>
                    <a:pt x="1891809" y="1752147"/>
                  </a:lnTo>
                  <a:lnTo>
                    <a:pt x="1874253" y="1771810"/>
                  </a:lnTo>
                  <a:lnTo>
                    <a:pt x="1856697" y="1790770"/>
                  </a:lnTo>
                  <a:lnTo>
                    <a:pt x="1838439" y="1809028"/>
                  </a:lnTo>
                  <a:lnTo>
                    <a:pt x="1820883" y="1827286"/>
                  </a:lnTo>
                  <a:lnTo>
                    <a:pt x="1801221" y="1844139"/>
                  </a:lnTo>
                  <a:lnTo>
                    <a:pt x="1781559" y="1861695"/>
                  </a:lnTo>
                  <a:lnTo>
                    <a:pt x="1761896" y="1877846"/>
                  </a:lnTo>
                  <a:lnTo>
                    <a:pt x="1742234" y="1894700"/>
                  </a:lnTo>
                  <a:lnTo>
                    <a:pt x="1721869" y="1910149"/>
                  </a:lnTo>
                  <a:lnTo>
                    <a:pt x="1700802" y="1926300"/>
                  </a:lnTo>
                  <a:lnTo>
                    <a:pt x="1679033" y="1940345"/>
                  </a:lnTo>
                  <a:lnTo>
                    <a:pt x="1657264" y="1954390"/>
                  </a:lnTo>
                  <a:lnTo>
                    <a:pt x="1635495" y="1968434"/>
                  </a:lnTo>
                  <a:lnTo>
                    <a:pt x="1613023" y="1981074"/>
                  </a:lnTo>
                  <a:lnTo>
                    <a:pt x="1590552" y="1994417"/>
                  </a:lnTo>
                  <a:lnTo>
                    <a:pt x="1567378" y="2007057"/>
                  </a:lnTo>
                  <a:lnTo>
                    <a:pt x="1544205" y="2018292"/>
                  </a:lnTo>
                  <a:lnTo>
                    <a:pt x="1520329" y="2029528"/>
                  </a:lnTo>
                  <a:lnTo>
                    <a:pt x="1496453" y="2040062"/>
                  </a:lnTo>
                  <a:lnTo>
                    <a:pt x="1471875" y="2049191"/>
                  </a:lnTo>
                  <a:lnTo>
                    <a:pt x="1447999" y="2059022"/>
                  </a:lnTo>
                  <a:lnTo>
                    <a:pt x="1422017" y="2067449"/>
                  </a:lnTo>
                  <a:lnTo>
                    <a:pt x="1397439" y="2075875"/>
                  </a:lnTo>
                  <a:lnTo>
                    <a:pt x="1372159" y="2082898"/>
                  </a:lnTo>
                  <a:lnTo>
                    <a:pt x="1346176" y="2090622"/>
                  </a:lnTo>
                  <a:lnTo>
                    <a:pt x="1320194" y="2096942"/>
                  </a:lnTo>
                  <a:lnTo>
                    <a:pt x="1294211" y="2102560"/>
                  </a:lnTo>
                  <a:lnTo>
                    <a:pt x="1267526" y="2108178"/>
                  </a:lnTo>
                  <a:lnTo>
                    <a:pt x="1240842" y="2111689"/>
                  </a:lnTo>
                  <a:lnTo>
                    <a:pt x="1214157" y="2115902"/>
                  </a:lnTo>
                  <a:lnTo>
                    <a:pt x="1187472" y="2119414"/>
                  </a:lnTo>
                  <a:lnTo>
                    <a:pt x="1159383" y="2121520"/>
                  </a:lnTo>
                  <a:lnTo>
                    <a:pt x="1132698" y="2122925"/>
                  </a:lnTo>
                  <a:lnTo>
                    <a:pt x="1104609" y="2124329"/>
                  </a:lnTo>
                  <a:lnTo>
                    <a:pt x="1077222" y="2124329"/>
                  </a:lnTo>
                  <a:lnTo>
                    <a:pt x="1049133" y="2124329"/>
                  </a:lnTo>
                  <a:lnTo>
                    <a:pt x="1021746" y="2122925"/>
                  </a:lnTo>
                  <a:lnTo>
                    <a:pt x="994359" y="2121520"/>
                  </a:lnTo>
                  <a:lnTo>
                    <a:pt x="966972" y="2119414"/>
                  </a:lnTo>
                  <a:lnTo>
                    <a:pt x="939585" y="2115902"/>
                  </a:lnTo>
                  <a:lnTo>
                    <a:pt x="912900" y="2111689"/>
                  </a:lnTo>
                  <a:lnTo>
                    <a:pt x="886215" y="2108178"/>
                  </a:lnTo>
                  <a:lnTo>
                    <a:pt x="860233" y="2102560"/>
                  </a:lnTo>
                  <a:lnTo>
                    <a:pt x="833548" y="2096942"/>
                  </a:lnTo>
                  <a:lnTo>
                    <a:pt x="807566" y="2090622"/>
                  </a:lnTo>
                  <a:lnTo>
                    <a:pt x="782285" y="2082898"/>
                  </a:lnTo>
                  <a:lnTo>
                    <a:pt x="757005" y="2075875"/>
                  </a:lnTo>
                  <a:lnTo>
                    <a:pt x="731022" y="2067449"/>
                  </a:lnTo>
                  <a:lnTo>
                    <a:pt x="706444" y="2059022"/>
                  </a:lnTo>
                  <a:lnTo>
                    <a:pt x="681866" y="2049191"/>
                  </a:lnTo>
                  <a:lnTo>
                    <a:pt x="657991" y="2040062"/>
                  </a:lnTo>
                  <a:lnTo>
                    <a:pt x="633412" y="2029528"/>
                  </a:lnTo>
                  <a:lnTo>
                    <a:pt x="610239" y="2018292"/>
                  </a:lnTo>
                  <a:lnTo>
                    <a:pt x="587065" y="2007057"/>
                  </a:lnTo>
                  <a:lnTo>
                    <a:pt x="563892" y="1994417"/>
                  </a:lnTo>
                  <a:lnTo>
                    <a:pt x="540718" y="1981074"/>
                  </a:lnTo>
                  <a:lnTo>
                    <a:pt x="518247" y="1968434"/>
                  </a:lnTo>
                  <a:lnTo>
                    <a:pt x="496478" y="1954390"/>
                  </a:lnTo>
                  <a:lnTo>
                    <a:pt x="474708" y="1940345"/>
                  </a:lnTo>
                  <a:lnTo>
                    <a:pt x="453642" y="1926300"/>
                  </a:lnTo>
                  <a:lnTo>
                    <a:pt x="432575" y="1910149"/>
                  </a:lnTo>
                  <a:lnTo>
                    <a:pt x="411508" y="1894700"/>
                  </a:lnTo>
                  <a:lnTo>
                    <a:pt x="391143" y="1877846"/>
                  </a:lnTo>
                  <a:lnTo>
                    <a:pt x="372183" y="1861695"/>
                  </a:lnTo>
                  <a:lnTo>
                    <a:pt x="352520" y="1844139"/>
                  </a:lnTo>
                  <a:lnTo>
                    <a:pt x="333560" y="1827286"/>
                  </a:lnTo>
                  <a:lnTo>
                    <a:pt x="315302" y="1809028"/>
                  </a:lnTo>
                  <a:lnTo>
                    <a:pt x="297044" y="1790770"/>
                  </a:lnTo>
                  <a:lnTo>
                    <a:pt x="278786" y="1771810"/>
                  </a:lnTo>
                  <a:lnTo>
                    <a:pt x="262635" y="1752147"/>
                  </a:lnTo>
                  <a:lnTo>
                    <a:pt x="245781" y="1731783"/>
                  </a:lnTo>
                  <a:lnTo>
                    <a:pt x="229630" y="1712120"/>
                  </a:lnTo>
                  <a:lnTo>
                    <a:pt x="214181" y="1691755"/>
                  </a:lnTo>
                  <a:lnTo>
                    <a:pt x="198030" y="1670689"/>
                  </a:lnTo>
                  <a:lnTo>
                    <a:pt x="183283" y="1649622"/>
                  </a:lnTo>
                  <a:lnTo>
                    <a:pt x="169238" y="1627853"/>
                  </a:lnTo>
                  <a:lnTo>
                    <a:pt x="155896" y="1605381"/>
                  </a:lnTo>
                  <a:lnTo>
                    <a:pt x="141851" y="1582910"/>
                  </a:lnTo>
                  <a:lnTo>
                    <a:pt x="129211" y="1560438"/>
                  </a:lnTo>
                  <a:lnTo>
                    <a:pt x="117273" y="1537265"/>
                  </a:lnTo>
                  <a:lnTo>
                    <a:pt x="106038" y="1514091"/>
                  </a:lnTo>
                  <a:lnTo>
                    <a:pt x="94802" y="1490215"/>
                  </a:lnTo>
                  <a:lnTo>
                    <a:pt x="84269" y="1466340"/>
                  </a:lnTo>
                  <a:lnTo>
                    <a:pt x="73735" y="1442464"/>
                  </a:lnTo>
                  <a:lnTo>
                    <a:pt x="65308" y="1417886"/>
                  </a:lnTo>
                  <a:lnTo>
                    <a:pt x="56179" y="1393308"/>
                  </a:lnTo>
                  <a:lnTo>
                    <a:pt x="47753" y="1367325"/>
                  </a:lnTo>
                  <a:lnTo>
                    <a:pt x="40028" y="1342045"/>
                  </a:lnTo>
                  <a:lnTo>
                    <a:pt x="33708" y="1316765"/>
                  </a:lnTo>
                  <a:lnTo>
                    <a:pt x="26686" y="1290080"/>
                  </a:lnTo>
                  <a:lnTo>
                    <a:pt x="21770" y="1264097"/>
                  </a:lnTo>
                  <a:lnTo>
                    <a:pt x="16152" y="1238115"/>
                  </a:lnTo>
                  <a:lnTo>
                    <a:pt x="11939" y="1210728"/>
                  </a:lnTo>
                  <a:lnTo>
                    <a:pt x="8428" y="1184043"/>
                  </a:lnTo>
                  <a:lnTo>
                    <a:pt x="4917" y="1157358"/>
                  </a:lnTo>
                  <a:lnTo>
                    <a:pt x="2810" y="1129971"/>
                  </a:lnTo>
                  <a:lnTo>
                    <a:pt x="703" y="1102584"/>
                  </a:lnTo>
                  <a:lnTo>
                    <a:pt x="1" y="1074495"/>
                  </a:lnTo>
                  <a:lnTo>
                    <a:pt x="1" y="1047108"/>
                  </a:lnTo>
                  <a:lnTo>
                    <a:pt x="0" y="1047108"/>
                  </a:lnTo>
                  <a:close/>
                </a:path>
              </a:pathLst>
            </a:custGeom>
            <a:solidFill>
              <a:srgbClr val="3288CA"/>
            </a:solidFill>
            <a:ln>
              <a:noFill/>
            </a:ln>
            <a:effectLst>
              <a:outerShdw blurRad="76200" dist="38100" dir="5400000" sx="101000" sy="101000" algn="t" rotWithShape="0">
                <a:prstClr val="black">
                  <a:alpha val="39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: Shape 4"/>
            <p:cNvSpPr/>
            <p:nvPr>
              <p:custDataLst>
                <p:tags r:id="rId14"/>
              </p:custDataLst>
            </p:nvPr>
          </p:nvSpPr>
          <p:spPr>
            <a:xfrm>
              <a:off x="2422072" y="3254613"/>
              <a:ext cx="1794730" cy="1769644"/>
            </a:xfrm>
            <a:custGeom>
              <a:avLst/>
              <a:gdLst/>
              <a:ahLst/>
              <a:cxnLst/>
              <a:rect l="l" t="t" r="r" b="b"/>
              <a:pathLst>
                <a:path w="2154443" h="2124329">
                  <a:moveTo>
                    <a:pt x="0" y="0"/>
                  </a:moveTo>
                  <a:lnTo>
                    <a:pt x="264483" y="0"/>
                  </a:lnTo>
                  <a:lnTo>
                    <a:pt x="264483" y="1047108"/>
                  </a:lnTo>
                  <a:lnTo>
                    <a:pt x="264039" y="1047108"/>
                  </a:lnTo>
                  <a:lnTo>
                    <a:pt x="264039" y="1068175"/>
                  </a:lnTo>
                  <a:lnTo>
                    <a:pt x="265444" y="1089242"/>
                  </a:lnTo>
                  <a:lnTo>
                    <a:pt x="266146" y="1110309"/>
                  </a:lnTo>
                  <a:lnTo>
                    <a:pt x="268955" y="1129971"/>
                  </a:lnTo>
                  <a:lnTo>
                    <a:pt x="271062" y="1150336"/>
                  </a:lnTo>
                  <a:lnTo>
                    <a:pt x="273871" y="1170701"/>
                  </a:lnTo>
                  <a:lnTo>
                    <a:pt x="276680" y="1191065"/>
                  </a:lnTo>
                  <a:lnTo>
                    <a:pt x="280893" y="1210728"/>
                  </a:lnTo>
                  <a:lnTo>
                    <a:pt x="285106" y="1230390"/>
                  </a:lnTo>
                  <a:lnTo>
                    <a:pt x="289320" y="1250053"/>
                  </a:lnTo>
                  <a:lnTo>
                    <a:pt x="294938" y="1269715"/>
                  </a:lnTo>
                  <a:lnTo>
                    <a:pt x="300555" y="1288675"/>
                  </a:lnTo>
                  <a:lnTo>
                    <a:pt x="306875" y="1307636"/>
                  </a:lnTo>
                  <a:lnTo>
                    <a:pt x="313898" y="1326596"/>
                  </a:lnTo>
                  <a:lnTo>
                    <a:pt x="320218" y="1344854"/>
                  </a:lnTo>
                  <a:lnTo>
                    <a:pt x="327942" y="1363814"/>
                  </a:lnTo>
                  <a:lnTo>
                    <a:pt x="336369" y="1382072"/>
                  </a:lnTo>
                  <a:lnTo>
                    <a:pt x="344094" y="1399628"/>
                  </a:lnTo>
                  <a:lnTo>
                    <a:pt x="353223" y="1417183"/>
                  </a:lnTo>
                  <a:lnTo>
                    <a:pt x="362352" y="1434037"/>
                  </a:lnTo>
                  <a:lnTo>
                    <a:pt x="372183" y="1451593"/>
                  </a:lnTo>
                  <a:lnTo>
                    <a:pt x="382014" y="1468446"/>
                  </a:lnTo>
                  <a:lnTo>
                    <a:pt x="391845" y="1485300"/>
                  </a:lnTo>
                  <a:lnTo>
                    <a:pt x="403081" y="1501451"/>
                  </a:lnTo>
                  <a:lnTo>
                    <a:pt x="413614" y="1516900"/>
                  </a:lnTo>
                  <a:lnTo>
                    <a:pt x="425552" y="1533754"/>
                  </a:lnTo>
                  <a:lnTo>
                    <a:pt x="437490" y="1548501"/>
                  </a:lnTo>
                  <a:lnTo>
                    <a:pt x="450130" y="1564652"/>
                  </a:lnTo>
                  <a:lnTo>
                    <a:pt x="462771" y="1578696"/>
                  </a:lnTo>
                  <a:lnTo>
                    <a:pt x="475411" y="1593443"/>
                  </a:lnTo>
                  <a:lnTo>
                    <a:pt x="488753" y="1607488"/>
                  </a:lnTo>
                  <a:lnTo>
                    <a:pt x="502095" y="1622235"/>
                  </a:lnTo>
                  <a:lnTo>
                    <a:pt x="516140" y="1635577"/>
                  </a:lnTo>
                  <a:lnTo>
                    <a:pt x="530887" y="1648919"/>
                  </a:lnTo>
                  <a:lnTo>
                    <a:pt x="544931" y="1661560"/>
                  </a:lnTo>
                  <a:lnTo>
                    <a:pt x="559678" y="1674200"/>
                  </a:lnTo>
                  <a:lnTo>
                    <a:pt x="575127" y="1686138"/>
                  </a:lnTo>
                  <a:lnTo>
                    <a:pt x="590576" y="1698076"/>
                  </a:lnTo>
                  <a:lnTo>
                    <a:pt x="606025" y="1709311"/>
                  </a:lnTo>
                  <a:lnTo>
                    <a:pt x="622879" y="1720547"/>
                  </a:lnTo>
                  <a:lnTo>
                    <a:pt x="639030" y="1731783"/>
                  </a:lnTo>
                  <a:lnTo>
                    <a:pt x="655884" y="1741614"/>
                  </a:lnTo>
                  <a:lnTo>
                    <a:pt x="672035" y="1752147"/>
                  </a:lnTo>
                  <a:lnTo>
                    <a:pt x="689591" y="1761978"/>
                  </a:lnTo>
                  <a:lnTo>
                    <a:pt x="706444" y="1771107"/>
                  </a:lnTo>
                  <a:lnTo>
                    <a:pt x="724702" y="1780236"/>
                  </a:lnTo>
                  <a:lnTo>
                    <a:pt x="742258" y="1787961"/>
                  </a:lnTo>
                  <a:lnTo>
                    <a:pt x="760516" y="1795686"/>
                  </a:lnTo>
                  <a:lnTo>
                    <a:pt x="779476" y="1803410"/>
                  </a:lnTo>
                  <a:lnTo>
                    <a:pt x="797032" y="1810432"/>
                  </a:lnTo>
                  <a:lnTo>
                    <a:pt x="816695" y="1817455"/>
                  </a:lnTo>
                  <a:lnTo>
                    <a:pt x="835655" y="1823072"/>
                  </a:lnTo>
                  <a:lnTo>
                    <a:pt x="854615" y="1828690"/>
                  </a:lnTo>
                  <a:lnTo>
                    <a:pt x="873575" y="1833606"/>
                  </a:lnTo>
                  <a:lnTo>
                    <a:pt x="893940" y="1839224"/>
                  </a:lnTo>
                  <a:lnTo>
                    <a:pt x="912900" y="1843437"/>
                  </a:lnTo>
                  <a:lnTo>
                    <a:pt x="933265" y="1847651"/>
                  </a:lnTo>
                  <a:lnTo>
                    <a:pt x="952927" y="1850459"/>
                  </a:lnTo>
                  <a:lnTo>
                    <a:pt x="973292" y="1853268"/>
                  </a:lnTo>
                  <a:lnTo>
                    <a:pt x="994359" y="1855375"/>
                  </a:lnTo>
                  <a:lnTo>
                    <a:pt x="1014021" y="1856780"/>
                  </a:lnTo>
                  <a:lnTo>
                    <a:pt x="1035088" y="1858886"/>
                  </a:lnTo>
                  <a:lnTo>
                    <a:pt x="1056155" y="1859588"/>
                  </a:lnTo>
                  <a:lnTo>
                    <a:pt x="1077222" y="1860291"/>
                  </a:lnTo>
                  <a:lnTo>
                    <a:pt x="1098289" y="1859588"/>
                  </a:lnTo>
                  <a:lnTo>
                    <a:pt x="1119356" y="1858886"/>
                  </a:lnTo>
                  <a:lnTo>
                    <a:pt x="1139018" y="1856780"/>
                  </a:lnTo>
                  <a:lnTo>
                    <a:pt x="1160085" y="1855375"/>
                  </a:lnTo>
                  <a:lnTo>
                    <a:pt x="1180450" y="1853268"/>
                  </a:lnTo>
                  <a:lnTo>
                    <a:pt x="1200814" y="1850459"/>
                  </a:lnTo>
                  <a:lnTo>
                    <a:pt x="1221179" y="1847651"/>
                  </a:lnTo>
                  <a:lnTo>
                    <a:pt x="1240139" y="1843437"/>
                  </a:lnTo>
                  <a:lnTo>
                    <a:pt x="1260504" y="1839224"/>
                  </a:lnTo>
                  <a:lnTo>
                    <a:pt x="1280166" y="1833606"/>
                  </a:lnTo>
                  <a:lnTo>
                    <a:pt x="1299829" y="1828690"/>
                  </a:lnTo>
                  <a:lnTo>
                    <a:pt x="1318789" y="1823072"/>
                  </a:lnTo>
                  <a:lnTo>
                    <a:pt x="1337749" y="1817455"/>
                  </a:lnTo>
                  <a:lnTo>
                    <a:pt x="1356709" y="1810432"/>
                  </a:lnTo>
                  <a:lnTo>
                    <a:pt x="1374967" y="1803410"/>
                  </a:lnTo>
                  <a:lnTo>
                    <a:pt x="1393225" y="1795686"/>
                  </a:lnTo>
                  <a:lnTo>
                    <a:pt x="1410781" y="1787961"/>
                  </a:lnTo>
                  <a:lnTo>
                    <a:pt x="1429039" y="1780236"/>
                  </a:lnTo>
                  <a:lnTo>
                    <a:pt x="1447297" y="1771107"/>
                  </a:lnTo>
                  <a:lnTo>
                    <a:pt x="1464151" y="1761978"/>
                  </a:lnTo>
                  <a:lnTo>
                    <a:pt x="1481706" y="1752147"/>
                  </a:lnTo>
                  <a:lnTo>
                    <a:pt x="1498560" y="1741614"/>
                  </a:lnTo>
                  <a:lnTo>
                    <a:pt x="1515413" y="1731783"/>
                  </a:lnTo>
                  <a:lnTo>
                    <a:pt x="1531565" y="1720547"/>
                  </a:lnTo>
                  <a:lnTo>
                    <a:pt x="1547014" y="1709311"/>
                  </a:lnTo>
                  <a:lnTo>
                    <a:pt x="1563165" y="1698076"/>
                  </a:lnTo>
                  <a:lnTo>
                    <a:pt x="1578614" y="1686138"/>
                  </a:lnTo>
                  <a:lnTo>
                    <a:pt x="1594063" y="1674200"/>
                  </a:lnTo>
                  <a:lnTo>
                    <a:pt x="1608810" y="1661560"/>
                  </a:lnTo>
                  <a:lnTo>
                    <a:pt x="1623557" y="1648919"/>
                  </a:lnTo>
                  <a:lnTo>
                    <a:pt x="1637601" y="1635577"/>
                  </a:lnTo>
                  <a:lnTo>
                    <a:pt x="1651646" y="1622235"/>
                  </a:lnTo>
                  <a:lnTo>
                    <a:pt x="1665691" y="1607488"/>
                  </a:lnTo>
                  <a:lnTo>
                    <a:pt x="1678331" y="1593443"/>
                  </a:lnTo>
                  <a:lnTo>
                    <a:pt x="1691673" y="1578696"/>
                  </a:lnTo>
                  <a:lnTo>
                    <a:pt x="1703611" y="1564652"/>
                  </a:lnTo>
                  <a:lnTo>
                    <a:pt x="1716251" y="1548501"/>
                  </a:lnTo>
                  <a:lnTo>
                    <a:pt x="1728189" y="1533754"/>
                  </a:lnTo>
                  <a:lnTo>
                    <a:pt x="1739425" y="1516900"/>
                  </a:lnTo>
                  <a:lnTo>
                    <a:pt x="1750660" y="1501451"/>
                  </a:lnTo>
                  <a:lnTo>
                    <a:pt x="1761194" y="1485300"/>
                  </a:lnTo>
                  <a:lnTo>
                    <a:pt x="1771727" y="1468446"/>
                  </a:lnTo>
                  <a:lnTo>
                    <a:pt x="1781559" y="1451593"/>
                  </a:lnTo>
                  <a:lnTo>
                    <a:pt x="1791390" y="1434037"/>
                  </a:lnTo>
                  <a:lnTo>
                    <a:pt x="1801221" y="1417183"/>
                  </a:lnTo>
                  <a:lnTo>
                    <a:pt x="1809648" y="1399628"/>
                  </a:lnTo>
                  <a:lnTo>
                    <a:pt x="1817372" y="1382072"/>
                  </a:lnTo>
                  <a:lnTo>
                    <a:pt x="1825799" y="1363814"/>
                  </a:lnTo>
                  <a:lnTo>
                    <a:pt x="1833524" y="1344854"/>
                  </a:lnTo>
                  <a:lnTo>
                    <a:pt x="1839844" y="1326596"/>
                  </a:lnTo>
                  <a:lnTo>
                    <a:pt x="1846866" y="1307636"/>
                  </a:lnTo>
                  <a:lnTo>
                    <a:pt x="1852484" y="1288675"/>
                  </a:lnTo>
                  <a:lnTo>
                    <a:pt x="1858804" y="1269715"/>
                  </a:lnTo>
                  <a:lnTo>
                    <a:pt x="1863720" y="1250053"/>
                  </a:lnTo>
                  <a:lnTo>
                    <a:pt x="1868635" y="1230390"/>
                  </a:lnTo>
                  <a:lnTo>
                    <a:pt x="1872848" y="1210728"/>
                  </a:lnTo>
                  <a:lnTo>
                    <a:pt x="1876360" y="1191065"/>
                  </a:lnTo>
                  <a:lnTo>
                    <a:pt x="1880573" y="1170701"/>
                  </a:lnTo>
                  <a:lnTo>
                    <a:pt x="1883382" y="1150336"/>
                  </a:lnTo>
                  <a:lnTo>
                    <a:pt x="1885489" y="1129971"/>
                  </a:lnTo>
                  <a:lnTo>
                    <a:pt x="1886893" y="1110309"/>
                  </a:lnTo>
                  <a:lnTo>
                    <a:pt x="1889000" y="1089242"/>
                  </a:lnTo>
                  <a:lnTo>
                    <a:pt x="1889702" y="1068175"/>
                  </a:lnTo>
                  <a:lnTo>
                    <a:pt x="1889702" y="1047108"/>
                  </a:lnTo>
                  <a:lnTo>
                    <a:pt x="1889960" y="1047108"/>
                  </a:lnTo>
                  <a:lnTo>
                    <a:pt x="1889960" y="0"/>
                  </a:lnTo>
                  <a:lnTo>
                    <a:pt x="2154443" y="0"/>
                  </a:lnTo>
                  <a:lnTo>
                    <a:pt x="2154443" y="1047108"/>
                  </a:lnTo>
                  <a:lnTo>
                    <a:pt x="2153741" y="1074495"/>
                  </a:lnTo>
                  <a:lnTo>
                    <a:pt x="2153039" y="1102584"/>
                  </a:lnTo>
                  <a:lnTo>
                    <a:pt x="2151634" y="1129971"/>
                  </a:lnTo>
                  <a:lnTo>
                    <a:pt x="2148123" y="1157358"/>
                  </a:lnTo>
                  <a:lnTo>
                    <a:pt x="2145314" y="1184043"/>
                  </a:lnTo>
                  <a:lnTo>
                    <a:pt x="2141803" y="1210728"/>
                  </a:lnTo>
                  <a:lnTo>
                    <a:pt x="2136887" y="1238115"/>
                  </a:lnTo>
                  <a:lnTo>
                    <a:pt x="2132674" y="1264097"/>
                  </a:lnTo>
                  <a:lnTo>
                    <a:pt x="2127056" y="1290080"/>
                  </a:lnTo>
                  <a:lnTo>
                    <a:pt x="2120034" y="1316765"/>
                  </a:lnTo>
                  <a:lnTo>
                    <a:pt x="2113012" y="1342045"/>
                  </a:lnTo>
                  <a:lnTo>
                    <a:pt x="2105989" y="1367325"/>
                  </a:lnTo>
                  <a:lnTo>
                    <a:pt x="2097562" y="1393308"/>
                  </a:lnTo>
                  <a:lnTo>
                    <a:pt x="2088434" y="1417886"/>
                  </a:lnTo>
                  <a:lnTo>
                    <a:pt x="2079305" y="1442464"/>
                  </a:lnTo>
                  <a:lnTo>
                    <a:pt x="2070176" y="1466340"/>
                  </a:lnTo>
                  <a:lnTo>
                    <a:pt x="2059642" y="1490215"/>
                  </a:lnTo>
                  <a:lnTo>
                    <a:pt x="2048406" y="1514091"/>
                  </a:lnTo>
                  <a:lnTo>
                    <a:pt x="2036468" y="1537265"/>
                  </a:lnTo>
                  <a:lnTo>
                    <a:pt x="2024531" y="1560438"/>
                  </a:lnTo>
                  <a:lnTo>
                    <a:pt x="2011188" y="1582910"/>
                  </a:lnTo>
                  <a:lnTo>
                    <a:pt x="1997846" y="1605381"/>
                  </a:lnTo>
                  <a:lnTo>
                    <a:pt x="1984503" y="1627853"/>
                  </a:lnTo>
                  <a:lnTo>
                    <a:pt x="1970459" y="1649622"/>
                  </a:lnTo>
                  <a:lnTo>
                    <a:pt x="1955010" y="1670689"/>
                  </a:lnTo>
                  <a:lnTo>
                    <a:pt x="1940263" y="1691755"/>
                  </a:lnTo>
                  <a:lnTo>
                    <a:pt x="1924814" y="1712120"/>
                  </a:lnTo>
                  <a:lnTo>
                    <a:pt x="1907960" y="1731783"/>
                  </a:lnTo>
                  <a:lnTo>
                    <a:pt x="1891809" y="1752147"/>
                  </a:lnTo>
                  <a:lnTo>
                    <a:pt x="1874253" y="1771810"/>
                  </a:lnTo>
                  <a:lnTo>
                    <a:pt x="1856697" y="1790770"/>
                  </a:lnTo>
                  <a:lnTo>
                    <a:pt x="1838439" y="1809028"/>
                  </a:lnTo>
                  <a:lnTo>
                    <a:pt x="1820883" y="1827286"/>
                  </a:lnTo>
                  <a:lnTo>
                    <a:pt x="1801221" y="1844139"/>
                  </a:lnTo>
                  <a:lnTo>
                    <a:pt x="1781559" y="1861695"/>
                  </a:lnTo>
                  <a:lnTo>
                    <a:pt x="1761896" y="1877846"/>
                  </a:lnTo>
                  <a:lnTo>
                    <a:pt x="1742234" y="1894700"/>
                  </a:lnTo>
                  <a:lnTo>
                    <a:pt x="1721869" y="1910149"/>
                  </a:lnTo>
                  <a:lnTo>
                    <a:pt x="1700802" y="1926300"/>
                  </a:lnTo>
                  <a:lnTo>
                    <a:pt x="1679033" y="1940345"/>
                  </a:lnTo>
                  <a:lnTo>
                    <a:pt x="1657264" y="1954390"/>
                  </a:lnTo>
                  <a:lnTo>
                    <a:pt x="1635495" y="1968434"/>
                  </a:lnTo>
                  <a:lnTo>
                    <a:pt x="1613023" y="1981074"/>
                  </a:lnTo>
                  <a:lnTo>
                    <a:pt x="1590552" y="1994417"/>
                  </a:lnTo>
                  <a:lnTo>
                    <a:pt x="1567378" y="2007057"/>
                  </a:lnTo>
                  <a:lnTo>
                    <a:pt x="1544205" y="2018292"/>
                  </a:lnTo>
                  <a:lnTo>
                    <a:pt x="1520329" y="2029528"/>
                  </a:lnTo>
                  <a:lnTo>
                    <a:pt x="1496453" y="2040062"/>
                  </a:lnTo>
                  <a:lnTo>
                    <a:pt x="1471875" y="2049191"/>
                  </a:lnTo>
                  <a:lnTo>
                    <a:pt x="1447999" y="2059022"/>
                  </a:lnTo>
                  <a:lnTo>
                    <a:pt x="1422017" y="2067449"/>
                  </a:lnTo>
                  <a:lnTo>
                    <a:pt x="1397439" y="2075875"/>
                  </a:lnTo>
                  <a:lnTo>
                    <a:pt x="1372159" y="2082898"/>
                  </a:lnTo>
                  <a:lnTo>
                    <a:pt x="1346176" y="2090622"/>
                  </a:lnTo>
                  <a:lnTo>
                    <a:pt x="1320194" y="2096942"/>
                  </a:lnTo>
                  <a:lnTo>
                    <a:pt x="1294211" y="2102560"/>
                  </a:lnTo>
                  <a:lnTo>
                    <a:pt x="1267526" y="2108178"/>
                  </a:lnTo>
                  <a:lnTo>
                    <a:pt x="1240842" y="2111689"/>
                  </a:lnTo>
                  <a:lnTo>
                    <a:pt x="1214157" y="2115902"/>
                  </a:lnTo>
                  <a:lnTo>
                    <a:pt x="1187472" y="2119414"/>
                  </a:lnTo>
                  <a:lnTo>
                    <a:pt x="1159383" y="2121520"/>
                  </a:lnTo>
                  <a:lnTo>
                    <a:pt x="1132698" y="2122925"/>
                  </a:lnTo>
                  <a:lnTo>
                    <a:pt x="1104609" y="2124329"/>
                  </a:lnTo>
                  <a:lnTo>
                    <a:pt x="1077222" y="2124329"/>
                  </a:lnTo>
                  <a:lnTo>
                    <a:pt x="1049133" y="2124329"/>
                  </a:lnTo>
                  <a:lnTo>
                    <a:pt x="1021746" y="2122925"/>
                  </a:lnTo>
                  <a:lnTo>
                    <a:pt x="994359" y="2121520"/>
                  </a:lnTo>
                  <a:lnTo>
                    <a:pt x="966972" y="2119414"/>
                  </a:lnTo>
                  <a:lnTo>
                    <a:pt x="939585" y="2115902"/>
                  </a:lnTo>
                  <a:lnTo>
                    <a:pt x="912900" y="2111689"/>
                  </a:lnTo>
                  <a:lnTo>
                    <a:pt x="886215" y="2108178"/>
                  </a:lnTo>
                  <a:lnTo>
                    <a:pt x="860233" y="2102560"/>
                  </a:lnTo>
                  <a:lnTo>
                    <a:pt x="833548" y="2096942"/>
                  </a:lnTo>
                  <a:lnTo>
                    <a:pt x="807566" y="2090622"/>
                  </a:lnTo>
                  <a:lnTo>
                    <a:pt x="782285" y="2082898"/>
                  </a:lnTo>
                  <a:lnTo>
                    <a:pt x="757005" y="2075875"/>
                  </a:lnTo>
                  <a:lnTo>
                    <a:pt x="731022" y="2067449"/>
                  </a:lnTo>
                  <a:lnTo>
                    <a:pt x="706444" y="2059022"/>
                  </a:lnTo>
                  <a:lnTo>
                    <a:pt x="681866" y="2049191"/>
                  </a:lnTo>
                  <a:lnTo>
                    <a:pt x="657991" y="2040062"/>
                  </a:lnTo>
                  <a:lnTo>
                    <a:pt x="633412" y="2029528"/>
                  </a:lnTo>
                  <a:lnTo>
                    <a:pt x="610239" y="2018292"/>
                  </a:lnTo>
                  <a:lnTo>
                    <a:pt x="587065" y="2007057"/>
                  </a:lnTo>
                  <a:lnTo>
                    <a:pt x="563892" y="1994417"/>
                  </a:lnTo>
                  <a:lnTo>
                    <a:pt x="540718" y="1981074"/>
                  </a:lnTo>
                  <a:lnTo>
                    <a:pt x="518247" y="1968434"/>
                  </a:lnTo>
                  <a:lnTo>
                    <a:pt x="496478" y="1954390"/>
                  </a:lnTo>
                  <a:lnTo>
                    <a:pt x="474708" y="1940345"/>
                  </a:lnTo>
                  <a:lnTo>
                    <a:pt x="453642" y="1926300"/>
                  </a:lnTo>
                  <a:lnTo>
                    <a:pt x="432575" y="1910149"/>
                  </a:lnTo>
                  <a:lnTo>
                    <a:pt x="411508" y="1894700"/>
                  </a:lnTo>
                  <a:lnTo>
                    <a:pt x="391143" y="1877846"/>
                  </a:lnTo>
                  <a:lnTo>
                    <a:pt x="372183" y="1861695"/>
                  </a:lnTo>
                  <a:lnTo>
                    <a:pt x="352520" y="1844139"/>
                  </a:lnTo>
                  <a:lnTo>
                    <a:pt x="333560" y="1827286"/>
                  </a:lnTo>
                  <a:lnTo>
                    <a:pt x="315302" y="1809028"/>
                  </a:lnTo>
                  <a:lnTo>
                    <a:pt x="297044" y="1790770"/>
                  </a:lnTo>
                  <a:lnTo>
                    <a:pt x="278786" y="1771810"/>
                  </a:lnTo>
                  <a:lnTo>
                    <a:pt x="262635" y="1752147"/>
                  </a:lnTo>
                  <a:lnTo>
                    <a:pt x="245781" y="1731783"/>
                  </a:lnTo>
                  <a:lnTo>
                    <a:pt x="229630" y="1712120"/>
                  </a:lnTo>
                  <a:lnTo>
                    <a:pt x="214181" y="1691755"/>
                  </a:lnTo>
                  <a:lnTo>
                    <a:pt x="198030" y="1670689"/>
                  </a:lnTo>
                  <a:lnTo>
                    <a:pt x="183283" y="1649622"/>
                  </a:lnTo>
                  <a:lnTo>
                    <a:pt x="169238" y="1627853"/>
                  </a:lnTo>
                  <a:lnTo>
                    <a:pt x="155896" y="1605381"/>
                  </a:lnTo>
                  <a:lnTo>
                    <a:pt x="141851" y="1582910"/>
                  </a:lnTo>
                  <a:lnTo>
                    <a:pt x="129211" y="1560438"/>
                  </a:lnTo>
                  <a:lnTo>
                    <a:pt x="117273" y="1537265"/>
                  </a:lnTo>
                  <a:lnTo>
                    <a:pt x="106038" y="1514091"/>
                  </a:lnTo>
                  <a:lnTo>
                    <a:pt x="94802" y="1490215"/>
                  </a:lnTo>
                  <a:lnTo>
                    <a:pt x="84269" y="1466340"/>
                  </a:lnTo>
                  <a:lnTo>
                    <a:pt x="73735" y="1442464"/>
                  </a:lnTo>
                  <a:lnTo>
                    <a:pt x="65308" y="1417886"/>
                  </a:lnTo>
                  <a:lnTo>
                    <a:pt x="56179" y="1393308"/>
                  </a:lnTo>
                  <a:lnTo>
                    <a:pt x="47753" y="1367325"/>
                  </a:lnTo>
                  <a:lnTo>
                    <a:pt x="40028" y="1342045"/>
                  </a:lnTo>
                  <a:lnTo>
                    <a:pt x="33708" y="1316765"/>
                  </a:lnTo>
                  <a:lnTo>
                    <a:pt x="26686" y="1290080"/>
                  </a:lnTo>
                  <a:lnTo>
                    <a:pt x="21770" y="1264097"/>
                  </a:lnTo>
                  <a:lnTo>
                    <a:pt x="16152" y="1238115"/>
                  </a:lnTo>
                  <a:lnTo>
                    <a:pt x="11939" y="1210728"/>
                  </a:lnTo>
                  <a:lnTo>
                    <a:pt x="8428" y="1184043"/>
                  </a:lnTo>
                  <a:lnTo>
                    <a:pt x="4917" y="1157358"/>
                  </a:lnTo>
                  <a:lnTo>
                    <a:pt x="2810" y="1129971"/>
                  </a:lnTo>
                  <a:lnTo>
                    <a:pt x="703" y="1102584"/>
                  </a:lnTo>
                  <a:lnTo>
                    <a:pt x="1" y="1074495"/>
                  </a:lnTo>
                  <a:lnTo>
                    <a:pt x="1" y="1047108"/>
                  </a:lnTo>
                  <a:lnTo>
                    <a:pt x="0" y="1047108"/>
                  </a:lnTo>
                  <a:close/>
                </a:path>
              </a:pathLst>
            </a:custGeom>
            <a:solidFill>
              <a:srgbClr val="3288CA"/>
            </a:solidFill>
            <a:ln>
              <a:noFill/>
            </a:ln>
            <a:effectLst>
              <a:outerShdw blurRad="76200" dist="38100" dir="5400000" sx="101000" sy="101000" algn="t" rotWithShape="0">
                <a:prstClr val="black">
                  <a:alpha val="39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: Shape 5"/>
            <p:cNvSpPr/>
            <p:nvPr>
              <p:custDataLst>
                <p:tags r:id="rId15"/>
              </p:custDataLst>
            </p:nvPr>
          </p:nvSpPr>
          <p:spPr bwMode="auto">
            <a:xfrm>
              <a:off x="2422075" y="2357250"/>
              <a:ext cx="1795315" cy="897365"/>
            </a:xfrm>
            <a:custGeom>
              <a:avLst/>
              <a:gdLst>
                <a:gd name="T0" fmla="*/ 1624 w 3069"/>
                <a:gd name="T1" fmla="*/ 381 h 1534"/>
                <a:gd name="T2" fmla="*/ 1768 w 3069"/>
                <a:gd name="T3" fmla="*/ 400 h 1534"/>
                <a:gd name="T4" fmla="*/ 1906 w 3069"/>
                <a:gd name="T5" fmla="*/ 437 h 1534"/>
                <a:gd name="T6" fmla="*/ 2036 w 3069"/>
                <a:gd name="T7" fmla="*/ 490 h 1534"/>
                <a:gd name="T8" fmla="*/ 2159 w 3069"/>
                <a:gd name="T9" fmla="*/ 559 h 1534"/>
                <a:gd name="T10" fmla="*/ 2271 w 3069"/>
                <a:gd name="T11" fmla="*/ 641 h 1534"/>
                <a:gd name="T12" fmla="*/ 2372 w 3069"/>
                <a:gd name="T13" fmla="*/ 736 h 1534"/>
                <a:gd name="T14" fmla="*/ 2462 w 3069"/>
                <a:gd name="T15" fmla="*/ 841 h 1534"/>
                <a:gd name="T16" fmla="*/ 2538 w 3069"/>
                <a:gd name="T17" fmla="*/ 958 h 1534"/>
                <a:gd name="T18" fmla="*/ 2601 w 3069"/>
                <a:gd name="T19" fmla="*/ 1083 h 1534"/>
                <a:gd name="T20" fmla="*/ 2648 w 3069"/>
                <a:gd name="T21" fmla="*/ 1217 h 1534"/>
                <a:gd name="T22" fmla="*/ 2679 w 3069"/>
                <a:gd name="T23" fmla="*/ 1358 h 1534"/>
                <a:gd name="T24" fmla="*/ 2692 w 3069"/>
                <a:gd name="T25" fmla="*/ 1504 h 1534"/>
                <a:gd name="T26" fmla="*/ 3067 w 3069"/>
                <a:gd name="T27" fmla="*/ 1455 h 1534"/>
                <a:gd name="T28" fmla="*/ 3045 w 3069"/>
                <a:gd name="T29" fmla="*/ 1262 h 1534"/>
                <a:gd name="T30" fmla="*/ 3000 w 3069"/>
                <a:gd name="T31" fmla="*/ 1078 h 1534"/>
                <a:gd name="T32" fmla="*/ 2933 w 3069"/>
                <a:gd name="T33" fmla="*/ 903 h 1534"/>
                <a:gd name="T34" fmla="*/ 2846 w 3069"/>
                <a:gd name="T35" fmla="*/ 739 h 1534"/>
                <a:gd name="T36" fmla="*/ 2742 w 3069"/>
                <a:gd name="T37" fmla="*/ 587 h 1534"/>
                <a:gd name="T38" fmla="*/ 2619 w 3069"/>
                <a:gd name="T39" fmla="*/ 449 h 1534"/>
                <a:gd name="T40" fmla="*/ 2482 w 3069"/>
                <a:gd name="T41" fmla="*/ 327 h 1534"/>
                <a:gd name="T42" fmla="*/ 2330 w 3069"/>
                <a:gd name="T43" fmla="*/ 222 h 1534"/>
                <a:gd name="T44" fmla="*/ 2166 w 3069"/>
                <a:gd name="T45" fmla="*/ 135 h 1534"/>
                <a:gd name="T46" fmla="*/ 1990 w 3069"/>
                <a:gd name="T47" fmla="*/ 69 h 1534"/>
                <a:gd name="T48" fmla="*/ 1806 w 3069"/>
                <a:gd name="T49" fmla="*/ 23 h 1534"/>
                <a:gd name="T50" fmla="*/ 1614 w 3069"/>
                <a:gd name="T51" fmla="*/ 2 h 1534"/>
                <a:gd name="T52" fmla="*/ 1455 w 3069"/>
                <a:gd name="T53" fmla="*/ 2 h 1534"/>
                <a:gd name="T54" fmla="*/ 1263 w 3069"/>
                <a:gd name="T55" fmla="*/ 23 h 1534"/>
                <a:gd name="T56" fmla="*/ 1079 w 3069"/>
                <a:gd name="T57" fmla="*/ 69 h 1534"/>
                <a:gd name="T58" fmla="*/ 903 w 3069"/>
                <a:gd name="T59" fmla="*/ 135 h 1534"/>
                <a:gd name="T60" fmla="*/ 739 w 3069"/>
                <a:gd name="T61" fmla="*/ 222 h 1534"/>
                <a:gd name="T62" fmla="*/ 587 w 3069"/>
                <a:gd name="T63" fmla="*/ 327 h 1534"/>
                <a:gd name="T64" fmla="*/ 450 w 3069"/>
                <a:gd name="T65" fmla="*/ 449 h 1534"/>
                <a:gd name="T66" fmla="*/ 327 w 3069"/>
                <a:gd name="T67" fmla="*/ 587 h 1534"/>
                <a:gd name="T68" fmla="*/ 223 w 3069"/>
                <a:gd name="T69" fmla="*/ 739 h 1534"/>
                <a:gd name="T70" fmla="*/ 135 w 3069"/>
                <a:gd name="T71" fmla="*/ 903 h 1534"/>
                <a:gd name="T72" fmla="*/ 69 w 3069"/>
                <a:gd name="T73" fmla="*/ 1078 h 1534"/>
                <a:gd name="T74" fmla="*/ 25 w 3069"/>
                <a:gd name="T75" fmla="*/ 1262 h 1534"/>
                <a:gd name="T76" fmla="*/ 2 w 3069"/>
                <a:gd name="T77" fmla="*/ 1455 h 1534"/>
                <a:gd name="T78" fmla="*/ 377 w 3069"/>
                <a:gd name="T79" fmla="*/ 1504 h 1534"/>
                <a:gd name="T80" fmla="*/ 390 w 3069"/>
                <a:gd name="T81" fmla="*/ 1358 h 1534"/>
                <a:gd name="T82" fmla="*/ 421 w 3069"/>
                <a:gd name="T83" fmla="*/ 1217 h 1534"/>
                <a:gd name="T84" fmla="*/ 468 w 3069"/>
                <a:gd name="T85" fmla="*/ 1083 h 1534"/>
                <a:gd name="T86" fmla="*/ 531 w 3069"/>
                <a:gd name="T87" fmla="*/ 958 h 1534"/>
                <a:gd name="T88" fmla="*/ 608 w 3069"/>
                <a:gd name="T89" fmla="*/ 841 h 1534"/>
                <a:gd name="T90" fmla="*/ 697 w 3069"/>
                <a:gd name="T91" fmla="*/ 736 h 1534"/>
                <a:gd name="T92" fmla="*/ 798 w 3069"/>
                <a:gd name="T93" fmla="*/ 641 h 1534"/>
                <a:gd name="T94" fmla="*/ 910 w 3069"/>
                <a:gd name="T95" fmla="*/ 559 h 1534"/>
                <a:gd name="T96" fmla="*/ 1033 w 3069"/>
                <a:gd name="T97" fmla="*/ 490 h 1534"/>
                <a:gd name="T98" fmla="*/ 1163 w 3069"/>
                <a:gd name="T99" fmla="*/ 437 h 1534"/>
                <a:gd name="T100" fmla="*/ 1302 w 3069"/>
                <a:gd name="T101" fmla="*/ 400 h 1534"/>
                <a:gd name="T102" fmla="*/ 1446 w 3069"/>
                <a:gd name="T103" fmla="*/ 38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69" h="1534">
                  <a:moveTo>
                    <a:pt x="1534" y="376"/>
                  </a:moveTo>
                  <a:lnTo>
                    <a:pt x="1534" y="376"/>
                  </a:lnTo>
                  <a:lnTo>
                    <a:pt x="1564" y="377"/>
                  </a:lnTo>
                  <a:lnTo>
                    <a:pt x="1594" y="378"/>
                  </a:lnTo>
                  <a:lnTo>
                    <a:pt x="1624" y="381"/>
                  </a:lnTo>
                  <a:lnTo>
                    <a:pt x="1652" y="383"/>
                  </a:lnTo>
                  <a:lnTo>
                    <a:pt x="1682" y="386"/>
                  </a:lnTo>
                  <a:lnTo>
                    <a:pt x="1711" y="390"/>
                  </a:lnTo>
                  <a:lnTo>
                    <a:pt x="1740" y="394"/>
                  </a:lnTo>
                  <a:lnTo>
                    <a:pt x="1768" y="400"/>
                  </a:lnTo>
                  <a:lnTo>
                    <a:pt x="1796" y="406"/>
                  </a:lnTo>
                  <a:lnTo>
                    <a:pt x="1824" y="414"/>
                  </a:lnTo>
                  <a:lnTo>
                    <a:pt x="1852" y="421"/>
                  </a:lnTo>
                  <a:lnTo>
                    <a:pt x="1878" y="429"/>
                  </a:lnTo>
                  <a:lnTo>
                    <a:pt x="1906" y="437"/>
                  </a:lnTo>
                  <a:lnTo>
                    <a:pt x="1933" y="447"/>
                  </a:lnTo>
                  <a:lnTo>
                    <a:pt x="1958" y="457"/>
                  </a:lnTo>
                  <a:lnTo>
                    <a:pt x="1985" y="468"/>
                  </a:lnTo>
                  <a:lnTo>
                    <a:pt x="2011" y="479"/>
                  </a:lnTo>
                  <a:lnTo>
                    <a:pt x="2036" y="490"/>
                  </a:lnTo>
                  <a:lnTo>
                    <a:pt x="2062" y="503"/>
                  </a:lnTo>
                  <a:lnTo>
                    <a:pt x="2086" y="516"/>
                  </a:lnTo>
                  <a:lnTo>
                    <a:pt x="2111" y="530"/>
                  </a:lnTo>
                  <a:lnTo>
                    <a:pt x="2134" y="545"/>
                  </a:lnTo>
                  <a:lnTo>
                    <a:pt x="2159" y="559"/>
                  </a:lnTo>
                  <a:lnTo>
                    <a:pt x="2181" y="575"/>
                  </a:lnTo>
                  <a:lnTo>
                    <a:pt x="2205" y="591"/>
                  </a:lnTo>
                  <a:lnTo>
                    <a:pt x="2227" y="607"/>
                  </a:lnTo>
                  <a:lnTo>
                    <a:pt x="2249" y="624"/>
                  </a:lnTo>
                  <a:lnTo>
                    <a:pt x="2271" y="641"/>
                  </a:lnTo>
                  <a:lnTo>
                    <a:pt x="2292" y="659"/>
                  </a:lnTo>
                  <a:lnTo>
                    <a:pt x="2312" y="677"/>
                  </a:lnTo>
                  <a:lnTo>
                    <a:pt x="2333" y="696"/>
                  </a:lnTo>
                  <a:lnTo>
                    <a:pt x="2353" y="715"/>
                  </a:lnTo>
                  <a:lnTo>
                    <a:pt x="2372" y="736"/>
                  </a:lnTo>
                  <a:lnTo>
                    <a:pt x="2391" y="756"/>
                  </a:lnTo>
                  <a:lnTo>
                    <a:pt x="2409" y="777"/>
                  </a:lnTo>
                  <a:lnTo>
                    <a:pt x="2427" y="797"/>
                  </a:lnTo>
                  <a:lnTo>
                    <a:pt x="2445" y="820"/>
                  </a:lnTo>
                  <a:lnTo>
                    <a:pt x="2462" y="841"/>
                  </a:lnTo>
                  <a:lnTo>
                    <a:pt x="2479" y="865"/>
                  </a:lnTo>
                  <a:lnTo>
                    <a:pt x="2495" y="887"/>
                  </a:lnTo>
                  <a:lnTo>
                    <a:pt x="2510" y="910"/>
                  </a:lnTo>
                  <a:lnTo>
                    <a:pt x="2524" y="934"/>
                  </a:lnTo>
                  <a:lnTo>
                    <a:pt x="2538" y="958"/>
                  </a:lnTo>
                  <a:lnTo>
                    <a:pt x="2552" y="983"/>
                  </a:lnTo>
                  <a:lnTo>
                    <a:pt x="2565" y="1007"/>
                  </a:lnTo>
                  <a:lnTo>
                    <a:pt x="2578" y="1032"/>
                  </a:lnTo>
                  <a:lnTo>
                    <a:pt x="2589" y="1057"/>
                  </a:lnTo>
                  <a:lnTo>
                    <a:pt x="2601" y="1083"/>
                  </a:lnTo>
                  <a:lnTo>
                    <a:pt x="2612" y="1110"/>
                  </a:lnTo>
                  <a:lnTo>
                    <a:pt x="2621" y="1136"/>
                  </a:lnTo>
                  <a:lnTo>
                    <a:pt x="2631" y="1163"/>
                  </a:lnTo>
                  <a:lnTo>
                    <a:pt x="2640" y="1190"/>
                  </a:lnTo>
                  <a:lnTo>
                    <a:pt x="2648" y="1217"/>
                  </a:lnTo>
                  <a:lnTo>
                    <a:pt x="2656" y="1245"/>
                  </a:lnTo>
                  <a:lnTo>
                    <a:pt x="2662" y="1273"/>
                  </a:lnTo>
                  <a:lnTo>
                    <a:pt x="2668" y="1301"/>
                  </a:lnTo>
                  <a:lnTo>
                    <a:pt x="2674" y="1329"/>
                  </a:lnTo>
                  <a:lnTo>
                    <a:pt x="2679" y="1358"/>
                  </a:lnTo>
                  <a:lnTo>
                    <a:pt x="2682" y="1387"/>
                  </a:lnTo>
                  <a:lnTo>
                    <a:pt x="2685" y="1416"/>
                  </a:lnTo>
                  <a:lnTo>
                    <a:pt x="2689" y="1444"/>
                  </a:lnTo>
                  <a:lnTo>
                    <a:pt x="2691" y="1474"/>
                  </a:lnTo>
                  <a:lnTo>
                    <a:pt x="2692" y="1504"/>
                  </a:lnTo>
                  <a:lnTo>
                    <a:pt x="2692" y="1534"/>
                  </a:lnTo>
                  <a:lnTo>
                    <a:pt x="3069" y="1534"/>
                  </a:lnTo>
                  <a:lnTo>
                    <a:pt x="3069" y="1534"/>
                  </a:lnTo>
                  <a:lnTo>
                    <a:pt x="3068" y="1495"/>
                  </a:lnTo>
                  <a:lnTo>
                    <a:pt x="3067" y="1455"/>
                  </a:lnTo>
                  <a:lnTo>
                    <a:pt x="3064" y="1416"/>
                  </a:lnTo>
                  <a:lnTo>
                    <a:pt x="3061" y="1377"/>
                  </a:lnTo>
                  <a:lnTo>
                    <a:pt x="3056" y="1339"/>
                  </a:lnTo>
                  <a:lnTo>
                    <a:pt x="3051" y="1301"/>
                  </a:lnTo>
                  <a:lnTo>
                    <a:pt x="3045" y="1262"/>
                  </a:lnTo>
                  <a:lnTo>
                    <a:pt x="3037" y="1225"/>
                  </a:lnTo>
                  <a:lnTo>
                    <a:pt x="3030" y="1188"/>
                  </a:lnTo>
                  <a:lnTo>
                    <a:pt x="3020" y="1150"/>
                  </a:lnTo>
                  <a:lnTo>
                    <a:pt x="3011" y="1114"/>
                  </a:lnTo>
                  <a:lnTo>
                    <a:pt x="3000" y="1078"/>
                  </a:lnTo>
                  <a:lnTo>
                    <a:pt x="2988" y="1041"/>
                  </a:lnTo>
                  <a:lnTo>
                    <a:pt x="2975" y="1006"/>
                  </a:lnTo>
                  <a:lnTo>
                    <a:pt x="2963" y="971"/>
                  </a:lnTo>
                  <a:lnTo>
                    <a:pt x="2948" y="937"/>
                  </a:lnTo>
                  <a:lnTo>
                    <a:pt x="2933" y="903"/>
                  </a:lnTo>
                  <a:lnTo>
                    <a:pt x="2918" y="869"/>
                  </a:lnTo>
                  <a:lnTo>
                    <a:pt x="2901" y="836"/>
                  </a:lnTo>
                  <a:lnTo>
                    <a:pt x="2884" y="803"/>
                  </a:lnTo>
                  <a:lnTo>
                    <a:pt x="2866" y="771"/>
                  </a:lnTo>
                  <a:lnTo>
                    <a:pt x="2846" y="739"/>
                  </a:lnTo>
                  <a:lnTo>
                    <a:pt x="2827" y="707"/>
                  </a:lnTo>
                  <a:lnTo>
                    <a:pt x="2807" y="676"/>
                  </a:lnTo>
                  <a:lnTo>
                    <a:pt x="2786" y="646"/>
                  </a:lnTo>
                  <a:lnTo>
                    <a:pt x="2764" y="616"/>
                  </a:lnTo>
                  <a:lnTo>
                    <a:pt x="2742" y="587"/>
                  </a:lnTo>
                  <a:lnTo>
                    <a:pt x="2718" y="559"/>
                  </a:lnTo>
                  <a:lnTo>
                    <a:pt x="2695" y="530"/>
                  </a:lnTo>
                  <a:lnTo>
                    <a:pt x="2671" y="502"/>
                  </a:lnTo>
                  <a:lnTo>
                    <a:pt x="2645" y="475"/>
                  </a:lnTo>
                  <a:lnTo>
                    <a:pt x="2619" y="449"/>
                  </a:lnTo>
                  <a:lnTo>
                    <a:pt x="2593" y="423"/>
                  </a:lnTo>
                  <a:lnTo>
                    <a:pt x="2566" y="399"/>
                  </a:lnTo>
                  <a:lnTo>
                    <a:pt x="2538" y="374"/>
                  </a:lnTo>
                  <a:lnTo>
                    <a:pt x="2511" y="351"/>
                  </a:lnTo>
                  <a:lnTo>
                    <a:pt x="2482" y="327"/>
                  </a:lnTo>
                  <a:lnTo>
                    <a:pt x="2452" y="305"/>
                  </a:lnTo>
                  <a:lnTo>
                    <a:pt x="2423" y="282"/>
                  </a:lnTo>
                  <a:lnTo>
                    <a:pt x="2392" y="262"/>
                  </a:lnTo>
                  <a:lnTo>
                    <a:pt x="2361" y="242"/>
                  </a:lnTo>
                  <a:lnTo>
                    <a:pt x="2330" y="222"/>
                  </a:lnTo>
                  <a:lnTo>
                    <a:pt x="2298" y="204"/>
                  </a:lnTo>
                  <a:lnTo>
                    <a:pt x="2265" y="185"/>
                  </a:lnTo>
                  <a:lnTo>
                    <a:pt x="2233" y="167"/>
                  </a:lnTo>
                  <a:lnTo>
                    <a:pt x="2199" y="151"/>
                  </a:lnTo>
                  <a:lnTo>
                    <a:pt x="2166" y="135"/>
                  </a:lnTo>
                  <a:lnTo>
                    <a:pt x="2132" y="120"/>
                  </a:lnTo>
                  <a:lnTo>
                    <a:pt x="2097" y="107"/>
                  </a:lnTo>
                  <a:lnTo>
                    <a:pt x="2062" y="93"/>
                  </a:lnTo>
                  <a:lnTo>
                    <a:pt x="2027" y="81"/>
                  </a:lnTo>
                  <a:lnTo>
                    <a:pt x="1990" y="69"/>
                  </a:lnTo>
                  <a:lnTo>
                    <a:pt x="1954" y="59"/>
                  </a:lnTo>
                  <a:lnTo>
                    <a:pt x="1918" y="48"/>
                  </a:lnTo>
                  <a:lnTo>
                    <a:pt x="1881" y="39"/>
                  </a:lnTo>
                  <a:lnTo>
                    <a:pt x="1843" y="31"/>
                  </a:lnTo>
                  <a:lnTo>
                    <a:pt x="1806" y="23"/>
                  </a:lnTo>
                  <a:lnTo>
                    <a:pt x="1769" y="18"/>
                  </a:lnTo>
                  <a:lnTo>
                    <a:pt x="1730" y="12"/>
                  </a:lnTo>
                  <a:lnTo>
                    <a:pt x="1692" y="7"/>
                  </a:lnTo>
                  <a:lnTo>
                    <a:pt x="1652" y="4"/>
                  </a:lnTo>
                  <a:lnTo>
                    <a:pt x="1614" y="2"/>
                  </a:lnTo>
                  <a:lnTo>
                    <a:pt x="1575" y="0"/>
                  </a:lnTo>
                  <a:lnTo>
                    <a:pt x="1534" y="0"/>
                  </a:lnTo>
                  <a:lnTo>
                    <a:pt x="1534" y="0"/>
                  </a:lnTo>
                  <a:lnTo>
                    <a:pt x="1495" y="0"/>
                  </a:lnTo>
                  <a:lnTo>
                    <a:pt x="1455" y="2"/>
                  </a:lnTo>
                  <a:lnTo>
                    <a:pt x="1417" y="4"/>
                  </a:lnTo>
                  <a:lnTo>
                    <a:pt x="1377" y="7"/>
                  </a:lnTo>
                  <a:lnTo>
                    <a:pt x="1339" y="12"/>
                  </a:lnTo>
                  <a:lnTo>
                    <a:pt x="1301" y="18"/>
                  </a:lnTo>
                  <a:lnTo>
                    <a:pt x="1263" y="23"/>
                  </a:lnTo>
                  <a:lnTo>
                    <a:pt x="1225" y="31"/>
                  </a:lnTo>
                  <a:lnTo>
                    <a:pt x="1188" y="39"/>
                  </a:lnTo>
                  <a:lnTo>
                    <a:pt x="1151" y="48"/>
                  </a:lnTo>
                  <a:lnTo>
                    <a:pt x="1114" y="59"/>
                  </a:lnTo>
                  <a:lnTo>
                    <a:pt x="1079" y="69"/>
                  </a:lnTo>
                  <a:lnTo>
                    <a:pt x="1043" y="81"/>
                  </a:lnTo>
                  <a:lnTo>
                    <a:pt x="1007" y="93"/>
                  </a:lnTo>
                  <a:lnTo>
                    <a:pt x="972" y="107"/>
                  </a:lnTo>
                  <a:lnTo>
                    <a:pt x="937" y="120"/>
                  </a:lnTo>
                  <a:lnTo>
                    <a:pt x="903" y="135"/>
                  </a:lnTo>
                  <a:lnTo>
                    <a:pt x="870" y="151"/>
                  </a:lnTo>
                  <a:lnTo>
                    <a:pt x="836" y="167"/>
                  </a:lnTo>
                  <a:lnTo>
                    <a:pt x="803" y="185"/>
                  </a:lnTo>
                  <a:lnTo>
                    <a:pt x="771" y="204"/>
                  </a:lnTo>
                  <a:lnTo>
                    <a:pt x="739" y="222"/>
                  </a:lnTo>
                  <a:lnTo>
                    <a:pt x="708" y="242"/>
                  </a:lnTo>
                  <a:lnTo>
                    <a:pt x="677" y="262"/>
                  </a:lnTo>
                  <a:lnTo>
                    <a:pt x="646" y="282"/>
                  </a:lnTo>
                  <a:lnTo>
                    <a:pt x="616" y="305"/>
                  </a:lnTo>
                  <a:lnTo>
                    <a:pt x="587" y="327"/>
                  </a:lnTo>
                  <a:lnTo>
                    <a:pt x="559" y="351"/>
                  </a:lnTo>
                  <a:lnTo>
                    <a:pt x="531" y="374"/>
                  </a:lnTo>
                  <a:lnTo>
                    <a:pt x="503" y="399"/>
                  </a:lnTo>
                  <a:lnTo>
                    <a:pt x="477" y="423"/>
                  </a:lnTo>
                  <a:lnTo>
                    <a:pt x="450" y="449"/>
                  </a:lnTo>
                  <a:lnTo>
                    <a:pt x="424" y="475"/>
                  </a:lnTo>
                  <a:lnTo>
                    <a:pt x="399" y="502"/>
                  </a:lnTo>
                  <a:lnTo>
                    <a:pt x="374" y="530"/>
                  </a:lnTo>
                  <a:lnTo>
                    <a:pt x="351" y="559"/>
                  </a:lnTo>
                  <a:lnTo>
                    <a:pt x="327" y="587"/>
                  </a:lnTo>
                  <a:lnTo>
                    <a:pt x="305" y="616"/>
                  </a:lnTo>
                  <a:lnTo>
                    <a:pt x="284" y="646"/>
                  </a:lnTo>
                  <a:lnTo>
                    <a:pt x="262" y="676"/>
                  </a:lnTo>
                  <a:lnTo>
                    <a:pt x="242" y="707"/>
                  </a:lnTo>
                  <a:lnTo>
                    <a:pt x="223" y="739"/>
                  </a:lnTo>
                  <a:lnTo>
                    <a:pt x="204" y="771"/>
                  </a:lnTo>
                  <a:lnTo>
                    <a:pt x="185" y="803"/>
                  </a:lnTo>
                  <a:lnTo>
                    <a:pt x="168" y="836"/>
                  </a:lnTo>
                  <a:lnTo>
                    <a:pt x="151" y="869"/>
                  </a:lnTo>
                  <a:lnTo>
                    <a:pt x="135" y="903"/>
                  </a:lnTo>
                  <a:lnTo>
                    <a:pt x="120" y="937"/>
                  </a:lnTo>
                  <a:lnTo>
                    <a:pt x="107" y="971"/>
                  </a:lnTo>
                  <a:lnTo>
                    <a:pt x="94" y="1006"/>
                  </a:lnTo>
                  <a:lnTo>
                    <a:pt x="81" y="1041"/>
                  </a:lnTo>
                  <a:lnTo>
                    <a:pt x="69" y="1078"/>
                  </a:lnTo>
                  <a:lnTo>
                    <a:pt x="59" y="1114"/>
                  </a:lnTo>
                  <a:lnTo>
                    <a:pt x="49" y="1150"/>
                  </a:lnTo>
                  <a:lnTo>
                    <a:pt x="39" y="1188"/>
                  </a:lnTo>
                  <a:lnTo>
                    <a:pt x="32" y="1225"/>
                  </a:lnTo>
                  <a:lnTo>
                    <a:pt x="25" y="1262"/>
                  </a:lnTo>
                  <a:lnTo>
                    <a:pt x="18" y="1301"/>
                  </a:lnTo>
                  <a:lnTo>
                    <a:pt x="13" y="1339"/>
                  </a:lnTo>
                  <a:lnTo>
                    <a:pt x="9" y="1377"/>
                  </a:lnTo>
                  <a:lnTo>
                    <a:pt x="5" y="1416"/>
                  </a:lnTo>
                  <a:lnTo>
                    <a:pt x="2" y="1455"/>
                  </a:lnTo>
                  <a:lnTo>
                    <a:pt x="1" y="1495"/>
                  </a:lnTo>
                  <a:lnTo>
                    <a:pt x="0" y="1534"/>
                  </a:lnTo>
                  <a:lnTo>
                    <a:pt x="377" y="1534"/>
                  </a:lnTo>
                  <a:lnTo>
                    <a:pt x="377" y="1534"/>
                  </a:lnTo>
                  <a:lnTo>
                    <a:pt x="377" y="1504"/>
                  </a:lnTo>
                  <a:lnTo>
                    <a:pt x="378" y="1474"/>
                  </a:lnTo>
                  <a:lnTo>
                    <a:pt x="381" y="1444"/>
                  </a:lnTo>
                  <a:lnTo>
                    <a:pt x="383" y="1416"/>
                  </a:lnTo>
                  <a:lnTo>
                    <a:pt x="387" y="1387"/>
                  </a:lnTo>
                  <a:lnTo>
                    <a:pt x="390" y="1358"/>
                  </a:lnTo>
                  <a:lnTo>
                    <a:pt x="396" y="1329"/>
                  </a:lnTo>
                  <a:lnTo>
                    <a:pt x="401" y="1301"/>
                  </a:lnTo>
                  <a:lnTo>
                    <a:pt x="407" y="1273"/>
                  </a:lnTo>
                  <a:lnTo>
                    <a:pt x="414" y="1245"/>
                  </a:lnTo>
                  <a:lnTo>
                    <a:pt x="421" y="1217"/>
                  </a:lnTo>
                  <a:lnTo>
                    <a:pt x="430" y="1190"/>
                  </a:lnTo>
                  <a:lnTo>
                    <a:pt x="438" y="1163"/>
                  </a:lnTo>
                  <a:lnTo>
                    <a:pt x="448" y="1136"/>
                  </a:lnTo>
                  <a:lnTo>
                    <a:pt x="457" y="1110"/>
                  </a:lnTo>
                  <a:lnTo>
                    <a:pt x="468" y="1083"/>
                  </a:lnTo>
                  <a:lnTo>
                    <a:pt x="480" y="1057"/>
                  </a:lnTo>
                  <a:lnTo>
                    <a:pt x="491" y="1032"/>
                  </a:lnTo>
                  <a:lnTo>
                    <a:pt x="504" y="1007"/>
                  </a:lnTo>
                  <a:lnTo>
                    <a:pt x="517" y="983"/>
                  </a:lnTo>
                  <a:lnTo>
                    <a:pt x="531" y="958"/>
                  </a:lnTo>
                  <a:lnTo>
                    <a:pt x="545" y="934"/>
                  </a:lnTo>
                  <a:lnTo>
                    <a:pt x="560" y="910"/>
                  </a:lnTo>
                  <a:lnTo>
                    <a:pt x="575" y="887"/>
                  </a:lnTo>
                  <a:lnTo>
                    <a:pt x="591" y="865"/>
                  </a:lnTo>
                  <a:lnTo>
                    <a:pt x="608" y="841"/>
                  </a:lnTo>
                  <a:lnTo>
                    <a:pt x="624" y="820"/>
                  </a:lnTo>
                  <a:lnTo>
                    <a:pt x="642" y="797"/>
                  </a:lnTo>
                  <a:lnTo>
                    <a:pt x="660" y="777"/>
                  </a:lnTo>
                  <a:lnTo>
                    <a:pt x="678" y="756"/>
                  </a:lnTo>
                  <a:lnTo>
                    <a:pt x="697" y="736"/>
                  </a:lnTo>
                  <a:lnTo>
                    <a:pt x="716" y="715"/>
                  </a:lnTo>
                  <a:lnTo>
                    <a:pt x="736" y="696"/>
                  </a:lnTo>
                  <a:lnTo>
                    <a:pt x="757" y="677"/>
                  </a:lnTo>
                  <a:lnTo>
                    <a:pt x="777" y="659"/>
                  </a:lnTo>
                  <a:lnTo>
                    <a:pt x="798" y="641"/>
                  </a:lnTo>
                  <a:lnTo>
                    <a:pt x="820" y="624"/>
                  </a:lnTo>
                  <a:lnTo>
                    <a:pt x="842" y="607"/>
                  </a:lnTo>
                  <a:lnTo>
                    <a:pt x="865" y="591"/>
                  </a:lnTo>
                  <a:lnTo>
                    <a:pt x="887" y="575"/>
                  </a:lnTo>
                  <a:lnTo>
                    <a:pt x="910" y="559"/>
                  </a:lnTo>
                  <a:lnTo>
                    <a:pt x="935" y="545"/>
                  </a:lnTo>
                  <a:lnTo>
                    <a:pt x="958" y="530"/>
                  </a:lnTo>
                  <a:lnTo>
                    <a:pt x="983" y="516"/>
                  </a:lnTo>
                  <a:lnTo>
                    <a:pt x="1007" y="503"/>
                  </a:lnTo>
                  <a:lnTo>
                    <a:pt x="1033" y="490"/>
                  </a:lnTo>
                  <a:lnTo>
                    <a:pt x="1059" y="479"/>
                  </a:lnTo>
                  <a:lnTo>
                    <a:pt x="1084" y="468"/>
                  </a:lnTo>
                  <a:lnTo>
                    <a:pt x="1110" y="457"/>
                  </a:lnTo>
                  <a:lnTo>
                    <a:pt x="1136" y="447"/>
                  </a:lnTo>
                  <a:lnTo>
                    <a:pt x="1163" y="437"/>
                  </a:lnTo>
                  <a:lnTo>
                    <a:pt x="1191" y="429"/>
                  </a:lnTo>
                  <a:lnTo>
                    <a:pt x="1217" y="421"/>
                  </a:lnTo>
                  <a:lnTo>
                    <a:pt x="1245" y="414"/>
                  </a:lnTo>
                  <a:lnTo>
                    <a:pt x="1273" y="406"/>
                  </a:lnTo>
                  <a:lnTo>
                    <a:pt x="1302" y="400"/>
                  </a:lnTo>
                  <a:lnTo>
                    <a:pt x="1329" y="394"/>
                  </a:lnTo>
                  <a:lnTo>
                    <a:pt x="1358" y="390"/>
                  </a:lnTo>
                  <a:lnTo>
                    <a:pt x="1387" y="386"/>
                  </a:lnTo>
                  <a:lnTo>
                    <a:pt x="1416" y="383"/>
                  </a:lnTo>
                  <a:lnTo>
                    <a:pt x="1446" y="381"/>
                  </a:lnTo>
                  <a:lnTo>
                    <a:pt x="1475" y="378"/>
                  </a:lnTo>
                  <a:lnTo>
                    <a:pt x="1504" y="377"/>
                  </a:lnTo>
                  <a:lnTo>
                    <a:pt x="1534" y="376"/>
                  </a:lnTo>
                  <a:lnTo>
                    <a:pt x="1534" y="376"/>
                  </a:lnTo>
                  <a:close/>
                </a:path>
              </a:pathLst>
            </a:custGeom>
            <a:solidFill>
              <a:srgbClr val="006BB6"/>
            </a:solidFill>
            <a:ln>
              <a:noFill/>
            </a:ln>
            <a:effectLst>
              <a:outerShdw blurRad="76200" dist="38100" dir="5400000" sx="101000" sy="101000" algn="t" rotWithShape="0">
                <a:prstClr val="black">
                  <a:alpha val="39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: Shape 6"/>
            <p:cNvSpPr/>
            <p:nvPr>
              <p:custDataLst>
                <p:tags r:id="rId16"/>
              </p:custDataLst>
            </p:nvPr>
          </p:nvSpPr>
          <p:spPr bwMode="auto">
            <a:xfrm>
              <a:off x="7145966" y="3254615"/>
              <a:ext cx="1794730" cy="897365"/>
            </a:xfrm>
            <a:custGeom>
              <a:avLst/>
              <a:gdLst>
                <a:gd name="T0" fmla="*/ 1444 w 3068"/>
                <a:gd name="T1" fmla="*/ 1153 h 1534"/>
                <a:gd name="T2" fmla="*/ 1300 w 3068"/>
                <a:gd name="T3" fmla="*/ 1134 h 1534"/>
                <a:gd name="T4" fmla="*/ 1163 w 3068"/>
                <a:gd name="T5" fmla="*/ 1097 h 1534"/>
                <a:gd name="T6" fmla="*/ 1032 w 3068"/>
                <a:gd name="T7" fmla="*/ 1044 h 1534"/>
                <a:gd name="T8" fmla="*/ 910 w 3068"/>
                <a:gd name="T9" fmla="*/ 975 h 1534"/>
                <a:gd name="T10" fmla="*/ 797 w 3068"/>
                <a:gd name="T11" fmla="*/ 893 h 1534"/>
                <a:gd name="T12" fmla="*/ 696 w 3068"/>
                <a:gd name="T13" fmla="*/ 798 h 1534"/>
                <a:gd name="T14" fmla="*/ 606 w 3068"/>
                <a:gd name="T15" fmla="*/ 693 h 1534"/>
                <a:gd name="T16" fmla="*/ 530 w 3068"/>
                <a:gd name="T17" fmla="*/ 576 h 1534"/>
                <a:gd name="T18" fmla="*/ 467 w 3068"/>
                <a:gd name="T19" fmla="*/ 451 h 1534"/>
                <a:gd name="T20" fmla="*/ 420 w 3068"/>
                <a:gd name="T21" fmla="*/ 317 h 1534"/>
                <a:gd name="T22" fmla="*/ 390 w 3068"/>
                <a:gd name="T23" fmla="*/ 176 h 1534"/>
                <a:gd name="T24" fmla="*/ 376 w 3068"/>
                <a:gd name="T25" fmla="*/ 30 h 1534"/>
                <a:gd name="T26" fmla="*/ 1 w 3068"/>
                <a:gd name="T27" fmla="*/ 79 h 1534"/>
                <a:gd name="T28" fmla="*/ 23 w 3068"/>
                <a:gd name="T29" fmla="*/ 272 h 1534"/>
                <a:gd name="T30" fmla="*/ 68 w 3068"/>
                <a:gd name="T31" fmla="*/ 456 h 1534"/>
                <a:gd name="T32" fmla="*/ 135 w 3068"/>
                <a:gd name="T33" fmla="*/ 631 h 1534"/>
                <a:gd name="T34" fmla="*/ 222 w 3068"/>
                <a:gd name="T35" fmla="*/ 795 h 1534"/>
                <a:gd name="T36" fmla="*/ 327 w 3068"/>
                <a:gd name="T37" fmla="*/ 947 h 1534"/>
                <a:gd name="T38" fmla="*/ 449 w 3068"/>
                <a:gd name="T39" fmla="*/ 1085 h 1534"/>
                <a:gd name="T40" fmla="*/ 586 w 3068"/>
                <a:gd name="T41" fmla="*/ 1207 h 1534"/>
                <a:gd name="T42" fmla="*/ 738 w 3068"/>
                <a:gd name="T43" fmla="*/ 1312 h 1534"/>
                <a:gd name="T44" fmla="*/ 902 w 3068"/>
                <a:gd name="T45" fmla="*/ 1399 h 1534"/>
                <a:gd name="T46" fmla="*/ 1078 w 3068"/>
                <a:gd name="T47" fmla="*/ 1465 h 1534"/>
                <a:gd name="T48" fmla="*/ 1262 w 3068"/>
                <a:gd name="T49" fmla="*/ 1511 h 1534"/>
                <a:gd name="T50" fmla="*/ 1455 w 3068"/>
                <a:gd name="T51" fmla="*/ 1532 h 1534"/>
                <a:gd name="T52" fmla="*/ 1613 w 3068"/>
                <a:gd name="T53" fmla="*/ 1532 h 1534"/>
                <a:gd name="T54" fmla="*/ 1805 w 3068"/>
                <a:gd name="T55" fmla="*/ 1511 h 1534"/>
                <a:gd name="T56" fmla="*/ 1990 w 3068"/>
                <a:gd name="T57" fmla="*/ 1465 h 1534"/>
                <a:gd name="T58" fmla="*/ 2165 w 3068"/>
                <a:gd name="T59" fmla="*/ 1399 h 1534"/>
                <a:gd name="T60" fmla="*/ 2329 w 3068"/>
                <a:gd name="T61" fmla="*/ 1312 h 1534"/>
                <a:gd name="T62" fmla="*/ 2481 w 3068"/>
                <a:gd name="T63" fmla="*/ 1207 h 1534"/>
                <a:gd name="T64" fmla="*/ 2618 w 3068"/>
                <a:gd name="T65" fmla="*/ 1085 h 1534"/>
                <a:gd name="T66" fmla="*/ 2741 w 3068"/>
                <a:gd name="T67" fmla="*/ 947 h 1534"/>
                <a:gd name="T68" fmla="*/ 2845 w 3068"/>
                <a:gd name="T69" fmla="*/ 795 h 1534"/>
                <a:gd name="T70" fmla="*/ 2933 w 3068"/>
                <a:gd name="T71" fmla="*/ 631 h 1534"/>
                <a:gd name="T72" fmla="*/ 2999 w 3068"/>
                <a:gd name="T73" fmla="*/ 456 h 1534"/>
                <a:gd name="T74" fmla="*/ 3043 w 3068"/>
                <a:gd name="T75" fmla="*/ 272 h 1534"/>
                <a:gd name="T76" fmla="*/ 3066 w 3068"/>
                <a:gd name="T77" fmla="*/ 79 h 1534"/>
                <a:gd name="T78" fmla="*/ 2691 w 3068"/>
                <a:gd name="T79" fmla="*/ 30 h 1534"/>
                <a:gd name="T80" fmla="*/ 2678 w 3068"/>
                <a:gd name="T81" fmla="*/ 176 h 1534"/>
                <a:gd name="T82" fmla="*/ 2647 w 3068"/>
                <a:gd name="T83" fmla="*/ 317 h 1534"/>
                <a:gd name="T84" fmla="*/ 2600 w 3068"/>
                <a:gd name="T85" fmla="*/ 451 h 1534"/>
                <a:gd name="T86" fmla="*/ 2537 w 3068"/>
                <a:gd name="T87" fmla="*/ 576 h 1534"/>
                <a:gd name="T88" fmla="*/ 2461 w 3068"/>
                <a:gd name="T89" fmla="*/ 693 h 1534"/>
                <a:gd name="T90" fmla="*/ 2372 w 3068"/>
                <a:gd name="T91" fmla="*/ 798 h 1534"/>
                <a:gd name="T92" fmla="*/ 2270 w 3068"/>
                <a:gd name="T93" fmla="*/ 893 h 1534"/>
                <a:gd name="T94" fmla="*/ 2158 w 3068"/>
                <a:gd name="T95" fmla="*/ 975 h 1534"/>
                <a:gd name="T96" fmla="*/ 2035 w 3068"/>
                <a:gd name="T97" fmla="*/ 1044 h 1534"/>
                <a:gd name="T98" fmla="*/ 1905 w 3068"/>
                <a:gd name="T99" fmla="*/ 1097 h 1534"/>
                <a:gd name="T100" fmla="*/ 1766 w 3068"/>
                <a:gd name="T101" fmla="*/ 1134 h 1534"/>
                <a:gd name="T102" fmla="*/ 1622 w 3068"/>
                <a:gd name="T103" fmla="*/ 1153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68" h="1534">
                  <a:moveTo>
                    <a:pt x="1534" y="1158"/>
                  </a:moveTo>
                  <a:lnTo>
                    <a:pt x="1534" y="1158"/>
                  </a:lnTo>
                  <a:lnTo>
                    <a:pt x="1504" y="1157"/>
                  </a:lnTo>
                  <a:lnTo>
                    <a:pt x="1474" y="1156"/>
                  </a:lnTo>
                  <a:lnTo>
                    <a:pt x="1444" y="1153"/>
                  </a:lnTo>
                  <a:lnTo>
                    <a:pt x="1416" y="1151"/>
                  </a:lnTo>
                  <a:lnTo>
                    <a:pt x="1386" y="1148"/>
                  </a:lnTo>
                  <a:lnTo>
                    <a:pt x="1357" y="1144"/>
                  </a:lnTo>
                  <a:lnTo>
                    <a:pt x="1329" y="1140"/>
                  </a:lnTo>
                  <a:lnTo>
                    <a:pt x="1300" y="1134"/>
                  </a:lnTo>
                  <a:lnTo>
                    <a:pt x="1273" y="1128"/>
                  </a:lnTo>
                  <a:lnTo>
                    <a:pt x="1244" y="1120"/>
                  </a:lnTo>
                  <a:lnTo>
                    <a:pt x="1217" y="1113"/>
                  </a:lnTo>
                  <a:lnTo>
                    <a:pt x="1190" y="1105"/>
                  </a:lnTo>
                  <a:lnTo>
                    <a:pt x="1163" y="1097"/>
                  </a:lnTo>
                  <a:lnTo>
                    <a:pt x="1135" y="1087"/>
                  </a:lnTo>
                  <a:lnTo>
                    <a:pt x="1110" y="1077"/>
                  </a:lnTo>
                  <a:lnTo>
                    <a:pt x="1083" y="1066"/>
                  </a:lnTo>
                  <a:lnTo>
                    <a:pt x="1057" y="1055"/>
                  </a:lnTo>
                  <a:lnTo>
                    <a:pt x="1032" y="1044"/>
                  </a:lnTo>
                  <a:lnTo>
                    <a:pt x="1006" y="1031"/>
                  </a:lnTo>
                  <a:lnTo>
                    <a:pt x="982" y="1018"/>
                  </a:lnTo>
                  <a:lnTo>
                    <a:pt x="957" y="1004"/>
                  </a:lnTo>
                  <a:lnTo>
                    <a:pt x="934" y="989"/>
                  </a:lnTo>
                  <a:lnTo>
                    <a:pt x="910" y="975"/>
                  </a:lnTo>
                  <a:lnTo>
                    <a:pt x="887" y="959"/>
                  </a:lnTo>
                  <a:lnTo>
                    <a:pt x="863" y="943"/>
                  </a:lnTo>
                  <a:lnTo>
                    <a:pt x="841" y="927"/>
                  </a:lnTo>
                  <a:lnTo>
                    <a:pt x="819" y="910"/>
                  </a:lnTo>
                  <a:lnTo>
                    <a:pt x="797" y="893"/>
                  </a:lnTo>
                  <a:lnTo>
                    <a:pt x="776" y="875"/>
                  </a:lnTo>
                  <a:lnTo>
                    <a:pt x="756" y="857"/>
                  </a:lnTo>
                  <a:lnTo>
                    <a:pt x="735" y="838"/>
                  </a:lnTo>
                  <a:lnTo>
                    <a:pt x="715" y="819"/>
                  </a:lnTo>
                  <a:lnTo>
                    <a:pt x="696" y="798"/>
                  </a:lnTo>
                  <a:lnTo>
                    <a:pt x="677" y="778"/>
                  </a:lnTo>
                  <a:lnTo>
                    <a:pt x="659" y="757"/>
                  </a:lnTo>
                  <a:lnTo>
                    <a:pt x="641" y="737"/>
                  </a:lnTo>
                  <a:lnTo>
                    <a:pt x="623" y="714"/>
                  </a:lnTo>
                  <a:lnTo>
                    <a:pt x="606" y="693"/>
                  </a:lnTo>
                  <a:lnTo>
                    <a:pt x="589" y="669"/>
                  </a:lnTo>
                  <a:lnTo>
                    <a:pt x="574" y="647"/>
                  </a:lnTo>
                  <a:lnTo>
                    <a:pt x="558" y="624"/>
                  </a:lnTo>
                  <a:lnTo>
                    <a:pt x="544" y="600"/>
                  </a:lnTo>
                  <a:lnTo>
                    <a:pt x="530" y="576"/>
                  </a:lnTo>
                  <a:lnTo>
                    <a:pt x="516" y="551"/>
                  </a:lnTo>
                  <a:lnTo>
                    <a:pt x="503" y="527"/>
                  </a:lnTo>
                  <a:lnTo>
                    <a:pt x="490" y="502"/>
                  </a:lnTo>
                  <a:lnTo>
                    <a:pt x="479" y="477"/>
                  </a:lnTo>
                  <a:lnTo>
                    <a:pt x="467" y="451"/>
                  </a:lnTo>
                  <a:lnTo>
                    <a:pt x="456" y="424"/>
                  </a:lnTo>
                  <a:lnTo>
                    <a:pt x="447" y="398"/>
                  </a:lnTo>
                  <a:lnTo>
                    <a:pt x="437" y="371"/>
                  </a:lnTo>
                  <a:lnTo>
                    <a:pt x="428" y="344"/>
                  </a:lnTo>
                  <a:lnTo>
                    <a:pt x="420" y="317"/>
                  </a:lnTo>
                  <a:lnTo>
                    <a:pt x="412" y="289"/>
                  </a:lnTo>
                  <a:lnTo>
                    <a:pt x="406" y="261"/>
                  </a:lnTo>
                  <a:lnTo>
                    <a:pt x="400" y="233"/>
                  </a:lnTo>
                  <a:lnTo>
                    <a:pt x="394" y="205"/>
                  </a:lnTo>
                  <a:lnTo>
                    <a:pt x="390" y="176"/>
                  </a:lnTo>
                  <a:lnTo>
                    <a:pt x="386" y="147"/>
                  </a:lnTo>
                  <a:lnTo>
                    <a:pt x="383" y="118"/>
                  </a:lnTo>
                  <a:lnTo>
                    <a:pt x="379" y="90"/>
                  </a:lnTo>
                  <a:lnTo>
                    <a:pt x="378" y="60"/>
                  </a:lnTo>
                  <a:lnTo>
                    <a:pt x="376" y="30"/>
                  </a:lnTo>
                  <a:lnTo>
                    <a:pt x="37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" y="79"/>
                  </a:lnTo>
                  <a:lnTo>
                    <a:pt x="4" y="118"/>
                  </a:lnTo>
                  <a:lnTo>
                    <a:pt x="7" y="157"/>
                  </a:lnTo>
                  <a:lnTo>
                    <a:pt x="12" y="195"/>
                  </a:lnTo>
                  <a:lnTo>
                    <a:pt x="17" y="233"/>
                  </a:lnTo>
                  <a:lnTo>
                    <a:pt x="23" y="272"/>
                  </a:lnTo>
                  <a:lnTo>
                    <a:pt x="31" y="309"/>
                  </a:lnTo>
                  <a:lnTo>
                    <a:pt x="38" y="346"/>
                  </a:lnTo>
                  <a:lnTo>
                    <a:pt x="48" y="384"/>
                  </a:lnTo>
                  <a:lnTo>
                    <a:pt x="57" y="420"/>
                  </a:lnTo>
                  <a:lnTo>
                    <a:pt x="68" y="456"/>
                  </a:lnTo>
                  <a:lnTo>
                    <a:pt x="80" y="493"/>
                  </a:lnTo>
                  <a:lnTo>
                    <a:pt x="93" y="528"/>
                  </a:lnTo>
                  <a:lnTo>
                    <a:pt x="105" y="563"/>
                  </a:lnTo>
                  <a:lnTo>
                    <a:pt x="120" y="597"/>
                  </a:lnTo>
                  <a:lnTo>
                    <a:pt x="135" y="631"/>
                  </a:lnTo>
                  <a:lnTo>
                    <a:pt x="151" y="665"/>
                  </a:lnTo>
                  <a:lnTo>
                    <a:pt x="167" y="698"/>
                  </a:lnTo>
                  <a:lnTo>
                    <a:pt x="184" y="731"/>
                  </a:lnTo>
                  <a:lnTo>
                    <a:pt x="202" y="763"/>
                  </a:lnTo>
                  <a:lnTo>
                    <a:pt x="222" y="795"/>
                  </a:lnTo>
                  <a:lnTo>
                    <a:pt x="241" y="827"/>
                  </a:lnTo>
                  <a:lnTo>
                    <a:pt x="261" y="858"/>
                  </a:lnTo>
                  <a:lnTo>
                    <a:pt x="282" y="888"/>
                  </a:lnTo>
                  <a:lnTo>
                    <a:pt x="305" y="918"/>
                  </a:lnTo>
                  <a:lnTo>
                    <a:pt x="327" y="947"/>
                  </a:lnTo>
                  <a:lnTo>
                    <a:pt x="350" y="975"/>
                  </a:lnTo>
                  <a:lnTo>
                    <a:pt x="374" y="1004"/>
                  </a:lnTo>
                  <a:lnTo>
                    <a:pt x="397" y="1032"/>
                  </a:lnTo>
                  <a:lnTo>
                    <a:pt x="423" y="1059"/>
                  </a:lnTo>
                  <a:lnTo>
                    <a:pt x="449" y="1085"/>
                  </a:lnTo>
                  <a:lnTo>
                    <a:pt x="475" y="1111"/>
                  </a:lnTo>
                  <a:lnTo>
                    <a:pt x="502" y="1135"/>
                  </a:lnTo>
                  <a:lnTo>
                    <a:pt x="530" y="1160"/>
                  </a:lnTo>
                  <a:lnTo>
                    <a:pt x="557" y="1183"/>
                  </a:lnTo>
                  <a:lnTo>
                    <a:pt x="586" y="1207"/>
                  </a:lnTo>
                  <a:lnTo>
                    <a:pt x="616" y="1229"/>
                  </a:lnTo>
                  <a:lnTo>
                    <a:pt x="646" y="1252"/>
                  </a:lnTo>
                  <a:lnTo>
                    <a:pt x="676" y="1272"/>
                  </a:lnTo>
                  <a:lnTo>
                    <a:pt x="707" y="1292"/>
                  </a:lnTo>
                  <a:lnTo>
                    <a:pt x="738" y="1312"/>
                  </a:lnTo>
                  <a:lnTo>
                    <a:pt x="770" y="1330"/>
                  </a:lnTo>
                  <a:lnTo>
                    <a:pt x="803" y="1349"/>
                  </a:lnTo>
                  <a:lnTo>
                    <a:pt x="836" y="1367"/>
                  </a:lnTo>
                  <a:lnTo>
                    <a:pt x="869" y="1383"/>
                  </a:lnTo>
                  <a:lnTo>
                    <a:pt x="902" y="1399"/>
                  </a:lnTo>
                  <a:lnTo>
                    <a:pt x="937" y="1414"/>
                  </a:lnTo>
                  <a:lnTo>
                    <a:pt x="971" y="1427"/>
                  </a:lnTo>
                  <a:lnTo>
                    <a:pt x="1006" y="1441"/>
                  </a:lnTo>
                  <a:lnTo>
                    <a:pt x="1041" y="1453"/>
                  </a:lnTo>
                  <a:lnTo>
                    <a:pt x="1078" y="1465"/>
                  </a:lnTo>
                  <a:lnTo>
                    <a:pt x="1114" y="1475"/>
                  </a:lnTo>
                  <a:lnTo>
                    <a:pt x="1150" y="1486"/>
                  </a:lnTo>
                  <a:lnTo>
                    <a:pt x="1187" y="1495"/>
                  </a:lnTo>
                  <a:lnTo>
                    <a:pt x="1225" y="1503"/>
                  </a:lnTo>
                  <a:lnTo>
                    <a:pt x="1262" y="1511"/>
                  </a:lnTo>
                  <a:lnTo>
                    <a:pt x="1300" y="1516"/>
                  </a:lnTo>
                  <a:lnTo>
                    <a:pt x="1338" y="1522"/>
                  </a:lnTo>
                  <a:lnTo>
                    <a:pt x="1377" y="1527"/>
                  </a:lnTo>
                  <a:lnTo>
                    <a:pt x="1416" y="1530"/>
                  </a:lnTo>
                  <a:lnTo>
                    <a:pt x="1455" y="1532"/>
                  </a:lnTo>
                  <a:lnTo>
                    <a:pt x="1494" y="1534"/>
                  </a:lnTo>
                  <a:lnTo>
                    <a:pt x="1534" y="1534"/>
                  </a:lnTo>
                  <a:lnTo>
                    <a:pt x="1534" y="1534"/>
                  </a:lnTo>
                  <a:lnTo>
                    <a:pt x="1573" y="1534"/>
                  </a:lnTo>
                  <a:lnTo>
                    <a:pt x="1613" y="1532"/>
                  </a:lnTo>
                  <a:lnTo>
                    <a:pt x="1651" y="1530"/>
                  </a:lnTo>
                  <a:lnTo>
                    <a:pt x="1691" y="1527"/>
                  </a:lnTo>
                  <a:lnTo>
                    <a:pt x="1729" y="1522"/>
                  </a:lnTo>
                  <a:lnTo>
                    <a:pt x="1767" y="1516"/>
                  </a:lnTo>
                  <a:lnTo>
                    <a:pt x="1805" y="1511"/>
                  </a:lnTo>
                  <a:lnTo>
                    <a:pt x="1843" y="1503"/>
                  </a:lnTo>
                  <a:lnTo>
                    <a:pt x="1880" y="1495"/>
                  </a:lnTo>
                  <a:lnTo>
                    <a:pt x="1917" y="1486"/>
                  </a:lnTo>
                  <a:lnTo>
                    <a:pt x="1954" y="1475"/>
                  </a:lnTo>
                  <a:lnTo>
                    <a:pt x="1990" y="1465"/>
                  </a:lnTo>
                  <a:lnTo>
                    <a:pt x="2025" y="1453"/>
                  </a:lnTo>
                  <a:lnTo>
                    <a:pt x="2062" y="1441"/>
                  </a:lnTo>
                  <a:lnTo>
                    <a:pt x="2096" y="1427"/>
                  </a:lnTo>
                  <a:lnTo>
                    <a:pt x="2131" y="1414"/>
                  </a:lnTo>
                  <a:lnTo>
                    <a:pt x="2165" y="1399"/>
                  </a:lnTo>
                  <a:lnTo>
                    <a:pt x="2199" y="1383"/>
                  </a:lnTo>
                  <a:lnTo>
                    <a:pt x="2232" y="1367"/>
                  </a:lnTo>
                  <a:lnTo>
                    <a:pt x="2265" y="1349"/>
                  </a:lnTo>
                  <a:lnTo>
                    <a:pt x="2297" y="1330"/>
                  </a:lnTo>
                  <a:lnTo>
                    <a:pt x="2329" y="1312"/>
                  </a:lnTo>
                  <a:lnTo>
                    <a:pt x="2360" y="1292"/>
                  </a:lnTo>
                  <a:lnTo>
                    <a:pt x="2391" y="1272"/>
                  </a:lnTo>
                  <a:lnTo>
                    <a:pt x="2422" y="1252"/>
                  </a:lnTo>
                  <a:lnTo>
                    <a:pt x="2452" y="1229"/>
                  </a:lnTo>
                  <a:lnTo>
                    <a:pt x="2481" y="1207"/>
                  </a:lnTo>
                  <a:lnTo>
                    <a:pt x="2509" y="1183"/>
                  </a:lnTo>
                  <a:lnTo>
                    <a:pt x="2537" y="1160"/>
                  </a:lnTo>
                  <a:lnTo>
                    <a:pt x="2565" y="1135"/>
                  </a:lnTo>
                  <a:lnTo>
                    <a:pt x="2593" y="1111"/>
                  </a:lnTo>
                  <a:lnTo>
                    <a:pt x="2618" y="1085"/>
                  </a:lnTo>
                  <a:lnTo>
                    <a:pt x="2644" y="1059"/>
                  </a:lnTo>
                  <a:lnTo>
                    <a:pt x="2669" y="1032"/>
                  </a:lnTo>
                  <a:lnTo>
                    <a:pt x="2694" y="1004"/>
                  </a:lnTo>
                  <a:lnTo>
                    <a:pt x="2717" y="975"/>
                  </a:lnTo>
                  <a:lnTo>
                    <a:pt x="2741" y="947"/>
                  </a:lnTo>
                  <a:lnTo>
                    <a:pt x="2763" y="918"/>
                  </a:lnTo>
                  <a:lnTo>
                    <a:pt x="2784" y="888"/>
                  </a:lnTo>
                  <a:lnTo>
                    <a:pt x="2806" y="858"/>
                  </a:lnTo>
                  <a:lnTo>
                    <a:pt x="2826" y="827"/>
                  </a:lnTo>
                  <a:lnTo>
                    <a:pt x="2845" y="795"/>
                  </a:lnTo>
                  <a:lnTo>
                    <a:pt x="2864" y="763"/>
                  </a:lnTo>
                  <a:lnTo>
                    <a:pt x="2883" y="731"/>
                  </a:lnTo>
                  <a:lnTo>
                    <a:pt x="2900" y="698"/>
                  </a:lnTo>
                  <a:lnTo>
                    <a:pt x="2917" y="665"/>
                  </a:lnTo>
                  <a:lnTo>
                    <a:pt x="2933" y="631"/>
                  </a:lnTo>
                  <a:lnTo>
                    <a:pt x="2948" y="597"/>
                  </a:lnTo>
                  <a:lnTo>
                    <a:pt x="2961" y="563"/>
                  </a:lnTo>
                  <a:lnTo>
                    <a:pt x="2974" y="528"/>
                  </a:lnTo>
                  <a:lnTo>
                    <a:pt x="2987" y="493"/>
                  </a:lnTo>
                  <a:lnTo>
                    <a:pt x="2999" y="456"/>
                  </a:lnTo>
                  <a:lnTo>
                    <a:pt x="3009" y="420"/>
                  </a:lnTo>
                  <a:lnTo>
                    <a:pt x="3019" y="384"/>
                  </a:lnTo>
                  <a:lnTo>
                    <a:pt x="3029" y="346"/>
                  </a:lnTo>
                  <a:lnTo>
                    <a:pt x="3037" y="309"/>
                  </a:lnTo>
                  <a:lnTo>
                    <a:pt x="3043" y="272"/>
                  </a:lnTo>
                  <a:lnTo>
                    <a:pt x="3050" y="233"/>
                  </a:lnTo>
                  <a:lnTo>
                    <a:pt x="3055" y="195"/>
                  </a:lnTo>
                  <a:lnTo>
                    <a:pt x="3059" y="157"/>
                  </a:lnTo>
                  <a:lnTo>
                    <a:pt x="3064" y="118"/>
                  </a:lnTo>
                  <a:lnTo>
                    <a:pt x="3066" y="79"/>
                  </a:lnTo>
                  <a:lnTo>
                    <a:pt x="3067" y="39"/>
                  </a:lnTo>
                  <a:lnTo>
                    <a:pt x="3068" y="0"/>
                  </a:lnTo>
                  <a:lnTo>
                    <a:pt x="2691" y="0"/>
                  </a:lnTo>
                  <a:lnTo>
                    <a:pt x="2691" y="0"/>
                  </a:lnTo>
                  <a:lnTo>
                    <a:pt x="2691" y="30"/>
                  </a:lnTo>
                  <a:lnTo>
                    <a:pt x="2690" y="60"/>
                  </a:lnTo>
                  <a:lnTo>
                    <a:pt x="2687" y="90"/>
                  </a:lnTo>
                  <a:lnTo>
                    <a:pt x="2685" y="118"/>
                  </a:lnTo>
                  <a:lnTo>
                    <a:pt x="2682" y="147"/>
                  </a:lnTo>
                  <a:lnTo>
                    <a:pt x="2678" y="176"/>
                  </a:lnTo>
                  <a:lnTo>
                    <a:pt x="2672" y="205"/>
                  </a:lnTo>
                  <a:lnTo>
                    <a:pt x="2667" y="233"/>
                  </a:lnTo>
                  <a:lnTo>
                    <a:pt x="2661" y="261"/>
                  </a:lnTo>
                  <a:lnTo>
                    <a:pt x="2654" y="289"/>
                  </a:lnTo>
                  <a:lnTo>
                    <a:pt x="2647" y="317"/>
                  </a:lnTo>
                  <a:lnTo>
                    <a:pt x="2638" y="344"/>
                  </a:lnTo>
                  <a:lnTo>
                    <a:pt x="2630" y="371"/>
                  </a:lnTo>
                  <a:lnTo>
                    <a:pt x="2620" y="398"/>
                  </a:lnTo>
                  <a:lnTo>
                    <a:pt x="2611" y="424"/>
                  </a:lnTo>
                  <a:lnTo>
                    <a:pt x="2600" y="451"/>
                  </a:lnTo>
                  <a:lnTo>
                    <a:pt x="2588" y="477"/>
                  </a:lnTo>
                  <a:lnTo>
                    <a:pt x="2577" y="502"/>
                  </a:lnTo>
                  <a:lnTo>
                    <a:pt x="2565" y="527"/>
                  </a:lnTo>
                  <a:lnTo>
                    <a:pt x="2551" y="551"/>
                  </a:lnTo>
                  <a:lnTo>
                    <a:pt x="2537" y="576"/>
                  </a:lnTo>
                  <a:lnTo>
                    <a:pt x="2523" y="600"/>
                  </a:lnTo>
                  <a:lnTo>
                    <a:pt x="2508" y="624"/>
                  </a:lnTo>
                  <a:lnTo>
                    <a:pt x="2493" y="647"/>
                  </a:lnTo>
                  <a:lnTo>
                    <a:pt x="2477" y="669"/>
                  </a:lnTo>
                  <a:lnTo>
                    <a:pt x="2461" y="693"/>
                  </a:lnTo>
                  <a:lnTo>
                    <a:pt x="2444" y="714"/>
                  </a:lnTo>
                  <a:lnTo>
                    <a:pt x="2426" y="737"/>
                  </a:lnTo>
                  <a:lnTo>
                    <a:pt x="2409" y="757"/>
                  </a:lnTo>
                  <a:lnTo>
                    <a:pt x="2390" y="778"/>
                  </a:lnTo>
                  <a:lnTo>
                    <a:pt x="2372" y="798"/>
                  </a:lnTo>
                  <a:lnTo>
                    <a:pt x="2352" y="819"/>
                  </a:lnTo>
                  <a:lnTo>
                    <a:pt x="2332" y="838"/>
                  </a:lnTo>
                  <a:lnTo>
                    <a:pt x="2312" y="857"/>
                  </a:lnTo>
                  <a:lnTo>
                    <a:pt x="2291" y="875"/>
                  </a:lnTo>
                  <a:lnTo>
                    <a:pt x="2270" y="893"/>
                  </a:lnTo>
                  <a:lnTo>
                    <a:pt x="2248" y="910"/>
                  </a:lnTo>
                  <a:lnTo>
                    <a:pt x="2226" y="927"/>
                  </a:lnTo>
                  <a:lnTo>
                    <a:pt x="2203" y="943"/>
                  </a:lnTo>
                  <a:lnTo>
                    <a:pt x="2181" y="959"/>
                  </a:lnTo>
                  <a:lnTo>
                    <a:pt x="2158" y="975"/>
                  </a:lnTo>
                  <a:lnTo>
                    <a:pt x="2134" y="989"/>
                  </a:lnTo>
                  <a:lnTo>
                    <a:pt x="2110" y="1004"/>
                  </a:lnTo>
                  <a:lnTo>
                    <a:pt x="2085" y="1018"/>
                  </a:lnTo>
                  <a:lnTo>
                    <a:pt x="2061" y="1031"/>
                  </a:lnTo>
                  <a:lnTo>
                    <a:pt x="2035" y="1044"/>
                  </a:lnTo>
                  <a:lnTo>
                    <a:pt x="2009" y="1055"/>
                  </a:lnTo>
                  <a:lnTo>
                    <a:pt x="1984" y="1066"/>
                  </a:lnTo>
                  <a:lnTo>
                    <a:pt x="1958" y="1077"/>
                  </a:lnTo>
                  <a:lnTo>
                    <a:pt x="1932" y="1087"/>
                  </a:lnTo>
                  <a:lnTo>
                    <a:pt x="1905" y="1097"/>
                  </a:lnTo>
                  <a:lnTo>
                    <a:pt x="1878" y="1105"/>
                  </a:lnTo>
                  <a:lnTo>
                    <a:pt x="1851" y="1113"/>
                  </a:lnTo>
                  <a:lnTo>
                    <a:pt x="1823" y="1120"/>
                  </a:lnTo>
                  <a:lnTo>
                    <a:pt x="1795" y="1128"/>
                  </a:lnTo>
                  <a:lnTo>
                    <a:pt x="1766" y="1134"/>
                  </a:lnTo>
                  <a:lnTo>
                    <a:pt x="1739" y="1140"/>
                  </a:lnTo>
                  <a:lnTo>
                    <a:pt x="1710" y="1144"/>
                  </a:lnTo>
                  <a:lnTo>
                    <a:pt x="1681" y="1148"/>
                  </a:lnTo>
                  <a:lnTo>
                    <a:pt x="1652" y="1151"/>
                  </a:lnTo>
                  <a:lnTo>
                    <a:pt x="1622" y="1153"/>
                  </a:lnTo>
                  <a:lnTo>
                    <a:pt x="1594" y="1156"/>
                  </a:lnTo>
                  <a:lnTo>
                    <a:pt x="1564" y="1157"/>
                  </a:lnTo>
                  <a:lnTo>
                    <a:pt x="1534" y="1158"/>
                  </a:lnTo>
                  <a:lnTo>
                    <a:pt x="1534" y="1158"/>
                  </a:lnTo>
                  <a:close/>
                </a:path>
              </a:pathLst>
            </a:custGeom>
            <a:solidFill>
              <a:srgbClr val="2D74B1"/>
            </a:solidFill>
            <a:ln>
              <a:noFill/>
            </a:ln>
            <a:effectLst>
              <a:outerShdw blurRad="76200" dist="38100" dir="5400000" sx="101000" sy="101000" algn="t" rotWithShape="0">
                <a:prstClr val="black">
                  <a:alpha val="39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: Shape 7"/>
            <p:cNvSpPr/>
            <p:nvPr>
              <p:custDataLst>
                <p:tags r:id="rId17"/>
              </p:custDataLst>
            </p:nvPr>
          </p:nvSpPr>
          <p:spPr bwMode="auto">
            <a:xfrm>
              <a:off x="5569241" y="2357250"/>
              <a:ext cx="1795314" cy="897365"/>
            </a:xfrm>
            <a:custGeom>
              <a:avLst/>
              <a:gdLst>
                <a:gd name="T0" fmla="*/ 1624 w 3069"/>
                <a:gd name="T1" fmla="*/ 381 h 1534"/>
                <a:gd name="T2" fmla="*/ 1768 w 3069"/>
                <a:gd name="T3" fmla="*/ 400 h 1534"/>
                <a:gd name="T4" fmla="*/ 1906 w 3069"/>
                <a:gd name="T5" fmla="*/ 437 h 1534"/>
                <a:gd name="T6" fmla="*/ 2036 w 3069"/>
                <a:gd name="T7" fmla="*/ 490 h 1534"/>
                <a:gd name="T8" fmla="*/ 2159 w 3069"/>
                <a:gd name="T9" fmla="*/ 559 h 1534"/>
                <a:gd name="T10" fmla="*/ 2271 w 3069"/>
                <a:gd name="T11" fmla="*/ 641 h 1534"/>
                <a:gd name="T12" fmla="*/ 2372 w 3069"/>
                <a:gd name="T13" fmla="*/ 736 h 1534"/>
                <a:gd name="T14" fmla="*/ 2462 w 3069"/>
                <a:gd name="T15" fmla="*/ 841 h 1534"/>
                <a:gd name="T16" fmla="*/ 2538 w 3069"/>
                <a:gd name="T17" fmla="*/ 958 h 1534"/>
                <a:gd name="T18" fmla="*/ 2601 w 3069"/>
                <a:gd name="T19" fmla="*/ 1083 h 1534"/>
                <a:gd name="T20" fmla="*/ 2648 w 3069"/>
                <a:gd name="T21" fmla="*/ 1217 h 1534"/>
                <a:gd name="T22" fmla="*/ 2679 w 3069"/>
                <a:gd name="T23" fmla="*/ 1358 h 1534"/>
                <a:gd name="T24" fmla="*/ 2692 w 3069"/>
                <a:gd name="T25" fmla="*/ 1504 h 1534"/>
                <a:gd name="T26" fmla="*/ 3067 w 3069"/>
                <a:gd name="T27" fmla="*/ 1455 h 1534"/>
                <a:gd name="T28" fmla="*/ 3045 w 3069"/>
                <a:gd name="T29" fmla="*/ 1262 h 1534"/>
                <a:gd name="T30" fmla="*/ 3000 w 3069"/>
                <a:gd name="T31" fmla="*/ 1078 h 1534"/>
                <a:gd name="T32" fmla="*/ 2933 w 3069"/>
                <a:gd name="T33" fmla="*/ 903 h 1534"/>
                <a:gd name="T34" fmla="*/ 2846 w 3069"/>
                <a:gd name="T35" fmla="*/ 739 h 1534"/>
                <a:gd name="T36" fmla="*/ 2742 w 3069"/>
                <a:gd name="T37" fmla="*/ 587 h 1534"/>
                <a:gd name="T38" fmla="*/ 2619 w 3069"/>
                <a:gd name="T39" fmla="*/ 449 h 1534"/>
                <a:gd name="T40" fmla="*/ 2482 w 3069"/>
                <a:gd name="T41" fmla="*/ 327 h 1534"/>
                <a:gd name="T42" fmla="*/ 2330 w 3069"/>
                <a:gd name="T43" fmla="*/ 222 h 1534"/>
                <a:gd name="T44" fmla="*/ 2166 w 3069"/>
                <a:gd name="T45" fmla="*/ 135 h 1534"/>
                <a:gd name="T46" fmla="*/ 1990 w 3069"/>
                <a:gd name="T47" fmla="*/ 69 h 1534"/>
                <a:gd name="T48" fmla="*/ 1806 w 3069"/>
                <a:gd name="T49" fmla="*/ 23 h 1534"/>
                <a:gd name="T50" fmla="*/ 1614 w 3069"/>
                <a:gd name="T51" fmla="*/ 2 h 1534"/>
                <a:gd name="T52" fmla="*/ 1455 w 3069"/>
                <a:gd name="T53" fmla="*/ 2 h 1534"/>
                <a:gd name="T54" fmla="*/ 1263 w 3069"/>
                <a:gd name="T55" fmla="*/ 23 h 1534"/>
                <a:gd name="T56" fmla="*/ 1079 w 3069"/>
                <a:gd name="T57" fmla="*/ 69 h 1534"/>
                <a:gd name="T58" fmla="*/ 903 w 3069"/>
                <a:gd name="T59" fmla="*/ 135 h 1534"/>
                <a:gd name="T60" fmla="*/ 739 w 3069"/>
                <a:gd name="T61" fmla="*/ 222 h 1534"/>
                <a:gd name="T62" fmla="*/ 587 w 3069"/>
                <a:gd name="T63" fmla="*/ 327 h 1534"/>
                <a:gd name="T64" fmla="*/ 450 w 3069"/>
                <a:gd name="T65" fmla="*/ 449 h 1534"/>
                <a:gd name="T66" fmla="*/ 327 w 3069"/>
                <a:gd name="T67" fmla="*/ 587 h 1534"/>
                <a:gd name="T68" fmla="*/ 223 w 3069"/>
                <a:gd name="T69" fmla="*/ 739 h 1534"/>
                <a:gd name="T70" fmla="*/ 135 w 3069"/>
                <a:gd name="T71" fmla="*/ 903 h 1534"/>
                <a:gd name="T72" fmla="*/ 69 w 3069"/>
                <a:gd name="T73" fmla="*/ 1078 h 1534"/>
                <a:gd name="T74" fmla="*/ 25 w 3069"/>
                <a:gd name="T75" fmla="*/ 1262 h 1534"/>
                <a:gd name="T76" fmla="*/ 2 w 3069"/>
                <a:gd name="T77" fmla="*/ 1455 h 1534"/>
                <a:gd name="T78" fmla="*/ 377 w 3069"/>
                <a:gd name="T79" fmla="*/ 1504 h 1534"/>
                <a:gd name="T80" fmla="*/ 390 w 3069"/>
                <a:gd name="T81" fmla="*/ 1358 h 1534"/>
                <a:gd name="T82" fmla="*/ 421 w 3069"/>
                <a:gd name="T83" fmla="*/ 1217 h 1534"/>
                <a:gd name="T84" fmla="*/ 468 w 3069"/>
                <a:gd name="T85" fmla="*/ 1083 h 1534"/>
                <a:gd name="T86" fmla="*/ 531 w 3069"/>
                <a:gd name="T87" fmla="*/ 958 h 1534"/>
                <a:gd name="T88" fmla="*/ 608 w 3069"/>
                <a:gd name="T89" fmla="*/ 841 h 1534"/>
                <a:gd name="T90" fmla="*/ 697 w 3069"/>
                <a:gd name="T91" fmla="*/ 736 h 1534"/>
                <a:gd name="T92" fmla="*/ 798 w 3069"/>
                <a:gd name="T93" fmla="*/ 641 h 1534"/>
                <a:gd name="T94" fmla="*/ 910 w 3069"/>
                <a:gd name="T95" fmla="*/ 559 h 1534"/>
                <a:gd name="T96" fmla="*/ 1033 w 3069"/>
                <a:gd name="T97" fmla="*/ 490 h 1534"/>
                <a:gd name="T98" fmla="*/ 1163 w 3069"/>
                <a:gd name="T99" fmla="*/ 437 h 1534"/>
                <a:gd name="T100" fmla="*/ 1302 w 3069"/>
                <a:gd name="T101" fmla="*/ 400 h 1534"/>
                <a:gd name="T102" fmla="*/ 1446 w 3069"/>
                <a:gd name="T103" fmla="*/ 38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69" h="1534">
                  <a:moveTo>
                    <a:pt x="1534" y="376"/>
                  </a:moveTo>
                  <a:lnTo>
                    <a:pt x="1534" y="376"/>
                  </a:lnTo>
                  <a:lnTo>
                    <a:pt x="1564" y="377"/>
                  </a:lnTo>
                  <a:lnTo>
                    <a:pt x="1594" y="378"/>
                  </a:lnTo>
                  <a:lnTo>
                    <a:pt x="1624" y="381"/>
                  </a:lnTo>
                  <a:lnTo>
                    <a:pt x="1652" y="383"/>
                  </a:lnTo>
                  <a:lnTo>
                    <a:pt x="1682" y="386"/>
                  </a:lnTo>
                  <a:lnTo>
                    <a:pt x="1711" y="390"/>
                  </a:lnTo>
                  <a:lnTo>
                    <a:pt x="1740" y="394"/>
                  </a:lnTo>
                  <a:lnTo>
                    <a:pt x="1768" y="400"/>
                  </a:lnTo>
                  <a:lnTo>
                    <a:pt x="1796" y="406"/>
                  </a:lnTo>
                  <a:lnTo>
                    <a:pt x="1824" y="414"/>
                  </a:lnTo>
                  <a:lnTo>
                    <a:pt x="1852" y="421"/>
                  </a:lnTo>
                  <a:lnTo>
                    <a:pt x="1878" y="429"/>
                  </a:lnTo>
                  <a:lnTo>
                    <a:pt x="1906" y="437"/>
                  </a:lnTo>
                  <a:lnTo>
                    <a:pt x="1933" y="447"/>
                  </a:lnTo>
                  <a:lnTo>
                    <a:pt x="1958" y="457"/>
                  </a:lnTo>
                  <a:lnTo>
                    <a:pt x="1985" y="468"/>
                  </a:lnTo>
                  <a:lnTo>
                    <a:pt x="2011" y="479"/>
                  </a:lnTo>
                  <a:lnTo>
                    <a:pt x="2036" y="490"/>
                  </a:lnTo>
                  <a:lnTo>
                    <a:pt x="2062" y="503"/>
                  </a:lnTo>
                  <a:lnTo>
                    <a:pt x="2086" y="516"/>
                  </a:lnTo>
                  <a:lnTo>
                    <a:pt x="2111" y="530"/>
                  </a:lnTo>
                  <a:lnTo>
                    <a:pt x="2134" y="545"/>
                  </a:lnTo>
                  <a:lnTo>
                    <a:pt x="2159" y="559"/>
                  </a:lnTo>
                  <a:lnTo>
                    <a:pt x="2181" y="575"/>
                  </a:lnTo>
                  <a:lnTo>
                    <a:pt x="2205" y="591"/>
                  </a:lnTo>
                  <a:lnTo>
                    <a:pt x="2227" y="607"/>
                  </a:lnTo>
                  <a:lnTo>
                    <a:pt x="2249" y="624"/>
                  </a:lnTo>
                  <a:lnTo>
                    <a:pt x="2271" y="641"/>
                  </a:lnTo>
                  <a:lnTo>
                    <a:pt x="2292" y="659"/>
                  </a:lnTo>
                  <a:lnTo>
                    <a:pt x="2312" y="677"/>
                  </a:lnTo>
                  <a:lnTo>
                    <a:pt x="2333" y="696"/>
                  </a:lnTo>
                  <a:lnTo>
                    <a:pt x="2353" y="715"/>
                  </a:lnTo>
                  <a:lnTo>
                    <a:pt x="2372" y="736"/>
                  </a:lnTo>
                  <a:lnTo>
                    <a:pt x="2391" y="756"/>
                  </a:lnTo>
                  <a:lnTo>
                    <a:pt x="2409" y="777"/>
                  </a:lnTo>
                  <a:lnTo>
                    <a:pt x="2427" y="797"/>
                  </a:lnTo>
                  <a:lnTo>
                    <a:pt x="2445" y="820"/>
                  </a:lnTo>
                  <a:lnTo>
                    <a:pt x="2462" y="841"/>
                  </a:lnTo>
                  <a:lnTo>
                    <a:pt x="2479" y="865"/>
                  </a:lnTo>
                  <a:lnTo>
                    <a:pt x="2495" y="887"/>
                  </a:lnTo>
                  <a:lnTo>
                    <a:pt x="2510" y="910"/>
                  </a:lnTo>
                  <a:lnTo>
                    <a:pt x="2524" y="934"/>
                  </a:lnTo>
                  <a:lnTo>
                    <a:pt x="2538" y="958"/>
                  </a:lnTo>
                  <a:lnTo>
                    <a:pt x="2552" y="983"/>
                  </a:lnTo>
                  <a:lnTo>
                    <a:pt x="2565" y="1007"/>
                  </a:lnTo>
                  <a:lnTo>
                    <a:pt x="2578" y="1032"/>
                  </a:lnTo>
                  <a:lnTo>
                    <a:pt x="2589" y="1057"/>
                  </a:lnTo>
                  <a:lnTo>
                    <a:pt x="2601" y="1083"/>
                  </a:lnTo>
                  <a:lnTo>
                    <a:pt x="2612" y="1110"/>
                  </a:lnTo>
                  <a:lnTo>
                    <a:pt x="2621" y="1136"/>
                  </a:lnTo>
                  <a:lnTo>
                    <a:pt x="2631" y="1163"/>
                  </a:lnTo>
                  <a:lnTo>
                    <a:pt x="2640" y="1190"/>
                  </a:lnTo>
                  <a:lnTo>
                    <a:pt x="2648" y="1217"/>
                  </a:lnTo>
                  <a:lnTo>
                    <a:pt x="2656" y="1245"/>
                  </a:lnTo>
                  <a:lnTo>
                    <a:pt x="2662" y="1273"/>
                  </a:lnTo>
                  <a:lnTo>
                    <a:pt x="2668" y="1301"/>
                  </a:lnTo>
                  <a:lnTo>
                    <a:pt x="2674" y="1329"/>
                  </a:lnTo>
                  <a:lnTo>
                    <a:pt x="2679" y="1358"/>
                  </a:lnTo>
                  <a:lnTo>
                    <a:pt x="2682" y="1387"/>
                  </a:lnTo>
                  <a:lnTo>
                    <a:pt x="2685" y="1416"/>
                  </a:lnTo>
                  <a:lnTo>
                    <a:pt x="2689" y="1444"/>
                  </a:lnTo>
                  <a:lnTo>
                    <a:pt x="2691" y="1474"/>
                  </a:lnTo>
                  <a:lnTo>
                    <a:pt x="2692" y="1504"/>
                  </a:lnTo>
                  <a:lnTo>
                    <a:pt x="2692" y="1534"/>
                  </a:lnTo>
                  <a:lnTo>
                    <a:pt x="3069" y="1534"/>
                  </a:lnTo>
                  <a:lnTo>
                    <a:pt x="3069" y="1534"/>
                  </a:lnTo>
                  <a:lnTo>
                    <a:pt x="3068" y="1495"/>
                  </a:lnTo>
                  <a:lnTo>
                    <a:pt x="3067" y="1455"/>
                  </a:lnTo>
                  <a:lnTo>
                    <a:pt x="3064" y="1416"/>
                  </a:lnTo>
                  <a:lnTo>
                    <a:pt x="3061" y="1377"/>
                  </a:lnTo>
                  <a:lnTo>
                    <a:pt x="3056" y="1339"/>
                  </a:lnTo>
                  <a:lnTo>
                    <a:pt x="3051" y="1301"/>
                  </a:lnTo>
                  <a:lnTo>
                    <a:pt x="3045" y="1262"/>
                  </a:lnTo>
                  <a:lnTo>
                    <a:pt x="3037" y="1225"/>
                  </a:lnTo>
                  <a:lnTo>
                    <a:pt x="3030" y="1188"/>
                  </a:lnTo>
                  <a:lnTo>
                    <a:pt x="3020" y="1150"/>
                  </a:lnTo>
                  <a:lnTo>
                    <a:pt x="3011" y="1114"/>
                  </a:lnTo>
                  <a:lnTo>
                    <a:pt x="3000" y="1078"/>
                  </a:lnTo>
                  <a:lnTo>
                    <a:pt x="2988" y="1041"/>
                  </a:lnTo>
                  <a:lnTo>
                    <a:pt x="2975" y="1006"/>
                  </a:lnTo>
                  <a:lnTo>
                    <a:pt x="2963" y="971"/>
                  </a:lnTo>
                  <a:lnTo>
                    <a:pt x="2948" y="937"/>
                  </a:lnTo>
                  <a:lnTo>
                    <a:pt x="2933" y="903"/>
                  </a:lnTo>
                  <a:lnTo>
                    <a:pt x="2918" y="869"/>
                  </a:lnTo>
                  <a:lnTo>
                    <a:pt x="2901" y="836"/>
                  </a:lnTo>
                  <a:lnTo>
                    <a:pt x="2884" y="803"/>
                  </a:lnTo>
                  <a:lnTo>
                    <a:pt x="2866" y="771"/>
                  </a:lnTo>
                  <a:lnTo>
                    <a:pt x="2846" y="739"/>
                  </a:lnTo>
                  <a:lnTo>
                    <a:pt x="2827" y="707"/>
                  </a:lnTo>
                  <a:lnTo>
                    <a:pt x="2807" y="676"/>
                  </a:lnTo>
                  <a:lnTo>
                    <a:pt x="2786" y="646"/>
                  </a:lnTo>
                  <a:lnTo>
                    <a:pt x="2764" y="616"/>
                  </a:lnTo>
                  <a:lnTo>
                    <a:pt x="2742" y="587"/>
                  </a:lnTo>
                  <a:lnTo>
                    <a:pt x="2718" y="559"/>
                  </a:lnTo>
                  <a:lnTo>
                    <a:pt x="2695" y="530"/>
                  </a:lnTo>
                  <a:lnTo>
                    <a:pt x="2671" y="502"/>
                  </a:lnTo>
                  <a:lnTo>
                    <a:pt x="2645" y="475"/>
                  </a:lnTo>
                  <a:lnTo>
                    <a:pt x="2619" y="449"/>
                  </a:lnTo>
                  <a:lnTo>
                    <a:pt x="2593" y="423"/>
                  </a:lnTo>
                  <a:lnTo>
                    <a:pt x="2566" y="399"/>
                  </a:lnTo>
                  <a:lnTo>
                    <a:pt x="2538" y="374"/>
                  </a:lnTo>
                  <a:lnTo>
                    <a:pt x="2511" y="351"/>
                  </a:lnTo>
                  <a:lnTo>
                    <a:pt x="2482" y="327"/>
                  </a:lnTo>
                  <a:lnTo>
                    <a:pt x="2452" y="305"/>
                  </a:lnTo>
                  <a:lnTo>
                    <a:pt x="2423" y="282"/>
                  </a:lnTo>
                  <a:lnTo>
                    <a:pt x="2392" y="262"/>
                  </a:lnTo>
                  <a:lnTo>
                    <a:pt x="2361" y="242"/>
                  </a:lnTo>
                  <a:lnTo>
                    <a:pt x="2330" y="222"/>
                  </a:lnTo>
                  <a:lnTo>
                    <a:pt x="2298" y="204"/>
                  </a:lnTo>
                  <a:lnTo>
                    <a:pt x="2265" y="185"/>
                  </a:lnTo>
                  <a:lnTo>
                    <a:pt x="2233" y="167"/>
                  </a:lnTo>
                  <a:lnTo>
                    <a:pt x="2199" y="151"/>
                  </a:lnTo>
                  <a:lnTo>
                    <a:pt x="2166" y="135"/>
                  </a:lnTo>
                  <a:lnTo>
                    <a:pt x="2132" y="120"/>
                  </a:lnTo>
                  <a:lnTo>
                    <a:pt x="2097" y="107"/>
                  </a:lnTo>
                  <a:lnTo>
                    <a:pt x="2062" y="93"/>
                  </a:lnTo>
                  <a:lnTo>
                    <a:pt x="2027" y="81"/>
                  </a:lnTo>
                  <a:lnTo>
                    <a:pt x="1990" y="69"/>
                  </a:lnTo>
                  <a:lnTo>
                    <a:pt x="1954" y="59"/>
                  </a:lnTo>
                  <a:lnTo>
                    <a:pt x="1918" y="48"/>
                  </a:lnTo>
                  <a:lnTo>
                    <a:pt x="1881" y="39"/>
                  </a:lnTo>
                  <a:lnTo>
                    <a:pt x="1843" y="31"/>
                  </a:lnTo>
                  <a:lnTo>
                    <a:pt x="1806" y="23"/>
                  </a:lnTo>
                  <a:lnTo>
                    <a:pt x="1769" y="18"/>
                  </a:lnTo>
                  <a:lnTo>
                    <a:pt x="1730" y="12"/>
                  </a:lnTo>
                  <a:lnTo>
                    <a:pt x="1692" y="7"/>
                  </a:lnTo>
                  <a:lnTo>
                    <a:pt x="1652" y="4"/>
                  </a:lnTo>
                  <a:lnTo>
                    <a:pt x="1614" y="2"/>
                  </a:lnTo>
                  <a:lnTo>
                    <a:pt x="1575" y="0"/>
                  </a:lnTo>
                  <a:lnTo>
                    <a:pt x="1534" y="0"/>
                  </a:lnTo>
                  <a:lnTo>
                    <a:pt x="1534" y="0"/>
                  </a:lnTo>
                  <a:lnTo>
                    <a:pt x="1495" y="0"/>
                  </a:lnTo>
                  <a:lnTo>
                    <a:pt x="1455" y="2"/>
                  </a:lnTo>
                  <a:lnTo>
                    <a:pt x="1417" y="4"/>
                  </a:lnTo>
                  <a:lnTo>
                    <a:pt x="1377" y="7"/>
                  </a:lnTo>
                  <a:lnTo>
                    <a:pt x="1339" y="12"/>
                  </a:lnTo>
                  <a:lnTo>
                    <a:pt x="1301" y="18"/>
                  </a:lnTo>
                  <a:lnTo>
                    <a:pt x="1263" y="23"/>
                  </a:lnTo>
                  <a:lnTo>
                    <a:pt x="1225" y="31"/>
                  </a:lnTo>
                  <a:lnTo>
                    <a:pt x="1188" y="39"/>
                  </a:lnTo>
                  <a:lnTo>
                    <a:pt x="1151" y="48"/>
                  </a:lnTo>
                  <a:lnTo>
                    <a:pt x="1114" y="59"/>
                  </a:lnTo>
                  <a:lnTo>
                    <a:pt x="1079" y="69"/>
                  </a:lnTo>
                  <a:lnTo>
                    <a:pt x="1043" y="81"/>
                  </a:lnTo>
                  <a:lnTo>
                    <a:pt x="1007" y="93"/>
                  </a:lnTo>
                  <a:lnTo>
                    <a:pt x="972" y="107"/>
                  </a:lnTo>
                  <a:lnTo>
                    <a:pt x="937" y="120"/>
                  </a:lnTo>
                  <a:lnTo>
                    <a:pt x="903" y="135"/>
                  </a:lnTo>
                  <a:lnTo>
                    <a:pt x="870" y="151"/>
                  </a:lnTo>
                  <a:lnTo>
                    <a:pt x="836" y="167"/>
                  </a:lnTo>
                  <a:lnTo>
                    <a:pt x="803" y="185"/>
                  </a:lnTo>
                  <a:lnTo>
                    <a:pt x="771" y="204"/>
                  </a:lnTo>
                  <a:lnTo>
                    <a:pt x="739" y="222"/>
                  </a:lnTo>
                  <a:lnTo>
                    <a:pt x="708" y="242"/>
                  </a:lnTo>
                  <a:lnTo>
                    <a:pt x="677" y="262"/>
                  </a:lnTo>
                  <a:lnTo>
                    <a:pt x="646" y="282"/>
                  </a:lnTo>
                  <a:lnTo>
                    <a:pt x="616" y="305"/>
                  </a:lnTo>
                  <a:lnTo>
                    <a:pt x="587" y="327"/>
                  </a:lnTo>
                  <a:lnTo>
                    <a:pt x="559" y="351"/>
                  </a:lnTo>
                  <a:lnTo>
                    <a:pt x="531" y="374"/>
                  </a:lnTo>
                  <a:lnTo>
                    <a:pt x="503" y="399"/>
                  </a:lnTo>
                  <a:lnTo>
                    <a:pt x="477" y="423"/>
                  </a:lnTo>
                  <a:lnTo>
                    <a:pt x="450" y="449"/>
                  </a:lnTo>
                  <a:lnTo>
                    <a:pt x="424" y="475"/>
                  </a:lnTo>
                  <a:lnTo>
                    <a:pt x="399" y="502"/>
                  </a:lnTo>
                  <a:lnTo>
                    <a:pt x="374" y="530"/>
                  </a:lnTo>
                  <a:lnTo>
                    <a:pt x="351" y="559"/>
                  </a:lnTo>
                  <a:lnTo>
                    <a:pt x="327" y="587"/>
                  </a:lnTo>
                  <a:lnTo>
                    <a:pt x="305" y="616"/>
                  </a:lnTo>
                  <a:lnTo>
                    <a:pt x="284" y="646"/>
                  </a:lnTo>
                  <a:lnTo>
                    <a:pt x="262" y="676"/>
                  </a:lnTo>
                  <a:lnTo>
                    <a:pt x="242" y="707"/>
                  </a:lnTo>
                  <a:lnTo>
                    <a:pt x="223" y="739"/>
                  </a:lnTo>
                  <a:lnTo>
                    <a:pt x="204" y="771"/>
                  </a:lnTo>
                  <a:lnTo>
                    <a:pt x="185" y="803"/>
                  </a:lnTo>
                  <a:lnTo>
                    <a:pt x="168" y="836"/>
                  </a:lnTo>
                  <a:lnTo>
                    <a:pt x="151" y="869"/>
                  </a:lnTo>
                  <a:lnTo>
                    <a:pt x="135" y="903"/>
                  </a:lnTo>
                  <a:lnTo>
                    <a:pt x="120" y="937"/>
                  </a:lnTo>
                  <a:lnTo>
                    <a:pt x="107" y="971"/>
                  </a:lnTo>
                  <a:lnTo>
                    <a:pt x="94" y="1006"/>
                  </a:lnTo>
                  <a:lnTo>
                    <a:pt x="81" y="1041"/>
                  </a:lnTo>
                  <a:lnTo>
                    <a:pt x="69" y="1078"/>
                  </a:lnTo>
                  <a:lnTo>
                    <a:pt x="59" y="1114"/>
                  </a:lnTo>
                  <a:lnTo>
                    <a:pt x="49" y="1150"/>
                  </a:lnTo>
                  <a:lnTo>
                    <a:pt x="39" y="1188"/>
                  </a:lnTo>
                  <a:lnTo>
                    <a:pt x="32" y="1225"/>
                  </a:lnTo>
                  <a:lnTo>
                    <a:pt x="25" y="1262"/>
                  </a:lnTo>
                  <a:lnTo>
                    <a:pt x="18" y="1301"/>
                  </a:lnTo>
                  <a:lnTo>
                    <a:pt x="13" y="1339"/>
                  </a:lnTo>
                  <a:lnTo>
                    <a:pt x="9" y="1377"/>
                  </a:lnTo>
                  <a:lnTo>
                    <a:pt x="5" y="1416"/>
                  </a:lnTo>
                  <a:lnTo>
                    <a:pt x="2" y="1455"/>
                  </a:lnTo>
                  <a:lnTo>
                    <a:pt x="1" y="1495"/>
                  </a:lnTo>
                  <a:lnTo>
                    <a:pt x="0" y="1534"/>
                  </a:lnTo>
                  <a:lnTo>
                    <a:pt x="377" y="1534"/>
                  </a:lnTo>
                  <a:lnTo>
                    <a:pt x="377" y="1534"/>
                  </a:lnTo>
                  <a:lnTo>
                    <a:pt x="377" y="1504"/>
                  </a:lnTo>
                  <a:lnTo>
                    <a:pt x="378" y="1474"/>
                  </a:lnTo>
                  <a:lnTo>
                    <a:pt x="381" y="1444"/>
                  </a:lnTo>
                  <a:lnTo>
                    <a:pt x="383" y="1416"/>
                  </a:lnTo>
                  <a:lnTo>
                    <a:pt x="387" y="1387"/>
                  </a:lnTo>
                  <a:lnTo>
                    <a:pt x="390" y="1358"/>
                  </a:lnTo>
                  <a:lnTo>
                    <a:pt x="396" y="1329"/>
                  </a:lnTo>
                  <a:lnTo>
                    <a:pt x="401" y="1301"/>
                  </a:lnTo>
                  <a:lnTo>
                    <a:pt x="407" y="1273"/>
                  </a:lnTo>
                  <a:lnTo>
                    <a:pt x="414" y="1245"/>
                  </a:lnTo>
                  <a:lnTo>
                    <a:pt x="421" y="1217"/>
                  </a:lnTo>
                  <a:lnTo>
                    <a:pt x="430" y="1190"/>
                  </a:lnTo>
                  <a:lnTo>
                    <a:pt x="438" y="1163"/>
                  </a:lnTo>
                  <a:lnTo>
                    <a:pt x="448" y="1136"/>
                  </a:lnTo>
                  <a:lnTo>
                    <a:pt x="457" y="1110"/>
                  </a:lnTo>
                  <a:lnTo>
                    <a:pt x="468" y="1083"/>
                  </a:lnTo>
                  <a:lnTo>
                    <a:pt x="480" y="1057"/>
                  </a:lnTo>
                  <a:lnTo>
                    <a:pt x="491" y="1032"/>
                  </a:lnTo>
                  <a:lnTo>
                    <a:pt x="504" y="1007"/>
                  </a:lnTo>
                  <a:lnTo>
                    <a:pt x="517" y="983"/>
                  </a:lnTo>
                  <a:lnTo>
                    <a:pt x="531" y="958"/>
                  </a:lnTo>
                  <a:lnTo>
                    <a:pt x="545" y="934"/>
                  </a:lnTo>
                  <a:lnTo>
                    <a:pt x="560" y="910"/>
                  </a:lnTo>
                  <a:lnTo>
                    <a:pt x="575" y="887"/>
                  </a:lnTo>
                  <a:lnTo>
                    <a:pt x="591" y="865"/>
                  </a:lnTo>
                  <a:lnTo>
                    <a:pt x="608" y="841"/>
                  </a:lnTo>
                  <a:lnTo>
                    <a:pt x="624" y="820"/>
                  </a:lnTo>
                  <a:lnTo>
                    <a:pt x="642" y="797"/>
                  </a:lnTo>
                  <a:lnTo>
                    <a:pt x="660" y="777"/>
                  </a:lnTo>
                  <a:lnTo>
                    <a:pt x="678" y="756"/>
                  </a:lnTo>
                  <a:lnTo>
                    <a:pt x="697" y="736"/>
                  </a:lnTo>
                  <a:lnTo>
                    <a:pt x="716" y="715"/>
                  </a:lnTo>
                  <a:lnTo>
                    <a:pt x="736" y="696"/>
                  </a:lnTo>
                  <a:lnTo>
                    <a:pt x="757" y="677"/>
                  </a:lnTo>
                  <a:lnTo>
                    <a:pt x="777" y="659"/>
                  </a:lnTo>
                  <a:lnTo>
                    <a:pt x="798" y="641"/>
                  </a:lnTo>
                  <a:lnTo>
                    <a:pt x="820" y="624"/>
                  </a:lnTo>
                  <a:lnTo>
                    <a:pt x="842" y="607"/>
                  </a:lnTo>
                  <a:lnTo>
                    <a:pt x="865" y="591"/>
                  </a:lnTo>
                  <a:lnTo>
                    <a:pt x="887" y="575"/>
                  </a:lnTo>
                  <a:lnTo>
                    <a:pt x="910" y="559"/>
                  </a:lnTo>
                  <a:lnTo>
                    <a:pt x="935" y="545"/>
                  </a:lnTo>
                  <a:lnTo>
                    <a:pt x="958" y="530"/>
                  </a:lnTo>
                  <a:lnTo>
                    <a:pt x="983" y="516"/>
                  </a:lnTo>
                  <a:lnTo>
                    <a:pt x="1007" y="503"/>
                  </a:lnTo>
                  <a:lnTo>
                    <a:pt x="1033" y="490"/>
                  </a:lnTo>
                  <a:lnTo>
                    <a:pt x="1059" y="479"/>
                  </a:lnTo>
                  <a:lnTo>
                    <a:pt x="1084" y="468"/>
                  </a:lnTo>
                  <a:lnTo>
                    <a:pt x="1110" y="457"/>
                  </a:lnTo>
                  <a:lnTo>
                    <a:pt x="1136" y="447"/>
                  </a:lnTo>
                  <a:lnTo>
                    <a:pt x="1163" y="437"/>
                  </a:lnTo>
                  <a:lnTo>
                    <a:pt x="1191" y="429"/>
                  </a:lnTo>
                  <a:lnTo>
                    <a:pt x="1217" y="421"/>
                  </a:lnTo>
                  <a:lnTo>
                    <a:pt x="1245" y="414"/>
                  </a:lnTo>
                  <a:lnTo>
                    <a:pt x="1273" y="406"/>
                  </a:lnTo>
                  <a:lnTo>
                    <a:pt x="1302" y="400"/>
                  </a:lnTo>
                  <a:lnTo>
                    <a:pt x="1329" y="394"/>
                  </a:lnTo>
                  <a:lnTo>
                    <a:pt x="1358" y="390"/>
                  </a:lnTo>
                  <a:lnTo>
                    <a:pt x="1387" y="386"/>
                  </a:lnTo>
                  <a:lnTo>
                    <a:pt x="1416" y="383"/>
                  </a:lnTo>
                  <a:lnTo>
                    <a:pt x="1446" y="381"/>
                  </a:lnTo>
                  <a:lnTo>
                    <a:pt x="1475" y="378"/>
                  </a:lnTo>
                  <a:lnTo>
                    <a:pt x="1504" y="377"/>
                  </a:lnTo>
                  <a:lnTo>
                    <a:pt x="1534" y="376"/>
                  </a:lnTo>
                  <a:lnTo>
                    <a:pt x="1534" y="376"/>
                  </a:lnTo>
                  <a:close/>
                </a:path>
              </a:pathLst>
            </a:custGeom>
            <a:solidFill>
              <a:srgbClr val="006BB6"/>
            </a:solidFill>
            <a:ln>
              <a:noFill/>
            </a:ln>
            <a:effectLst>
              <a:outerShdw blurRad="76200" dist="38100" dir="5400000" sx="101000" sy="101000" algn="t" rotWithShape="0">
                <a:prstClr val="black">
                  <a:alpha val="39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: Shape 24"/>
            <p:cNvSpPr/>
            <p:nvPr>
              <p:custDataLst>
                <p:tags r:id="rId18"/>
              </p:custDataLst>
            </p:nvPr>
          </p:nvSpPr>
          <p:spPr bwMode="auto">
            <a:xfrm>
              <a:off x="3996850" y="3254615"/>
              <a:ext cx="1794729" cy="897365"/>
            </a:xfrm>
            <a:custGeom>
              <a:avLst/>
              <a:gdLst>
                <a:gd name="T0" fmla="*/ 1444 w 3068"/>
                <a:gd name="T1" fmla="*/ 1153 h 1534"/>
                <a:gd name="T2" fmla="*/ 1300 w 3068"/>
                <a:gd name="T3" fmla="*/ 1134 h 1534"/>
                <a:gd name="T4" fmla="*/ 1163 w 3068"/>
                <a:gd name="T5" fmla="*/ 1097 h 1534"/>
                <a:gd name="T6" fmla="*/ 1032 w 3068"/>
                <a:gd name="T7" fmla="*/ 1044 h 1534"/>
                <a:gd name="T8" fmla="*/ 910 w 3068"/>
                <a:gd name="T9" fmla="*/ 975 h 1534"/>
                <a:gd name="T10" fmla="*/ 797 w 3068"/>
                <a:gd name="T11" fmla="*/ 893 h 1534"/>
                <a:gd name="T12" fmla="*/ 696 w 3068"/>
                <a:gd name="T13" fmla="*/ 798 h 1534"/>
                <a:gd name="T14" fmla="*/ 606 w 3068"/>
                <a:gd name="T15" fmla="*/ 693 h 1534"/>
                <a:gd name="T16" fmla="*/ 530 w 3068"/>
                <a:gd name="T17" fmla="*/ 576 h 1534"/>
                <a:gd name="T18" fmla="*/ 467 w 3068"/>
                <a:gd name="T19" fmla="*/ 451 h 1534"/>
                <a:gd name="T20" fmla="*/ 420 w 3068"/>
                <a:gd name="T21" fmla="*/ 317 h 1534"/>
                <a:gd name="T22" fmla="*/ 390 w 3068"/>
                <a:gd name="T23" fmla="*/ 176 h 1534"/>
                <a:gd name="T24" fmla="*/ 376 w 3068"/>
                <a:gd name="T25" fmla="*/ 30 h 1534"/>
                <a:gd name="T26" fmla="*/ 1 w 3068"/>
                <a:gd name="T27" fmla="*/ 79 h 1534"/>
                <a:gd name="T28" fmla="*/ 23 w 3068"/>
                <a:gd name="T29" fmla="*/ 272 h 1534"/>
                <a:gd name="T30" fmla="*/ 68 w 3068"/>
                <a:gd name="T31" fmla="*/ 456 h 1534"/>
                <a:gd name="T32" fmla="*/ 135 w 3068"/>
                <a:gd name="T33" fmla="*/ 631 h 1534"/>
                <a:gd name="T34" fmla="*/ 222 w 3068"/>
                <a:gd name="T35" fmla="*/ 795 h 1534"/>
                <a:gd name="T36" fmla="*/ 327 w 3068"/>
                <a:gd name="T37" fmla="*/ 947 h 1534"/>
                <a:gd name="T38" fmla="*/ 449 w 3068"/>
                <a:gd name="T39" fmla="*/ 1085 h 1534"/>
                <a:gd name="T40" fmla="*/ 586 w 3068"/>
                <a:gd name="T41" fmla="*/ 1207 h 1534"/>
                <a:gd name="T42" fmla="*/ 738 w 3068"/>
                <a:gd name="T43" fmla="*/ 1312 h 1534"/>
                <a:gd name="T44" fmla="*/ 902 w 3068"/>
                <a:gd name="T45" fmla="*/ 1399 h 1534"/>
                <a:gd name="T46" fmla="*/ 1078 w 3068"/>
                <a:gd name="T47" fmla="*/ 1465 h 1534"/>
                <a:gd name="T48" fmla="*/ 1262 w 3068"/>
                <a:gd name="T49" fmla="*/ 1511 h 1534"/>
                <a:gd name="T50" fmla="*/ 1455 w 3068"/>
                <a:gd name="T51" fmla="*/ 1532 h 1534"/>
                <a:gd name="T52" fmla="*/ 1613 w 3068"/>
                <a:gd name="T53" fmla="*/ 1532 h 1534"/>
                <a:gd name="T54" fmla="*/ 1805 w 3068"/>
                <a:gd name="T55" fmla="*/ 1511 h 1534"/>
                <a:gd name="T56" fmla="*/ 1990 w 3068"/>
                <a:gd name="T57" fmla="*/ 1465 h 1534"/>
                <a:gd name="T58" fmla="*/ 2165 w 3068"/>
                <a:gd name="T59" fmla="*/ 1399 h 1534"/>
                <a:gd name="T60" fmla="*/ 2329 w 3068"/>
                <a:gd name="T61" fmla="*/ 1312 h 1534"/>
                <a:gd name="T62" fmla="*/ 2481 w 3068"/>
                <a:gd name="T63" fmla="*/ 1207 h 1534"/>
                <a:gd name="T64" fmla="*/ 2618 w 3068"/>
                <a:gd name="T65" fmla="*/ 1085 h 1534"/>
                <a:gd name="T66" fmla="*/ 2741 w 3068"/>
                <a:gd name="T67" fmla="*/ 947 h 1534"/>
                <a:gd name="T68" fmla="*/ 2845 w 3068"/>
                <a:gd name="T69" fmla="*/ 795 h 1534"/>
                <a:gd name="T70" fmla="*/ 2933 w 3068"/>
                <a:gd name="T71" fmla="*/ 631 h 1534"/>
                <a:gd name="T72" fmla="*/ 2999 w 3068"/>
                <a:gd name="T73" fmla="*/ 456 h 1534"/>
                <a:gd name="T74" fmla="*/ 3043 w 3068"/>
                <a:gd name="T75" fmla="*/ 272 h 1534"/>
                <a:gd name="T76" fmla="*/ 3066 w 3068"/>
                <a:gd name="T77" fmla="*/ 79 h 1534"/>
                <a:gd name="T78" fmla="*/ 2691 w 3068"/>
                <a:gd name="T79" fmla="*/ 30 h 1534"/>
                <a:gd name="T80" fmla="*/ 2678 w 3068"/>
                <a:gd name="T81" fmla="*/ 176 h 1534"/>
                <a:gd name="T82" fmla="*/ 2647 w 3068"/>
                <a:gd name="T83" fmla="*/ 317 h 1534"/>
                <a:gd name="T84" fmla="*/ 2600 w 3068"/>
                <a:gd name="T85" fmla="*/ 451 h 1534"/>
                <a:gd name="T86" fmla="*/ 2537 w 3068"/>
                <a:gd name="T87" fmla="*/ 576 h 1534"/>
                <a:gd name="T88" fmla="*/ 2461 w 3068"/>
                <a:gd name="T89" fmla="*/ 693 h 1534"/>
                <a:gd name="T90" fmla="*/ 2372 w 3068"/>
                <a:gd name="T91" fmla="*/ 798 h 1534"/>
                <a:gd name="T92" fmla="*/ 2270 w 3068"/>
                <a:gd name="T93" fmla="*/ 893 h 1534"/>
                <a:gd name="T94" fmla="*/ 2158 w 3068"/>
                <a:gd name="T95" fmla="*/ 975 h 1534"/>
                <a:gd name="T96" fmla="*/ 2035 w 3068"/>
                <a:gd name="T97" fmla="*/ 1044 h 1534"/>
                <a:gd name="T98" fmla="*/ 1905 w 3068"/>
                <a:gd name="T99" fmla="*/ 1097 h 1534"/>
                <a:gd name="T100" fmla="*/ 1766 w 3068"/>
                <a:gd name="T101" fmla="*/ 1134 h 1534"/>
                <a:gd name="T102" fmla="*/ 1622 w 3068"/>
                <a:gd name="T103" fmla="*/ 1153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68" h="1534">
                  <a:moveTo>
                    <a:pt x="1534" y="1158"/>
                  </a:moveTo>
                  <a:lnTo>
                    <a:pt x="1534" y="1158"/>
                  </a:lnTo>
                  <a:lnTo>
                    <a:pt x="1504" y="1157"/>
                  </a:lnTo>
                  <a:lnTo>
                    <a:pt x="1474" y="1156"/>
                  </a:lnTo>
                  <a:lnTo>
                    <a:pt x="1444" y="1153"/>
                  </a:lnTo>
                  <a:lnTo>
                    <a:pt x="1416" y="1151"/>
                  </a:lnTo>
                  <a:lnTo>
                    <a:pt x="1386" y="1148"/>
                  </a:lnTo>
                  <a:lnTo>
                    <a:pt x="1357" y="1144"/>
                  </a:lnTo>
                  <a:lnTo>
                    <a:pt x="1329" y="1140"/>
                  </a:lnTo>
                  <a:lnTo>
                    <a:pt x="1300" y="1134"/>
                  </a:lnTo>
                  <a:lnTo>
                    <a:pt x="1273" y="1128"/>
                  </a:lnTo>
                  <a:lnTo>
                    <a:pt x="1244" y="1120"/>
                  </a:lnTo>
                  <a:lnTo>
                    <a:pt x="1217" y="1113"/>
                  </a:lnTo>
                  <a:lnTo>
                    <a:pt x="1190" y="1105"/>
                  </a:lnTo>
                  <a:lnTo>
                    <a:pt x="1163" y="1097"/>
                  </a:lnTo>
                  <a:lnTo>
                    <a:pt x="1135" y="1087"/>
                  </a:lnTo>
                  <a:lnTo>
                    <a:pt x="1110" y="1077"/>
                  </a:lnTo>
                  <a:lnTo>
                    <a:pt x="1083" y="1066"/>
                  </a:lnTo>
                  <a:lnTo>
                    <a:pt x="1057" y="1055"/>
                  </a:lnTo>
                  <a:lnTo>
                    <a:pt x="1032" y="1044"/>
                  </a:lnTo>
                  <a:lnTo>
                    <a:pt x="1006" y="1031"/>
                  </a:lnTo>
                  <a:lnTo>
                    <a:pt x="982" y="1018"/>
                  </a:lnTo>
                  <a:lnTo>
                    <a:pt x="957" y="1004"/>
                  </a:lnTo>
                  <a:lnTo>
                    <a:pt x="934" y="989"/>
                  </a:lnTo>
                  <a:lnTo>
                    <a:pt x="910" y="975"/>
                  </a:lnTo>
                  <a:lnTo>
                    <a:pt x="887" y="959"/>
                  </a:lnTo>
                  <a:lnTo>
                    <a:pt x="863" y="943"/>
                  </a:lnTo>
                  <a:lnTo>
                    <a:pt x="841" y="927"/>
                  </a:lnTo>
                  <a:lnTo>
                    <a:pt x="819" y="910"/>
                  </a:lnTo>
                  <a:lnTo>
                    <a:pt x="797" y="893"/>
                  </a:lnTo>
                  <a:lnTo>
                    <a:pt x="776" y="875"/>
                  </a:lnTo>
                  <a:lnTo>
                    <a:pt x="756" y="857"/>
                  </a:lnTo>
                  <a:lnTo>
                    <a:pt x="735" y="838"/>
                  </a:lnTo>
                  <a:lnTo>
                    <a:pt x="715" y="819"/>
                  </a:lnTo>
                  <a:lnTo>
                    <a:pt x="696" y="798"/>
                  </a:lnTo>
                  <a:lnTo>
                    <a:pt x="677" y="778"/>
                  </a:lnTo>
                  <a:lnTo>
                    <a:pt x="659" y="757"/>
                  </a:lnTo>
                  <a:lnTo>
                    <a:pt x="641" y="737"/>
                  </a:lnTo>
                  <a:lnTo>
                    <a:pt x="623" y="714"/>
                  </a:lnTo>
                  <a:lnTo>
                    <a:pt x="606" y="693"/>
                  </a:lnTo>
                  <a:lnTo>
                    <a:pt x="589" y="669"/>
                  </a:lnTo>
                  <a:lnTo>
                    <a:pt x="574" y="647"/>
                  </a:lnTo>
                  <a:lnTo>
                    <a:pt x="558" y="624"/>
                  </a:lnTo>
                  <a:lnTo>
                    <a:pt x="544" y="600"/>
                  </a:lnTo>
                  <a:lnTo>
                    <a:pt x="530" y="576"/>
                  </a:lnTo>
                  <a:lnTo>
                    <a:pt x="516" y="551"/>
                  </a:lnTo>
                  <a:lnTo>
                    <a:pt x="503" y="527"/>
                  </a:lnTo>
                  <a:lnTo>
                    <a:pt x="490" y="502"/>
                  </a:lnTo>
                  <a:lnTo>
                    <a:pt x="479" y="477"/>
                  </a:lnTo>
                  <a:lnTo>
                    <a:pt x="467" y="451"/>
                  </a:lnTo>
                  <a:lnTo>
                    <a:pt x="456" y="424"/>
                  </a:lnTo>
                  <a:lnTo>
                    <a:pt x="447" y="398"/>
                  </a:lnTo>
                  <a:lnTo>
                    <a:pt x="437" y="371"/>
                  </a:lnTo>
                  <a:lnTo>
                    <a:pt x="428" y="344"/>
                  </a:lnTo>
                  <a:lnTo>
                    <a:pt x="420" y="317"/>
                  </a:lnTo>
                  <a:lnTo>
                    <a:pt x="412" y="289"/>
                  </a:lnTo>
                  <a:lnTo>
                    <a:pt x="406" y="261"/>
                  </a:lnTo>
                  <a:lnTo>
                    <a:pt x="400" y="233"/>
                  </a:lnTo>
                  <a:lnTo>
                    <a:pt x="394" y="205"/>
                  </a:lnTo>
                  <a:lnTo>
                    <a:pt x="390" y="176"/>
                  </a:lnTo>
                  <a:lnTo>
                    <a:pt x="386" y="147"/>
                  </a:lnTo>
                  <a:lnTo>
                    <a:pt x="383" y="118"/>
                  </a:lnTo>
                  <a:lnTo>
                    <a:pt x="379" y="90"/>
                  </a:lnTo>
                  <a:lnTo>
                    <a:pt x="378" y="60"/>
                  </a:lnTo>
                  <a:lnTo>
                    <a:pt x="376" y="30"/>
                  </a:lnTo>
                  <a:lnTo>
                    <a:pt x="37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" y="79"/>
                  </a:lnTo>
                  <a:lnTo>
                    <a:pt x="4" y="118"/>
                  </a:lnTo>
                  <a:lnTo>
                    <a:pt x="7" y="157"/>
                  </a:lnTo>
                  <a:lnTo>
                    <a:pt x="12" y="195"/>
                  </a:lnTo>
                  <a:lnTo>
                    <a:pt x="17" y="233"/>
                  </a:lnTo>
                  <a:lnTo>
                    <a:pt x="23" y="272"/>
                  </a:lnTo>
                  <a:lnTo>
                    <a:pt x="31" y="309"/>
                  </a:lnTo>
                  <a:lnTo>
                    <a:pt x="38" y="346"/>
                  </a:lnTo>
                  <a:lnTo>
                    <a:pt x="48" y="384"/>
                  </a:lnTo>
                  <a:lnTo>
                    <a:pt x="57" y="420"/>
                  </a:lnTo>
                  <a:lnTo>
                    <a:pt x="68" y="456"/>
                  </a:lnTo>
                  <a:lnTo>
                    <a:pt x="80" y="493"/>
                  </a:lnTo>
                  <a:lnTo>
                    <a:pt x="93" y="528"/>
                  </a:lnTo>
                  <a:lnTo>
                    <a:pt x="105" y="563"/>
                  </a:lnTo>
                  <a:lnTo>
                    <a:pt x="120" y="597"/>
                  </a:lnTo>
                  <a:lnTo>
                    <a:pt x="135" y="631"/>
                  </a:lnTo>
                  <a:lnTo>
                    <a:pt x="151" y="665"/>
                  </a:lnTo>
                  <a:lnTo>
                    <a:pt x="167" y="698"/>
                  </a:lnTo>
                  <a:lnTo>
                    <a:pt x="184" y="731"/>
                  </a:lnTo>
                  <a:lnTo>
                    <a:pt x="202" y="763"/>
                  </a:lnTo>
                  <a:lnTo>
                    <a:pt x="222" y="795"/>
                  </a:lnTo>
                  <a:lnTo>
                    <a:pt x="241" y="827"/>
                  </a:lnTo>
                  <a:lnTo>
                    <a:pt x="261" y="858"/>
                  </a:lnTo>
                  <a:lnTo>
                    <a:pt x="282" y="888"/>
                  </a:lnTo>
                  <a:lnTo>
                    <a:pt x="305" y="918"/>
                  </a:lnTo>
                  <a:lnTo>
                    <a:pt x="327" y="947"/>
                  </a:lnTo>
                  <a:lnTo>
                    <a:pt x="350" y="975"/>
                  </a:lnTo>
                  <a:lnTo>
                    <a:pt x="374" y="1004"/>
                  </a:lnTo>
                  <a:lnTo>
                    <a:pt x="397" y="1032"/>
                  </a:lnTo>
                  <a:lnTo>
                    <a:pt x="423" y="1059"/>
                  </a:lnTo>
                  <a:lnTo>
                    <a:pt x="449" y="1085"/>
                  </a:lnTo>
                  <a:lnTo>
                    <a:pt x="475" y="1111"/>
                  </a:lnTo>
                  <a:lnTo>
                    <a:pt x="502" y="1135"/>
                  </a:lnTo>
                  <a:lnTo>
                    <a:pt x="530" y="1160"/>
                  </a:lnTo>
                  <a:lnTo>
                    <a:pt x="557" y="1183"/>
                  </a:lnTo>
                  <a:lnTo>
                    <a:pt x="586" y="1207"/>
                  </a:lnTo>
                  <a:lnTo>
                    <a:pt x="616" y="1229"/>
                  </a:lnTo>
                  <a:lnTo>
                    <a:pt x="646" y="1252"/>
                  </a:lnTo>
                  <a:lnTo>
                    <a:pt x="676" y="1272"/>
                  </a:lnTo>
                  <a:lnTo>
                    <a:pt x="707" y="1292"/>
                  </a:lnTo>
                  <a:lnTo>
                    <a:pt x="738" y="1312"/>
                  </a:lnTo>
                  <a:lnTo>
                    <a:pt x="770" y="1330"/>
                  </a:lnTo>
                  <a:lnTo>
                    <a:pt x="803" y="1349"/>
                  </a:lnTo>
                  <a:lnTo>
                    <a:pt x="836" y="1367"/>
                  </a:lnTo>
                  <a:lnTo>
                    <a:pt x="869" y="1383"/>
                  </a:lnTo>
                  <a:lnTo>
                    <a:pt x="902" y="1399"/>
                  </a:lnTo>
                  <a:lnTo>
                    <a:pt x="937" y="1414"/>
                  </a:lnTo>
                  <a:lnTo>
                    <a:pt x="971" y="1427"/>
                  </a:lnTo>
                  <a:lnTo>
                    <a:pt x="1006" y="1441"/>
                  </a:lnTo>
                  <a:lnTo>
                    <a:pt x="1041" y="1453"/>
                  </a:lnTo>
                  <a:lnTo>
                    <a:pt x="1078" y="1465"/>
                  </a:lnTo>
                  <a:lnTo>
                    <a:pt x="1114" y="1475"/>
                  </a:lnTo>
                  <a:lnTo>
                    <a:pt x="1150" y="1486"/>
                  </a:lnTo>
                  <a:lnTo>
                    <a:pt x="1187" y="1495"/>
                  </a:lnTo>
                  <a:lnTo>
                    <a:pt x="1225" y="1503"/>
                  </a:lnTo>
                  <a:lnTo>
                    <a:pt x="1262" y="1511"/>
                  </a:lnTo>
                  <a:lnTo>
                    <a:pt x="1300" y="1516"/>
                  </a:lnTo>
                  <a:lnTo>
                    <a:pt x="1338" y="1522"/>
                  </a:lnTo>
                  <a:lnTo>
                    <a:pt x="1377" y="1527"/>
                  </a:lnTo>
                  <a:lnTo>
                    <a:pt x="1416" y="1530"/>
                  </a:lnTo>
                  <a:lnTo>
                    <a:pt x="1455" y="1532"/>
                  </a:lnTo>
                  <a:lnTo>
                    <a:pt x="1494" y="1534"/>
                  </a:lnTo>
                  <a:lnTo>
                    <a:pt x="1534" y="1534"/>
                  </a:lnTo>
                  <a:lnTo>
                    <a:pt x="1534" y="1534"/>
                  </a:lnTo>
                  <a:lnTo>
                    <a:pt x="1573" y="1534"/>
                  </a:lnTo>
                  <a:lnTo>
                    <a:pt x="1613" y="1532"/>
                  </a:lnTo>
                  <a:lnTo>
                    <a:pt x="1651" y="1530"/>
                  </a:lnTo>
                  <a:lnTo>
                    <a:pt x="1691" y="1527"/>
                  </a:lnTo>
                  <a:lnTo>
                    <a:pt x="1729" y="1522"/>
                  </a:lnTo>
                  <a:lnTo>
                    <a:pt x="1767" y="1516"/>
                  </a:lnTo>
                  <a:lnTo>
                    <a:pt x="1805" y="1511"/>
                  </a:lnTo>
                  <a:lnTo>
                    <a:pt x="1843" y="1503"/>
                  </a:lnTo>
                  <a:lnTo>
                    <a:pt x="1880" y="1495"/>
                  </a:lnTo>
                  <a:lnTo>
                    <a:pt x="1917" y="1486"/>
                  </a:lnTo>
                  <a:lnTo>
                    <a:pt x="1954" y="1475"/>
                  </a:lnTo>
                  <a:lnTo>
                    <a:pt x="1990" y="1465"/>
                  </a:lnTo>
                  <a:lnTo>
                    <a:pt x="2025" y="1453"/>
                  </a:lnTo>
                  <a:lnTo>
                    <a:pt x="2062" y="1441"/>
                  </a:lnTo>
                  <a:lnTo>
                    <a:pt x="2096" y="1427"/>
                  </a:lnTo>
                  <a:lnTo>
                    <a:pt x="2131" y="1414"/>
                  </a:lnTo>
                  <a:lnTo>
                    <a:pt x="2165" y="1399"/>
                  </a:lnTo>
                  <a:lnTo>
                    <a:pt x="2199" y="1383"/>
                  </a:lnTo>
                  <a:lnTo>
                    <a:pt x="2232" y="1367"/>
                  </a:lnTo>
                  <a:lnTo>
                    <a:pt x="2265" y="1349"/>
                  </a:lnTo>
                  <a:lnTo>
                    <a:pt x="2297" y="1330"/>
                  </a:lnTo>
                  <a:lnTo>
                    <a:pt x="2329" y="1312"/>
                  </a:lnTo>
                  <a:lnTo>
                    <a:pt x="2360" y="1292"/>
                  </a:lnTo>
                  <a:lnTo>
                    <a:pt x="2391" y="1272"/>
                  </a:lnTo>
                  <a:lnTo>
                    <a:pt x="2422" y="1252"/>
                  </a:lnTo>
                  <a:lnTo>
                    <a:pt x="2452" y="1229"/>
                  </a:lnTo>
                  <a:lnTo>
                    <a:pt x="2481" y="1207"/>
                  </a:lnTo>
                  <a:lnTo>
                    <a:pt x="2509" y="1183"/>
                  </a:lnTo>
                  <a:lnTo>
                    <a:pt x="2537" y="1160"/>
                  </a:lnTo>
                  <a:lnTo>
                    <a:pt x="2565" y="1135"/>
                  </a:lnTo>
                  <a:lnTo>
                    <a:pt x="2593" y="1111"/>
                  </a:lnTo>
                  <a:lnTo>
                    <a:pt x="2618" y="1085"/>
                  </a:lnTo>
                  <a:lnTo>
                    <a:pt x="2644" y="1059"/>
                  </a:lnTo>
                  <a:lnTo>
                    <a:pt x="2669" y="1032"/>
                  </a:lnTo>
                  <a:lnTo>
                    <a:pt x="2694" y="1004"/>
                  </a:lnTo>
                  <a:lnTo>
                    <a:pt x="2717" y="975"/>
                  </a:lnTo>
                  <a:lnTo>
                    <a:pt x="2741" y="947"/>
                  </a:lnTo>
                  <a:lnTo>
                    <a:pt x="2763" y="918"/>
                  </a:lnTo>
                  <a:lnTo>
                    <a:pt x="2784" y="888"/>
                  </a:lnTo>
                  <a:lnTo>
                    <a:pt x="2806" y="858"/>
                  </a:lnTo>
                  <a:lnTo>
                    <a:pt x="2826" y="827"/>
                  </a:lnTo>
                  <a:lnTo>
                    <a:pt x="2845" y="795"/>
                  </a:lnTo>
                  <a:lnTo>
                    <a:pt x="2864" y="763"/>
                  </a:lnTo>
                  <a:lnTo>
                    <a:pt x="2883" y="731"/>
                  </a:lnTo>
                  <a:lnTo>
                    <a:pt x="2900" y="698"/>
                  </a:lnTo>
                  <a:lnTo>
                    <a:pt x="2917" y="665"/>
                  </a:lnTo>
                  <a:lnTo>
                    <a:pt x="2933" y="631"/>
                  </a:lnTo>
                  <a:lnTo>
                    <a:pt x="2948" y="597"/>
                  </a:lnTo>
                  <a:lnTo>
                    <a:pt x="2961" y="563"/>
                  </a:lnTo>
                  <a:lnTo>
                    <a:pt x="2974" y="528"/>
                  </a:lnTo>
                  <a:lnTo>
                    <a:pt x="2987" y="493"/>
                  </a:lnTo>
                  <a:lnTo>
                    <a:pt x="2999" y="456"/>
                  </a:lnTo>
                  <a:lnTo>
                    <a:pt x="3009" y="420"/>
                  </a:lnTo>
                  <a:lnTo>
                    <a:pt x="3019" y="384"/>
                  </a:lnTo>
                  <a:lnTo>
                    <a:pt x="3029" y="346"/>
                  </a:lnTo>
                  <a:lnTo>
                    <a:pt x="3037" y="309"/>
                  </a:lnTo>
                  <a:lnTo>
                    <a:pt x="3043" y="272"/>
                  </a:lnTo>
                  <a:lnTo>
                    <a:pt x="3050" y="233"/>
                  </a:lnTo>
                  <a:lnTo>
                    <a:pt x="3055" y="195"/>
                  </a:lnTo>
                  <a:lnTo>
                    <a:pt x="3059" y="157"/>
                  </a:lnTo>
                  <a:lnTo>
                    <a:pt x="3064" y="118"/>
                  </a:lnTo>
                  <a:lnTo>
                    <a:pt x="3066" y="79"/>
                  </a:lnTo>
                  <a:lnTo>
                    <a:pt x="3067" y="39"/>
                  </a:lnTo>
                  <a:lnTo>
                    <a:pt x="3068" y="0"/>
                  </a:lnTo>
                  <a:lnTo>
                    <a:pt x="2691" y="0"/>
                  </a:lnTo>
                  <a:lnTo>
                    <a:pt x="2691" y="0"/>
                  </a:lnTo>
                  <a:lnTo>
                    <a:pt x="2691" y="30"/>
                  </a:lnTo>
                  <a:lnTo>
                    <a:pt x="2690" y="60"/>
                  </a:lnTo>
                  <a:lnTo>
                    <a:pt x="2687" y="90"/>
                  </a:lnTo>
                  <a:lnTo>
                    <a:pt x="2685" y="118"/>
                  </a:lnTo>
                  <a:lnTo>
                    <a:pt x="2682" y="147"/>
                  </a:lnTo>
                  <a:lnTo>
                    <a:pt x="2678" y="176"/>
                  </a:lnTo>
                  <a:lnTo>
                    <a:pt x="2672" y="205"/>
                  </a:lnTo>
                  <a:lnTo>
                    <a:pt x="2667" y="233"/>
                  </a:lnTo>
                  <a:lnTo>
                    <a:pt x="2661" y="261"/>
                  </a:lnTo>
                  <a:lnTo>
                    <a:pt x="2654" y="289"/>
                  </a:lnTo>
                  <a:lnTo>
                    <a:pt x="2647" y="317"/>
                  </a:lnTo>
                  <a:lnTo>
                    <a:pt x="2638" y="344"/>
                  </a:lnTo>
                  <a:lnTo>
                    <a:pt x="2630" y="371"/>
                  </a:lnTo>
                  <a:lnTo>
                    <a:pt x="2620" y="398"/>
                  </a:lnTo>
                  <a:lnTo>
                    <a:pt x="2611" y="424"/>
                  </a:lnTo>
                  <a:lnTo>
                    <a:pt x="2600" y="451"/>
                  </a:lnTo>
                  <a:lnTo>
                    <a:pt x="2588" y="477"/>
                  </a:lnTo>
                  <a:lnTo>
                    <a:pt x="2577" y="502"/>
                  </a:lnTo>
                  <a:lnTo>
                    <a:pt x="2565" y="527"/>
                  </a:lnTo>
                  <a:lnTo>
                    <a:pt x="2551" y="551"/>
                  </a:lnTo>
                  <a:lnTo>
                    <a:pt x="2537" y="576"/>
                  </a:lnTo>
                  <a:lnTo>
                    <a:pt x="2523" y="600"/>
                  </a:lnTo>
                  <a:lnTo>
                    <a:pt x="2508" y="624"/>
                  </a:lnTo>
                  <a:lnTo>
                    <a:pt x="2493" y="647"/>
                  </a:lnTo>
                  <a:lnTo>
                    <a:pt x="2477" y="669"/>
                  </a:lnTo>
                  <a:lnTo>
                    <a:pt x="2461" y="693"/>
                  </a:lnTo>
                  <a:lnTo>
                    <a:pt x="2444" y="714"/>
                  </a:lnTo>
                  <a:lnTo>
                    <a:pt x="2426" y="737"/>
                  </a:lnTo>
                  <a:lnTo>
                    <a:pt x="2409" y="757"/>
                  </a:lnTo>
                  <a:lnTo>
                    <a:pt x="2390" y="778"/>
                  </a:lnTo>
                  <a:lnTo>
                    <a:pt x="2372" y="798"/>
                  </a:lnTo>
                  <a:lnTo>
                    <a:pt x="2352" y="819"/>
                  </a:lnTo>
                  <a:lnTo>
                    <a:pt x="2332" y="838"/>
                  </a:lnTo>
                  <a:lnTo>
                    <a:pt x="2312" y="857"/>
                  </a:lnTo>
                  <a:lnTo>
                    <a:pt x="2291" y="875"/>
                  </a:lnTo>
                  <a:lnTo>
                    <a:pt x="2270" y="893"/>
                  </a:lnTo>
                  <a:lnTo>
                    <a:pt x="2248" y="910"/>
                  </a:lnTo>
                  <a:lnTo>
                    <a:pt x="2226" y="927"/>
                  </a:lnTo>
                  <a:lnTo>
                    <a:pt x="2203" y="943"/>
                  </a:lnTo>
                  <a:lnTo>
                    <a:pt x="2181" y="959"/>
                  </a:lnTo>
                  <a:lnTo>
                    <a:pt x="2158" y="975"/>
                  </a:lnTo>
                  <a:lnTo>
                    <a:pt x="2134" y="989"/>
                  </a:lnTo>
                  <a:lnTo>
                    <a:pt x="2110" y="1004"/>
                  </a:lnTo>
                  <a:lnTo>
                    <a:pt x="2085" y="1018"/>
                  </a:lnTo>
                  <a:lnTo>
                    <a:pt x="2061" y="1031"/>
                  </a:lnTo>
                  <a:lnTo>
                    <a:pt x="2035" y="1044"/>
                  </a:lnTo>
                  <a:lnTo>
                    <a:pt x="2009" y="1055"/>
                  </a:lnTo>
                  <a:lnTo>
                    <a:pt x="1984" y="1066"/>
                  </a:lnTo>
                  <a:lnTo>
                    <a:pt x="1958" y="1077"/>
                  </a:lnTo>
                  <a:lnTo>
                    <a:pt x="1932" y="1087"/>
                  </a:lnTo>
                  <a:lnTo>
                    <a:pt x="1905" y="1097"/>
                  </a:lnTo>
                  <a:lnTo>
                    <a:pt x="1878" y="1105"/>
                  </a:lnTo>
                  <a:lnTo>
                    <a:pt x="1851" y="1113"/>
                  </a:lnTo>
                  <a:lnTo>
                    <a:pt x="1823" y="1120"/>
                  </a:lnTo>
                  <a:lnTo>
                    <a:pt x="1795" y="1128"/>
                  </a:lnTo>
                  <a:lnTo>
                    <a:pt x="1766" y="1134"/>
                  </a:lnTo>
                  <a:lnTo>
                    <a:pt x="1739" y="1140"/>
                  </a:lnTo>
                  <a:lnTo>
                    <a:pt x="1710" y="1144"/>
                  </a:lnTo>
                  <a:lnTo>
                    <a:pt x="1681" y="1148"/>
                  </a:lnTo>
                  <a:lnTo>
                    <a:pt x="1652" y="1151"/>
                  </a:lnTo>
                  <a:lnTo>
                    <a:pt x="1622" y="1153"/>
                  </a:lnTo>
                  <a:lnTo>
                    <a:pt x="1594" y="1156"/>
                  </a:lnTo>
                  <a:lnTo>
                    <a:pt x="1564" y="1157"/>
                  </a:lnTo>
                  <a:lnTo>
                    <a:pt x="1534" y="1158"/>
                  </a:lnTo>
                  <a:lnTo>
                    <a:pt x="1534" y="1158"/>
                  </a:lnTo>
                  <a:close/>
                </a:path>
              </a:pathLst>
            </a:custGeom>
            <a:solidFill>
              <a:srgbClr val="2D74B1"/>
            </a:solidFill>
            <a:ln>
              <a:noFill/>
            </a:ln>
            <a:effectLst>
              <a:outerShdw blurRad="76200" dist="38100" dir="5400000" sx="101000" sy="101000" algn="t" rotWithShape="0">
                <a:prstClr val="black">
                  <a:alpha val="39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55635" y="3344906"/>
            <a:ext cx="1677143" cy="1740189"/>
            <a:chOff x="2409785" y="3028890"/>
            <a:chExt cx="1677143" cy="1740189"/>
          </a:xfrm>
        </p:grpSpPr>
        <p:sp>
          <p:nvSpPr>
            <p:cNvPr id="69" name="TextBox 19"/>
            <p:cNvSpPr txBox="1"/>
            <p:nvPr>
              <p:custDataLst>
                <p:tags r:id="rId9"/>
              </p:custDataLst>
            </p:nvPr>
          </p:nvSpPr>
          <p:spPr>
            <a:xfrm>
              <a:off x="2693048" y="3028890"/>
              <a:ext cx="1157436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000" b="1" spc="600">
                  <a:solidFill>
                    <a:srgbClr val="33333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393737"/>
                  </a:solidFill>
                  <a:latin typeface="+mn-lt"/>
                  <a:ea typeface="+mn-ea"/>
                  <a:cs typeface="+mn-ea"/>
                  <a:sym typeface="+mn-lt"/>
                </a:rPr>
                <a:t>步骤</a:t>
              </a:r>
              <a:r>
                <a:rPr lang="en-US" altLang="zh-CN" dirty="0">
                  <a:solidFill>
                    <a:srgbClr val="393737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</a:p>
          </p:txBody>
        </p:sp>
        <p:sp>
          <p:nvSpPr>
            <p:cNvPr id="70" name="矩形 69"/>
            <p:cNvSpPr/>
            <p:nvPr>
              <p:custDataLst>
                <p:tags r:id="rId10"/>
              </p:custDataLst>
            </p:nvPr>
          </p:nvSpPr>
          <p:spPr>
            <a:xfrm>
              <a:off x="2409785" y="3570199"/>
              <a:ext cx="1677143" cy="1198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594A42"/>
                  </a:solidFill>
                  <a:cs typeface="+mn-ea"/>
                  <a:sym typeface="+mn-lt"/>
                </a:rPr>
                <a:t>内容编辑完成后，可保存为草稿、预览或者群发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840834" y="2135019"/>
            <a:ext cx="1677143" cy="2243109"/>
            <a:chOff x="2365335" y="3028890"/>
            <a:chExt cx="1677143" cy="2243109"/>
          </a:xfrm>
        </p:grpSpPr>
        <p:sp>
          <p:nvSpPr>
            <p:cNvPr id="72" name="TextBox 19"/>
            <p:cNvSpPr txBox="1"/>
            <p:nvPr>
              <p:custDataLst>
                <p:tags r:id="rId7"/>
              </p:custDataLst>
            </p:nvPr>
          </p:nvSpPr>
          <p:spPr>
            <a:xfrm>
              <a:off x="2678443" y="3028890"/>
              <a:ext cx="113892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000" b="1" spc="600">
                  <a:solidFill>
                    <a:srgbClr val="33333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393737"/>
                  </a:solidFill>
                  <a:latin typeface="+mn-lt"/>
                  <a:ea typeface="+mn-ea"/>
                  <a:cs typeface="+mn-ea"/>
                  <a:sym typeface="+mn-lt"/>
                </a:rPr>
                <a:t>步骤</a:t>
              </a:r>
              <a:r>
                <a:rPr lang="en-US" altLang="zh-CN" dirty="0">
                  <a:solidFill>
                    <a:srgbClr val="393737"/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</a:p>
          </p:txBody>
        </p:sp>
        <p:sp>
          <p:nvSpPr>
            <p:cNvPr id="73" name="矩形 72"/>
            <p:cNvSpPr/>
            <p:nvPr>
              <p:custDataLst>
                <p:tags r:id="rId8"/>
              </p:custDataLst>
            </p:nvPr>
          </p:nvSpPr>
          <p:spPr>
            <a:xfrm>
              <a:off x="2365335" y="3333979"/>
              <a:ext cx="1677143" cy="1938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594A42"/>
                  </a:solidFill>
                  <a:cs typeface="+mn-ea"/>
                  <a:sym typeface="+mn-lt"/>
                </a:rPr>
                <a:t>返回公众号首页，在“近期草稿”模块找到草稿，可以编辑、删除或发表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776134" y="3344906"/>
            <a:ext cx="1677143" cy="1740189"/>
            <a:chOff x="2384385" y="3028890"/>
            <a:chExt cx="1677143" cy="1740189"/>
          </a:xfrm>
        </p:grpSpPr>
        <p:sp>
          <p:nvSpPr>
            <p:cNvPr id="75" name="TextBox 19"/>
            <p:cNvSpPr txBox="1"/>
            <p:nvPr>
              <p:custDataLst>
                <p:tags r:id="rId5"/>
              </p:custDataLst>
            </p:nvPr>
          </p:nvSpPr>
          <p:spPr>
            <a:xfrm>
              <a:off x="2682253" y="3028890"/>
              <a:ext cx="1093876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000" b="1" spc="600">
                  <a:solidFill>
                    <a:srgbClr val="33333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393737"/>
                  </a:solidFill>
                  <a:latin typeface="+mn-lt"/>
                  <a:ea typeface="+mn-ea"/>
                  <a:cs typeface="+mn-ea"/>
                  <a:sym typeface="+mn-lt"/>
                </a:rPr>
                <a:t>步骤</a:t>
              </a:r>
              <a:r>
                <a:rPr lang="en-US" altLang="zh-CN" dirty="0">
                  <a:solidFill>
                    <a:srgbClr val="393737"/>
                  </a:solidFill>
                  <a:latin typeface="+mn-lt"/>
                  <a:ea typeface="+mn-ea"/>
                  <a:cs typeface="+mn-ea"/>
                  <a:sym typeface="+mn-lt"/>
                </a:rPr>
                <a:t>6</a:t>
              </a:r>
            </a:p>
          </p:txBody>
        </p:sp>
        <p:sp>
          <p:nvSpPr>
            <p:cNvPr id="76" name="矩形 75"/>
            <p:cNvSpPr/>
            <p:nvPr>
              <p:custDataLst>
                <p:tags r:id="rId6"/>
              </p:custDataLst>
            </p:nvPr>
          </p:nvSpPr>
          <p:spPr>
            <a:xfrm>
              <a:off x="2384385" y="3570199"/>
              <a:ext cx="1677143" cy="1198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594A42"/>
                  </a:solidFill>
                  <a:cs typeface="+mn-ea"/>
                  <a:sym typeface="+mn-lt"/>
                </a:rPr>
                <a:t>点击编辑按钮，检查无误后，选择群发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680652" y="2094379"/>
            <a:ext cx="1677143" cy="2293909"/>
            <a:chOff x="2365335" y="3028890"/>
            <a:chExt cx="1677143" cy="2293909"/>
          </a:xfrm>
        </p:grpSpPr>
        <p:sp>
          <p:nvSpPr>
            <p:cNvPr id="78" name="TextBox 19"/>
            <p:cNvSpPr txBox="1"/>
            <p:nvPr>
              <p:custDataLst>
                <p:tags r:id="rId3"/>
              </p:custDataLst>
            </p:nvPr>
          </p:nvSpPr>
          <p:spPr>
            <a:xfrm>
              <a:off x="2677173" y="3028890"/>
              <a:ext cx="1131232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000" b="1" spc="600">
                  <a:solidFill>
                    <a:srgbClr val="33333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393737"/>
                  </a:solidFill>
                  <a:latin typeface="+mn-lt"/>
                  <a:ea typeface="+mn-ea"/>
                  <a:cs typeface="+mn-ea"/>
                  <a:sym typeface="+mn-lt"/>
                </a:rPr>
                <a:t>步骤</a:t>
              </a:r>
              <a:r>
                <a:rPr lang="en-US" altLang="zh-CN" dirty="0">
                  <a:solidFill>
                    <a:srgbClr val="393737"/>
                  </a:solidFill>
                  <a:latin typeface="+mn-lt"/>
                  <a:ea typeface="+mn-ea"/>
                  <a:cs typeface="+mn-ea"/>
                  <a:sym typeface="+mn-lt"/>
                </a:rPr>
                <a:t>7</a:t>
              </a:r>
            </a:p>
          </p:txBody>
        </p:sp>
        <p:sp>
          <p:nvSpPr>
            <p:cNvPr id="79" name="矩形 78"/>
            <p:cNvSpPr/>
            <p:nvPr>
              <p:custDataLst>
                <p:tags r:id="rId4"/>
              </p:custDataLst>
            </p:nvPr>
          </p:nvSpPr>
          <p:spPr>
            <a:xfrm>
              <a:off x="2365335" y="3384779"/>
              <a:ext cx="1677143" cy="1938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594A42"/>
                  </a:solidFill>
                  <a:cs typeface="+mn-ea"/>
                  <a:sym typeface="+mn-lt"/>
                </a:rPr>
                <a:t>确认群发后，需要管理员扫描二维码进行微信验证，验证成功即发布成功</a:t>
              </a:r>
            </a:p>
          </p:txBody>
        </p:sp>
      </p:grpSp>
      <p:pic>
        <p:nvPicPr>
          <p:cNvPr id="80" name="图片 2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9027160" y="427355"/>
            <a:ext cx="2750185" cy="3150870"/>
          </a:xfrm>
          <a:prstGeom prst="rect">
            <a:avLst/>
          </a:prstGeom>
          <a:noFill/>
          <a:ln>
            <a:noFill/>
          </a:ln>
          <a:effectLst>
            <a:innerShdw blurRad="63500" dist="50800">
              <a:srgbClr val="5B9BD5">
                <a:alpha val="50000"/>
              </a:srgbClr>
            </a:innerShdw>
            <a:softEdge rad="12700"/>
          </a:effectLst>
        </p:spPr>
      </p:pic>
      <p:pic>
        <p:nvPicPr>
          <p:cNvPr id="81" name="图片 2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9027795" y="3886200"/>
            <a:ext cx="3017520" cy="2241550"/>
          </a:xfrm>
          <a:prstGeom prst="rect">
            <a:avLst/>
          </a:prstGeom>
          <a:noFill/>
          <a:ln>
            <a:noFill/>
          </a:ln>
          <a:effectLst>
            <a:innerShdw blurRad="63500" dist="50800">
              <a:srgbClr val="5B9BD5">
                <a:alpha val="50000"/>
              </a:srgbClr>
            </a:innerShdw>
            <a:softEdge rad="127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6978650" y="2767965"/>
            <a:ext cx="4621530" cy="2136140"/>
            <a:chOff x="1336840" y="1980161"/>
            <a:chExt cx="3848617" cy="1904683"/>
          </a:xfrm>
        </p:grpSpPr>
        <p:sp>
          <p:nvSpPr>
            <p:cNvPr id="14" name="任意多边形: 形状 28"/>
            <p:cNvSpPr/>
            <p:nvPr/>
          </p:nvSpPr>
          <p:spPr>
            <a:xfrm>
              <a:off x="1649392" y="2084333"/>
              <a:ext cx="3536065" cy="529400"/>
            </a:xfrm>
            <a:custGeom>
              <a:avLst/>
              <a:gdLst>
                <a:gd name="connsiteX0" fmla="*/ 0 w 3536065"/>
                <a:gd name="connsiteY0" fmla="*/ 0 h 529400"/>
                <a:gd name="connsiteX1" fmla="*/ 3381017 w 3536065"/>
                <a:gd name="connsiteY1" fmla="*/ 0 h 529400"/>
                <a:gd name="connsiteX2" fmla="*/ 3536065 w 3536065"/>
                <a:gd name="connsiteY2" fmla="*/ 145826 h 529400"/>
                <a:gd name="connsiteX3" fmla="*/ 3536065 w 3536065"/>
                <a:gd name="connsiteY3" fmla="*/ 529400 h 529400"/>
                <a:gd name="connsiteX4" fmla="*/ 0 w 3536065"/>
                <a:gd name="connsiteY4" fmla="*/ 529400 h 5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6065" h="529400">
                  <a:moveTo>
                    <a:pt x="0" y="0"/>
                  </a:moveTo>
                  <a:lnTo>
                    <a:pt x="3381017" y="0"/>
                  </a:lnTo>
                  <a:lnTo>
                    <a:pt x="3536065" y="145826"/>
                  </a:lnTo>
                  <a:lnTo>
                    <a:pt x="3536065" y="529400"/>
                  </a:lnTo>
                  <a:lnTo>
                    <a:pt x="0" y="529400"/>
                  </a:lnTo>
                  <a:close/>
                </a:path>
              </a:pathLst>
            </a:custGeom>
            <a:solidFill>
              <a:srgbClr val="034581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黑体" panose="02010609060101010101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406642" y="2509554"/>
              <a:ext cx="3778815" cy="13752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黑体" panose="02010609060101010101" charset="-122"/>
              </a:endParaRPr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1406770" y="1980161"/>
              <a:ext cx="3778687" cy="529400"/>
            </a:xfrm>
            <a:custGeom>
              <a:avLst/>
              <a:gdLst>
                <a:gd name="connsiteX0" fmla="*/ 0 w 3778687"/>
                <a:gd name="connsiteY0" fmla="*/ 0 h 529400"/>
                <a:gd name="connsiteX1" fmla="*/ 3381017 w 3778687"/>
                <a:gd name="connsiteY1" fmla="*/ 0 h 529400"/>
                <a:gd name="connsiteX2" fmla="*/ 3778687 w 3778687"/>
                <a:gd name="connsiteY2" fmla="*/ 374017 h 529400"/>
                <a:gd name="connsiteX3" fmla="*/ 3778687 w 3778687"/>
                <a:gd name="connsiteY3" fmla="*/ 529400 h 529400"/>
                <a:gd name="connsiteX4" fmla="*/ 0 w 3778687"/>
                <a:gd name="connsiteY4" fmla="*/ 529400 h 5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78687" h="529400">
                  <a:moveTo>
                    <a:pt x="0" y="0"/>
                  </a:moveTo>
                  <a:lnTo>
                    <a:pt x="3381017" y="0"/>
                  </a:lnTo>
                  <a:lnTo>
                    <a:pt x="3778687" y="374017"/>
                  </a:lnTo>
                  <a:lnTo>
                    <a:pt x="3778687" y="529400"/>
                  </a:lnTo>
                  <a:lnTo>
                    <a:pt x="0" y="529400"/>
                  </a:lnTo>
                  <a:close/>
                </a:path>
              </a:pathLst>
            </a:custGeom>
            <a:solidFill>
              <a:srgbClr val="035CAC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黑体" panose="02010609060101010101" charset="-122"/>
              </a:endParaRPr>
            </a:p>
          </p:txBody>
        </p:sp>
        <p:sp>
          <p:nvSpPr>
            <p:cNvPr id="15" name="任意多边形: 形状 36"/>
            <p:cNvSpPr/>
            <p:nvPr/>
          </p:nvSpPr>
          <p:spPr>
            <a:xfrm>
              <a:off x="4559333" y="1980161"/>
              <a:ext cx="544844" cy="457997"/>
            </a:xfrm>
            <a:custGeom>
              <a:avLst/>
              <a:gdLst>
                <a:gd name="connsiteX0" fmla="*/ 0 w 544844"/>
                <a:gd name="connsiteY0" fmla="*/ 0 h 457997"/>
                <a:gd name="connsiteX1" fmla="*/ 104907 w 544844"/>
                <a:gd name="connsiteY1" fmla="*/ 0 h 457997"/>
                <a:gd name="connsiteX2" fmla="*/ 544844 w 544844"/>
                <a:gd name="connsiteY2" fmla="*/ 405715 h 457997"/>
                <a:gd name="connsiteX3" fmla="*/ 496629 w 544844"/>
                <a:gd name="connsiteY3" fmla="*/ 457997 h 45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4844" h="457997">
                  <a:moveTo>
                    <a:pt x="0" y="0"/>
                  </a:moveTo>
                  <a:lnTo>
                    <a:pt x="104907" y="0"/>
                  </a:lnTo>
                  <a:lnTo>
                    <a:pt x="544844" y="405715"/>
                  </a:lnTo>
                  <a:lnTo>
                    <a:pt x="496629" y="457997"/>
                  </a:lnTo>
                  <a:close/>
                </a:path>
              </a:pathLst>
            </a:custGeom>
            <a:gradFill>
              <a:gsLst>
                <a:gs pos="0">
                  <a:srgbClr val="6CAFE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黑体" panose="02010609060101010101" charset="-122"/>
              </a:endParaRPr>
            </a:p>
          </p:txBody>
        </p:sp>
        <p:sp>
          <p:nvSpPr>
            <p:cNvPr id="16" name="任意多边形: 形状 37"/>
            <p:cNvSpPr/>
            <p:nvPr/>
          </p:nvSpPr>
          <p:spPr>
            <a:xfrm rot="18760955">
              <a:off x="1467519" y="2256568"/>
              <a:ext cx="71120" cy="332478"/>
            </a:xfrm>
            <a:custGeom>
              <a:avLst/>
              <a:gdLst>
                <a:gd name="connsiteX0" fmla="*/ 71120 w 71120"/>
                <a:gd name="connsiteY0" fmla="*/ 0 h 332478"/>
                <a:gd name="connsiteX1" fmla="*/ 71120 w 71120"/>
                <a:gd name="connsiteY1" fmla="*/ 332478 h 332478"/>
                <a:gd name="connsiteX2" fmla="*/ 0 w 71120"/>
                <a:gd name="connsiteY2" fmla="*/ 255359 h 332478"/>
                <a:gd name="connsiteX3" fmla="*/ 0 w 71120"/>
                <a:gd name="connsiteY3" fmla="*/ 65588 h 33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" h="332478">
                  <a:moveTo>
                    <a:pt x="71120" y="0"/>
                  </a:moveTo>
                  <a:lnTo>
                    <a:pt x="71120" y="332478"/>
                  </a:lnTo>
                  <a:lnTo>
                    <a:pt x="0" y="255359"/>
                  </a:lnTo>
                  <a:lnTo>
                    <a:pt x="0" y="65588"/>
                  </a:lnTo>
                  <a:close/>
                </a:path>
              </a:pathLst>
            </a:custGeom>
            <a:gradFill>
              <a:gsLst>
                <a:gs pos="0">
                  <a:srgbClr val="6CAFE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35" name="文本框 34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rPr>
                <a:t>做一做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37" name="菱形 36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38" name="菱形 37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4247295" y="2465596"/>
            <a:ext cx="7140968" cy="2275205"/>
            <a:chOff x="4422555" y="1864251"/>
            <a:chExt cx="7140968" cy="2275205"/>
          </a:xfrm>
        </p:grpSpPr>
        <p:grpSp>
          <p:nvGrpSpPr>
            <p:cNvPr id="3" name="组合 2"/>
            <p:cNvGrpSpPr/>
            <p:nvPr/>
          </p:nvGrpSpPr>
          <p:grpSpPr>
            <a:xfrm rot="10800000">
              <a:off x="5827775" y="1864251"/>
              <a:ext cx="1192838" cy="972348"/>
              <a:chOff x="3456897" y="3211271"/>
              <a:chExt cx="1232193" cy="1004428"/>
            </a:xfrm>
          </p:grpSpPr>
          <p:sp>
            <p:nvSpPr>
              <p:cNvPr id="9" name="Freeform 70"/>
              <p:cNvSpPr>
                <a:spLocks noChangeAspect="1"/>
              </p:cNvSpPr>
              <p:nvPr/>
            </p:nvSpPr>
            <p:spPr bwMode="auto">
              <a:xfrm>
                <a:off x="3456897" y="3211271"/>
                <a:ext cx="1232193" cy="1004428"/>
              </a:xfrm>
              <a:custGeom>
                <a:avLst/>
                <a:gdLst>
                  <a:gd name="T0" fmla="*/ 1210 w 1210"/>
                  <a:gd name="T1" fmla="*/ 491 h 986"/>
                  <a:gd name="T2" fmla="*/ 982 w 1210"/>
                  <a:gd name="T3" fmla="*/ 424 h 986"/>
                  <a:gd name="T4" fmla="*/ 494 w 1210"/>
                  <a:gd name="T5" fmla="*/ 0 h 986"/>
                  <a:gd name="T6" fmla="*/ 0 w 1210"/>
                  <a:gd name="T7" fmla="*/ 493 h 986"/>
                  <a:gd name="T8" fmla="*/ 494 w 1210"/>
                  <a:gd name="T9" fmla="*/ 986 h 986"/>
                  <a:gd name="T10" fmla="*/ 983 w 1210"/>
                  <a:gd name="T11" fmla="*/ 557 h 986"/>
                  <a:gd name="T12" fmla="*/ 1210 w 1210"/>
                  <a:gd name="T13" fmla="*/ 491 h 9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0" h="986">
                    <a:moveTo>
                      <a:pt x="1210" y="491"/>
                    </a:moveTo>
                    <a:cubicBezTo>
                      <a:pt x="982" y="424"/>
                      <a:pt x="982" y="424"/>
                      <a:pt x="982" y="424"/>
                    </a:cubicBezTo>
                    <a:cubicBezTo>
                      <a:pt x="949" y="184"/>
                      <a:pt x="743" y="0"/>
                      <a:pt x="494" y="0"/>
                    </a:cubicBezTo>
                    <a:cubicBezTo>
                      <a:pt x="221" y="0"/>
                      <a:pt x="0" y="221"/>
                      <a:pt x="0" y="493"/>
                    </a:cubicBezTo>
                    <a:cubicBezTo>
                      <a:pt x="0" y="766"/>
                      <a:pt x="221" y="986"/>
                      <a:pt x="494" y="986"/>
                    </a:cubicBezTo>
                    <a:cubicBezTo>
                      <a:pt x="745" y="986"/>
                      <a:pt x="952" y="799"/>
                      <a:pt x="983" y="557"/>
                    </a:cubicBezTo>
                    <a:lnTo>
                      <a:pt x="1210" y="49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3561365" y="3313435"/>
                <a:ext cx="800100" cy="8001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4422555" y="2335911"/>
              <a:ext cx="1419734" cy="0"/>
            </a:xfrm>
            <a:prstGeom prst="line">
              <a:avLst/>
            </a:prstGeom>
            <a:ln w="12700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6160315" y="2166791"/>
              <a:ext cx="759529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rPr>
                <a:t>要求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7449325" y="2801511"/>
              <a:ext cx="4114198" cy="1337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algn="just" fontAlgn="auto">
                <a:lnSpc>
                  <a:spcPct val="150000"/>
                </a:lnSpc>
              </a:pPr>
              <a:r>
                <a:rPr altLang="zh-CN" sz="1800" kern="100" dirty="0">
                  <a:effectLst/>
                  <a:latin typeface="+mn-ea"/>
                  <a:cs typeface="黑体" panose="02010609060101010101" charset="-122"/>
                </a:rPr>
                <a:t>根据以上所学知识，学生注册微信公众账号，编辑发送一条图文消息，并总结记录其操作流程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83235" y="1807845"/>
            <a:ext cx="4704080" cy="3950335"/>
            <a:chOff x="1554163" y="1203325"/>
            <a:chExt cx="6840537" cy="5745163"/>
          </a:xfrm>
        </p:grpSpPr>
        <p:sp>
          <p:nvSpPr>
            <p:cNvPr id="25" name="任意多边形 24"/>
            <p:cNvSpPr/>
            <p:nvPr>
              <p:custDataLst>
                <p:tags r:id="rId2"/>
              </p:custDataLst>
            </p:nvPr>
          </p:nvSpPr>
          <p:spPr bwMode="auto">
            <a:xfrm>
              <a:off x="3735388" y="6911975"/>
              <a:ext cx="2513012" cy="36513"/>
            </a:xfrm>
            <a:custGeom>
              <a:avLst/>
              <a:gdLst>
                <a:gd name="T0" fmla="*/ 6776 w 6981"/>
                <a:gd name="T1" fmla="*/ 0 h 103"/>
                <a:gd name="T2" fmla="*/ 6776 w 6981"/>
                <a:gd name="T3" fmla="*/ 0 h 103"/>
                <a:gd name="T4" fmla="*/ 203 w 6981"/>
                <a:gd name="T5" fmla="*/ 0 h 103"/>
                <a:gd name="T6" fmla="*/ 0 w 6981"/>
                <a:gd name="T7" fmla="*/ 46 h 103"/>
                <a:gd name="T8" fmla="*/ 0 w 6981"/>
                <a:gd name="T9" fmla="*/ 55 h 103"/>
                <a:gd name="T10" fmla="*/ 203 w 6981"/>
                <a:gd name="T11" fmla="*/ 102 h 103"/>
                <a:gd name="T12" fmla="*/ 6776 w 6981"/>
                <a:gd name="T13" fmla="*/ 102 h 103"/>
                <a:gd name="T14" fmla="*/ 6980 w 6981"/>
                <a:gd name="T15" fmla="*/ 55 h 103"/>
                <a:gd name="T16" fmla="*/ 6980 w 6981"/>
                <a:gd name="T17" fmla="*/ 46 h 103"/>
                <a:gd name="T18" fmla="*/ 6776 w 6981"/>
                <a:gd name="T1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81" h="103">
                  <a:moveTo>
                    <a:pt x="6776" y="0"/>
                  </a:moveTo>
                  <a:lnTo>
                    <a:pt x="6776" y="0"/>
                  </a:lnTo>
                  <a:cubicBezTo>
                    <a:pt x="203" y="0"/>
                    <a:pt x="203" y="0"/>
                    <a:pt x="203" y="0"/>
                  </a:cubicBezTo>
                  <a:cubicBezTo>
                    <a:pt x="92" y="0"/>
                    <a:pt x="0" y="18"/>
                    <a:pt x="0" y="46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83"/>
                    <a:pt x="92" y="102"/>
                    <a:pt x="203" y="102"/>
                  </a:cubicBezTo>
                  <a:cubicBezTo>
                    <a:pt x="6776" y="102"/>
                    <a:pt x="6776" y="102"/>
                    <a:pt x="6776" y="102"/>
                  </a:cubicBezTo>
                  <a:cubicBezTo>
                    <a:pt x="6887" y="102"/>
                    <a:pt x="6980" y="83"/>
                    <a:pt x="6980" y="55"/>
                  </a:cubicBezTo>
                  <a:cubicBezTo>
                    <a:pt x="6980" y="46"/>
                    <a:pt x="6980" y="46"/>
                    <a:pt x="6980" y="46"/>
                  </a:cubicBezTo>
                  <a:cubicBezTo>
                    <a:pt x="6980" y="18"/>
                    <a:pt x="6887" y="0"/>
                    <a:pt x="6776" y="0"/>
                  </a:cubicBezTo>
                </a:path>
              </a:pathLst>
            </a:custGeom>
            <a:solidFill>
              <a:srgbClr val="BCBD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>
              <p:custDataLst>
                <p:tags r:id="rId3"/>
              </p:custDataLst>
            </p:nvPr>
          </p:nvSpPr>
          <p:spPr bwMode="auto">
            <a:xfrm>
              <a:off x="1554163" y="1203325"/>
              <a:ext cx="6840537" cy="4140200"/>
            </a:xfrm>
            <a:custGeom>
              <a:avLst/>
              <a:gdLst>
                <a:gd name="T0" fmla="*/ 18999 w 19000"/>
                <a:gd name="T1" fmla="*/ 11499 h 11500"/>
                <a:gd name="T2" fmla="*/ 18999 w 19000"/>
                <a:gd name="T3" fmla="*/ 11499 h 11500"/>
                <a:gd name="T4" fmla="*/ 18999 w 19000"/>
                <a:gd name="T5" fmla="*/ 630 h 11500"/>
                <a:gd name="T6" fmla="*/ 18369 w 19000"/>
                <a:gd name="T7" fmla="*/ 0 h 11500"/>
                <a:gd name="T8" fmla="*/ 630 w 19000"/>
                <a:gd name="T9" fmla="*/ 0 h 11500"/>
                <a:gd name="T10" fmla="*/ 0 w 19000"/>
                <a:gd name="T11" fmla="*/ 630 h 11500"/>
                <a:gd name="T12" fmla="*/ 0 w 19000"/>
                <a:gd name="T13" fmla="*/ 11499 h 11500"/>
                <a:gd name="T14" fmla="*/ 18999 w 19000"/>
                <a:gd name="T15" fmla="*/ 11499 h 1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00" h="11500">
                  <a:moveTo>
                    <a:pt x="18999" y="11499"/>
                  </a:moveTo>
                  <a:lnTo>
                    <a:pt x="18999" y="11499"/>
                  </a:lnTo>
                  <a:cubicBezTo>
                    <a:pt x="18999" y="630"/>
                    <a:pt x="18999" y="630"/>
                    <a:pt x="18999" y="630"/>
                  </a:cubicBezTo>
                  <a:cubicBezTo>
                    <a:pt x="18999" y="287"/>
                    <a:pt x="18712" y="0"/>
                    <a:pt x="18369" y="0"/>
                  </a:cubicBezTo>
                  <a:cubicBezTo>
                    <a:pt x="630" y="0"/>
                    <a:pt x="630" y="0"/>
                    <a:pt x="630" y="0"/>
                  </a:cubicBezTo>
                  <a:cubicBezTo>
                    <a:pt x="278" y="0"/>
                    <a:pt x="0" y="287"/>
                    <a:pt x="0" y="630"/>
                  </a:cubicBezTo>
                  <a:cubicBezTo>
                    <a:pt x="0" y="11499"/>
                    <a:pt x="0" y="11499"/>
                    <a:pt x="0" y="11499"/>
                  </a:cubicBezTo>
                  <a:lnTo>
                    <a:pt x="18999" y="11499"/>
                  </a:lnTo>
                </a:path>
              </a:pathLst>
            </a:custGeom>
            <a:solidFill>
              <a:srgbClr val="17191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7" name="任意多边形 26"/>
            <p:cNvSpPr/>
            <p:nvPr>
              <p:custDataLst>
                <p:tags r:id="rId4"/>
              </p:custDataLst>
            </p:nvPr>
          </p:nvSpPr>
          <p:spPr bwMode="auto">
            <a:xfrm>
              <a:off x="3735388" y="6099175"/>
              <a:ext cx="2513012" cy="833438"/>
            </a:xfrm>
            <a:custGeom>
              <a:avLst/>
              <a:gdLst>
                <a:gd name="T0" fmla="*/ 6924 w 6981"/>
                <a:gd name="T1" fmla="*/ 2138 h 2315"/>
                <a:gd name="T2" fmla="*/ 6924 w 6981"/>
                <a:gd name="T3" fmla="*/ 2138 h 2315"/>
                <a:gd name="T4" fmla="*/ 6249 w 6981"/>
                <a:gd name="T5" fmla="*/ 2000 h 2315"/>
                <a:gd name="T6" fmla="*/ 6036 w 6981"/>
                <a:gd name="T7" fmla="*/ 1712 h 2315"/>
                <a:gd name="T8" fmla="*/ 5897 w 6981"/>
                <a:gd name="T9" fmla="*/ 0 h 2315"/>
                <a:gd name="T10" fmla="*/ 1074 w 6981"/>
                <a:gd name="T11" fmla="*/ 0 h 2315"/>
                <a:gd name="T12" fmla="*/ 944 w 6981"/>
                <a:gd name="T13" fmla="*/ 1712 h 2315"/>
                <a:gd name="T14" fmla="*/ 731 w 6981"/>
                <a:gd name="T15" fmla="*/ 2000 h 2315"/>
                <a:gd name="T16" fmla="*/ 37 w 6981"/>
                <a:gd name="T17" fmla="*/ 2148 h 2315"/>
                <a:gd name="T18" fmla="*/ 0 w 6981"/>
                <a:gd name="T19" fmla="*/ 2185 h 2315"/>
                <a:gd name="T20" fmla="*/ 0 w 6981"/>
                <a:gd name="T21" fmla="*/ 2314 h 2315"/>
                <a:gd name="T22" fmla="*/ 18 w 6981"/>
                <a:gd name="T23" fmla="*/ 2314 h 2315"/>
                <a:gd name="T24" fmla="*/ 6961 w 6981"/>
                <a:gd name="T25" fmla="*/ 2314 h 2315"/>
                <a:gd name="T26" fmla="*/ 6980 w 6981"/>
                <a:gd name="T27" fmla="*/ 2314 h 2315"/>
                <a:gd name="T28" fmla="*/ 6980 w 6981"/>
                <a:gd name="T29" fmla="*/ 2185 h 2315"/>
                <a:gd name="T30" fmla="*/ 6924 w 6981"/>
                <a:gd name="T31" fmla="*/ 2138 h 2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81" h="2315">
                  <a:moveTo>
                    <a:pt x="6924" y="2138"/>
                  </a:moveTo>
                  <a:lnTo>
                    <a:pt x="6924" y="2138"/>
                  </a:lnTo>
                  <a:cubicBezTo>
                    <a:pt x="6795" y="2111"/>
                    <a:pt x="6443" y="2037"/>
                    <a:pt x="6249" y="2000"/>
                  </a:cubicBezTo>
                  <a:cubicBezTo>
                    <a:pt x="6008" y="1944"/>
                    <a:pt x="6036" y="1712"/>
                    <a:pt x="6036" y="1712"/>
                  </a:cubicBezTo>
                  <a:cubicBezTo>
                    <a:pt x="5897" y="0"/>
                    <a:pt x="5897" y="0"/>
                    <a:pt x="5897" y="0"/>
                  </a:cubicBezTo>
                  <a:cubicBezTo>
                    <a:pt x="1074" y="0"/>
                    <a:pt x="1074" y="0"/>
                    <a:pt x="1074" y="0"/>
                  </a:cubicBezTo>
                  <a:cubicBezTo>
                    <a:pt x="944" y="1712"/>
                    <a:pt x="944" y="1712"/>
                    <a:pt x="944" y="1712"/>
                  </a:cubicBezTo>
                  <a:cubicBezTo>
                    <a:pt x="944" y="1712"/>
                    <a:pt x="972" y="1944"/>
                    <a:pt x="731" y="2000"/>
                  </a:cubicBezTo>
                  <a:cubicBezTo>
                    <a:pt x="527" y="2046"/>
                    <a:pt x="148" y="2120"/>
                    <a:pt x="37" y="2148"/>
                  </a:cubicBezTo>
                  <a:cubicBezTo>
                    <a:pt x="0" y="2157"/>
                    <a:pt x="0" y="2185"/>
                    <a:pt x="0" y="2185"/>
                  </a:cubicBezTo>
                  <a:cubicBezTo>
                    <a:pt x="0" y="2314"/>
                    <a:pt x="0" y="2314"/>
                    <a:pt x="0" y="2314"/>
                  </a:cubicBezTo>
                  <a:cubicBezTo>
                    <a:pt x="18" y="2314"/>
                    <a:pt x="18" y="2314"/>
                    <a:pt x="18" y="2314"/>
                  </a:cubicBezTo>
                  <a:cubicBezTo>
                    <a:pt x="6961" y="2314"/>
                    <a:pt x="6961" y="2314"/>
                    <a:pt x="6961" y="2314"/>
                  </a:cubicBezTo>
                  <a:cubicBezTo>
                    <a:pt x="6980" y="2314"/>
                    <a:pt x="6980" y="2314"/>
                    <a:pt x="6980" y="2314"/>
                  </a:cubicBezTo>
                  <a:cubicBezTo>
                    <a:pt x="6980" y="2185"/>
                    <a:pt x="6980" y="2185"/>
                    <a:pt x="6980" y="2185"/>
                  </a:cubicBezTo>
                  <a:cubicBezTo>
                    <a:pt x="6980" y="2185"/>
                    <a:pt x="6980" y="2157"/>
                    <a:pt x="6924" y="2138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8" name="任意多边形 7"/>
            <p:cNvSpPr/>
            <p:nvPr>
              <p:custDataLst>
                <p:tags r:id="rId5"/>
              </p:custDataLst>
            </p:nvPr>
          </p:nvSpPr>
          <p:spPr bwMode="auto">
            <a:xfrm>
              <a:off x="1554163" y="5343525"/>
              <a:ext cx="6840537" cy="757238"/>
            </a:xfrm>
            <a:custGeom>
              <a:avLst/>
              <a:gdLst>
                <a:gd name="T0" fmla="*/ 0 w 19000"/>
                <a:gd name="T1" fmla="*/ 0 h 2103"/>
                <a:gd name="T2" fmla="*/ 0 w 19000"/>
                <a:gd name="T3" fmla="*/ 0 h 2103"/>
                <a:gd name="T4" fmla="*/ 0 w 19000"/>
                <a:gd name="T5" fmla="*/ 1472 h 2103"/>
                <a:gd name="T6" fmla="*/ 630 w 19000"/>
                <a:gd name="T7" fmla="*/ 2102 h 2103"/>
                <a:gd name="T8" fmla="*/ 18369 w 19000"/>
                <a:gd name="T9" fmla="*/ 2102 h 2103"/>
                <a:gd name="T10" fmla="*/ 18999 w 19000"/>
                <a:gd name="T11" fmla="*/ 1472 h 2103"/>
                <a:gd name="T12" fmla="*/ 18999 w 19000"/>
                <a:gd name="T13" fmla="*/ 0 h 2103"/>
                <a:gd name="T14" fmla="*/ 0 w 19000"/>
                <a:gd name="T15" fmla="*/ 0 h 2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00" h="2103">
                  <a:moveTo>
                    <a:pt x="0" y="0"/>
                  </a:moveTo>
                  <a:lnTo>
                    <a:pt x="0" y="0"/>
                  </a:lnTo>
                  <a:cubicBezTo>
                    <a:pt x="0" y="1472"/>
                    <a:pt x="0" y="1472"/>
                    <a:pt x="0" y="1472"/>
                  </a:cubicBezTo>
                  <a:cubicBezTo>
                    <a:pt x="0" y="1824"/>
                    <a:pt x="278" y="2102"/>
                    <a:pt x="630" y="2102"/>
                  </a:cubicBezTo>
                  <a:cubicBezTo>
                    <a:pt x="18369" y="2102"/>
                    <a:pt x="18369" y="2102"/>
                    <a:pt x="18369" y="2102"/>
                  </a:cubicBezTo>
                  <a:cubicBezTo>
                    <a:pt x="18712" y="2102"/>
                    <a:pt x="18999" y="1824"/>
                    <a:pt x="18999" y="1472"/>
                  </a:cubicBezTo>
                  <a:cubicBezTo>
                    <a:pt x="18999" y="0"/>
                    <a:pt x="18999" y="0"/>
                    <a:pt x="18999" y="0"/>
                  </a:cubicBezTo>
                  <a:lnTo>
                    <a:pt x="0" y="0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6"/>
              </p:custDataLst>
            </p:nvPr>
          </p:nvSpPr>
          <p:spPr bwMode="auto">
            <a:xfrm>
              <a:off x="3735388" y="6872288"/>
              <a:ext cx="2513012" cy="60325"/>
            </a:xfrm>
            <a:custGeom>
              <a:avLst/>
              <a:gdLst>
                <a:gd name="T0" fmla="*/ 6943 w 6981"/>
                <a:gd name="T1" fmla="*/ 0 h 167"/>
                <a:gd name="T2" fmla="*/ 6943 w 6981"/>
                <a:gd name="T3" fmla="*/ 0 h 167"/>
                <a:gd name="T4" fmla="*/ 27 w 6981"/>
                <a:gd name="T5" fmla="*/ 0 h 167"/>
                <a:gd name="T6" fmla="*/ 0 w 6981"/>
                <a:gd name="T7" fmla="*/ 37 h 167"/>
                <a:gd name="T8" fmla="*/ 0 w 6981"/>
                <a:gd name="T9" fmla="*/ 166 h 167"/>
                <a:gd name="T10" fmla="*/ 18 w 6981"/>
                <a:gd name="T11" fmla="*/ 166 h 167"/>
                <a:gd name="T12" fmla="*/ 6961 w 6981"/>
                <a:gd name="T13" fmla="*/ 166 h 167"/>
                <a:gd name="T14" fmla="*/ 6980 w 6981"/>
                <a:gd name="T15" fmla="*/ 166 h 167"/>
                <a:gd name="T16" fmla="*/ 6980 w 6981"/>
                <a:gd name="T17" fmla="*/ 37 h 167"/>
                <a:gd name="T18" fmla="*/ 6943 w 6981"/>
                <a:gd name="T1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81" h="167">
                  <a:moveTo>
                    <a:pt x="6943" y="0"/>
                  </a:moveTo>
                  <a:lnTo>
                    <a:pt x="6943" y="0"/>
                  </a:lnTo>
                  <a:cubicBezTo>
                    <a:pt x="27" y="0"/>
                    <a:pt x="27" y="0"/>
                    <a:pt x="27" y="0"/>
                  </a:cubicBezTo>
                  <a:cubicBezTo>
                    <a:pt x="0" y="9"/>
                    <a:pt x="0" y="37"/>
                    <a:pt x="0" y="37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6961" y="166"/>
                    <a:pt x="6961" y="166"/>
                    <a:pt x="6961" y="166"/>
                  </a:cubicBezTo>
                  <a:cubicBezTo>
                    <a:pt x="6980" y="166"/>
                    <a:pt x="6980" y="166"/>
                    <a:pt x="6980" y="166"/>
                  </a:cubicBezTo>
                  <a:cubicBezTo>
                    <a:pt x="6980" y="37"/>
                    <a:pt x="6980" y="37"/>
                    <a:pt x="6980" y="37"/>
                  </a:cubicBezTo>
                  <a:cubicBezTo>
                    <a:pt x="6980" y="37"/>
                    <a:pt x="6980" y="18"/>
                    <a:pt x="6943" y="0"/>
                  </a:cubicBezTo>
                </a:path>
              </a:pathLst>
            </a:custGeom>
            <a:solidFill>
              <a:srgbClr val="D1D2D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pic>
        <p:nvPicPr>
          <p:cNvPr id="50" name="图片占位符 49"/>
          <p:cNvPicPr>
            <a:picLocks noGrp="1" noChangeAspect="1"/>
          </p:cNvPicPr>
          <p:nvPr>
            <p:ph type="pic" sz="quarter" idx="10"/>
            <p:custDataLst>
              <p:tags r:id="rId1"/>
            </p:custDataLst>
          </p:nvPr>
        </p:nvPicPr>
        <p:blipFill rotWithShape="1">
          <a:blip r:embed="rId9" cstate="screen"/>
          <a:srcRect/>
          <a:stretch>
            <a:fillRect/>
          </a:stretch>
        </p:blipFill>
        <p:spPr>
          <a:xfrm>
            <a:off x="701040" y="2018665"/>
            <a:ext cx="4277360" cy="251333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监视器, 屏幕, 电子产品, 电视&#10;&#10;描述已自动生成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0" y="565662"/>
            <a:ext cx="12192000" cy="6292337"/>
          </a:xfrm>
          <a:prstGeom prst="rect">
            <a:avLst/>
          </a:prstGeom>
          <a:ln>
            <a:noFill/>
          </a:ln>
        </p:spPr>
      </p:pic>
      <p:sp>
        <p:nvSpPr>
          <p:cNvPr id="75" name="文本框 74"/>
          <p:cNvSpPr txBox="1"/>
          <p:nvPr>
            <p:custDataLst>
              <p:tags r:id="rId3"/>
            </p:custDataLst>
          </p:nvPr>
        </p:nvSpPr>
        <p:spPr>
          <a:xfrm>
            <a:off x="7495791" y="3233338"/>
            <a:ext cx="1689937" cy="385001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spc="300">
                <a:solidFill>
                  <a:srgbClr val="5667C1">
                    <a:lumMod val="7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资料结论</a:t>
            </a:r>
          </a:p>
        </p:txBody>
      </p:sp>
      <p:sp>
        <p:nvSpPr>
          <p:cNvPr id="76" name="文本框 75"/>
          <p:cNvSpPr txBox="1"/>
          <p:nvPr>
            <p:custDataLst>
              <p:tags r:id="rId4"/>
            </p:custDataLst>
          </p:nvPr>
        </p:nvSpPr>
        <p:spPr>
          <a:xfrm>
            <a:off x="7496175" y="3620135"/>
            <a:ext cx="2910840" cy="794385"/>
          </a:xfrm>
          <a:prstGeom prst="rect">
            <a:avLst/>
          </a:prstGeom>
          <a:noFill/>
        </p:spPr>
        <p:txBody>
          <a:bodyPr wrap="square" rtlCol="0"/>
          <a:lstStyle/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</a:pPr>
            <a:r>
              <a:rPr lang="zh-CN" altLang="en-US" sz="1600" spc="150" dirty="0">
                <a:solidFill>
                  <a:schemeClr val="tx2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搜集网上或者图书中查阅的资料，接触前沿知识</a:t>
            </a:r>
          </a:p>
        </p:txBody>
      </p:sp>
      <p:sp>
        <p:nvSpPr>
          <p:cNvPr id="105" name="六边形 104"/>
          <p:cNvSpPr/>
          <p:nvPr>
            <p:custDataLst>
              <p:tags r:id="rId5"/>
            </p:custDataLst>
          </p:nvPr>
        </p:nvSpPr>
        <p:spPr>
          <a:xfrm>
            <a:off x="5255281" y="4751681"/>
            <a:ext cx="1093376" cy="964408"/>
          </a:xfrm>
          <a:prstGeom prst="hexagon">
            <a:avLst/>
          </a:prstGeom>
          <a:solidFill>
            <a:srgbClr val="283149">
              <a:lumMod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/>
          <p:cNvSpPr txBox="1"/>
          <p:nvPr>
            <p:custDataLst>
              <p:tags r:id="rId6"/>
            </p:custDataLst>
          </p:nvPr>
        </p:nvSpPr>
        <p:spPr>
          <a:xfrm>
            <a:off x="6684672" y="4711656"/>
            <a:ext cx="1728056" cy="385001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spc="300">
                <a:solidFill>
                  <a:srgbClr val="5667C1">
                    <a:lumMod val="7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自我总结</a:t>
            </a:r>
          </a:p>
        </p:txBody>
      </p:sp>
      <p:sp>
        <p:nvSpPr>
          <p:cNvPr id="65" name="文本框 64"/>
          <p:cNvSpPr txBox="1"/>
          <p:nvPr>
            <p:custDataLst>
              <p:tags r:id="rId7"/>
            </p:custDataLst>
          </p:nvPr>
        </p:nvSpPr>
        <p:spPr>
          <a:xfrm>
            <a:off x="6684010" y="5099050"/>
            <a:ext cx="3316605" cy="698500"/>
          </a:xfrm>
          <a:prstGeom prst="rect">
            <a:avLst/>
          </a:prstGeom>
          <a:noFill/>
        </p:spPr>
        <p:txBody>
          <a:bodyPr wrap="square" rtlCol="0"/>
          <a:lstStyle/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chemeClr val="tx2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通过自学探究，总结出各相关知识点的主要内容</a:t>
            </a:r>
          </a:p>
        </p:txBody>
      </p:sp>
      <p:sp>
        <p:nvSpPr>
          <p:cNvPr id="67" name="六边形 66"/>
          <p:cNvSpPr/>
          <p:nvPr>
            <p:custDataLst>
              <p:tags r:id="rId8"/>
            </p:custDataLst>
          </p:nvPr>
        </p:nvSpPr>
        <p:spPr>
          <a:xfrm>
            <a:off x="5157441" y="4711656"/>
            <a:ext cx="1093376" cy="964408"/>
          </a:xfrm>
          <a:prstGeom prst="hexagon">
            <a:avLst/>
          </a:prstGeom>
          <a:solidFill>
            <a:srgbClr val="404B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0" name="图片 79" descr="333639373138363b343435303831343bb9b5cda8b9dcc0ed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5208366" y="4942276"/>
            <a:ext cx="590207" cy="583218"/>
          </a:xfrm>
          <a:prstGeom prst="rect">
            <a:avLst/>
          </a:prstGeom>
        </p:spPr>
      </p:pic>
      <p:sp>
        <p:nvSpPr>
          <p:cNvPr id="100" name="六边形 99"/>
          <p:cNvSpPr/>
          <p:nvPr>
            <p:custDataLst>
              <p:tags r:id="rId10"/>
            </p:custDataLst>
          </p:nvPr>
        </p:nvSpPr>
        <p:spPr>
          <a:xfrm>
            <a:off x="5828360" y="3232198"/>
            <a:ext cx="1093376" cy="964408"/>
          </a:xfrm>
          <a:prstGeom prst="hexagon">
            <a:avLst/>
          </a:prstGeom>
          <a:solidFill>
            <a:srgbClr val="283149">
              <a:lumMod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六边形 100"/>
          <p:cNvSpPr/>
          <p:nvPr>
            <p:custDataLst>
              <p:tags r:id="rId11"/>
            </p:custDataLst>
          </p:nvPr>
        </p:nvSpPr>
        <p:spPr>
          <a:xfrm>
            <a:off x="5926199" y="3177561"/>
            <a:ext cx="1093376" cy="964408"/>
          </a:xfrm>
          <a:prstGeom prst="hexagon">
            <a:avLst/>
          </a:prstGeom>
          <a:solidFill>
            <a:srgbClr val="2831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2" descr="333639373138363b343435303739363bd2b5cef1bcbcc4dc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6180324" y="3372603"/>
            <a:ext cx="573689" cy="573689"/>
          </a:xfrm>
          <a:prstGeom prst="rect">
            <a:avLst/>
          </a:prstGeom>
        </p:spPr>
      </p:pic>
      <p:sp>
        <p:nvSpPr>
          <p:cNvPr id="32" name="六边形 9"/>
          <p:cNvSpPr/>
          <p:nvPr>
            <p:custDataLst>
              <p:tags r:id="rId13"/>
            </p:custDataLst>
          </p:nvPr>
        </p:nvSpPr>
        <p:spPr>
          <a:xfrm>
            <a:off x="1901427" y="2364169"/>
            <a:ext cx="3600000" cy="2676581"/>
          </a:xfrm>
          <a:prstGeom prst="hexagon">
            <a:avLst/>
          </a:prstGeom>
          <a:solidFill>
            <a:srgbClr val="2831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六边形 85"/>
          <p:cNvSpPr/>
          <p:nvPr>
            <p:custDataLst>
              <p:tags r:id="rId14"/>
            </p:custDataLst>
          </p:nvPr>
        </p:nvSpPr>
        <p:spPr>
          <a:xfrm>
            <a:off x="1956435" y="2362200"/>
            <a:ext cx="3489960" cy="2678430"/>
          </a:xfrm>
          <a:prstGeom prst="hexagon">
            <a:avLst/>
          </a:prstGeom>
          <a:solidFill>
            <a:srgbClr val="5667C1">
              <a:lumMod val="20000"/>
              <a:lumOff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0"/>
          <p:cNvSpPr txBox="1"/>
          <p:nvPr>
            <p:custDataLst>
              <p:tags r:id="rId15"/>
            </p:custDataLst>
          </p:nvPr>
        </p:nvSpPr>
        <p:spPr>
          <a:xfrm>
            <a:off x="1999265" y="1479657"/>
            <a:ext cx="3600000" cy="530488"/>
          </a:xfrm>
          <a:prstGeom prst="rect">
            <a:avLst/>
          </a:prstGeom>
          <a:noFill/>
        </p:spPr>
        <p:txBody>
          <a:bodyPr wrap="square" bIns="0" rtlCol="0"/>
          <a:lstStyle/>
          <a:p>
            <a:pPr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800" spc="300" dirty="0">
                <a:solidFill>
                  <a:srgbClr val="283149">
                    <a:lumMod val="7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知识内容</a:t>
            </a:r>
          </a:p>
        </p:txBody>
      </p:sp>
      <p:sp>
        <p:nvSpPr>
          <p:cNvPr id="34" name="文本框 2"/>
          <p:cNvSpPr txBox="1"/>
          <p:nvPr>
            <p:custDataLst>
              <p:tags r:id="rId16"/>
            </p:custDataLst>
          </p:nvPr>
        </p:nvSpPr>
        <p:spPr>
          <a:xfrm>
            <a:off x="2218976" y="2953508"/>
            <a:ext cx="3094990" cy="1489710"/>
          </a:xfrm>
          <a:prstGeom prst="rect">
            <a:avLst/>
          </a:prstGeom>
          <a:noFill/>
        </p:spPr>
        <p:txBody>
          <a:bodyPr wrap="square" rtlCol="0" anchor="ctr" anchorCtr="0"/>
          <a:lstStyle/>
          <a:p>
            <a:pPr algn="ctr" fontAlgn="auto">
              <a:lnSpc>
                <a:spcPct val="100000"/>
              </a:lnSpc>
              <a:spcAft>
                <a:spcPts val="1000"/>
              </a:spcAft>
            </a:pPr>
            <a:r>
              <a:rPr lang="zh-CN" altLang="en-US" spc="150" dirty="0">
                <a:solidFill>
                  <a:srgbClr val="005B8A"/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社交媒体营销的概念</a:t>
            </a:r>
          </a:p>
          <a:p>
            <a:pPr algn="ctr" fontAlgn="auto">
              <a:lnSpc>
                <a:spcPct val="100000"/>
              </a:lnSpc>
              <a:spcAft>
                <a:spcPts val="1000"/>
              </a:spcAft>
            </a:pPr>
            <a:r>
              <a:rPr lang="zh-CN" altLang="en-US" spc="150" dirty="0">
                <a:solidFill>
                  <a:srgbClr val="005B8A"/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社交媒体营销工具的类型、特点、营销策略</a:t>
            </a:r>
          </a:p>
          <a:p>
            <a:pPr algn="ctr" fontAlgn="auto">
              <a:lnSpc>
                <a:spcPct val="100000"/>
              </a:lnSpc>
              <a:spcAft>
                <a:spcPts val="1000"/>
              </a:spcAft>
            </a:pPr>
            <a:r>
              <a:rPr lang="zh-CN" altLang="en-US" spc="150" dirty="0">
                <a:solidFill>
                  <a:srgbClr val="005B8A"/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主要营销工具的特点</a:t>
            </a:r>
            <a:endParaRPr lang="en-US" altLang="zh-CN" spc="150" dirty="0">
              <a:solidFill>
                <a:srgbClr val="005B8A"/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  <a:p>
            <a:pPr algn="ctr" fontAlgn="auto">
              <a:lnSpc>
                <a:spcPct val="100000"/>
              </a:lnSpc>
              <a:spcAft>
                <a:spcPts val="1000"/>
              </a:spcAft>
            </a:pPr>
            <a:r>
              <a:rPr lang="zh-CN" altLang="en-US" spc="150" dirty="0">
                <a:solidFill>
                  <a:srgbClr val="005B8A"/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主要营销工具的营销</a:t>
            </a:r>
          </a:p>
          <a:p>
            <a:pPr algn="ctr" fontAlgn="auto">
              <a:lnSpc>
                <a:spcPct val="100000"/>
              </a:lnSpc>
              <a:spcAft>
                <a:spcPts val="1000"/>
              </a:spcAft>
            </a:pPr>
            <a:r>
              <a:rPr lang="zh-CN" altLang="en-US" spc="150" dirty="0">
                <a:solidFill>
                  <a:srgbClr val="005B8A"/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策略</a:t>
            </a:r>
          </a:p>
          <a:p>
            <a:pPr algn="ctr" fontAlgn="auto">
              <a:lnSpc>
                <a:spcPct val="100000"/>
              </a:lnSpc>
              <a:spcAft>
                <a:spcPts val="1000"/>
              </a:spcAft>
            </a:pPr>
            <a:r>
              <a:rPr lang="zh-CN" altLang="en-US" spc="150" dirty="0">
                <a:solidFill>
                  <a:srgbClr val="005B8A"/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营销活动的发布流程</a:t>
            </a:r>
            <a:endParaRPr lang="en-US" altLang="zh-CN" spc="150" dirty="0">
              <a:solidFill>
                <a:srgbClr val="005B8A"/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  <a:p>
            <a:pPr algn="ctr" fontAlgn="auto">
              <a:lnSpc>
                <a:spcPct val="100000"/>
              </a:lnSpc>
              <a:spcAft>
                <a:spcPts val="1000"/>
              </a:spcAft>
            </a:pPr>
            <a:r>
              <a:rPr lang="zh-CN" altLang="en-US" spc="150" dirty="0">
                <a:solidFill>
                  <a:srgbClr val="005B8A"/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营销效果数据分析</a:t>
            </a:r>
          </a:p>
        </p:txBody>
      </p:sp>
      <p:cxnSp>
        <p:nvCxnSpPr>
          <p:cNvPr id="35" name="直接连接符 3"/>
          <p:cNvCxnSpPr/>
          <p:nvPr>
            <p:custDataLst>
              <p:tags r:id="rId17"/>
            </p:custDataLst>
          </p:nvPr>
        </p:nvCxnSpPr>
        <p:spPr>
          <a:xfrm>
            <a:off x="3029689" y="2095434"/>
            <a:ext cx="1440000" cy="0"/>
          </a:xfrm>
          <a:prstGeom prst="line">
            <a:avLst/>
          </a:prstGeom>
          <a:ln w="25400">
            <a:solidFill>
              <a:srgbClr val="005B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42"/>
          <p:cNvSpPr txBox="1"/>
          <p:nvPr>
            <p:custDataLst>
              <p:tags r:id="rId18"/>
            </p:custDataLst>
          </p:nvPr>
        </p:nvSpPr>
        <p:spPr>
          <a:xfrm>
            <a:off x="6684318" y="1718906"/>
            <a:ext cx="1689937" cy="385001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spc="300">
                <a:solidFill>
                  <a:srgbClr val="5667C1">
                    <a:lumMod val="7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经验认知</a:t>
            </a:r>
          </a:p>
        </p:txBody>
      </p:sp>
      <p:sp>
        <p:nvSpPr>
          <p:cNvPr id="37" name="文本框 43"/>
          <p:cNvSpPr txBox="1"/>
          <p:nvPr>
            <p:custDataLst>
              <p:tags r:id="rId19"/>
            </p:custDataLst>
          </p:nvPr>
        </p:nvSpPr>
        <p:spPr>
          <a:xfrm>
            <a:off x="6684010" y="2057400"/>
            <a:ext cx="3200400" cy="8648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 dirty="0">
                <a:solidFill>
                  <a:schemeClr val="tx2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凭借自己的生活与学习经验尝试解释相关知识内容</a:t>
            </a:r>
          </a:p>
        </p:txBody>
      </p:sp>
      <p:sp>
        <p:nvSpPr>
          <p:cNvPr id="38" name="六边形 37"/>
          <p:cNvSpPr/>
          <p:nvPr>
            <p:custDataLst>
              <p:tags r:id="rId20"/>
            </p:custDataLst>
          </p:nvPr>
        </p:nvSpPr>
        <p:spPr>
          <a:xfrm>
            <a:off x="5096425" y="1714480"/>
            <a:ext cx="1093376" cy="964408"/>
          </a:xfrm>
          <a:prstGeom prst="hexagon">
            <a:avLst/>
          </a:prstGeom>
          <a:solidFill>
            <a:srgbClr val="283149">
              <a:lumMod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六边形 40"/>
          <p:cNvSpPr/>
          <p:nvPr>
            <p:custDataLst>
              <p:tags r:id="rId21"/>
            </p:custDataLst>
          </p:nvPr>
        </p:nvSpPr>
        <p:spPr>
          <a:xfrm>
            <a:off x="5194263" y="1669373"/>
            <a:ext cx="1093376" cy="964408"/>
          </a:xfrm>
          <a:prstGeom prst="hexagon">
            <a:avLst/>
          </a:prstGeom>
          <a:solidFill>
            <a:srgbClr val="005B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 descr="333639373138363b343435303830393bc8d5b3a3cac2ceef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5450295" y="1865051"/>
            <a:ext cx="582584" cy="57432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9" name="文本框 8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自学探究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11" name="菱形 10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12" name="菱形 11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>
            <p:custDataLst>
              <p:tags r:id="rId1"/>
            </p:custDataLst>
          </p:nvPr>
        </p:nvSpPr>
        <p:spPr>
          <a:xfrm>
            <a:off x="1692352" y="4749779"/>
            <a:ext cx="1487728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cs typeface="+mn-ea"/>
                <a:sym typeface="+mn-lt"/>
              </a:rPr>
              <a:t>内容分析</a:t>
            </a:r>
          </a:p>
        </p:txBody>
      </p:sp>
      <p:sp>
        <p:nvSpPr>
          <p:cNvPr id="49" name="矩形 48"/>
          <p:cNvSpPr/>
          <p:nvPr>
            <p:custDataLst>
              <p:tags r:id="rId2"/>
            </p:custDataLst>
          </p:nvPr>
        </p:nvSpPr>
        <p:spPr>
          <a:xfrm>
            <a:off x="4103604" y="4749779"/>
            <a:ext cx="1487728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cs typeface="+mn-ea"/>
                <a:sym typeface="+mn-lt"/>
              </a:rPr>
              <a:t>用户分析</a:t>
            </a:r>
          </a:p>
        </p:txBody>
      </p:sp>
      <p:sp>
        <p:nvSpPr>
          <p:cNvPr id="50" name="矩形 49"/>
          <p:cNvSpPr/>
          <p:nvPr>
            <p:custDataLst>
              <p:tags r:id="rId3"/>
            </p:custDataLst>
          </p:nvPr>
        </p:nvSpPr>
        <p:spPr>
          <a:xfrm>
            <a:off x="6551750" y="4749779"/>
            <a:ext cx="1487728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cs typeface="+mn-ea"/>
                <a:sym typeface="+mn-lt"/>
              </a:rPr>
              <a:t>菜单分析</a:t>
            </a:r>
          </a:p>
        </p:txBody>
      </p:sp>
      <p:sp>
        <p:nvSpPr>
          <p:cNvPr id="51" name="矩形 50"/>
          <p:cNvSpPr/>
          <p:nvPr>
            <p:custDataLst>
              <p:tags r:id="rId4"/>
            </p:custDataLst>
          </p:nvPr>
        </p:nvSpPr>
        <p:spPr>
          <a:xfrm>
            <a:off x="8980845" y="4749779"/>
            <a:ext cx="1487728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cs typeface="+mn-ea"/>
                <a:sym typeface="+mn-lt"/>
              </a:rPr>
              <a:t>消息分析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42" name="文本框 4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4" name="菱形 4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5" name="菱形 4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53" name="矩形 52"/>
          <p:cNvSpPr/>
          <p:nvPr>
            <p:custDataLst>
              <p:tags r:id="rId5"/>
            </p:custDataLst>
          </p:nvPr>
        </p:nvSpPr>
        <p:spPr>
          <a:xfrm rot="1800000">
            <a:off x="2027027" y="3985438"/>
            <a:ext cx="3638074" cy="1680846"/>
          </a:xfrm>
          <a:custGeom>
            <a:avLst/>
            <a:gdLst>
              <a:gd name="connsiteX0" fmla="*/ 0 w 5500320"/>
              <a:gd name="connsiteY0" fmla="*/ 0 h 1658275"/>
              <a:gd name="connsiteX1" fmla="*/ 5500320 w 5500320"/>
              <a:gd name="connsiteY1" fmla="*/ 0 h 1658275"/>
              <a:gd name="connsiteX2" fmla="*/ 5500320 w 5500320"/>
              <a:gd name="connsiteY2" fmla="*/ 1658275 h 1658275"/>
              <a:gd name="connsiteX3" fmla="*/ 0 w 5500320"/>
              <a:gd name="connsiteY3" fmla="*/ 1658275 h 1658275"/>
              <a:gd name="connsiteX4" fmla="*/ 0 w 5500320"/>
              <a:gd name="connsiteY4" fmla="*/ 0 h 1658275"/>
              <a:gd name="connsiteX0-1" fmla="*/ 0 w 5500320"/>
              <a:gd name="connsiteY0-2" fmla="*/ 909 h 1659184"/>
              <a:gd name="connsiteX1-3" fmla="*/ 2251075 w 5500320"/>
              <a:gd name="connsiteY1-4" fmla="*/ 0 h 1659184"/>
              <a:gd name="connsiteX2-5" fmla="*/ 5500320 w 5500320"/>
              <a:gd name="connsiteY2-6" fmla="*/ 909 h 1659184"/>
              <a:gd name="connsiteX3-7" fmla="*/ 5500320 w 5500320"/>
              <a:gd name="connsiteY3-8" fmla="*/ 1659184 h 1659184"/>
              <a:gd name="connsiteX4-9" fmla="*/ 0 w 5500320"/>
              <a:gd name="connsiteY4-10" fmla="*/ 1659184 h 1659184"/>
              <a:gd name="connsiteX5" fmla="*/ 0 w 5500320"/>
              <a:gd name="connsiteY5" fmla="*/ 909 h 1659184"/>
              <a:gd name="connsiteX0-11" fmla="*/ 0 w 5500320"/>
              <a:gd name="connsiteY0-12" fmla="*/ 909 h 1680846"/>
              <a:gd name="connsiteX1-13" fmla="*/ 2251075 w 5500320"/>
              <a:gd name="connsiteY1-14" fmla="*/ 0 h 1680846"/>
              <a:gd name="connsiteX2-15" fmla="*/ 5500320 w 5500320"/>
              <a:gd name="connsiteY2-16" fmla="*/ 909 h 1680846"/>
              <a:gd name="connsiteX3-17" fmla="*/ 5500320 w 5500320"/>
              <a:gd name="connsiteY3-18" fmla="*/ 1659184 h 1680846"/>
              <a:gd name="connsiteX4-19" fmla="*/ 1862246 w 5500320"/>
              <a:gd name="connsiteY4-20" fmla="*/ 1680846 h 1680846"/>
              <a:gd name="connsiteX5-21" fmla="*/ 0 w 5500320"/>
              <a:gd name="connsiteY5-22" fmla="*/ 1659184 h 1680846"/>
              <a:gd name="connsiteX6" fmla="*/ 0 w 5500320"/>
              <a:gd name="connsiteY6" fmla="*/ 909 h 1680846"/>
              <a:gd name="connsiteX0-23" fmla="*/ 0 w 5500320"/>
              <a:gd name="connsiteY0-24" fmla="*/ 909 h 1680846"/>
              <a:gd name="connsiteX1-25" fmla="*/ 2251075 w 5500320"/>
              <a:gd name="connsiteY1-26" fmla="*/ 0 h 1680846"/>
              <a:gd name="connsiteX2-27" fmla="*/ 5500320 w 5500320"/>
              <a:gd name="connsiteY2-28" fmla="*/ 909 h 1680846"/>
              <a:gd name="connsiteX3-29" fmla="*/ 5500320 w 5500320"/>
              <a:gd name="connsiteY3-30" fmla="*/ 1659184 h 1680846"/>
              <a:gd name="connsiteX4-31" fmla="*/ 1862246 w 5500320"/>
              <a:gd name="connsiteY4-32" fmla="*/ 1680846 h 1680846"/>
              <a:gd name="connsiteX5-33" fmla="*/ 0 w 5500320"/>
              <a:gd name="connsiteY5-34" fmla="*/ 909 h 1680846"/>
              <a:gd name="connsiteX0-35" fmla="*/ 0 w 3638074"/>
              <a:gd name="connsiteY0-36" fmla="*/ 1680846 h 1680846"/>
              <a:gd name="connsiteX1-37" fmla="*/ 388829 w 3638074"/>
              <a:gd name="connsiteY1-38" fmla="*/ 0 h 1680846"/>
              <a:gd name="connsiteX2-39" fmla="*/ 3638074 w 3638074"/>
              <a:gd name="connsiteY2-40" fmla="*/ 909 h 1680846"/>
              <a:gd name="connsiteX3-41" fmla="*/ 3638074 w 3638074"/>
              <a:gd name="connsiteY3-42" fmla="*/ 1659184 h 1680846"/>
              <a:gd name="connsiteX4-43" fmla="*/ 0 w 3638074"/>
              <a:gd name="connsiteY4-44" fmla="*/ 1680846 h 16808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38074" h="1680846">
                <a:moveTo>
                  <a:pt x="0" y="1680846"/>
                </a:moveTo>
                <a:lnTo>
                  <a:pt x="388829" y="0"/>
                </a:lnTo>
                <a:lnTo>
                  <a:pt x="3638074" y="909"/>
                </a:lnTo>
                <a:lnTo>
                  <a:pt x="3638074" y="1659184"/>
                </a:lnTo>
                <a:lnTo>
                  <a:pt x="0" y="1680846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20000"/>
                </a:schemeClr>
              </a:gs>
              <a:gs pos="100000">
                <a:srgbClr val="F2F2F2">
                  <a:alpha val="0"/>
                </a:srgbClr>
              </a:gs>
            </a:gsLst>
            <a:lin ang="1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4" name="矩形 52"/>
          <p:cNvSpPr/>
          <p:nvPr>
            <p:custDataLst>
              <p:tags r:id="rId6"/>
            </p:custDataLst>
          </p:nvPr>
        </p:nvSpPr>
        <p:spPr>
          <a:xfrm rot="1800000">
            <a:off x="4437183" y="3985438"/>
            <a:ext cx="3638074" cy="1680846"/>
          </a:xfrm>
          <a:custGeom>
            <a:avLst/>
            <a:gdLst>
              <a:gd name="connsiteX0" fmla="*/ 0 w 5500320"/>
              <a:gd name="connsiteY0" fmla="*/ 0 h 1658275"/>
              <a:gd name="connsiteX1" fmla="*/ 5500320 w 5500320"/>
              <a:gd name="connsiteY1" fmla="*/ 0 h 1658275"/>
              <a:gd name="connsiteX2" fmla="*/ 5500320 w 5500320"/>
              <a:gd name="connsiteY2" fmla="*/ 1658275 h 1658275"/>
              <a:gd name="connsiteX3" fmla="*/ 0 w 5500320"/>
              <a:gd name="connsiteY3" fmla="*/ 1658275 h 1658275"/>
              <a:gd name="connsiteX4" fmla="*/ 0 w 5500320"/>
              <a:gd name="connsiteY4" fmla="*/ 0 h 1658275"/>
              <a:gd name="connsiteX0-1" fmla="*/ 0 w 5500320"/>
              <a:gd name="connsiteY0-2" fmla="*/ 909 h 1659184"/>
              <a:gd name="connsiteX1-3" fmla="*/ 2251075 w 5500320"/>
              <a:gd name="connsiteY1-4" fmla="*/ 0 h 1659184"/>
              <a:gd name="connsiteX2-5" fmla="*/ 5500320 w 5500320"/>
              <a:gd name="connsiteY2-6" fmla="*/ 909 h 1659184"/>
              <a:gd name="connsiteX3-7" fmla="*/ 5500320 w 5500320"/>
              <a:gd name="connsiteY3-8" fmla="*/ 1659184 h 1659184"/>
              <a:gd name="connsiteX4-9" fmla="*/ 0 w 5500320"/>
              <a:gd name="connsiteY4-10" fmla="*/ 1659184 h 1659184"/>
              <a:gd name="connsiteX5" fmla="*/ 0 w 5500320"/>
              <a:gd name="connsiteY5" fmla="*/ 909 h 1659184"/>
              <a:gd name="connsiteX0-11" fmla="*/ 0 w 5500320"/>
              <a:gd name="connsiteY0-12" fmla="*/ 909 h 1680846"/>
              <a:gd name="connsiteX1-13" fmla="*/ 2251075 w 5500320"/>
              <a:gd name="connsiteY1-14" fmla="*/ 0 h 1680846"/>
              <a:gd name="connsiteX2-15" fmla="*/ 5500320 w 5500320"/>
              <a:gd name="connsiteY2-16" fmla="*/ 909 h 1680846"/>
              <a:gd name="connsiteX3-17" fmla="*/ 5500320 w 5500320"/>
              <a:gd name="connsiteY3-18" fmla="*/ 1659184 h 1680846"/>
              <a:gd name="connsiteX4-19" fmla="*/ 1862246 w 5500320"/>
              <a:gd name="connsiteY4-20" fmla="*/ 1680846 h 1680846"/>
              <a:gd name="connsiteX5-21" fmla="*/ 0 w 5500320"/>
              <a:gd name="connsiteY5-22" fmla="*/ 1659184 h 1680846"/>
              <a:gd name="connsiteX6" fmla="*/ 0 w 5500320"/>
              <a:gd name="connsiteY6" fmla="*/ 909 h 1680846"/>
              <a:gd name="connsiteX0-23" fmla="*/ 0 w 5500320"/>
              <a:gd name="connsiteY0-24" fmla="*/ 909 h 1680846"/>
              <a:gd name="connsiteX1-25" fmla="*/ 2251075 w 5500320"/>
              <a:gd name="connsiteY1-26" fmla="*/ 0 h 1680846"/>
              <a:gd name="connsiteX2-27" fmla="*/ 5500320 w 5500320"/>
              <a:gd name="connsiteY2-28" fmla="*/ 909 h 1680846"/>
              <a:gd name="connsiteX3-29" fmla="*/ 5500320 w 5500320"/>
              <a:gd name="connsiteY3-30" fmla="*/ 1659184 h 1680846"/>
              <a:gd name="connsiteX4-31" fmla="*/ 1862246 w 5500320"/>
              <a:gd name="connsiteY4-32" fmla="*/ 1680846 h 1680846"/>
              <a:gd name="connsiteX5-33" fmla="*/ 0 w 5500320"/>
              <a:gd name="connsiteY5-34" fmla="*/ 909 h 1680846"/>
              <a:gd name="connsiteX0-35" fmla="*/ 0 w 3638074"/>
              <a:gd name="connsiteY0-36" fmla="*/ 1680846 h 1680846"/>
              <a:gd name="connsiteX1-37" fmla="*/ 388829 w 3638074"/>
              <a:gd name="connsiteY1-38" fmla="*/ 0 h 1680846"/>
              <a:gd name="connsiteX2-39" fmla="*/ 3638074 w 3638074"/>
              <a:gd name="connsiteY2-40" fmla="*/ 909 h 1680846"/>
              <a:gd name="connsiteX3-41" fmla="*/ 3638074 w 3638074"/>
              <a:gd name="connsiteY3-42" fmla="*/ 1659184 h 1680846"/>
              <a:gd name="connsiteX4-43" fmla="*/ 0 w 3638074"/>
              <a:gd name="connsiteY4-44" fmla="*/ 1680846 h 16808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38074" h="1680846">
                <a:moveTo>
                  <a:pt x="0" y="1680846"/>
                </a:moveTo>
                <a:lnTo>
                  <a:pt x="388829" y="0"/>
                </a:lnTo>
                <a:lnTo>
                  <a:pt x="3638074" y="909"/>
                </a:lnTo>
                <a:lnTo>
                  <a:pt x="3638074" y="1659184"/>
                </a:lnTo>
                <a:lnTo>
                  <a:pt x="0" y="1680846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20000"/>
                </a:schemeClr>
              </a:gs>
              <a:gs pos="100000">
                <a:srgbClr val="F2F2F2">
                  <a:alpha val="0"/>
                </a:srgbClr>
              </a:gs>
            </a:gsLst>
            <a:lin ang="1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5" name="矩形 52"/>
          <p:cNvSpPr/>
          <p:nvPr>
            <p:custDataLst>
              <p:tags r:id="rId7"/>
            </p:custDataLst>
          </p:nvPr>
        </p:nvSpPr>
        <p:spPr>
          <a:xfrm rot="1800000">
            <a:off x="6873323" y="3985438"/>
            <a:ext cx="3638074" cy="1680846"/>
          </a:xfrm>
          <a:custGeom>
            <a:avLst/>
            <a:gdLst>
              <a:gd name="connsiteX0" fmla="*/ 0 w 5500320"/>
              <a:gd name="connsiteY0" fmla="*/ 0 h 1658275"/>
              <a:gd name="connsiteX1" fmla="*/ 5500320 w 5500320"/>
              <a:gd name="connsiteY1" fmla="*/ 0 h 1658275"/>
              <a:gd name="connsiteX2" fmla="*/ 5500320 w 5500320"/>
              <a:gd name="connsiteY2" fmla="*/ 1658275 h 1658275"/>
              <a:gd name="connsiteX3" fmla="*/ 0 w 5500320"/>
              <a:gd name="connsiteY3" fmla="*/ 1658275 h 1658275"/>
              <a:gd name="connsiteX4" fmla="*/ 0 w 5500320"/>
              <a:gd name="connsiteY4" fmla="*/ 0 h 1658275"/>
              <a:gd name="connsiteX0-1" fmla="*/ 0 w 5500320"/>
              <a:gd name="connsiteY0-2" fmla="*/ 909 h 1659184"/>
              <a:gd name="connsiteX1-3" fmla="*/ 2251075 w 5500320"/>
              <a:gd name="connsiteY1-4" fmla="*/ 0 h 1659184"/>
              <a:gd name="connsiteX2-5" fmla="*/ 5500320 w 5500320"/>
              <a:gd name="connsiteY2-6" fmla="*/ 909 h 1659184"/>
              <a:gd name="connsiteX3-7" fmla="*/ 5500320 w 5500320"/>
              <a:gd name="connsiteY3-8" fmla="*/ 1659184 h 1659184"/>
              <a:gd name="connsiteX4-9" fmla="*/ 0 w 5500320"/>
              <a:gd name="connsiteY4-10" fmla="*/ 1659184 h 1659184"/>
              <a:gd name="connsiteX5" fmla="*/ 0 w 5500320"/>
              <a:gd name="connsiteY5" fmla="*/ 909 h 1659184"/>
              <a:gd name="connsiteX0-11" fmla="*/ 0 w 5500320"/>
              <a:gd name="connsiteY0-12" fmla="*/ 909 h 1680846"/>
              <a:gd name="connsiteX1-13" fmla="*/ 2251075 w 5500320"/>
              <a:gd name="connsiteY1-14" fmla="*/ 0 h 1680846"/>
              <a:gd name="connsiteX2-15" fmla="*/ 5500320 w 5500320"/>
              <a:gd name="connsiteY2-16" fmla="*/ 909 h 1680846"/>
              <a:gd name="connsiteX3-17" fmla="*/ 5500320 w 5500320"/>
              <a:gd name="connsiteY3-18" fmla="*/ 1659184 h 1680846"/>
              <a:gd name="connsiteX4-19" fmla="*/ 1862246 w 5500320"/>
              <a:gd name="connsiteY4-20" fmla="*/ 1680846 h 1680846"/>
              <a:gd name="connsiteX5-21" fmla="*/ 0 w 5500320"/>
              <a:gd name="connsiteY5-22" fmla="*/ 1659184 h 1680846"/>
              <a:gd name="connsiteX6" fmla="*/ 0 w 5500320"/>
              <a:gd name="connsiteY6" fmla="*/ 909 h 1680846"/>
              <a:gd name="connsiteX0-23" fmla="*/ 0 w 5500320"/>
              <a:gd name="connsiteY0-24" fmla="*/ 909 h 1680846"/>
              <a:gd name="connsiteX1-25" fmla="*/ 2251075 w 5500320"/>
              <a:gd name="connsiteY1-26" fmla="*/ 0 h 1680846"/>
              <a:gd name="connsiteX2-27" fmla="*/ 5500320 w 5500320"/>
              <a:gd name="connsiteY2-28" fmla="*/ 909 h 1680846"/>
              <a:gd name="connsiteX3-29" fmla="*/ 5500320 w 5500320"/>
              <a:gd name="connsiteY3-30" fmla="*/ 1659184 h 1680846"/>
              <a:gd name="connsiteX4-31" fmla="*/ 1862246 w 5500320"/>
              <a:gd name="connsiteY4-32" fmla="*/ 1680846 h 1680846"/>
              <a:gd name="connsiteX5-33" fmla="*/ 0 w 5500320"/>
              <a:gd name="connsiteY5-34" fmla="*/ 909 h 1680846"/>
              <a:gd name="connsiteX0-35" fmla="*/ 0 w 3638074"/>
              <a:gd name="connsiteY0-36" fmla="*/ 1680846 h 1680846"/>
              <a:gd name="connsiteX1-37" fmla="*/ 388829 w 3638074"/>
              <a:gd name="connsiteY1-38" fmla="*/ 0 h 1680846"/>
              <a:gd name="connsiteX2-39" fmla="*/ 3638074 w 3638074"/>
              <a:gd name="connsiteY2-40" fmla="*/ 909 h 1680846"/>
              <a:gd name="connsiteX3-41" fmla="*/ 3638074 w 3638074"/>
              <a:gd name="connsiteY3-42" fmla="*/ 1659184 h 1680846"/>
              <a:gd name="connsiteX4-43" fmla="*/ 0 w 3638074"/>
              <a:gd name="connsiteY4-44" fmla="*/ 1680846 h 16808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38074" h="1680846">
                <a:moveTo>
                  <a:pt x="0" y="1680846"/>
                </a:moveTo>
                <a:lnTo>
                  <a:pt x="388829" y="0"/>
                </a:lnTo>
                <a:lnTo>
                  <a:pt x="3638074" y="909"/>
                </a:lnTo>
                <a:lnTo>
                  <a:pt x="3638074" y="1659184"/>
                </a:lnTo>
                <a:lnTo>
                  <a:pt x="0" y="1680846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20000"/>
                </a:schemeClr>
              </a:gs>
              <a:gs pos="100000">
                <a:srgbClr val="F2F2F2">
                  <a:alpha val="0"/>
                </a:srgbClr>
              </a:gs>
            </a:gsLst>
            <a:lin ang="1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6" name="矩形 52"/>
          <p:cNvSpPr/>
          <p:nvPr>
            <p:custDataLst>
              <p:tags r:id="rId8"/>
            </p:custDataLst>
          </p:nvPr>
        </p:nvSpPr>
        <p:spPr>
          <a:xfrm rot="1800000">
            <a:off x="9312155" y="3985438"/>
            <a:ext cx="3638074" cy="1680846"/>
          </a:xfrm>
          <a:custGeom>
            <a:avLst/>
            <a:gdLst>
              <a:gd name="connsiteX0" fmla="*/ 0 w 5500320"/>
              <a:gd name="connsiteY0" fmla="*/ 0 h 1658275"/>
              <a:gd name="connsiteX1" fmla="*/ 5500320 w 5500320"/>
              <a:gd name="connsiteY1" fmla="*/ 0 h 1658275"/>
              <a:gd name="connsiteX2" fmla="*/ 5500320 w 5500320"/>
              <a:gd name="connsiteY2" fmla="*/ 1658275 h 1658275"/>
              <a:gd name="connsiteX3" fmla="*/ 0 w 5500320"/>
              <a:gd name="connsiteY3" fmla="*/ 1658275 h 1658275"/>
              <a:gd name="connsiteX4" fmla="*/ 0 w 5500320"/>
              <a:gd name="connsiteY4" fmla="*/ 0 h 1658275"/>
              <a:gd name="connsiteX0-1" fmla="*/ 0 w 5500320"/>
              <a:gd name="connsiteY0-2" fmla="*/ 909 h 1659184"/>
              <a:gd name="connsiteX1-3" fmla="*/ 2251075 w 5500320"/>
              <a:gd name="connsiteY1-4" fmla="*/ 0 h 1659184"/>
              <a:gd name="connsiteX2-5" fmla="*/ 5500320 w 5500320"/>
              <a:gd name="connsiteY2-6" fmla="*/ 909 h 1659184"/>
              <a:gd name="connsiteX3-7" fmla="*/ 5500320 w 5500320"/>
              <a:gd name="connsiteY3-8" fmla="*/ 1659184 h 1659184"/>
              <a:gd name="connsiteX4-9" fmla="*/ 0 w 5500320"/>
              <a:gd name="connsiteY4-10" fmla="*/ 1659184 h 1659184"/>
              <a:gd name="connsiteX5" fmla="*/ 0 w 5500320"/>
              <a:gd name="connsiteY5" fmla="*/ 909 h 1659184"/>
              <a:gd name="connsiteX0-11" fmla="*/ 0 w 5500320"/>
              <a:gd name="connsiteY0-12" fmla="*/ 909 h 1680846"/>
              <a:gd name="connsiteX1-13" fmla="*/ 2251075 w 5500320"/>
              <a:gd name="connsiteY1-14" fmla="*/ 0 h 1680846"/>
              <a:gd name="connsiteX2-15" fmla="*/ 5500320 w 5500320"/>
              <a:gd name="connsiteY2-16" fmla="*/ 909 h 1680846"/>
              <a:gd name="connsiteX3-17" fmla="*/ 5500320 w 5500320"/>
              <a:gd name="connsiteY3-18" fmla="*/ 1659184 h 1680846"/>
              <a:gd name="connsiteX4-19" fmla="*/ 1862246 w 5500320"/>
              <a:gd name="connsiteY4-20" fmla="*/ 1680846 h 1680846"/>
              <a:gd name="connsiteX5-21" fmla="*/ 0 w 5500320"/>
              <a:gd name="connsiteY5-22" fmla="*/ 1659184 h 1680846"/>
              <a:gd name="connsiteX6" fmla="*/ 0 w 5500320"/>
              <a:gd name="connsiteY6" fmla="*/ 909 h 1680846"/>
              <a:gd name="connsiteX0-23" fmla="*/ 0 w 5500320"/>
              <a:gd name="connsiteY0-24" fmla="*/ 909 h 1680846"/>
              <a:gd name="connsiteX1-25" fmla="*/ 2251075 w 5500320"/>
              <a:gd name="connsiteY1-26" fmla="*/ 0 h 1680846"/>
              <a:gd name="connsiteX2-27" fmla="*/ 5500320 w 5500320"/>
              <a:gd name="connsiteY2-28" fmla="*/ 909 h 1680846"/>
              <a:gd name="connsiteX3-29" fmla="*/ 5500320 w 5500320"/>
              <a:gd name="connsiteY3-30" fmla="*/ 1659184 h 1680846"/>
              <a:gd name="connsiteX4-31" fmla="*/ 1862246 w 5500320"/>
              <a:gd name="connsiteY4-32" fmla="*/ 1680846 h 1680846"/>
              <a:gd name="connsiteX5-33" fmla="*/ 0 w 5500320"/>
              <a:gd name="connsiteY5-34" fmla="*/ 909 h 1680846"/>
              <a:gd name="connsiteX0-35" fmla="*/ 0 w 3638074"/>
              <a:gd name="connsiteY0-36" fmla="*/ 1680846 h 1680846"/>
              <a:gd name="connsiteX1-37" fmla="*/ 388829 w 3638074"/>
              <a:gd name="connsiteY1-38" fmla="*/ 0 h 1680846"/>
              <a:gd name="connsiteX2-39" fmla="*/ 3638074 w 3638074"/>
              <a:gd name="connsiteY2-40" fmla="*/ 909 h 1680846"/>
              <a:gd name="connsiteX3-41" fmla="*/ 3638074 w 3638074"/>
              <a:gd name="connsiteY3-42" fmla="*/ 1659184 h 1680846"/>
              <a:gd name="connsiteX4-43" fmla="*/ 0 w 3638074"/>
              <a:gd name="connsiteY4-44" fmla="*/ 1680846 h 16808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638074" h="1680846">
                <a:moveTo>
                  <a:pt x="0" y="1680846"/>
                </a:moveTo>
                <a:lnTo>
                  <a:pt x="388829" y="0"/>
                </a:lnTo>
                <a:lnTo>
                  <a:pt x="3638074" y="909"/>
                </a:lnTo>
                <a:lnTo>
                  <a:pt x="3638074" y="1659184"/>
                </a:lnTo>
                <a:lnTo>
                  <a:pt x="0" y="1680846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20000"/>
                </a:schemeClr>
              </a:gs>
              <a:gs pos="100000">
                <a:srgbClr val="F2F2F2">
                  <a:alpha val="0"/>
                </a:srgbClr>
              </a:gs>
            </a:gsLst>
            <a:lin ang="1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Rectangle: Rounded Corners 4"/>
          <p:cNvSpPr/>
          <p:nvPr>
            <p:custDataLst>
              <p:tags r:id="rId9"/>
            </p:custDataLst>
          </p:nvPr>
        </p:nvSpPr>
        <p:spPr>
          <a:xfrm>
            <a:off x="1760358" y="3328310"/>
            <a:ext cx="1351716" cy="1351716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006BB6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7" name="Rectangle: Rounded Corners 8"/>
          <p:cNvSpPr/>
          <p:nvPr>
            <p:custDataLst>
              <p:tags r:id="rId10"/>
            </p:custDataLst>
          </p:nvPr>
        </p:nvSpPr>
        <p:spPr>
          <a:xfrm>
            <a:off x="4171610" y="3326045"/>
            <a:ext cx="1351716" cy="1351716"/>
          </a:xfrm>
          <a:prstGeom prst="roundRect">
            <a:avLst/>
          </a:prstGeom>
          <a:solidFill>
            <a:srgbClr val="479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" name="Rectangle: Rounded Corners 10"/>
          <p:cNvSpPr/>
          <p:nvPr>
            <p:custDataLst>
              <p:tags r:id="rId11"/>
            </p:custDataLst>
          </p:nvPr>
        </p:nvSpPr>
        <p:spPr>
          <a:xfrm>
            <a:off x="6610231" y="3325826"/>
            <a:ext cx="1351716" cy="1351716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rgbClr val="006BB6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" name="Rectangle: Rounded Corners 12"/>
          <p:cNvSpPr/>
          <p:nvPr>
            <p:custDataLst>
              <p:tags r:id="rId12"/>
            </p:custDataLst>
          </p:nvPr>
        </p:nvSpPr>
        <p:spPr>
          <a:xfrm>
            <a:off x="9048851" y="3325826"/>
            <a:ext cx="1351716" cy="1351716"/>
          </a:xfrm>
          <a:prstGeom prst="roundRect">
            <a:avLst/>
          </a:prstGeom>
          <a:solidFill>
            <a:srgbClr val="479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1" name="Freeform: Shape 30"/>
          <p:cNvSpPr>
            <a:spLocks noChangeAspect="1"/>
          </p:cNvSpPr>
          <p:nvPr>
            <p:custDataLst>
              <p:tags r:id="rId13"/>
            </p:custDataLst>
          </p:nvPr>
        </p:nvSpPr>
        <p:spPr bwMode="auto">
          <a:xfrm>
            <a:off x="4460774" y="3654179"/>
            <a:ext cx="773388" cy="695448"/>
          </a:xfrm>
          <a:custGeom>
            <a:avLst/>
            <a:gdLst>
              <a:gd name="connsiteX0" fmla="*/ 254000 w 508000"/>
              <a:gd name="connsiteY0" fmla="*/ 257938 h 456806"/>
              <a:gd name="connsiteX1" fmla="*/ 364263 w 508000"/>
              <a:gd name="connsiteY1" fmla="*/ 456806 h 456806"/>
              <a:gd name="connsiteX2" fmla="*/ 139798 w 508000"/>
              <a:gd name="connsiteY2" fmla="*/ 456806 h 456806"/>
              <a:gd name="connsiteX3" fmla="*/ 283535 w 508000"/>
              <a:gd name="connsiteY3" fmla="*/ 244155 h 456806"/>
              <a:gd name="connsiteX4" fmla="*/ 508000 w 508000"/>
              <a:gd name="connsiteY4" fmla="*/ 244155 h 456806"/>
              <a:gd name="connsiteX5" fmla="*/ 393799 w 508000"/>
              <a:gd name="connsiteY5" fmla="*/ 441054 h 456806"/>
              <a:gd name="connsiteX6" fmla="*/ 0 w 508000"/>
              <a:gd name="connsiteY6" fmla="*/ 244155 h 456806"/>
              <a:gd name="connsiteX7" fmla="*/ 226434 w 508000"/>
              <a:gd name="connsiteY7" fmla="*/ 244155 h 456806"/>
              <a:gd name="connsiteX8" fmla="*/ 110263 w 508000"/>
              <a:gd name="connsiteY8" fmla="*/ 441054 h 456806"/>
              <a:gd name="connsiteX9" fmla="*/ 393799 w 508000"/>
              <a:gd name="connsiteY9" fmla="*/ 13783 h 456806"/>
              <a:gd name="connsiteX10" fmla="*/ 508000 w 508000"/>
              <a:gd name="connsiteY10" fmla="*/ 210682 h 456806"/>
              <a:gd name="connsiteX11" fmla="*/ 283535 w 508000"/>
              <a:gd name="connsiteY11" fmla="*/ 210682 h 456806"/>
              <a:gd name="connsiteX12" fmla="*/ 110263 w 508000"/>
              <a:gd name="connsiteY12" fmla="*/ 13783 h 456806"/>
              <a:gd name="connsiteX13" fmla="*/ 226434 w 508000"/>
              <a:gd name="connsiteY13" fmla="*/ 210682 h 456806"/>
              <a:gd name="connsiteX14" fmla="*/ 0 w 508000"/>
              <a:gd name="connsiteY14" fmla="*/ 210682 h 456806"/>
              <a:gd name="connsiteX15" fmla="*/ 139798 w 508000"/>
              <a:gd name="connsiteY15" fmla="*/ 0 h 456806"/>
              <a:gd name="connsiteX16" fmla="*/ 364263 w 508000"/>
              <a:gd name="connsiteY16" fmla="*/ 0 h 456806"/>
              <a:gd name="connsiteX17" fmla="*/ 254000 w 508000"/>
              <a:gd name="connsiteY17" fmla="*/ 196899 h 456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08000" h="456806">
                <a:moveTo>
                  <a:pt x="254000" y="257938"/>
                </a:moveTo>
                <a:lnTo>
                  <a:pt x="364263" y="456806"/>
                </a:lnTo>
                <a:lnTo>
                  <a:pt x="139798" y="456806"/>
                </a:lnTo>
                <a:close/>
                <a:moveTo>
                  <a:pt x="283535" y="244155"/>
                </a:moveTo>
                <a:lnTo>
                  <a:pt x="508000" y="244155"/>
                </a:lnTo>
                <a:lnTo>
                  <a:pt x="393799" y="441054"/>
                </a:lnTo>
                <a:close/>
                <a:moveTo>
                  <a:pt x="0" y="244155"/>
                </a:moveTo>
                <a:lnTo>
                  <a:pt x="226434" y="244155"/>
                </a:lnTo>
                <a:lnTo>
                  <a:pt x="110263" y="441054"/>
                </a:lnTo>
                <a:close/>
                <a:moveTo>
                  <a:pt x="393799" y="13783"/>
                </a:moveTo>
                <a:lnTo>
                  <a:pt x="508000" y="210682"/>
                </a:lnTo>
                <a:lnTo>
                  <a:pt x="283535" y="210682"/>
                </a:lnTo>
                <a:close/>
                <a:moveTo>
                  <a:pt x="110263" y="13783"/>
                </a:moveTo>
                <a:lnTo>
                  <a:pt x="226434" y="210682"/>
                </a:lnTo>
                <a:lnTo>
                  <a:pt x="0" y="210682"/>
                </a:lnTo>
                <a:close/>
                <a:moveTo>
                  <a:pt x="139798" y="0"/>
                </a:moveTo>
                <a:lnTo>
                  <a:pt x="364263" y="0"/>
                </a:lnTo>
                <a:lnTo>
                  <a:pt x="254000" y="1968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2" name="Freeform: Shape 31"/>
          <p:cNvSpPr>
            <a:spLocks noChangeAspect="1"/>
          </p:cNvSpPr>
          <p:nvPr>
            <p:custDataLst>
              <p:tags r:id="rId14"/>
            </p:custDataLst>
          </p:nvPr>
        </p:nvSpPr>
        <p:spPr bwMode="auto">
          <a:xfrm>
            <a:off x="9338015" y="3682868"/>
            <a:ext cx="773388" cy="637632"/>
          </a:xfrm>
          <a:custGeom>
            <a:avLst/>
            <a:gdLst>
              <a:gd name="T0" fmla="*/ 117 w 235"/>
              <a:gd name="T1" fmla="*/ 194 h 194"/>
              <a:gd name="T2" fmla="*/ 201 w 235"/>
              <a:gd name="T3" fmla="*/ 119 h 194"/>
              <a:gd name="T4" fmla="*/ 204 w 235"/>
              <a:gd name="T5" fmla="*/ 30 h 194"/>
              <a:gd name="T6" fmla="*/ 189 w 235"/>
              <a:gd name="T7" fmla="*/ 8 h 194"/>
              <a:gd name="T8" fmla="*/ 117 w 235"/>
              <a:gd name="T9" fmla="*/ 0 h 194"/>
              <a:gd name="T10" fmla="*/ 47 w 235"/>
              <a:gd name="T11" fmla="*/ 8 h 194"/>
              <a:gd name="T12" fmla="*/ 32 w 235"/>
              <a:gd name="T13" fmla="*/ 30 h 194"/>
              <a:gd name="T14" fmla="*/ 34 w 235"/>
              <a:gd name="T15" fmla="*/ 119 h 194"/>
              <a:gd name="T16" fmla="*/ 117 w 235"/>
              <a:gd name="T17" fmla="*/ 194 h 194"/>
              <a:gd name="T18" fmla="*/ 104 w 235"/>
              <a:gd name="T19" fmla="*/ 79 h 194"/>
              <a:gd name="T20" fmla="*/ 117 w 235"/>
              <a:gd name="T21" fmla="*/ 39 h 194"/>
              <a:gd name="T22" fmla="*/ 130 w 235"/>
              <a:gd name="T23" fmla="*/ 79 h 194"/>
              <a:gd name="T24" fmla="*/ 172 w 235"/>
              <a:gd name="T25" fmla="*/ 79 h 194"/>
              <a:gd name="T26" fmla="*/ 138 w 235"/>
              <a:gd name="T27" fmla="*/ 104 h 194"/>
              <a:gd name="T28" fmla="*/ 151 w 235"/>
              <a:gd name="T29" fmla="*/ 144 h 194"/>
              <a:gd name="T30" fmla="*/ 117 w 235"/>
              <a:gd name="T31" fmla="*/ 119 h 194"/>
              <a:gd name="T32" fmla="*/ 83 w 235"/>
              <a:gd name="T33" fmla="*/ 144 h 194"/>
              <a:gd name="T34" fmla="*/ 96 w 235"/>
              <a:gd name="T35" fmla="*/ 104 h 194"/>
              <a:gd name="T36" fmla="*/ 62 w 235"/>
              <a:gd name="T37" fmla="*/ 79 h 194"/>
              <a:gd name="T38" fmla="*/ 104 w 235"/>
              <a:gd name="T39" fmla="*/ 79 h 194"/>
              <a:gd name="T40" fmla="*/ 104 w 235"/>
              <a:gd name="T41" fmla="*/ 79 h 194"/>
              <a:gd name="T42" fmla="*/ 104 w 235"/>
              <a:gd name="T43" fmla="*/ 79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5" h="194">
                <a:moveTo>
                  <a:pt x="117" y="194"/>
                </a:moveTo>
                <a:cubicBezTo>
                  <a:pt x="117" y="175"/>
                  <a:pt x="235" y="187"/>
                  <a:pt x="201" y="119"/>
                </a:cubicBezTo>
                <a:cubicBezTo>
                  <a:pt x="167" y="51"/>
                  <a:pt x="204" y="30"/>
                  <a:pt x="204" y="30"/>
                </a:cubicBezTo>
                <a:cubicBezTo>
                  <a:pt x="189" y="8"/>
                  <a:pt x="189" y="8"/>
                  <a:pt x="189" y="8"/>
                </a:cubicBezTo>
                <a:cubicBezTo>
                  <a:pt x="152" y="35"/>
                  <a:pt x="117" y="0"/>
                  <a:pt x="117" y="0"/>
                </a:cubicBezTo>
                <a:cubicBezTo>
                  <a:pt x="117" y="0"/>
                  <a:pt x="83" y="35"/>
                  <a:pt x="47" y="8"/>
                </a:cubicBezTo>
                <a:cubicBezTo>
                  <a:pt x="32" y="30"/>
                  <a:pt x="32" y="30"/>
                  <a:pt x="32" y="30"/>
                </a:cubicBezTo>
                <a:cubicBezTo>
                  <a:pt x="32" y="30"/>
                  <a:pt x="68" y="51"/>
                  <a:pt x="34" y="119"/>
                </a:cubicBezTo>
                <a:cubicBezTo>
                  <a:pt x="0" y="187"/>
                  <a:pt x="117" y="175"/>
                  <a:pt x="117" y="194"/>
                </a:cubicBezTo>
                <a:close/>
                <a:moveTo>
                  <a:pt x="104" y="79"/>
                </a:moveTo>
                <a:cubicBezTo>
                  <a:pt x="117" y="39"/>
                  <a:pt x="117" y="39"/>
                  <a:pt x="117" y="39"/>
                </a:cubicBezTo>
                <a:cubicBezTo>
                  <a:pt x="130" y="79"/>
                  <a:pt x="130" y="79"/>
                  <a:pt x="130" y="79"/>
                </a:cubicBezTo>
                <a:cubicBezTo>
                  <a:pt x="172" y="79"/>
                  <a:pt x="172" y="79"/>
                  <a:pt x="172" y="79"/>
                </a:cubicBezTo>
                <a:cubicBezTo>
                  <a:pt x="138" y="104"/>
                  <a:pt x="138" y="104"/>
                  <a:pt x="138" y="104"/>
                </a:cubicBezTo>
                <a:cubicBezTo>
                  <a:pt x="151" y="144"/>
                  <a:pt x="151" y="144"/>
                  <a:pt x="151" y="144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83" y="144"/>
                  <a:pt x="83" y="144"/>
                  <a:pt x="83" y="144"/>
                </a:cubicBezTo>
                <a:cubicBezTo>
                  <a:pt x="96" y="104"/>
                  <a:pt x="96" y="104"/>
                  <a:pt x="96" y="104"/>
                </a:cubicBezTo>
                <a:cubicBezTo>
                  <a:pt x="62" y="79"/>
                  <a:pt x="62" y="79"/>
                  <a:pt x="62" y="79"/>
                </a:cubicBezTo>
                <a:lnTo>
                  <a:pt x="104" y="79"/>
                </a:lnTo>
                <a:close/>
                <a:moveTo>
                  <a:pt x="104" y="79"/>
                </a:moveTo>
                <a:cubicBezTo>
                  <a:pt x="104" y="79"/>
                  <a:pt x="104" y="79"/>
                  <a:pt x="104" y="7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0" name="Freeform: Shape 32"/>
          <p:cNvSpPr>
            <a:spLocks noChangeAspect="1"/>
          </p:cNvSpPr>
          <p:nvPr>
            <p:custDataLst>
              <p:tags r:id="rId15"/>
            </p:custDataLst>
          </p:nvPr>
        </p:nvSpPr>
        <p:spPr bwMode="auto">
          <a:xfrm>
            <a:off x="6899486" y="3614990"/>
            <a:ext cx="773206" cy="773388"/>
          </a:xfrm>
          <a:custGeom>
            <a:avLst/>
            <a:gdLst>
              <a:gd name="T0" fmla="*/ 979 w 1958"/>
              <a:gd name="T1" fmla="*/ 1958 h 1958"/>
              <a:gd name="T2" fmla="*/ 719 w 1958"/>
              <a:gd name="T3" fmla="*/ 1923 h 1958"/>
              <a:gd name="T4" fmla="*/ 485 w 1958"/>
              <a:gd name="T5" fmla="*/ 1824 h 1958"/>
              <a:gd name="T6" fmla="*/ 287 w 1958"/>
              <a:gd name="T7" fmla="*/ 1672 h 1958"/>
              <a:gd name="T8" fmla="*/ 134 w 1958"/>
              <a:gd name="T9" fmla="*/ 1474 h 1958"/>
              <a:gd name="T10" fmla="*/ 35 w 1958"/>
              <a:gd name="T11" fmla="*/ 1240 h 1958"/>
              <a:gd name="T12" fmla="*/ 0 w 1958"/>
              <a:gd name="T13" fmla="*/ 979 h 1958"/>
              <a:gd name="T14" fmla="*/ 35 w 1958"/>
              <a:gd name="T15" fmla="*/ 719 h 1958"/>
              <a:gd name="T16" fmla="*/ 134 w 1958"/>
              <a:gd name="T17" fmla="*/ 485 h 1958"/>
              <a:gd name="T18" fmla="*/ 287 w 1958"/>
              <a:gd name="T19" fmla="*/ 287 h 1958"/>
              <a:gd name="T20" fmla="*/ 485 w 1958"/>
              <a:gd name="T21" fmla="*/ 134 h 1958"/>
              <a:gd name="T22" fmla="*/ 719 w 1958"/>
              <a:gd name="T23" fmla="*/ 35 h 1958"/>
              <a:gd name="T24" fmla="*/ 979 w 1958"/>
              <a:gd name="T25" fmla="*/ 0 h 1958"/>
              <a:gd name="T26" fmla="*/ 1360 w 1958"/>
              <a:gd name="T27" fmla="*/ 77 h 1958"/>
              <a:gd name="T28" fmla="*/ 1672 w 1958"/>
              <a:gd name="T29" fmla="*/ 287 h 1958"/>
              <a:gd name="T30" fmla="*/ 1881 w 1958"/>
              <a:gd name="T31" fmla="*/ 598 h 1958"/>
              <a:gd name="T32" fmla="*/ 1958 w 1958"/>
              <a:gd name="T33" fmla="*/ 979 h 1958"/>
              <a:gd name="T34" fmla="*/ 1923 w 1958"/>
              <a:gd name="T35" fmla="*/ 1240 h 1958"/>
              <a:gd name="T36" fmla="*/ 1824 w 1958"/>
              <a:gd name="T37" fmla="*/ 1474 h 1958"/>
              <a:gd name="T38" fmla="*/ 1672 w 1958"/>
              <a:gd name="T39" fmla="*/ 1672 h 1958"/>
              <a:gd name="T40" fmla="*/ 1474 w 1958"/>
              <a:gd name="T41" fmla="*/ 1824 h 1958"/>
              <a:gd name="T42" fmla="*/ 1240 w 1958"/>
              <a:gd name="T43" fmla="*/ 1923 h 1958"/>
              <a:gd name="T44" fmla="*/ 979 w 1958"/>
              <a:gd name="T45" fmla="*/ 1958 h 1958"/>
              <a:gd name="T46" fmla="*/ 1484 w 1958"/>
              <a:gd name="T47" fmla="*/ 828 h 1958"/>
              <a:gd name="T48" fmla="*/ 1130 w 1958"/>
              <a:gd name="T49" fmla="*/ 828 h 1958"/>
              <a:gd name="T50" fmla="*/ 1130 w 1958"/>
              <a:gd name="T51" fmla="*/ 474 h 1958"/>
              <a:gd name="T52" fmla="*/ 1103 w 1958"/>
              <a:gd name="T53" fmla="*/ 448 h 1958"/>
              <a:gd name="T54" fmla="*/ 856 w 1958"/>
              <a:gd name="T55" fmla="*/ 448 h 1958"/>
              <a:gd name="T56" fmla="*/ 828 w 1958"/>
              <a:gd name="T57" fmla="*/ 474 h 1958"/>
              <a:gd name="T58" fmla="*/ 828 w 1958"/>
              <a:gd name="T59" fmla="*/ 828 h 1958"/>
              <a:gd name="T60" fmla="*/ 474 w 1958"/>
              <a:gd name="T61" fmla="*/ 828 h 1958"/>
              <a:gd name="T62" fmla="*/ 448 w 1958"/>
              <a:gd name="T63" fmla="*/ 856 h 1958"/>
              <a:gd name="T64" fmla="*/ 448 w 1958"/>
              <a:gd name="T65" fmla="*/ 1103 h 1958"/>
              <a:gd name="T66" fmla="*/ 474 w 1958"/>
              <a:gd name="T67" fmla="*/ 1130 h 1958"/>
              <a:gd name="T68" fmla="*/ 828 w 1958"/>
              <a:gd name="T69" fmla="*/ 1130 h 1958"/>
              <a:gd name="T70" fmla="*/ 828 w 1958"/>
              <a:gd name="T71" fmla="*/ 1484 h 1958"/>
              <a:gd name="T72" fmla="*/ 856 w 1958"/>
              <a:gd name="T73" fmla="*/ 1510 h 1958"/>
              <a:gd name="T74" fmla="*/ 1103 w 1958"/>
              <a:gd name="T75" fmla="*/ 1510 h 1958"/>
              <a:gd name="T76" fmla="*/ 1130 w 1958"/>
              <a:gd name="T77" fmla="*/ 1484 h 1958"/>
              <a:gd name="T78" fmla="*/ 1130 w 1958"/>
              <a:gd name="T79" fmla="*/ 1130 h 1958"/>
              <a:gd name="T80" fmla="*/ 1484 w 1958"/>
              <a:gd name="T81" fmla="*/ 1130 h 1958"/>
              <a:gd name="T82" fmla="*/ 1510 w 1958"/>
              <a:gd name="T83" fmla="*/ 1103 h 1958"/>
              <a:gd name="T84" fmla="*/ 1510 w 1958"/>
              <a:gd name="T85" fmla="*/ 856 h 1958"/>
              <a:gd name="T86" fmla="*/ 1484 w 1958"/>
              <a:gd name="T87" fmla="*/ 828 h 1958"/>
              <a:gd name="T88" fmla="*/ 1484 w 1958"/>
              <a:gd name="T89" fmla="*/ 828 h 1958"/>
              <a:gd name="T90" fmla="*/ 1484 w 1958"/>
              <a:gd name="T91" fmla="*/ 828 h 19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58" h="1958">
                <a:moveTo>
                  <a:pt x="979" y="1958"/>
                </a:moveTo>
                <a:cubicBezTo>
                  <a:pt x="889" y="1958"/>
                  <a:pt x="802" y="1947"/>
                  <a:pt x="719" y="1923"/>
                </a:cubicBezTo>
                <a:cubicBezTo>
                  <a:pt x="635" y="1900"/>
                  <a:pt x="557" y="1867"/>
                  <a:pt x="485" y="1824"/>
                </a:cubicBezTo>
                <a:cubicBezTo>
                  <a:pt x="412" y="1782"/>
                  <a:pt x="346" y="1731"/>
                  <a:pt x="287" y="1672"/>
                </a:cubicBezTo>
                <a:cubicBezTo>
                  <a:pt x="227" y="1612"/>
                  <a:pt x="177" y="1546"/>
                  <a:pt x="134" y="1474"/>
                </a:cubicBezTo>
                <a:cubicBezTo>
                  <a:pt x="92" y="1401"/>
                  <a:pt x="59" y="1323"/>
                  <a:pt x="35" y="1240"/>
                </a:cubicBezTo>
                <a:cubicBezTo>
                  <a:pt x="12" y="1156"/>
                  <a:pt x="0" y="1069"/>
                  <a:pt x="0" y="979"/>
                </a:cubicBezTo>
                <a:cubicBezTo>
                  <a:pt x="0" y="889"/>
                  <a:pt x="12" y="802"/>
                  <a:pt x="35" y="719"/>
                </a:cubicBezTo>
                <a:cubicBezTo>
                  <a:pt x="59" y="635"/>
                  <a:pt x="92" y="557"/>
                  <a:pt x="134" y="485"/>
                </a:cubicBezTo>
                <a:cubicBezTo>
                  <a:pt x="177" y="412"/>
                  <a:pt x="227" y="346"/>
                  <a:pt x="287" y="287"/>
                </a:cubicBezTo>
                <a:cubicBezTo>
                  <a:pt x="346" y="228"/>
                  <a:pt x="412" y="177"/>
                  <a:pt x="485" y="134"/>
                </a:cubicBezTo>
                <a:cubicBezTo>
                  <a:pt x="557" y="92"/>
                  <a:pt x="635" y="59"/>
                  <a:pt x="719" y="35"/>
                </a:cubicBezTo>
                <a:cubicBezTo>
                  <a:pt x="802" y="12"/>
                  <a:pt x="889" y="0"/>
                  <a:pt x="979" y="0"/>
                </a:cubicBezTo>
                <a:cubicBezTo>
                  <a:pt x="1114" y="0"/>
                  <a:pt x="1241" y="26"/>
                  <a:pt x="1360" y="77"/>
                </a:cubicBezTo>
                <a:cubicBezTo>
                  <a:pt x="1480" y="129"/>
                  <a:pt x="1583" y="199"/>
                  <a:pt x="1672" y="287"/>
                </a:cubicBezTo>
                <a:cubicBezTo>
                  <a:pt x="1760" y="375"/>
                  <a:pt x="1829" y="479"/>
                  <a:pt x="1881" y="598"/>
                </a:cubicBezTo>
                <a:cubicBezTo>
                  <a:pt x="1933" y="718"/>
                  <a:pt x="1958" y="845"/>
                  <a:pt x="1958" y="979"/>
                </a:cubicBezTo>
                <a:cubicBezTo>
                  <a:pt x="1958" y="1069"/>
                  <a:pt x="1947" y="1156"/>
                  <a:pt x="1923" y="1240"/>
                </a:cubicBezTo>
                <a:cubicBezTo>
                  <a:pt x="1900" y="1323"/>
                  <a:pt x="1867" y="1401"/>
                  <a:pt x="1824" y="1474"/>
                </a:cubicBezTo>
                <a:cubicBezTo>
                  <a:pt x="1782" y="1546"/>
                  <a:pt x="1731" y="1612"/>
                  <a:pt x="1672" y="1672"/>
                </a:cubicBezTo>
                <a:cubicBezTo>
                  <a:pt x="1612" y="1731"/>
                  <a:pt x="1546" y="1782"/>
                  <a:pt x="1474" y="1824"/>
                </a:cubicBezTo>
                <a:cubicBezTo>
                  <a:pt x="1401" y="1867"/>
                  <a:pt x="1323" y="1900"/>
                  <a:pt x="1240" y="1923"/>
                </a:cubicBezTo>
                <a:cubicBezTo>
                  <a:pt x="1156" y="1947"/>
                  <a:pt x="1069" y="1958"/>
                  <a:pt x="979" y="1958"/>
                </a:cubicBezTo>
                <a:close/>
                <a:moveTo>
                  <a:pt x="1484" y="828"/>
                </a:moveTo>
                <a:cubicBezTo>
                  <a:pt x="1130" y="828"/>
                  <a:pt x="1130" y="828"/>
                  <a:pt x="1130" y="828"/>
                </a:cubicBezTo>
                <a:cubicBezTo>
                  <a:pt x="1130" y="474"/>
                  <a:pt x="1130" y="474"/>
                  <a:pt x="1130" y="474"/>
                </a:cubicBezTo>
                <a:cubicBezTo>
                  <a:pt x="1130" y="457"/>
                  <a:pt x="1121" y="448"/>
                  <a:pt x="1103" y="448"/>
                </a:cubicBezTo>
                <a:cubicBezTo>
                  <a:pt x="856" y="448"/>
                  <a:pt x="856" y="448"/>
                  <a:pt x="856" y="448"/>
                </a:cubicBezTo>
                <a:cubicBezTo>
                  <a:pt x="838" y="448"/>
                  <a:pt x="828" y="457"/>
                  <a:pt x="828" y="474"/>
                </a:cubicBezTo>
                <a:cubicBezTo>
                  <a:pt x="828" y="828"/>
                  <a:pt x="828" y="828"/>
                  <a:pt x="828" y="828"/>
                </a:cubicBezTo>
                <a:cubicBezTo>
                  <a:pt x="474" y="828"/>
                  <a:pt x="474" y="828"/>
                  <a:pt x="474" y="828"/>
                </a:cubicBezTo>
                <a:cubicBezTo>
                  <a:pt x="457" y="828"/>
                  <a:pt x="448" y="838"/>
                  <a:pt x="448" y="856"/>
                </a:cubicBezTo>
                <a:cubicBezTo>
                  <a:pt x="448" y="1103"/>
                  <a:pt x="448" y="1103"/>
                  <a:pt x="448" y="1103"/>
                </a:cubicBezTo>
                <a:cubicBezTo>
                  <a:pt x="448" y="1121"/>
                  <a:pt x="457" y="1130"/>
                  <a:pt x="474" y="1130"/>
                </a:cubicBezTo>
                <a:cubicBezTo>
                  <a:pt x="828" y="1130"/>
                  <a:pt x="828" y="1130"/>
                  <a:pt x="828" y="1130"/>
                </a:cubicBezTo>
                <a:cubicBezTo>
                  <a:pt x="828" y="1484"/>
                  <a:pt x="828" y="1484"/>
                  <a:pt x="828" y="1484"/>
                </a:cubicBezTo>
                <a:cubicBezTo>
                  <a:pt x="828" y="1501"/>
                  <a:pt x="838" y="1510"/>
                  <a:pt x="856" y="1510"/>
                </a:cubicBezTo>
                <a:cubicBezTo>
                  <a:pt x="1103" y="1510"/>
                  <a:pt x="1103" y="1510"/>
                  <a:pt x="1103" y="1510"/>
                </a:cubicBezTo>
                <a:cubicBezTo>
                  <a:pt x="1121" y="1510"/>
                  <a:pt x="1130" y="1501"/>
                  <a:pt x="1130" y="1484"/>
                </a:cubicBezTo>
                <a:cubicBezTo>
                  <a:pt x="1130" y="1130"/>
                  <a:pt x="1130" y="1130"/>
                  <a:pt x="1130" y="1130"/>
                </a:cubicBezTo>
                <a:cubicBezTo>
                  <a:pt x="1484" y="1130"/>
                  <a:pt x="1484" y="1130"/>
                  <a:pt x="1484" y="1130"/>
                </a:cubicBezTo>
                <a:cubicBezTo>
                  <a:pt x="1501" y="1130"/>
                  <a:pt x="1510" y="1121"/>
                  <a:pt x="1510" y="1103"/>
                </a:cubicBezTo>
                <a:cubicBezTo>
                  <a:pt x="1510" y="856"/>
                  <a:pt x="1510" y="856"/>
                  <a:pt x="1510" y="856"/>
                </a:cubicBezTo>
                <a:cubicBezTo>
                  <a:pt x="1510" y="838"/>
                  <a:pt x="1501" y="828"/>
                  <a:pt x="1484" y="828"/>
                </a:cubicBezTo>
                <a:close/>
                <a:moveTo>
                  <a:pt x="1484" y="828"/>
                </a:moveTo>
                <a:cubicBezTo>
                  <a:pt x="1484" y="828"/>
                  <a:pt x="1484" y="828"/>
                  <a:pt x="1484" y="82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1" name="Freeform: Shape 33"/>
          <p:cNvSpPr>
            <a:spLocks noChangeAspect="1"/>
          </p:cNvSpPr>
          <p:nvPr>
            <p:custDataLst>
              <p:tags r:id="rId16"/>
            </p:custDataLst>
          </p:nvPr>
        </p:nvSpPr>
        <p:spPr bwMode="auto">
          <a:xfrm>
            <a:off x="2049522" y="3618781"/>
            <a:ext cx="773388" cy="770774"/>
          </a:xfrm>
          <a:custGeom>
            <a:avLst/>
            <a:gdLst>
              <a:gd name="T0" fmla="*/ 122 w 122"/>
              <a:gd name="T1" fmla="*/ 61 h 122"/>
              <a:gd name="T2" fmla="*/ 114 w 122"/>
              <a:gd name="T3" fmla="*/ 30 h 122"/>
              <a:gd name="T4" fmla="*/ 61 w 122"/>
              <a:gd name="T5" fmla="*/ 0 h 122"/>
              <a:gd name="T6" fmla="*/ 61 w 122"/>
              <a:gd name="T7" fmla="*/ 122 h 122"/>
              <a:gd name="T8" fmla="*/ 114 w 122"/>
              <a:gd name="T9" fmla="*/ 91 h 122"/>
              <a:gd name="T10" fmla="*/ 10 w 122"/>
              <a:gd name="T11" fmla="*/ 66 h 122"/>
              <a:gd name="T12" fmla="*/ 31 w 122"/>
              <a:gd name="T13" fmla="*/ 82 h 122"/>
              <a:gd name="T14" fmla="*/ 10 w 122"/>
              <a:gd name="T15" fmla="*/ 66 h 122"/>
              <a:gd name="T16" fmla="*/ 91 w 122"/>
              <a:gd name="T17" fmla="*/ 40 h 122"/>
              <a:gd name="T18" fmla="*/ 112 w 122"/>
              <a:gd name="T19" fmla="*/ 56 h 122"/>
              <a:gd name="T20" fmla="*/ 84 w 122"/>
              <a:gd name="T21" fmla="*/ 56 h 122"/>
              <a:gd name="T22" fmla="*/ 66 w 122"/>
              <a:gd name="T23" fmla="*/ 40 h 122"/>
              <a:gd name="T24" fmla="*/ 84 w 122"/>
              <a:gd name="T25" fmla="*/ 56 h 122"/>
              <a:gd name="T26" fmla="*/ 66 w 122"/>
              <a:gd name="T27" fmla="*/ 17 h 122"/>
              <a:gd name="T28" fmla="*/ 66 w 122"/>
              <a:gd name="T29" fmla="*/ 30 h 122"/>
              <a:gd name="T30" fmla="*/ 56 w 122"/>
              <a:gd name="T31" fmla="*/ 30 h 122"/>
              <a:gd name="T32" fmla="*/ 56 w 122"/>
              <a:gd name="T33" fmla="*/ 17 h 122"/>
              <a:gd name="T34" fmla="*/ 56 w 122"/>
              <a:gd name="T35" fmla="*/ 56 h 122"/>
              <a:gd name="T36" fmla="*/ 41 w 122"/>
              <a:gd name="T37" fmla="*/ 40 h 122"/>
              <a:gd name="T38" fmla="*/ 28 w 122"/>
              <a:gd name="T39" fmla="*/ 56 h 122"/>
              <a:gd name="T40" fmla="*/ 14 w 122"/>
              <a:gd name="T41" fmla="*/ 40 h 122"/>
              <a:gd name="T42" fmla="*/ 28 w 122"/>
              <a:gd name="T43" fmla="*/ 56 h 122"/>
              <a:gd name="T44" fmla="*/ 56 w 122"/>
              <a:gd name="T45" fmla="*/ 66 h 122"/>
              <a:gd name="T46" fmla="*/ 41 w 122"/>
              <a:gd name="T47" fmla="*/ 82 h 122"/>
              <a:gd name="T48" fmla="*/ 56 w 122"/>
              <a:gd name="T49" fmla="*/ 91 h 122"/>
              <a:gd name="T50" fmla="*/ 45 w 122"/>
              <a:gd name="T51" fmla="*/ 91 h 122"/>
              <a:gd name="T52" fmla="*/ 66 w 122"/>
              <a:gd name="T53" fmla="*/ 105 h 122"/>
              <a:gd name="T54" fmla="*/ 76 w 122"/>
              <a:gd name="T55" fmla="*/ 91 h 122"/>
              <a:gd name="T56" fmla="*/ 66 w 122"/>
              <a:gd name="T57" fmla="*/ 82 h 122"/>
              <a:gd name="T58" fmla="*/ 84 w 122"/>
              <a:gd name="T59" fmla="*/ 66 h 122"/>
              <a:gd name="T60" fmla="*/ 66 w 122"/>
              <a:gd name="T61" fmla="*/ 82 h 122"/>
              <a:gd name="T62" fmla="*/ 112 w 122"/>
              <a:gd name="T63" fmla="*/ 66 h 122"/>
              <a:gd name="T64" fmla="*/ 91 w 122"/>
              <a:gd name="T65" fmla="*/ 82 h 122"/>
              <a:gd name="T66" fmla="*/ 102 w 122"/>
              <a:gd name="T67" fmla="*/ 30 h 122"/>
              <a:gd name="T68" fmla="*/ 74 w 122"/>
              <a:gd name="T69" fmla="*/ 11 h 122"/>
              <a:gd name="T70" fmla="*/ 48 w 122"/>
              <a:gd name="T71" fmla="*/ 11 h 122"/>
              <a:gd name="T72" fmla="*/ 20 w 122"/>
              <a:gd name="T73" fmla="*/ 30 h 122"/>
              <a:gd name="T74" fmla="*/ 20 w 122"/>
              <a:gd name="T75" fmla="*/ 91 h 122"/>
              <a:gd name="T76" fmla="*/ 48 w 122"/>
              <a:gd name="T77" fmla="*/ 110 h 122"/>
              <a:gd name="T78" fmla="*/ 74 w 122"/>
              <a:gd name="T79" fmla="*/ 110 h 122"/>
              <a:gd name="T80" fmla="*/ 102 w 122"/>
              <a:gd name="T81" fmla="*/ 91 h 122"/>
              <a:gd name="T82" fmla="*/ 74 w 122"/>
              <a:gd name="T83" fmla="*/ 11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2" h="122">
                <a:moveTo>
                  <a:pt x="114" y="90"/>
                </a:moveTo>
                <a:cubicBezTo>
                  <a:pt x="119" y="81"/>
                  <a:pt x="122" y="71"/>
                  <a:pt x="122" y="61"/>
                </a:cubicBezTo>
                <a:cubicBezTo>
                  <a:pt x="122" y="50"/>
                  <a:pt x="119" y="40"/>
                  <a:pt x="114" y="31"/>
                </a:cubicBezTo>
                <a:cubicBezTo>
                  <a:pt x="114" y="30"/>
                  <a:pt x="114" y="30"/>
                  <a:pt x="114" y="30"/>
                </a:cubicBezTo>
                <a:cubicBezTo>
                  <a:pt x="113" y="30"/>
                  <a:pt x="113" y="30"/>
                  <a:pt x="113" y="30"/>
                </a:cubicBezTo>
                <a:cubicBezTo>
                  <a:pt x="103" y="12"/>
                  <a:pt x="83" y="0"/>
                  <a:pt x="61" y="0"/>
                </a:cubicBezTo>
                <a:cubicBezTo>
                  <a:pt x="27" y="0"/>
                  <a:pt x="0" y="27"/>
                  <a:pt x="0" y="61"/>
                </a:cubicBezTo>
                <a:cubicBezTo>
                  <a:pt x="0" y="94"/>
                  <a:pt x="27" y="122"/>
                  <a:pt x="61" y="122"/>
                </a:cubicBezTo>
                <a:cubicBezTo>
                  <a:pt x="83" y="122"/>
                  <a:pt x="103" y="109"/>
                  <a:pt x="113" y="91"/>
                </a:cubicBezTo>
                <a:cubicBezTo>
                  <a:pt x="114" y="91"/>
                  <a:pt x="114" y="91"/>
                  <a:pt x="114" y="91"/>
                </a:cubicBezTo>
                <a:lnTo>
                  <a:pt x="114" y="90"/>
                </a:lnTo>
                <a:close/>
                <a:moveTo>
                  <a:pt x="10" y="66"/>
                </a:moveTo>
                <a:cubicBezTo>
                  <a:pt x="28" y="66"/>
                  <a:pt x="28" y="66"/>
                  <a:pt x="28" y="66"/>
                </a:cubicBezTo>
                <a:cubicBezTo>
                  <a:pt x="28" y="71"/>
                  <a:pt x="29" y="76"/>
                  <a:pt x="31" y="82"/>
                </a:cubicBezTo>
                <a:cubicBezTo>
                  <a:pt x="14" y="82"/>
                  <a:pt x="14" y="82"/>
                  <a:pt x="14" y="82"/>
                </a:cubicBezTo>
                <a:cubicBezTo>
                  <a:pt x="12" y="77"/>
                  <a:pt x="10" y="71"/>
                  <a:pt x="10" y="66"/>
                </a:cubicBezTo>
                <a:close/>
                <a:moveTo>
                  <a:pt x="94" y="56"/>
                </a:moveTo>
                <a:cubicBezTo>
                  <a:pt x="93" y="50"/>
                  <a:pt x="92" y="45"/>
                  <a:pt x="91" y="40"/>
                </a:cubicBezTo>
                <a:cubicBezTo>
                  <a:pt x="108" y="40"/>
                  <a:pt x="108" y="40"/>
                  <a:pt x="108" y="40"/>
                </a:cubicBezTo>
                <a:cubicBezTo>
                  <a:pt x="110" y="45"/>
                  <a:pt x="111" y="50"/>
                  <a:pt x="112" y="56"/>
                </a:cubicBezTo>
                <a:lnTo>
                  <a:pt x="94" y="56"/>
                </a:lnTo>
                <a:close/>
                <a:moveTo>
                  <a:pt x="84" y="56"/>
                </a:moveTo>
                <a:cubicBezTo>
                  <a:pt x="66" y="56"/>
                  <a:pt x="66" y="56"/>
                  <a:pt x="66" y="56"/>
                </a:cubicBezTo>
                <a:cubicBezTo>
                  <a:pt x="66" y="40"/>
                  <a:pt x="66" y="40"/>
                  <a:pt x="66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82" y="45"/>
                  <a:pt x="84" y="50"/>
                  <a:pt x="84" y="56"/>
                </a:cubicBezTo>
                <a:close/>
                <a:moveTo>
                  <a:pt x="66" y="30"/>
                </a:moveTo>
                <a:cubicBezTo>
                  <a:pt x="66" y="17"/>
                  <a:pt x="66" y="17"/>
                  <a:pt x="66" y="17"/>
                </a:cubicBezTo>
                <a:cubicBezTo>
                  <a:pt x="70" y="21"/>
                  <a:pt x="73" y="25"/>
                  <a:pt x="76" y="30"/>
                </a:cubicBezTo>
                <a:lnTo>
                  <a:pt x="66" y="30"/>
                </a:lnTo>
                <a:close/>
                <a:moveTo>
                  <a:pt x="56" y="17"/>
                </a:moveTo>
                <a:cubicBezTo>
                  <a:pt x="56" y="30"/>
                  <a:pt x="56" y="30"/>
                  <a:pt x="56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8" y="25"/>
                  <a:pt x="52" y="21"/>
                  <a:pt x="56" y="17"/>
                </a:cubicBezTo>
                <a:close/>
                <a:moveTo>
                  <a:pt x="56" y="40"/>
                </a:moveTo>
                <a:cubicBezTo>
                  <a:pt x="56" y="56"/>
                  <a:pt x="56" y="56"/>
                  <a:pt x="56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0"/>
                  <a:pt x="39" y="45"/>
                  <a:pt x="41" y="40"/>
                </a:cubicBezTo>
                <a:lnTo>
                  <a:pt x="56" y="40"/>
                </a:lnTo>
                <a:close/>
                <a:moveTo>
                  <a:pt x="28" y="56"/>
                </a:moveTo>
                <a:cubicBezTo>
                  <a:pt x="10" y="56"/>
                  <a:pt x="10" y="56"/>
                  <a:pt x="10" y="56"/>
                </a:cubicBezTo>
                <a:cubicBezTo>
                  <a:pt x="10" y="50"/>
                  <a:pt x="12" y="45"/>
                  <a:pt x="14" y="40"/>
                </a:cubicBezTo>
                <a:cubicBezTo>
                  <a:pt x="31" y="40"/>
                  <a:pt x="31" y="40"/>
                  <a:pt x="31" y="40"/>
                </a:cubicBezTo>
                <a:cubicBezTo>
                  <a:pt x="29" y="45"/>
                  <a:pt x="28" y="50"/>
                  <a:pt x="28" y="56"/>
                </a:cubicBezTo>
                <a:close/>
                <a:moveTo>
                  <a:pt x="38" y="66"/>
                </a:moveTo>
                <a:cubicBezTo>
                  <a:pt x="56" y="66"/>
                  <a:pt x="56" y="66"/>
                  <a:pt x="56" y="66"/>
                </a:cubicBezTo>
                <a:cubicBezTo>
                  <a:pt x="56" y="82"/>
                  <a:pt x="56" y="82"/>
                  <a:pt x="56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39" y="77"/>
                  <a:pt x="38" y="71"/>
                  <a:pt x="38" y="66"/>
                </a:cubicBezTo>
                <a:close/>
                <a:moveTo>
                  <a:pt x="56" y="91"/>
                </a:moveTo>
                <a:cubicBezTo>
                  <a:pt x="56" y="105"/>
                  <a:pt x="56" y="105"/>
                  <a:pt x="56" y="105"/>
                </a:cubicBezTo>
                <a:cubicBezTo>
                  <a:pt x="52" y="101"/>
                  <a:pt x="48" y="96"/>
                  <a:pt x="45" y="91"/>
                </a:cubicBezTo>
                <a:lnTo>
                  <a:pt x="56" y="91"/>
                </a:lnTo>
                <a:close/>
                <a:moveTo>
                  <a:pt x="66" y="105"/>
                </a:moveTo>
                <a:cubicBezTo>
                  <a:pt x="66" y="91"/>
                  <a:pt x="66" y="91"/>
                  <a:pt x="66" y="91"/>
                </a:cubicBezTo>
                <a:cubicBezTo>
                  <a:pt x="76" y="91"/>
                  <a:pt x="76" y="91"/>
                  <a:pt x="76" y="91"/>
                </a:cubicBezTo>
                <a:cubicBezTo>
                  <a:pt x="73" y="96"/>
                  <a:pt x="70" y="101"/>
                  <a:pt x="66" y="105"/>
                </a:cubicBezTo>
                <a:close/>
                <a:moveTo>
                  <a:pt x="66" y="82"/>
                </a:moveTo>
                <a:cubicBezTo>
                  <a:pt x="66" y="66"/>
                  <a:pt x="66" y="66"/>
                  <a:pt x="66" y="66"/>
                </a:cubicBezTo>
                <a:cubicBezTo>
                  <a:pt x="84" y="66"/>
                  <a:pt x="84" y="66"/>
                  <a:pt x="84" y="66"/>
                </a:cubicBezTo>
                <a:cubicBezTo>
                  <a:pt x="84" y="71"/>
                  <a:pt x="82" y="77"/>
                  <a:pt x="81" y="82"/>
                </a:cubicBezTo>
                <a:lnTo>
                  <a:pt x="66" y="82"/>
                </a:lnTo>
                <a:close/>
                <a:moveTo>
                  <a:pt x="94" y="66"/>
                </a:moveTo>
                <a:cubicBezTo>
                  <a:pt x="112" y="66"/>
                  <a:pt x="112" y="66"/>
                  <a:pt x="112" y="66"/>
                </a:cubicBezTo>
                <a:cubicBezTo>
                  <a:pt x="111" y="71"/>
                  <a:pt x="110" y="77"/>
                  <a:pt x="108" y="82"/>
                </a:cubicBezTo>
                <a:cubicBezTo>
                  <a:pt x="91" y="82"/>
                  <a:pt x="91" y="82"/>
                  <a:pt x="91" y="82"/>
                </a:cubicBezTo>
                <a:cubicBezTo>
                  <a:pt x="92" y="76"/>
                  <a:pt x="93" y="71"/>
                  <a:pt x="94" y="66"/>
                </a:cubicBezTo>
                <a:close/>
                <a:moveTo>
                  <a:pt x="102" y="30"/>
                </a:moveTo>
                <a:cubicBezTo>
                  <a:pt x="87" y="30"/>
                  <a:pt x="87" y="30"/>
                  <a:pt x="87" y="30"/>
                </a:cubicBezTo>
                <a:cubicBezTo>
                  <a:pt x="84" y="23"/>
                  <a:pt x="79" y="17"/>
                  <a:pt x="74" y="11"/>
                </a:cubicBezTo>
                <a:cubicBezTo>
                  <a:pt x="85" y="14"/>
                  <a:pt x="95" y="21"/>
                  <a:pt x="102" y="30"/>
                </a:cubicBezTo>
                <a:close/>
                <a:moveTo>
                  <a:pt x="48" y="11"/>
                </a:moveTo>
                <a:cubicBezTo>
                  <a:pt x="42" y="17"/>
                  <a:pt x="38" y="23"/>
                  <a:pt x="35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7" y="21"/>
                  <a:pt x="36" y="14"/>
                  <a:pt x="48" y="11"/>
                </a:cubicBezTo>
                <a:close/>
                <a:moveTo>
                  <a:pt x="20" y="91"/>
                </a:moveTo>
                <a:cubicBezTo>
                  <a:pt x="35" y="91"/>
                  <a:pt x="35" y="91"/>
                  <a:pt x="35" y="91"/>
                </a:cubicBezTo>
                <a:cubicBezTo>
                  <a:pt x="38" y="98"/>
                  <a:pt x="42" y="105"/>
                  <a:pt x="48" y="110"/>
                </a:cubicBezTo>
                <a:cubicBezTo>
                  <a:pt x="36" y="107"/>
                  <a:pt x="27" y="100"/>
                  <a:pt x="20" y="91"/>
                </a:cubicBezTo>
                <a:close/>
                <a:moveTo>
                  <a:pt x="74" y="110"/>
                </a:moveTo>
                <a:cubicBezTo>
                  <a:pt x="79" y="105"/>
                  <a:pt x="84" y="98"/>
                  <a:pt x="87" y="91"/>
                </a:cubicBezTo>
                <a:cubicBezTo>
                  <a:pt x="102" y="91"/>
                  <a:pt x="102" y="91"/>
                  <a:pt x="102" y="91"/>
                </a:cubicBezTo>
                <a:cubicBezTo>
                  <a:pt x="95" y="100"/>
                  <a:pt x="85" y="107"/>
                  <a:pt x="74" y="110"/>
                </a:cubicBezTo>
                <a:close/>
                <a:moveTo>
                  <a:pt x="74" y="110"/>
                </a:moveTo>
                <a:cubicBezTo>
                  <a:pt x="74" y="110"/>
                  <a:pt x="74" y="110"/>
                  <a:pt x="74" y="11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cxnSp>
        <p:nvCxnSpPr>
          <p:cNvPr id="32" name="直接连接符 31"/>
          <p:cNvCxnSpPr/>
          <p:nvPr>
            <p:custDataLst>
              <p:tags r:id="rId17"/>
            </p:custDataLst>
          </p:nvPr>
        </p:nvCxnSpPr>
        <p:spPr>
          <a:xfrm>
            <a:off x="1760358" y="5287645"/>
            <a:ext cx="135171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>
            <p:custDataLst>
              <p:tags r:id="rId18"/>
            </p:custDataLst>
          </p:nvPr>
        </p:nvCxnSpPr>
        <p:spPr>
          <a:xfrm>
            <a:off x="4162085" y="5287645"/>
            <a:ext cx="135171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>
            <p:custDataLst>
              <p:tags r:id="rId19"/>
            </p:custDataLst>
          </p:nvPr>
        </p:nvCxnSpPr>
        <p:spPr>
          <a:xfrm>
            <a:off x="6619756" y="5287645"/>
            <a:ext cx="135171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>
            <p:custDataLst>
              <p:tags r:id="rId20"/>
            </p:custDataLst>
          </p:nvPr>
        </p:nvCxnSpPr>
        <p:spPr>
          <a:xfrm>
            <a:off x="9102904" y="5287645"/>
            <a:ext cx="135171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>
            <p:custDataLst>
              <p:tags r:id="rId21"/>
            </p:custDataLst>
          </p:nvPr>
        </p:nvSpPr>
        <p:spPr>
          <a:xfrm>
            <a:off x="939165" y="2005965"/>
            <a:ext cx="10313670" cy="9220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通过对海量用户数据的分析，营销人员可以为每个用户的个性化需求提供服务，从而实现精准营销，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微信运营人员想要运营好公众号、实现营销目标，也必须加强对于微信数据的统计分析</a:t>
            </a:r>
          </a:p>
        </p:txBody>
      </p:sp>
      <p:sp>
        <p:nvSpPr>
          <p:cNvPr id="37" name="文本框 36"/>
          <p:cNvSpPr txBox="1"/>
          <p:nvPr>
            <p:custDataLst>
              <p:tags r:id="rId22"/>
            </p:custDataLst>
          </p:nvPr>
        </p:nvSpPr>
        <p:spPr>
          <a:xfrm>
            <a:off x="4802505" y="1245870"/>
            <a:ext cx="2940685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BB6"/>
                </a:solidFill>
                <a:effectLst/>
                <a:uLnTx/>
                <a:uFillTx/>
                <a:cs typeface="+mn-ea"/>
                <a:sym typeface="+mn-lt"/>
              </a:rPr>
              <a:t>微信营销的数据分析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6BB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>
            <p:custDataLst>
              <p:tags r:id="rId23"/>
            </p:custDataLst>
          </p:nvPr>
        </p:nvSpPr>
        <p:spPr>
          <a:xfrm rot="2700000">
            <a:off x="4498373" y="1385284"/>
            <a:ext cx="181545" cy="18154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42" name="文本框 4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4" name="菱形 4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5" name="菱形 4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39" name="Freeform 16"/>
          <p:cNvSpPr/>
          <p:nvPr>
            <p:custDataLst>
              <p:tags r:id="rId1"/>
            </p:custDataLst>
          </p:nvPr>
        </p:nvSpPr>
        <p:spPr bwMode="auto">
          <a:xfrm>
            <a:off x="866140" y="4582160"/>
            <a:ext cx="5075555" cy="95377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3288C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41" name="TextBox 31"/>
          <p:cNvSpPr txBox="1"/>
          <p:nvPr>
            <p:custDataLst>
              <p:tags r:id="rId2"/>
            </p:custDataLst>
          </p:nvPr>
        </p:nvSpPr>
        <p:spPr>
          <a:xfrm>
            <a:off x="2640330" y="4884420"/>
            <a:ext cx="1501140" cy="360680"/>
          </a:xfrm>
          <a:prstGeom prst="rect">
            <a:avLst/>
          </a:prstGeom>
          <a:solidFill>
            <a:srgbClr val="3288CA"/>
          </a:solidFill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多媒体分析</a:t>
            </a:r>
          </a:p>
        </p:txBody>
      </p:sp>
      <p:sp>
        <p:nvSpPr>
          <p:cNvPr id="46" name="弧形 45"/>
          <p:cNvSpPr/>
          <p:nvPr>
            <p:custDataLst>
              <p:tags r:id="rId3"/>
            </p:custDataLst>
          </p:nvPr>
        </p:nvSpPr>
        <p:spPr>
          <a:xfrm>
            <a:off x="5647055" y="4380230"/>
            <a:ext cx="1522095" cy="1522095"/>
          </a:xfrm>
          <a:prstGeom prst="arc">
            <a:avLst>
              <a:gd name="adj1" fmla="val 20969862"/>
              <a:gd name="adj2" fmla="val 6972589"/>
            </a:avLst>
          </a:prstGeom>
          <a:ln w="19050" cap="sq">
            <a:solidFill>
              <a:srgbClr val="0070C0">
                <a:alpha val="50000"/>
              </a:srgbClr>
            </a:solidFill>
            <a:prstDash val="sysDot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47" name="Oval 23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5682615" y="4385310"/>
            <a:ext cx="1378585" cy="1378585"/>
          </a:xfrm>
          <a:prstGeom prst="ellipse">
            <a:avLst/>
          </a:prstGeom>
          <a:solidFill>
            <a:srgbClr val="3288CA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57" name="椭圆 56"/>
          <p:cNvSpPr/>
          <p:nvPr>
            <p:custDataLst>
              <p:tags r:id="rId5"/>
            </p:custDataLst>
          </p:nvPr>
        </p:nvSpPr>
        <p:spPr>
          <a:xfrm>
            <a:off x="5901055" y="4582160"/>
            <a:ext cx="966470" cy="966470"/>
          </a:xfrm>
          <a:prstGeom prst="ellipse">
            <a:avLst/>
          </a:prstGeom>
          <a:solidFill>
            <a:schemeClr val="bg1"/>
          </a:solidFill>
          <a:ln w="22225">
            <a:noFill/>
          </a:ln>
          <a:effectLst>
            <a:outerShdw blurRad="203200" dist="127000" dir="2700000" sx="96000" sy="96000" algn="tl" rotWithShape="0">
              <a:prstClr val="black">
                <a:alpha val="6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59" name="任意多边形: 形状 88"/>
          <p:cNvSpPr/>
          <p:nvPr>
            <p:custDataLst>
              <p:tags r:id="rId6"/>
            </p:custDataLst>
          </p:nvPr>
        </p:nvSpPr>
        <p:spPr>
          <a:xfrm flipH="1">
            <a:off x="7226300" y="4716145"/>
            <a:ext cx="4065270" cy="177800"/>
          </a:xfrm>
          <a:custGeom>
            <a:avLst/>
            <a:gdLst>
              <a:gd name="connsiteX0" fmla="*/ 0 w 3257550"/>
              <a:gd name="connsiteY0" fmla="*/ 0 h 228600"/>
              <a:gd name="connsiteX1" fmla="*/ 3014662 w 3257550"/>
              <a:gd name="connsiteY1" fmla="*/ 0 h 228600"/>
              <a:gd name="connsiteX2" fmla="*/ 3257550 w 3257550"/>
              <a:gd name="connsiteY2" fmla="*/ 228600 h 228600"/>
              <a:gd name="connsiteX0-1" fmla="*/ 0 w 3209925"/>
              <a:gd name="connsiteY0-2" fmla="*/ 0 h 185737"/>
              <a:gd name="connsiteX1-3" fmla="*/ 3014662 w 3209925"/>
              <a:gd name="connsiteY1-4" fmla="*/ 0 h 185737"/>
              <a:gd name="connsiteX2-5" fmla="*/ 3209925 w 3209925"/>
              <a:gd name="connsiteY2-6" fmla="*/ 185737 h 185737"/>
              <a:gd name="connsiteX0-7" fmla="*/ 0 w 3209925"/>
              <a:gd name="connsiteY0-8" fmla="*/ 0 h 185737"/>
              <a:gd name="connsiteX1-9" fmla="*/ 3014662 w 3209925"/>
              <a:gd name="connsiteY1-10" fmla="*/ 0 h 185737"/>
              <a:gd name="connsiteX2-11" fmla="*/ 3209925 w 3209925"/>
              <a:gd name="connsiteY2-12" fmla="*/ 185737 h 185737"/>
              <a:gd name="connsiteX0-13" fmla="*/ 0 w 3259086"/>
              <a:gd name="connsiteY0-14" fmla="*/ 0 h 185737"/>
              <a:gd name="connsiteX1-15" fmla="*/ 3063823 w 3259086"/>
              <a:gd name="connsiteY1-16" fmla="*/ 0 h 185737"/>
              <a:gd name="connsiteX2-17" fmla="*/ 3259086 w 3259086"/>
              <a:gd name="connsiteY2-18" fmla="*/ 185737 h 185737"/>
              <a:gd name="connsiteX0-19" fmla="*/ 0 w 3373386"/>
              <a:gd name="connsiteY0-20" fmla="*/ 0 h 292417"/>
              <a:gd name="connsiteX1-21" fmla="*/ 3063823 w 3373386"/>
              <a:gd name="connsiteY1-22" fmla="*/ 0 h 292417"/>
              <a:gd name="connsiteX2-23" fmla="*/ 3373386 w 3373386"/>
              <a:gd name="connsiteY2-24" fmla="*/ 292417 h 292417"/>
              <a:gd name="connsiteX0-25" fmla="*/ 0 w 3403866"/>
              <a:gd name="connsiteY0-26" fmla="*/ 0 h 277177"/>
              <a:gd name="connsiteX1-27" fmla="*/ 3063823 w 3403866"/>
              <a:gd name="connsiteY1-28" fmla="*/ 0 h 277177"/>
              <a:gd name="connsiteX2-29" fmla="*/ 3403866 w 3403866"/>
              <a:gd name="connsiteY2-30" fmla="*/ 277177 h 277177"/>
              <a:gd name="connsiteX0-31" fmla="*/ 0 w 3388626"/>
              <a:gd name="connsiteY0-32" fmla="*/ 0 h 307657"/>
              <a:gd name="connsiteX1-33" fmla="*/ 3063823 w 3388626"/>
              <a:gd name="connsiteY1-34" fmla="*/ 0 h 307657"/>
              <a:gd name="connsiteX2-35" fmla="*/ 3388626 w 3388626"/>
              <a:gd name="connsiteY2-36" fmla="*/ 307657 h 307657"/>
              <a:gd name="connsiteX0-37" fmla="*/ 0 w 3320046"/>
              <a:gd name="connsiteY0-38" fmla="*/ 0 h 284797"/>
              <a:gd name="connsiteX1-39" fmla="*/ 3063823 w 3320046"/>
              <a:gd name="connsiteY1-40" fmla="*/ 0 h 284797"/>
              <a:gd name="connsiteX2-41" fmla="*/ 3320046 w 3320046"/>
              <a:gd name="connsiteY2-42" fmla="*/ 284797 h 284797"/>
              <a:gd name="connsiteX0-43" fmla="*/ 0 w 3289566"/>
              <a:gd name="connsiteY0-44" fmla="*/ 0 h 269557"/>
              <a:gd name="connsiteX1-45" fmla="*/ 3063823 w 3289566"/>
              <a:gd name="connsiteY1-46" fmla="*/ 0 h 269557"/>
              <a:gd name="connsiteX2-47" fmla="*/ 3289566 w 3289566"/>
              <a:gd name="connsiteY2-48" fmla="*/ 269557 h 269557"/>
              <a:gd name="connsiteX0-49" fmla="*/ 0 w 3402839"/>
              <a:gd name="connsiteY0-50" fmla="*/ 0 h 379094"/>
              <a:gd name="connsiteX1-51" fmla="*/ 3063823 w 3402839"/>
              <a:gd name="connsiteY1-52" fmla="*/ 0 h 379094"/>
              <a:gd name="connsiteX2-53" fmla="*/ 3402839 w 3402839"/>
              <a:gd name="connsiteY2-54" fmla="*/ 379094 h 379094"/>
              <a:gd name="connsiteX0-55" fmla="*/ 0 w 3433732"/>
              <a:gd name="connsiteY0-56" fmla="*/ 0 h 393381"/>
              <a:gd name="connsiteX1-57" fmla="*/ 3063823 w 3433732"/>
              <a:gd name="connsiteY1-58" fmla="*/ 0 h 393381"/>
              <a:gd name="connsiteX2-59" fmla="*/ 3433732 w 3433732"/>
              <a:gd name="connsiteY2-60" fmla="*/ 393381 h 393381"/>
              <a:gd name="connsiteX0-61" fmla="*/ 0 w 3644381"/>
              <a:gd name="connsiteY0-62" fmla="*/ 0 h 530541"/>
              <a:gd name="connsiteX1-63" fmla="*/ 3063823 w 3644381"/>
              <a:gd name="connsiteY1-64" fmla="*/ 0 h 530541"/>
              <a:gd name="connsiteX2-65" fmla="*/ 3644381 w 3644381"/>
              <a:gd name="connsiteY2-66" fmla="*/ 530541 h 530541"/>
              <a:gd name="connsiteX0-67" fmla="*/ 0 w 3612784"/>
              <a:gd name="connsiteY0-68" fmla="*/ 0 h 500061"/>
              <a:gd name="connsiteX1-69" fmla="*/ 3063823 w 3612784"/>
              <a:gd name="connsiteY1-70" fmla="*/ 0 h 500061"/>
              <a:gd name="connsiteX2-71" fmla="*/ 3612784 w 3612784"/>
              <a:gd name="connsiteY2-72" fmla="*/ 500061 h 500061"/>
              <a:gd name="connsiteX0-73" fmla="*/ 0 w 3644381"/>
              <a:gd name="connsiteY0-74" fmla="*/ 0 h 500061"/>
              <a:gd name="connsiteX1-75" fmla="*/ 3095420 w 3644381"/>
              <a:gd name="connsiteY1-76" fmla="*/ 0 h 500061"/>
              <a:gd name="connsiteX2-77" fmla="*/ 3644381 w 3644381"/>
              <a:gd name="connsiteY2-78" fmla="*/ 500061 h 500061"/>
              <a:gd name="connsiteX0-79" fmla="*/ 0 w 3686511"/>
              <a:gd name="connsiteY0-80" fmla="*/ 0 h 500061"/>
              <a:gd name="connsiteX1-81" fmla="*/ 3137550 w 3686511"/>
              <a:gd name="connsiteY1-82" fmla="*/ 0 h 500061"/>
              <a:gd name="connsiteX2-83" fmla="*/ 3686511 w 3686511"/>
              <a:gd name="connsiteY2-84" fmla="*/ 500061 h 500061"/>
              <a:gd name="connsiteX0-85" fmla="*/ 0 w 4371120"/>
              <a:gd name="connsiteY0-86" fmla="*/ 0 h 522921"/>
              <a:gd name="connsiteX1-87" fmla="*/ 3822159 w 4371120"/>
              <a:gd name="connsiteY1-88" fmla="*/ 22860 h 522921"/>
              <a:gd name="connsiteX2-89" fmla="*/ 4371120 w 4371120"/>
              <a:gd name="connsiteY2-90" fmla="*/ 522921 h 522921"/>
              <a:gd name="connsiteX0-91" fmla="*/ 0 w 4423782"/>
              <a:gd name="connsiteY0-92" fmla="*/ 0 h 507681"/>
              <a:gd name="connsiteX1-93" fmla="*/ 3874821 w 4423782"/>
              <a:gd name="connsiteY1-94" fmla="*/ 7620 h 507681"/>
              <a:gd name="connsiteX2-95" fmla="*/ 4423782 w 4423782"/>
              <a:gd name="connsiteY2-96" fmla="*/ 507681 h 507681"/>
              <a:gd name="connsiteX0-97" fmla="*/ 0 w 4739755"/>
              <a:gd name="connsiteY0-98" fmla="*/ 0 h 515301"/>
              <a:gd name="connsiteX1-99" fmla="*/ 4190794 w 4739755"/>
              <a:gd name="connsiteY1-100" fmla="*/ 15240 h 515301"/>
              <a:gd name="connsiteX2-101" fmla="*/ 4739755 w 4739755"/>
              <a:gd name="connsiteY2-102" fmla="*/ 515301 h 515301"/>
              <a:gd name="connsiteX0-103" fmla="*/ 0 w 4729223"/>
              <a:gd name="connsiteY0-104" fmla="*/ 0 h 507681"/>
              <a:gd name="connsiteX1-105" fmla="*/ 4180262 w 4729223"/>
              <a:gd name="connsiteY1-106" fmla="*/ 7620 h 507681"/>
              <a:gd name="connsiteX2-107" fmla="*/ 4729223 w 4729223"/>
              <a:gd name="connsiteY2-108" fmla="*/ 507681 h 507681"/>
              <a:gd name="connsiteX0-109" fmla="*/ 0 w 6045884"/>
              <a:gd name="connsiteY0-110" fmla="*/ 0 h 507681"/>
              <a:gd name="connsiteX1-111" fmla="*/ 5496923 w 6045884"/>
              <a:gd name="connsiteY1-112" fmla="*/ 7620 h 507681"/>
              <a:gd name="connsiteX2-113" fmla="*/ 6045884 w 6045884"/>
              <a:gd name="connsiteY2-114" fmla="*/ 507681 h 507681"/>
              <a:gd name="connsiteX0-115" fmla="*/ 0 w 6867074"/>
              <a:gd name="connsiteY0-116" fmla="*/ 24032 h 500062"/>
              <a:gd name="connsiteX1-117" fmla="*/ 6318113 w 6867074"/>
              <a:gd name="connsiteY1-118" fmla="*/ 1 h 500062"/>
              <a:gd name="connsiteX2-119" fmla="*/ 6867074 w 6867074"/>
              <a:gd name="connsiteY2-120" fmla="*/ 500062 h 500062"/>
              <a:gd name="connsiteX0-121" fmla="*/ 0 w 6905269"/>
              <a:gd name="connsiteY0-122" fmla="*/ 24032 h 500062"/>
              <a:gd name="connsiteX1-123" fmla="*/ 6356308 w 6905269"/>
              <a:gd name="connsiteY1-124" fmla="*/ 1 h 500062"/>
              <a:gd name="connsiteX2-125" fmla="*/ 6905269 w 6905269"/>
              <a:gd name="connsiteY2-126" fmla="*/ 500062 h 500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905269" h="500062">
                <a:moveTo>
                  <a:pt x="0" y="24032"/>
                </a:moveTo>
                <a:lnTo>
                  <a:pt x="6356308" y="1"/>
                </a:lnTo>
                <a:lnTo>
                  <a:pt x="6905269" y="500062"/>
                </a:lnTo>
              </a:path>
            </a:pathLst>
          </a:cu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cxnSp>
        <p:nvCxnSpPr>
          <p:cNvPr id="60" name="Straight Connector 14"/>
          <p:cNvCxnSpPr/>
          <p:nvPr>
            <p:custDataLst>
              <p:tags r:id="rId7"/>
            </p:custDataLst>
          </p:nvPr>
        </p:nvCxnSpPr>
        <p:spPr>
          <a:xfrm>
            <a:off x="1616486" y="4293700"/>
            <a:ext cx="3810635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Freeform 16"/>
          <p:cNvSpPr/>
          <p:nvPr>
            <p:custDataLst>
              <p:tags r:id="rId8"/>
            </p:custDataLst>
          </p:nvPr>
        </p:nvSpPr>
        <p:spPr bwMode="auto">
          <a:xfrm flipH="1">
            <a:off x="6245225" y="2230755"/>
            <a:ext cx="5075555" cy="96647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3288C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62" name="TextBox 31"/>
          <p:cNvSpPr txBox="1"/>
          <p:nvPr>
            <p:custDataLst>
              <p:tags r:id="rId9"/>
            </p:custDataLst>
          </p:nvPr>
        </p:nvSpPr>
        <p:spPr>
          <a:xfrm flipH="1">
            <a:off x="8216265" y="2524760"/>
            <a:ext cx="1501140" cy="360680"/>
          </a:xfrm>
          <a:prstGeom prst="rect">
            <a:avLst/>
          </a:prstGeom>
          <a:solidFill>
            <a:srgbClr val="3288CA"/>
          </a:solidFill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群发分析</a:t>
            </a:r>
          </a:p>
        </p:txBody>
      </p:sp>
      <p:sp>
        <p:nvSpPr>
          <p:cNvPr id="63" name="弧形 62"/>
          <p:cNvSpPr/>
          <p:nvPr>
            <p:custDataLst>
              <p:tags r:id="rId10"/>
            </p:custDataLst>
          </p:nvPr>
        </p:nvSpPr>
        <p:spPr>
          <a:xfrm flipH="1">
            <a:off x="5725160" y="2018665"/>
            <a:ext cx="1522095" cy="1522095"/>
          </a:xfrm>
          <a:prstGeom prst="arc">
            <a:avLst>
              <a:gd name="adj1" fmla="val 20969862"/>
              <a:gd name="adj2" fmla="val 6972589"/>
            </a:avLst>
          </a:prstGeom>
          <a:ln w="19050" cap="sq">
            <a:solidFill>
              <a:srgbClr val="0070C0">
                <a:alpha val="50000"/>
              </a:srgbClr>
            </a:solidFill>
            <a:prstDash val="sysDot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64" name="Oval 23"/>
          <p:cNvSpPr>
            <a:spLocks noChangeAspect="1"/>
          </p:cNvSpPr>
          <p:nvPr>
            <p:custDataLst>
              <p:tags r:id="rId11"/>
            </p:custDataLst>
          </p:nvPr>
        </p:nvSpPr>
        <p:spPr>
          <a:xfrm flipH="1">
            <a:off x="5851525" y="2033905"/>
            <a:ext cx="1378585" cy="1378585"/>
          </a:xfrm>
          <a:prstGeom prst="ellipse">
            <a:avLst/>
          </a:prstGeom>
          <a:solidFill>
            <a:srgbClr val="3288CA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65" name="椭圆 64"/>
          <p:cNvSpPr/>
          <p:nvPr>
            <p:custDataLst>
              <p:tags r:id="rId12"/>
            </p:custDataLst>
          </p:nvPr>
        </p:nvSpPr>
        <p:spPr>
          <a:xfrm flipH="1">
            <a:off x="6043295" y="2230755"/>
            <a:ext cx="966470" cy="966470"/>
          </a:xfrm>
          <a:prstGeom prst="ellipse">
            <a:avLst/>
          </a:prstGeom>
          <a:solidFill>
            <a:schemeClr val="bg1"/>
          </a:solidFill>
          <a:ln w="22225">
            <a:noFill/>
          </a:ln>
          <a:effectLst>
            <a:outerShdw blurRad="203200" dist="127000" dir="2700000" sx="96000" sy="96000" algn="tl" rotWithShape="0">
              <a:prstClr val="black">
                <a:alpha val="6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66" name="TextBox 30"/>
          <p:cNvSpPr txBox="1"/>
          <p:nvPr>
            <p:custDataLst>
              <p:tags r:id="rId13"/>
            </p:custDataLst>
          </p:nvPr>
        </p:nvSpPr>
        <p:spPr>
          <a:xfrm>
            <a:off x="2190115" y="2535555"/>
            <a:ext cx="1431290" cy="74803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</a:rPr>
              <a:t>全部群发</a:t>
            </a:r>
          </a:p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</a:rPr>
              <a:t>单篇群发</a:t>
            </a:r>
          </a:p>
        </p:txBody>
      </p:sp>
      <p:sp>
        <p:nvSpPr>
          <p:cNvPr id="67" name="任意多边形: 形状 101"/>
          <p:cNvSpPr/>
          <p:nvPr>
            <p:custDataLst>
              <p:tags r:id="rId14"/>
            </p:custDataLst>
          </p:nvPr>
        </p:nvSpPr>
        <p:spPr>
          <a:xfrm>
            <a:off x="1094105" y="2365375"/>
            <a:ext cx="4065270" cy="177800"/>
          </a:xfrm>
          <a:custGeom>
            <a:avLst/>
            <a:gdLst>
              <a:gd name="connsiteX0" fmla="*/ 0 w 3257550"/>
              <a:gd name="connsiteY0" fmla="*/ 0 h 228600"/>
              <a:gd name="connsiteX1" fmla="*/ 3014662 w 3257550"/>
              <a:gd name="connsiteY1" fmla="*/ 0 h 228600"/>
              <a:gd name="connsiteX2" fmla="*/ 3257550 w 3257550"/>
              <a:gd name="connsiteY2" fmla="*/ 228600 h 228600"/>
              <a:gd name="connsiteX0-1" fmla="*/ 0 w 3209925"/>
              <a:gd name="connsiteY0-2" fmla="*/ 0 h 185737"/>
              <a:gd name="connsiteX1-3" fmla="*/ 3014662 w 3209925"/>
              <a:gd name="connsiteY1-4" fmla="*/ 0 h 185737"/>
              <a:gd name="connsiteX2-5" fmla="*/ 3209925 w 3209925"/>
              <a:gd name="connsiteY2-6" fmla="*/ 185737 h 185737"/>
              <a:gd name="connsiteX0-7" fmla="*/ 0 w 3209925"/>
              <a:gd name="connsiteY0-8" fmla="*/ 0 h 185737"/>
              <a:gd name="connsiteX1-9" fmla="*/ 3014662 w 3209925"/>
              <a:gd name="connsiteY1-10" fmla="*/ 0 h 185737"/>
              <a:gd name="connsiteX2-11" fmla="*/ 3209925 w 3209925"/>
              <a:gd name="connsiteY2-12" fmla="*/ 185737 h 185737"/>
              <a:gd name="connsiteX0-13" fmla="*/ 0 w 3259086"/>
              <a:gd name="connsiteY0-14" fmla="*/ 0 h 185737"/>
              <a:gd name="connsiteX1-15" fmla="*/ 3063823 w 3259086"/>
              <a:gd name="connsiteY1-16" fmla="*/ 0 h 185737"/>
              <a:gd name="connsiteX2-17" fmla="*/ 3259086 w 3259086"/>
              <a:gd name="connsiteY2-18" fmla="*/ 185737 h 185737"/>
              <a:gd name="connsiteX0-19" fmla="*/ 0 w 3373386"/>
              <a:gd name="connsiteY0-20" fmla="*/ 0 h 292417"/>
              <a:gd name="connsiteX1-21" fmla="*/ 3063823 w 3373386"/>
              <a:gd name="connsiteY1-22" fmla="*/ 0 h 292417"/>
              <a:gd name="connsiteX2-23" fmla="*/ 3373386 w 3373386"/>
              <a:gd name="connsiteY2-24" fmla="*/ 292417 h 292417"/>
              <a:gd name="connsiteX0-25" fmla="*/ 0 w 3403866"/>
              <a:gd name="connsiteY0-26" fmla="*/ 0 h 277177"/>
              <a:gd name="connsiteX1-27" fmla="*/ 3063823 w 3403866"/>
              <a:gd name="connsiteY1-28" fmla="*/ 0 h 277177"/>
              <a:gd name="connsiteX2-29" fmla="*/ 3403866 w 3403866"/>
              <a:gd name="connsiteY2-30" fmla="*/ 277177 h 277177"/>
              <a:gd name="connsiteX0-31" fmla="*/ 0 w 3388626"/>
              <a:gd name="connsiteY0-32" fmla="*/ 0 h 307657"/>
              <a:gd name="connsiteX1-33" fmla="*/ 3063823 w 3388626"/>
              <a:gd name="connsiteY1-34" fmla="*/ 0 h 307657"/>
              <a:gd name="connsiteX2-35" fmla="*/ 3388626 w 3388626"/>
              <a:gd name="connsiteY2-36" fmla="*/ 307657 h 307657"/>
              <a:gd name="connsiteX0-37" fmla="*/ 0 w 3320046"/>
              <a:gd name="connsiteY0-38" fmla="*/ 0 h 284797"/>
              <a:gd name="connsiteX1-39" fmla="*/ 3063823 w 3320046"/>
              <a:gd name="connsiteY1-40" fmla="*/ 0 h 284797"/>
              <a:gd name="connsiteX2-41" fmla="*/ 3320046 w 3320046"/>
              <a:gd name="connsiteY2-42" fmla="*/ 284797 h 284797"/>
              <a:gd name="connsiteX0-43" fmla="*/ 0 w 3289566"/>
              <a:gd name="connsiteY0-44" fmla="*/ 0 h 269557"/>
              <a:gd name="connsiteX1-45" fmla="*/ 3063823 w 3289566"/>
              <a:gd name="connsiteY1-46" fmla="*/ 0 h 269557"/>
              <a:gd name="connsiteX2-47" fmla="*/ 3289566 w 3289566"/>
              <a:gd name="connsiteY2-48" fmla="*/ 269557 h 269557"/>
              <a:gd name="connsiteX0-49" fmla="*/ 0 w 3402839"/>
              <a:gd name="connsiteY0-50" fmla="*/ 0 h 379094"/>
              <a:gd name="connsiteX1-51" fmla="*/ 3063823 w 3402839"/>
              <a:gd name="connsiteY1-52" fmla="*/ 0 h 379094"/>
              <a:gd name="connsiteX2-53" fmla="*/ 3402839 w 3402839"/>
              <a:gd name="connsiteY2-54" fmla="*/ 379094 h 379094"/>
              <a:gd name="connsiteX0-55" fmla="*/ 0 w 3433732"/>
              <a:gd name="connsiteY0-56" fmla="*/ 0 h 393381"/>
              <a:gd name="connsiteX1-57" fmla="*/ 3063823 w 3433732"/>
              <a:gd name="connsiteY1-58" fmla="*/ 0 h 393381"/>
              <a:gd name="connsiteX2-59" fmla="*/ 3433732 w 3433732"/>
              <a:gd name="connsiteY2-60" fmla="*/ 393381 h 393381"/>
              <a:gd name="connsiteX0-61" fmla="*/ 0 w 3644381"/>
              <a:gd name="connsiteY0-62" fmla="*/ 0 h 530541"/>
              <a:gd name="connsiteX1-63" fmla="*/ 3063823 w 3644381"/>
              <a:gd name="connsiteY1-64" fmla="*/ 0 h 530541"/>
              <a:gd name="connsiteX2-65" fmla="*/ 3644381 w 3644381"/>
              <a:gd name="connsiteY2-66" fmla="*/ 530541 h 530541"/>
              <a:gd name="connsiteX0-67" fmla="*/ 0 w 3612784"/>
              <a:gd name="connsiteY0-68" fmla="*/ 0 h 500061"/>
              <a:gd name="connsiteX1-69" fmla="*/ 3063823 w 3612784"/>
              <a:gd name="connsiteY1-70" fmla="*/ 0 h 500061"/>
              <a:gd name="connsiteX2-71" fmla="*/ 3612784 w 3612784"/>
              <a:gd name="connsiteY2-72" fmla="*/ 500061 h 500061"/>
              <a:gd name="connsiteX0-73" fmla="*/ 0 w 3644381"/>
              <a:gd name="connsiteY0-74" fmla="*/ 0 h 500061"/>
              <a:gd name="connsiteX1-75" fmla="*/ 3095420 w 3644381"/>
              <a:gd name="connsiteY1-76" fmla="*/ 0 h 500061"/>
              <a:gd name="connsiteX2-77" fmla="*/ 3644381 w 3644381"/>
              <a:gd name="connsiteY2-78" fmla="*/ 500061 h 500061"/>
              <a:gd name="connsiteX0-79" fmla="*/ 0 w 3686511"/>
              <a:gd name="connsiteY0-80" fmla="*/ 0 h 500061"/>
              <a:gd name="connsiteX1-81" fmla="*/ 3137550 w 3686511"/>
              <a:gd name="connsiteY1-82" fmla="*/ 0 h 500061"/>
              <a:gd name="connsiteX2-83" fmla="*/ 3686511 w 3686511"/>
              <a:gd name="connsiteY2-84" fmla="*/ 500061 h 500061"/>
              <a:gd name="connsiteX0-85" fmla="*/ 0 w 4371120"/>
              <a:gd name="connsiteY0-86" fmla="*/ 0 h 522921"/>
              <a:gd name="connsiteX1-87" fmla="*/ 3822159 w 4371120"/>
              <a:gd name="connsiteY1-88" fmla="*/ 22860 h 522921"/>
              <a:gd name="connsiteX2-89" fmla="*/ 4371120 w 4371120"/>
              <a:gd name="connsiteY2-90" fmla="*/ 522921 h 522921"/>
              <a:gd name="connsiteX0-91" fmla="*/ 0 w 4423782"/>
              <a:gd name="connsiteY0-92" fmla="*/ 0 h 507681"/>
              <a:gd name="connsiteX1-93" fmla="*/ 3874821 w 4423782"/>
              <a:gd name="connsiteY1-94" fmla="*/ 7620 h 507681"/>
              <a:gd name="connsiteX2-95" fmla="*/ 4423782 w 4423782"/>
              <a:gd name="connsiteY2-96" fmla="*/ 507681 h 507681"/>
              <a:gd name="connsiteX0-97" fmla="*/ 0 w 4739755"/>
              <a:gd name="connsiteY0-98" fmla="*/ 0 h 515301"/>
              <a:gd name="connsiteX1-99" fmla="*/ 4190794 w 4739755"/>
              <a:gd name="connsiteY1-100" fmla="*/ 15240 h 515301"/>
              <a:gd name="connsiteX2-101" fmla="*/ 4739755 w 4739755"/>
              <a:gd name="connsiteY2-102" fmla="*/ 515301 h 515301"/>
              <a:gd name="connsiteX0-103" fmla="*/ 0 w 4729223"/>
              <a:gd name="connsiteY0-104" fmla="*/ 0 h 507681"/>
              <a:gd name="connsiteX1-105" fmla="*/ 4180262 w 4729223"/>
              <a:gd name="connsiteY1-106" fmla="*/ 7620 h 507681"/>
              <a:gd name="connsiteX2-107" fmla="*/ 4729223 w 4729223"/>
              <a:gd name="connsiteY2-108" fmla="*/ 507681 h 507681"/>
              <a:gd name="connsiteX0-109" fmla="*/ 0 w 6045884"/>
              <a:gd name="connsiteY0-110" fmla="*/ 0 h 507681"/>
              <a:gd name="connsiteX1-111" fmla="*/ 5496923 w 6045884"/>
              <a:gd name="connsiteY1-112" fmla="*/ 7620 h 507681"/>
              <a:gd name="connsiteX2-113" fmla="*/ 6045884 w 6045884"/>
              <a:gd name="connsiteY2-114" fmla="*/ 507681 h 507681"/>
              <a:gd name="connsiteX0-115" fmla="*/ 0 w 6867074"/>
              <a:gd name="connsiteY0-116" fmla="*/ 24032 h 500062"/>
              <a:gd name="connsiteX1-117" fmla="*/ 6318113 w 6867074"/>
              <a:gd name="connsiteY1-118" fmla="*/ 1 h 500062"/>
              <a:gd name="connsiteX2-119" fmla="*/ 6867074 w 6867074"/>
              <a:gd name="connsiteY2-120" fmla="*/ 500062 h 500062"/>
              <a:gd name="connsiteX0-121" fmla="*/ 0 w 6905269"/>
              <a:gd name="connsiteY0-122" fmla="*/ 24032 h 500062"/>
              <a:gd name="connsiteX1-123" fmla="*/ 6356308 w 6905269"/>
              <a:gd name="connsiteY1-124" fmla="*/ 1 h 500062"/>
              <a:gd name="connsiteX2-125" fmla="*/ 6905269 w 6905269"/>
              <a:gd name="connsiteY2-126" fmla="*/ 500062 h 500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905269" h="500062">
                <a:moveTo>
                  <a:pt x="0" y="24032"/>
                </a:moveTo>
                <a:lnTo>
                  <a:pt x="6356308" y="1"/>
                </a:lnTo>
                <a:lnTo>
                  <a:pt x="6905269" y="500062"/>
                </a:lnTo>
              </a:path>
            </a:pathLst>
          </a:cu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cxnSp>
        <p:nvCxnSpPr>
          <p:cNvPr id="68" name="Straight Connector 14"/>
          <p:cNvCxnSpPr/>
          <p:nvPr>
            <p:custDataLst>
              <p:tags r:id="rId15"/>
            </p:custDataLst>
          </p:nvPr>
        </p:nvCxnSpPr>
        <p:spPr>
          <a:xfrm>
            <a:off x="7311726" y="3479023"/>
            <a:ext cx="3810635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图形 21"/>
          <p:cNvSpPr/>
          <p:nvPr>
            <p:custDataLst>
              <p:tags r:id="rId16"/>
            </p:custDataLst>
          </p:nvPr>
        </p:nvSpPr>
        <p:spPr>
          <a:xfrm>
            <a:off x="6236970" y="4986020"/>
            <a:ext cx="405130" cy="292100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8037" h="437859">
                <a:moveTo>
                  <a:pt x="435614" y="275305"/>
                </a:moveTo>
                <a:cubicBezTo>
                  <a:pt x="437271" y="274359"/>
                  <a:pt x="439284" y="274596"/>
                  <a:pt x="440823" y="275778"/>
                </a:cubicBezTo>
                <a:cubicBezTo>
                  <a:pt x="448635" y="281809"/>
                  <a:pt x="457277" y="285948"/>
                  <a:pt x="466273" y="287959"/>
                </a:cubicBezTo>
                <a:cubicBezTo>
                  <a:pt x="467930" y="288313"/>
                  <a:pt x="469232" y="289496"/>
                  <a:pt x="469824" y="291033"/>
                </a:cubicBezTo>
                <a:lnTo>
                  <a:pt x="478939" y="315276"/>
                </a:lnTo>
                <a:lnTo>
                  <a:pt x="488172" y="291033"/>
                </a:lnTo>
                <a:cubicBezTo>
                  <a:pt x="488764" y="289496"/>
                  <a:pt x="490066" y="288313"/>
                  <a:pt x="491723" y="287959"/>
                </a:cubicBezTo>
                <a:cubicBezTo>
                  <a:pt x="500838" y="285948"/>
                  <a:pt x="509361" y="281809"/>
                  <a:pt x="517174" y="275778"/>
                </a:cubicBezTo>
                <a:cubicBezTo>
                  <a:pt x="518713" y="274596"/>
                  <a:pt x="520725" y="274359"/>
                  <a:pt x="522382" y="275305"/>
                </a:cubicBezTo>
                <a:cubicBezTo>
                  <a:pt x="529485" y="278971"/>
                  <a:pt x="564878" y="298247"/>
                  <a:pt x="573875" y="309954"/>
                </a:cubicBezTo>
                <a:cubicBezTo>
                  <a:pt x="591157" y="332423"/>
                  <a:pt x="603468" y="399829"/>
                  <a:pt x="607966" y="427738"/>
                </a:cubicBezTo>
                <a:cubicBezTo>
                  <a:pt x="608203" y="429157"/>
                  <a:pt x="607848" y="430694"/>
                  <a:pt x="606901" y="431758"/>
                </a:cubicBezTo>
                <a:cubicBezTo>
                  <a:pt x="605954" y="432823"/>
                  <a:pt x="604652" y="433414"/>
                  <a:pt x="603231" y="433414"/>
                </a:cubicBezTo>
                <a:lnTo>
                  <a:pt x="354765" y="433414"/>
                </a:lnTo>
                <a:cubicBezTo>
                  <a:pt x="353344" y="433414"/>
                  <a:pt x="352042" y="432823"/>
                  <a:pt x="351095" y="431758"/>
                </a:cubicBezTo>
                <a:cubicBezTo>
                  <a:pt x="350148" y="430694"/>
                  <a:pt x="349793" y="429157"/>
                  <a:pt x="350030" y="427738"/>
                </a:cubicBezTo>
                <a:cubicBezTo>
                  <a:pt x="354528" y="399829"/>
                  <a:pt x="366839" y="332423"/>
                  <a:pt x="384122" y="309954"/>
                </a:cubicBezTo>
                <a:cubicBezTo>
                  <a:pt x="393118" y="298247"/>
                  <a:pt x="428512" y="278971"/>
                  <a:pt x="435614" y="275305"/>
                </a:cubicBezTo>
                <a:close/>
                <a:moveTo>
                  <a:pt x="479051" y="123066"/>
                </a:moveTo>
                <a:cubicBezTo>
                  <a:pt x="542255" y="123066"/>
                  <a:pt x="548646" y="158180"/>
                  <a:pt x="548646" y="201334"/>
                </a:cubicBezTo>
                <a:cubicBezTo>
                  <a:pt x="548646" y="244607"/>
                  <a:pt x="517518" y="279721"/>
                  <a:pt x="479051" y="279721"/>
                </a:cubicBezTo>
                <a:cubicBezTo>
                  <a:pt x="440584" y="279721"/>
                  <a:pt x="409337" y="244607"/>
                  <a:pt x="409337" y="201334"/>
                </a:cubicBezTo>
                <a:cubicBezTo>
                  <a:pt x="409337" y="198852"/>
                  <a:pt x="409337" y="196369"/>
                  <a:pt x="409455" y="193886"/>
                </a:cubicBezTo>
                <a:cubicBezTo>
                  <a:pt x="405668" y="196723"/>
                  <a:pt x="402235" y="200389"/>
                  <a:pt x="400460" y="205000"/>
                </a:cubicBezTo>
                <a:cubicBezTo>
                  <a:pt x="397856" y="211502"/>
                  <a:pt x="399276" y="219305"/>
                  <a:pt x="404484" y="228173"/>
                </a:cubicBezTo>
                <a:cubicBezTo>
                  <a:pt x="406259" y="228646"/>
                  <a:pt x="407916" y="229710"/>
                  <a:pt x="408982" y="231365"/>
                </a:cubicBezTo>
                <a:lnTo>
                  <a:pt x="411822" y="235503"/>
                </a:lnTo>
                <a:cubicBezTo>
                  <a:pt x="413124" y="237276"/>
                  <a:pt x="413598" y="239405"/>
                  <a:pt x="413243" y="241651"/>
                </a:cubicBezTo>
                <a:cubicBezTo>
                  <a:pt x="412888" y="243779"/>
                  <a:pt x="411586" y="245671"/>
                  <a:pt x="409810" y="246853"/>
                </a:cubicBezTo>
                <a:cubicBezTo>
                  <a:pt x="408508" y="247799"/>
                  <a:pt x="406851" y="248390"/>
                  <a:pt x="405194" y="248390"/>
                </a:cubicBezTo>
                <a:cubicBezTo>
                  <a:pt x="402472" y="248390"/>
                  <a:pt x="399986" y="247090"/>
                  <a:pt x="398448" y="244843"/>
                </a:cubicBezTo>
                <a:lnTo>
                  <a:pt x="395489" y="240705"/>
                </a:lnTo>
                <a:cubicBezTo>
                  <a:pt x="394187" y="238695"/>
                  <a:pt x="393832" y="236331"/>
                  <a:pt x="394305" y="234202"/>
                </a:cubicBezTo>
                <a:cubicBezTo>
                  <a:pt x="387085" y="222143"/>
                  <a:pt x="385428" y="210793"/>
                  <a:pt x="389334" y="200625"/>
                </a:cubicBezTo>
                <a:cubicBezTo>
                  <a:pt x="393358" y="190221"/>
                  <a:pt x="402590" y="183482"/>
                  <a:pt x="410284" y="179344"/>
                </a:cubicBezTo>
                <a:cubicBezTo>
                  <a:pt x="413361" y="146830"/>
                  <a:pt x="426854" y="123066"/>
                  <a:pt x="479051" y="123066"/>
                </a:cubicBezTo>
                <a:close/>
                <a:moveTo>
                  <a:pt x="251377" y="87196"/>
                </a:moveTo>
                <a:cubicBezTo>
                  <a:pt x="255047" y="87078"/>
                  <a:pt x="258599" y="88970"/>
                  <a:pt x="260493" y="92162"/>
                </a:cubicBezTo>
                <a:lnTo>
                  <a:pt x="294826" y="150452"/>
                </a:lnTo>
                <a:lnTo>
                  <a:pt x="373554" y="150452"/>
                </a:lnTo>
                <a:cubicBezTo>
                  <a:pt x="379118" y="150452"/>
                  <a:pt x="383735" y="155063"/>
                  <a:pt x="383735" y="160738"/>
                </a:cubicBezTo>
                <a:cubicBezTo>
                  <a:pt x="383735" y="166414"/>
                  <a:pt x="379118" y="171025"/>
                  <a:pt x="373554" y="171025"/>
                </a:cubicBezTo>
                <a:lnTo>
                  <a:pt x="289025" y="171025"/>
                </a:lnTo>
                <a:cubicBezTo>
                  <a:pt x="285355" y="171025"/>
                  <a:pt x="281921" y="169015"/>
                  <a:pt x="280145" y="165941"/>
                </a:cubicBezTo>
                <a:lnTo>
                  <a:pt x="252206" y="118529"/>
                </a:lnTo>
                <a:lnTo>
                  <a:pt x="201773" y="214890"/>
                </a:lnTo>
                <a:cubicBezTo>
                  <a:pt x="200115" y="217964"/>
                  <a:pt x="197155" y="219974"/>
                  <a:pt x="193722" y="220329"/>
                </a:cubicBezTo>
                <a:cubicBezTo>
                  <a:pt x="193367" y="220329"/>
                  <a:pt x="193012" y="220447"/>
                  <a:pt x="192657" y="220447"/>
                </a:cubicBezTo>
                <a:cubicBezTo>
                  <a:pt x="189579" y="220447"/>
                  <a:pt x="186619" y="219028"/>
                  <a:pt x="184606" y="216545"/>
                </a:cubicBezTo>
                <a:lnTo>
                  <a:pt x="148261" y="171025"/>
                </a:lnTo>
                <a:lnTo>
                  <a:pt x="75926" y="171025"/>
                </a:lnTo>
                <a:cubicBezTo>
                  <a:pt x="70243" y="171025"/>
                  <a:pt x="65626" y="166414"/>
                  <a:pt x="65626" y="160738"/>
                </a:cubicBezTo>
                <a:cubicBezTo>
                  <a:pt x="65626" y="155063"/>
                  <a:pt x="70243" y="150452"/>
                  <a:pt x="75926" y="150452"/>
                </a:cubicBezTo>
                <a:lnTo>
                  <a:pt x="153233" y="150452"/>
                </a:lnTo>
                <a:cubicBezTo>
                  <a:pt x="156311" y="150452"/>
                  <a:pt x="159271" y="151871"/>
                  <a:pt x="161284" y="154354"/>
                </a:cubicBezTo>
                <a:lnTo>
                  <a:pt x="190881" y="191480"/>
                </a:lnTo>
                <a:lnTo>
                  <a:pt x="242498" y="92635"/>
                </a:lnTo>
                <a:cubicBezTo>
                  <a:pt x="244274" y="89325"/>
                  <a:pt x="247589" y="87315"/>
                  <a:pt x="251377" y="87196"/>
                </a:cubicBezTo>
                <a:close/>
                <a:moveTo>
                  <a:pt x="13735" y="0"/>
                </a:moveTo>
                <a:lnTo>
                  <a:pt x="495160" y="0"/>
                </a:lnTo>
                <a:cubicBezTo>
                  <a:pt x="502738" y="0"/>
                  <a:pt x="508776" y="6147"/>
                  <a:pt x="508776" y="13713"/>
                </a:cubicBezTo>
                <a:lnTo>
                  <a:pt x="508776" y="104618"/>
                </a:lnTo>
                <a:cubicBezTo>
                  <a:pt x="499186" y="102254"/>
                  <a:pt x="488411" y="101072"/>
                  <a:pt x="476452" y="101072"/>
                </a:cubicBezTo>
                <a:cubicBezTo>
                  <a:pt x="472308" y="101072"/>
                  <a:pt x="468282" y="101190"/>
                  <a:pt x="464375" y="101426"/>
                </a:cubicBezTo>
                <a:lnTo>
                  <a:pt x="464375" y="37946"/>
                </a:lnTo>
                <a:lnTo>
                  <a:pt x="44401" y="37946"/>
                </a:lnTo>
                <a:lnTo>
                  <a:pt x="44401" y="297896"/>
                </a:lnTo>
                <a:lnTo>
                  <a:pt x="203653" y="297896"/>
                </a:lnTo>
                <a:lnTo>
                  <a:pt x="305242" y="297896"/>
                </a:lnTo>
                <a:lnTo>
                  <a:pt x="362667" y="297896"/>
                </a:lnTo>
                <a:cubicBezTo>
                  <a:pt x="356037" y="306998"/>
                  <a:pt x="350117" y="320356"/>
                  <a:pt x="345025" y="335842"/>
                </a:cubicBezTo>
                <a:lnTo>
                  <a:pt x="325015" y="335842"/>
                </a:lnTo>
                <a:cubicBezTo>
                  <a:pt x="326673" y="345772"/>
                  <a:pt x="329515" y="359957"/>
                  <a:pt x="334132" y="375916"/>
                </a:cubicBezTo>
                <a:cubicBezTo>
                  <a:pt x="330343" y="392584"/>
                  <a:pt x="327265" y="409606"/>
                  <a:pt x="324778" y="424974"/>
                </a:cubicBezTo>
                <a:cubicBezTo>
                  <a:pt x="324068" y="429348"/>
                  <a:pt x="324542" y="433722"/>
                  <a:pt x="325844" y="437859"/>
                </a:cubicBezTo>
                <a:lnTo>
                  <a:pt x="171566" y="437859"/>
                </a:lnTo>
                <a:cubicBezTo>
                  <a:pt x="166829" y="437859"/>
                  <a:pt x="162567" y="435495"/>
                  <a:pt x="159962" y="431594"/>
                </a:cubicBezTo>
                <a:cubicBezTo>
                  <a:pt x="157476" y="427575"/>
                  <a:pt x="157120" y="422728"/>
                  <a:pt x="159133" y="418472"/>
                </a:cubicBezTo>
                <a:cubicBezTo>
                  <a:pt x="173815" y="386437"/>
                  <a:pt x="180801" y="354046"/>
                  <a:pt x="183761" y="335842"/>
                </a:cubicBezTo>
                <a:lnTo>
                  <a:pt x="13735" y="335842"/>
                </a:lnTo>
                <a:cubicBezTo>
                  <a:pt x="6157" y="335842"/>
                  <a:pt x="0" y="329695"/>
                  <a:pt x="0" y="322129"/>
                </a:cubicBezTo>
                <a:lnTo>
                  <a:pt x="0" y="13713"/>
                </a:lnTo>
                <a:cubicBezTo>
                  <a:pt x="0" y="6147"/>
                  <a:pt x="6157" y="0"/>
                  <a:pt x="13735" y="0"/>
                </a:cubicBezTo>
                <a:close/>
              </a:path>
            </a:pathLst>
          </a:custGeom>
          <a:solidFill>
            <a:srgbClr val="3288CA"/>
          </a:solidFill>
          <a:ln w="56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70" name="图形 21"/>
          <p:cNvSpPr/>
          <p:nvPr>
            <p:custDataLst>
              <p:tags r:id="rId17"/>
            </p:custDataLst>
          </p:nvPr>
        </p:nvSpPr>
        <p:spPr>
          <a:xfrm flipH="1">
            <a:off x="6381750" y="2566670"/>
            <a:ext cx="401320" cy="405130"/>
          </a:xfrm>
          <a:custGeom>
            <a:avLst/>
            <a:gdLst>
              <a:gd name="connsiteX0" fmla="*/ 175624 w 601711"/>
              <a:gd name="connsiteY0" fmla="*/ 342313 h 607639"/>
              <a:gd name="connsiteX1" fmla="*/ 192950 w 601711"/>
              <a:gd name="connsiteY1" fmla="*/ 359711 h 607639"/>
              <a:gd name="connsiteX2" fmla="*/ 192950 w 601711"/>
              <a:gd name="connsiteY2" fmla="*/ 360540 h 607639"/>
              <a:gd name="connsiteX3" fmla="*/ 205575 w 601711"/>
              <a:gd name="connsiteY3" fmla="*/ 362841 h 607639"/>
              <a:gd name="connsiteX4" fmla="*/ 219307 w 601711"/>
              <a:gd name="connsiteY4" fmla="*/ 386223 h 607639"/>
              <a:gd name="connsiteX5" fmla="*/ 210275 w 601711"/>
              <a:gd name="connsiteY5" fmla="*/ 398374 h 607639"/>
              <a:gd name="connsiteX6" fmla="*/ 195899 w 601711"/>
              <a:gd name="connsiteY6" fmla="*/ 399939 h 607639"/>
              <a:gd name="connsiteX7" fmla="*/ 179771 w 601711"/>
              <a:gd name="connsiteY7" fmla="*/ 397546 h 607639"/>
              <a:gd name="connsiteX8" fmla="*/ 170094 w 601711"/>
              <a:gd name="connsiteY8" fmla="*/ 401320 h 607639"/>
              <a:gd name="connsiteX9" fmla="*/ 189355 w 601711"/>
              <a:gd name="connsiteY9" fmla="*/ 411538 h 607639"/>
              <a:gd name="connsiteX10" fmla="*/ 227785 w 601711"/>
              <a:gd name="connsiteY10" fmla="*/ 456092 h 607639"/>
              <a:gd name="connsiteX11" fmla="*/ 191936 w 601711"/>
              <a:gd name="connsiteY11" fmla="*/ 499266 h 607639"/>
              <a:gd name="connsiteX12" fmla="*/ 191936 w 601711"/>
              <a:gd name="connsiteY12" fmla="*/ 503869 h 607639"/>
              <a:gd name="connsiteX13" fmla="*/ 174610 w 601711"/>
              <a:gd name="connsiteY13" fmla="*/ 521267 h 607639"/>
              <a:gd name="connsiteX14" fmla="*/ 157192 w 601711"/>
              <a:gd name="connsiteY14" fmla="*/ 503869 h 607639"/>
              <a:gd name="connsiteX15" fmla="*/ 157192 w 601711"/>
              <a:gd name="connsiteY15" fmla="*/ 501567 h 607639"/>
              <a:gd name="connsiteX16" fmla="*/ 138853 w 601711"/>
              <a:gd name="connsiteY16" fmla="*/ 497701 h 607639"/>
              <a:gd name="connsiteX17" fmla="*/ 125767 w 601711"/>
              <a:gd name="connsiteY17" fmla="*/ 474227 h 607639"/>
              <a:gd name="connsiteX18" fmla="*/ 135259 w 601711"/>
              <a:gd name="connsiteY18" fmla="*/ 461248 h 607639"/>
              <a:gd name="connsiteX19" fmla="*/ 149728 w 601711"/>
              <a:gd name="connsiteY19" fmla="*/ 460143 h 607639"/>
              <a:gd name="connsiteX20" fmla="*/ 170002 w 601711"/>
              <a:gd name="connsiteY20" fmla="*/ 463825 h 607639"/>
              <a:gd name="connsiteX21" fmla="*/ 181706 w 601711"/>
              <a:gd name="connsiteY21" fmla="*/ 458946 h 607639"/>
              <a:gd name="connsiteX22" fmla="*/ 165579 w 601711"/>
              <a:gd name="connsiteY22" fmla="*/ 448544 h 607639"/>
              <a:gd name="connsiteX23" fmla="*/ 124200 w 601711"/>
              <a:gd name="connsiteY23" fmla="*/ 404726 h 607639"/>
              <a:gd name="connsiteX24" fmla="*/ 158206 w 601711"/>
              <a:gd name="connsiteY24" fmla="*/ 363025 h 607639"/>
              <a:gd name="connsiteX25" fmla="*/ 158206 w 601711"/>
              <a:gd name="connsiteY25" fmla="*/ 359711 h 607639"/>
              <a:gd name="connsiteX26" fmla="*/ 175624 w 601711"/>
              <a:gd name="connsiteY26" fmla="*/ 342313 h 607639"/>
              <a:gd name="connsiteX27" fmla="*/ 175980 w 601711"/>
              <a:gd name="connsiteY27" fmla="*/ 316286 h 607639"/>
              <a:gd name="connsiteX28" fmla="*/ 60288 w 601711"/>
              <a:gd name="connsiteY28" fmla="*/ 431815 h 607639"/>
              <a:gd name="connsiteX29" fmla="*/ 175980 w 601711"/>
              <a:gd name="connsiteY29" fmla="*/ 547343 h 607639"/>
              <a:gd name="connsiteX30" fmla="*/ 291671 w 601711"/>
              <a:gd name="connsiteY30" fmla="*/ 431815 h 607639"/>
              <a:gd name="connsiteX31" fmla="*/ 175980 w 601711"/>
              <a:gd name="connsiteY31" fmla="*/ 316286 h 607639"/>
              <a:gd name="connsiteX32" fmla="*/ 175980 w 601711"/>
              <a:gd name="connsiteY32" fmla="*/ 256082 h 607639"/>
              <a:gd name="connsiteX33" fmla="*/ 352051 w 601711"/>
              <a:gd name="connsiteY33" fmla="*/ 431815 h 607639"/>
              <a:gd name="connsiteX34" fmla="*/ 175980 w 601711"/>
              <a:gd name="connsiteY34" fmla="*/ 607639 h 607639"/>
              <a:gd name="connsiteX35" fmla="*/ 0 w 601711"/>
              <a:gd name="connsiteY35" fmla="*/ 431815 h 607639"/>
              <a:gd name="connsiteX36" fmla="*/ 175980 w 601711"/>
              <a:gd name="connsiteY36" fmla="*/ 256082 h 607639"/>
              <a:gd name="connsiteX37" fmla="*/ 224697 w 601711"/>
              <a:gd name="connsiteY37" fmla="*/ 186030 h 607639"/>
              <a:gd name="connsiteX38" fmla="*/ 382969 w 601711"/>
              <a:gd name="connsiteY38" fmla="*/ 232699 h 607639"/>
              <a:gd name="connsiteX39" fmla="*/ 541241 w 601711"/>
              <a:gd name="connsiteY39" fmla="*/ 186030 h 607639"/>
              <a:gd name="connsiteX40" fmla="*/ 382969 w 601711"/>
              <a:gd name="connsiteY40" fmla="*/ 212632 h 607639"/>
              <a:gd name="connsiteX41" fmla="*/ 224697 w 601711"/>
              <a:gd name="connsiteY41" fmla="*/ 186030 h 607639"/>
              <a:gd name="connsiteX42" fmla="*/ 382969 w 601711"/>
              <a:gd name="connsiteY42" fmla="*/ 60292 h 607639"/>
              <a:gd name="connsiteX43" fmla="*/ 224513 w 601711"/>
              <a:gd name="connsiteY43" fmla="*/ 106316 h 607639"/>
              <a:gd name="connsiteX44" fmla="*/ 382969 w 601711"/>
              <a:gd name="connsiteY44" fmla="*/ 152341 h 607639"/>
              <a:gd name="connsiteX45" fmla="*/ 541334 w 601711"/>
              <a:gd name="connsiteY45" fmla="*/ 106316 h 607639"/>
              <a:gd name="connsiteX46" fmla="*/ 382969 w 601711"/>
              <a:gd name="connsiteY46" fmla="*/ 60292 h 607639"/>
              <a:gd name="connsiteX47" fmla="*/ 382969 w 601711"/>
              <a:gd name="connsiteY47" fmla="*/ 0 h 607639"/>
              <a:gd name="connsiteX48" fmla="*/ 601711 w 601711"/>
              <a:gd name="connsiteY48" fmla="*/ 106316 h 607639"/>
              <a:gd name="connsiteX49" fmla="*/ 590281 w 601711"/>
              <a:gd name="connsiteY49" fmla="*/ 146357 h 607639"/>
              <a:gd name="connsiteX50" fmla="*/ 601711 w 601711"/>
              <a:gd name="connsiteY50" fmla="*/ 186675 h 607639"/>
              <a:gd name="connsiteX51" fmla="*/ 590373 w 601711"/>
              <a:gd name="connsiteY51" fmla="*/ 226716 h 607639"/>
              <a:gd name="connsiteX52" fmla="*/ 601711 w 601711"/>
              <a:gd name="connsiteY52" fmla="*/ 267033 h 607639"/>
              <a:gd name="connsiteX53" fmla="*/ 590281 w 601711"/>
              <a:gd name="connsiteY53" fmla="*/ 307074 h 607639"/>
              <a:gd name="connsiteX54" fmla="*/ 601711 w 601711"/>
              <a:gd name="connsiteY54" fmla="*/ 347392 h 607639"/>
              <a:gd name="connsiteX55" fmla="*/ 391173 w 601711"/>
              <a:gd name="connsiteY55" fmla="*/ 453524 h 607639"/>
              <a:gd name="connsiteX56" fmla="*/ 392279 w 601711"/>
              <a:gd name="connsiteY56" fmla="*/ 431801 h 607639"/>
              <a:gd name="connsiteX57" fmla="*/ 388684 w 601711"/>
              <a:gd name="connsiteY57" fmla="*/ 393324 h 607639"/>
              <a:gd name="connsiteX58" fmla="*/ 541057 w 601711"/>
              <a:gd name="connsiteY58" fmla="*/ 346840 h 607639"/>
              <a:gd name="connsiteX59" fmla="*/ 383983 w 601711"/>
              <a:gd name="connsiteY59" fmla="*/ 373258 h 607639"/>
              <a:gd name="connsiteX60" fmla="*/ 355961 w 601711"/>
              <a:gd name="connsiteY60" fmla="*/ 312321 h 607639"/>
              <a:gd name="connsiteX61" fmla="*/ 382969 w 601711"/>
              <a:gd name="connsiteY61" fmla="*/ 313058 h 607639"/>
              <a:gd name="connsiteX62" fmla="*/ 541241 w 601711"/>
              <a:gd name="connsiteY62" fmla="*/ 266389 h 607639"/>
              <a:gd name="connsiteX63" fmla="*/ 382969 w 601711"/>
              <a:gd name="connsiteY63" fmla="*/ 292991 h 607639"/>
              <a:gd name="connsiteX64" fmla="*/ 339922 w 601711"/>
              <a:gd name="connsiteY64" fmla="*/ 291334 h 607639"/>
              <a:gd name="connsiteX65" fmla="*/ 176026 w 601711"/>
              <a:gd name="connsiteY65" fmla="*/ 215854 h 607639"/>
              <a:gd name="connsiteX66" fmla="*/ 170219 w 601711"/>
              <a:gd name="connsiteY66" fmla="*/ 216130 h 607639"/>
              <a:gd name="connsiteX67" fmla="*/ 164135 w 601711"/>
              <a:gd name="connsiteY67" fmla="*/ 186675 h 607639"/>
              <a:gd name="connsiteX68" fmla="*/ 175566 w 601711"/>
              <a:gd name="connsiteY68" fmla="*/ 146357 h 607639"/>
              <a:gd name="connsiteX69" fmla="*/ 164135 w 601711"/>
              <a:gd name="connsiteY69" fmla="*/ 106316 h 607639"/>
              <a:gd name="connsiteX70" fmla="*/ 382969 w 601711"/>
              <a:gd name="connsiteY70" fmla="*/ 0 h 607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1711" h="607639">
                <a:moveTo>
                  <a:pt x="175624" y="342313"/>
                </a:moveTo>
                <a:cubicBezTo>
                  <a:pt x="185208" y="342313"/>
                  <a:pt x="192950" y="350138"/>
                  <a:pt x="192950" y="359711"/>
                </a:cubicBezTo>
                <a:lnTo>
                  <a:pt x="192950" y="360540"/>
                </a:lnTo>
                <a:cubicBezTo>
                  <a:pt x="197465" y="361092"/>
                  <a:pt x="201612" y="361829"/>
                  <a:pt x="205575" y="362841"/>
                </a:cubicBezTo>
                <a:cubicBezTo>
                  <a:pt x="215713" y="365511"/>
                  <a:pt x="221887" y="376005"/>
                  <a:pt x="219307" y="386223"/>
                </a:cubicBezTo>
                <a:cubicBezTo>
                  <a:pt x="217832" y="391838"/>
                  <a:pt x="214607" y="395981"/>
                  <a:pt x="210275" y="398374"/>
                </a:cubicBezTo>
                <a:cubicBezTo>
                  <a:pt x="205944" y="400860"/>
                  <a:pt x="200691" y="401412"/>
                  <a:pt x="195899" y="399939"/>
                </a:cubicBezTo>
                <a:cubicBezTo>
                  <a:pt x="190738" y="398374"/>
                  <a:pt x="185393" y="397546"/>
                  <a:pt x="179771" y="397546"/>
                </a:cubicBezTo>
                <a:cubicBezTo>
                  <a:pt x="178204" y="397546"/>
                  <a:pt x="170094" y="397730"/>
                  <a:pt x="170094" y="401320"/>
                </a:cubicBezTo>
                <a:cubicBezTo>
                  <a:pt x="170094" y="402425"/>
                  <a:pt x="172583" y="405186"/>
                  <a:pt x="189355" y="411538"/>
                </a:cubicBezTo>
                <a:cubicBezTo>
                  <a:pt x="215897" y="420836"/>
                  <a:pt x="227785" y="434644"/>
                  <a:pt x="227785" y="456092"/>
                </a:cubicBezTo>
                <a:cubicBezTo>
                  <a:pt x="227785" y="476805"/>
                  <a:pt x="213869" y="493282"/>
                  <a:pt x="191936" y="499266"/>
                </a:cubicBezTo>
                <a:lnTo>
                  <a:pt x="191936" y="503869"/>
                </a:lnTo>
                <a:cubicBezTo>
                  <a:pt x="191936" y="513442"/>
                  <a:pt x="184195" y="521267"/>
                  <a:pt x="174610" y="521267"/>
                </a:cubicBezTo>
                <a:cubicBezTo>
                  <a:pt x="165026" y="521267"/>
                  <a:pt x="157192" y="513442"/>
                  <a:pt x="157192" y="503869"/>
                </a:cubicBezTo>
                <a:lnTo>
                  <a:pt x="157192" y="501567"/>
                </a:lnTo>
                <a:cubicBezTo>
                  <a:pt x="150833" y="500831"/>
                  <a:pt x="144567" y="499542"/>
                  <a:pt x="138853" y="497701"/>
                </a:cubicBezTo>
                <a:cubicBezTo>
                  <a:pt x="128992" y="494479"/>
                  <a:pt x="123278" y="484261"/>
                  <a:pt x="125767" y="474227"/>
                </a:cubicBezTo>
                <a:cubicBezTo>
                  <a:pt x="127425" y="467783"/>
                  <a:pt x="130743" y="463549"/>
                  <a:pt x="135259" y="461248"/>
                </a:cubicBezTo>
                <a:cubicBezTo>
                  <a:pt x="139590" y="458854"/>
                  <a:pt x="145028" y="458486"/>
                  <a:pt x="149728" y="460143"/>
                </a:cubicBezTo>
                <a:cubicBezTo>
                  <a:pt x="156547" y="462628"/>
                  <a:pt x="163275" y="463825"/>
                  <a:pt x="170002" y="463825"/>
                </a:cubicBezTo>
                <a:cubicBezTo>
                  <a:pt x="174334" y="463825"/>
                  <a:pt x="181706" y="462812"/>
                  <a:pt x="181706" y="458946"/>
                </a:cubicBezTo>
                <a:cubicBezTo>
                  <a:pt x="181706" y="457473"/>
                  <a:pt x="181706" y="454067"/>
                  <a:pt x="165579" y="448544"/>
                </a:cubicBezTo>
                <a:cubicBezTo>
                  <a:pt x="147792" y="442653"/>
                  <a:pt x="124200" y="431606"/>
                  <a:pt x="124200" y="404726"/>
                </a:cubicBezTo>
                <a:cubicBezTo>
                  <a:pt x="124200" y="384750"/>
                  <a:pt x="137102" y="369285"/>
                  <a:pt x="158206" y="363025"/>
                </a:cubicBezTo>
                <a:lnTo>
                  <a:pt x="158206" y="359711"/>
                </a:lnTo>
                <a:cubicBezTo>
                  <a:pt x="158206" y="350138"/>
                  <a:pt x="165947" y="342313"/>
                  <a:pt x="175624" y="342313"/>
                </a:cubicBezTo>
                <a:close/>
                <a:moveTo>
                  <a:pt x="175980" y="316286"/>
                </a:moveTo>
                <a:cubicBezTo>
                  <a:pt x="112188" y="316286"/>
                  <a:pt x="60288" y="368113"/>
                  <a:pt x="60288" y="431815"/>
                </a:cubicBezTo>
                <a:cubicBezTo>
                  <a:pt x="60288" y="495516"/>
                  <a:pt x="112188" y="547343"/>
                  <a:pt x="175980" y="547343"/>
                </a:cubicBezTo>
                <a:cubicBezTo>
                  <a:pt x="239771" y="547343"/>
                  <a:pt x="291671" y="495516"/>
                  <a:pt x="291671" y="431815"/>
                </a:cubicBezTo>
                <a:cubicBezTo>
                  <a:pt x="291671" y="368113"/>
                  <a:pt x="239771" y="316286"/>
                  <a:pt x="175980" y="316286"/>
                </a:cubicBezTo>
                <a:close/>
                <a:moveTo>
                  <a:pt x="175980" y="256082"/>
                </a:moveTo>
                <a:cubicBezTo>
                  <a:pt x="273049" y="256082"/>
                  <a:pt x="352051" y="334881"/>
                  <a:pt x="352051" y="431815"/>
                </a:cubicBezTo>
                <a:cubicBezTo>
                  <a:pt x="352051" y="528748"/>
                  <a:pt x="273049" y="607639"/>
                  <a:pt x="175980" y="607639"/>
                </a:cubicBezTo>
                <a:cubicBezTo>
                  <a:pt x="78909" y="607639"/>
                  <a:pt x="0" y="528748"/>
                  <a:pt x="0" y="431815"/>
                </a:cubicBezTo>
                <a:cubicBezTo>
                  <a:pt x="0" y="334881"/>
                  <a:pt x="78909" y="256082"/>
                  <a:pt x="175980" y="256082"/>
                </a:cubicBezTo>
                <a:close/>
                <a:moveTo>
                  <a:pt x="224697" y="186030"/>
                </a:moveTo>
                <a:cubicBezTo>
                  <a:pt x="223222" y="194683"/>
                  <a:pt x="264611" y="232699"/>
                  <a:pt x="382969" y="232699"/>
                </a:cubicBezTo>
                <a:cubicBezTo>
                  <a:pt x="483445" y="232699"/>
                  <a:pt x="541426" y="202599"/>
                  <a:pt x="541241" y="186030"/>
                </a:cubicBezTo>
                <a:cubicBezTo>
                  <a:pt x="494599" y="206373"/>
                  <a:pt x="421777" y="212632"/>
                  <a:pt x="382969" y="212632"/>
                </a:cubicBezTo>
                <a:cubicBezTo>
                  <a:pt x="344070" y="212632"/>
                  <a:pt x="250600" y="199746"/>
                  <a:pt x="224697" y="186030"/>
                </a:cubicBezTo>
                <a:close/>
                <a:moveTo>
                  <a:pt x="382969" y="60292"/>
                </a:moveTo>
                <a:cubicBezTo>
                  <a:pt x="295399" y="60292"/>
                  <a:pt x="224513" y="80911"/>
                  <a:pt x="224513" y="106316"/>
                </a:cubicBezTo>
                <a:cubicBezTo>
                  <a:pt x="224513" y="131722"/>
                  <a:pt x="295399" y="152341"/>
                  <a:pt x="382969" y="152341"/>
                </a:cubicBezTo>
                <a:cubicBezTo>
                  <a:pt x="470448" y="152341"/>
                  <a:pt x="541334" y="131722"/>
                  <a:pt x="541334" y="106316"/>
                </a:cubicBezTo>
                <a:cubicBezTo>
                  <a:pt x="541334" y="80911"/>
                  <a:pt x="470448" y="60292"/>
                  <a:pt x="382969" y="60292"/>
                </a:cubicBezTo>
                <a:close/>
                <a:moveTo>
                  <a:pt x="382969" y="0"/>
                </a:moveTo>
                <a:cubicBezTo>
                  <a:pt x="448693" y="0"/>
                  <a:pt x="601711" y="10309"/>
                  <a:pt x="601711" y="106316"/>
                </a:cubicBezTo>
                <a:cubicBezTo>
                  <a:pt x="601711" y="121872"/>
                  <a:pt x="597379" y="135035"/>
                  <a:pt x="590281" y="146357"/>
                </a:cubicBezTo>
                <a:cubicBezTo>
                  <a:pt x="597471" y="157771"/>
                  <a:pt x="601711" y="171026"/>
                  <a:pt x="601711" y="186675"/>
                </a:cubicBezTo>
                <a:cubicBezTo>
                  <a:pt x="601711" y="202231"/>
                  <a:pt x="597379" y="215302"/>
                  <a:pt x="590373" y="226716"/>
                </a:cubicBezTo>
                <a:cubicBezTo>
                  <a:pt x="597471" y="238038"/>
                  <a:pt x="601711" y="251385"/>
                  <a:pt x="601711" y="267033"/>
                </a:cubicBezTo>
                <a:cubicBezTo>
                  <a:pt x="601711" y="282589"/>
                  <a:pt x="597379" y="295660"/>
                  <a:pt x="590281" y="307074"/>
                </a:cubicBezTo>
                <a:cubicBezTo>
                  <a:pt x="597471" y="318488"/>
                  <a:pt x="601711" y="331743"/>
                  <a:pt x="601711" y="347392"/>
                </a:cubicBezTo>
                <a:cubicBezTo>
                  <a:pt x="601711" y="439533"/>
                  <a:pt x="460584" y="452696"/>
                  <a:pt x="391173" y="453524"/>
                </a:cubicBezTo>
                <a:cubicBezTo>
                  <a:pt x="391911" y="446436"/>
                  <a:pt x="392279" y="439164"/>
                  <a:pt x="392279" y="431801"/>
                </a:cubicBezTo>
                <a:cubicBezTo>
                  <a:pt x="392279" y="418638"/>
                  <a:pt x="390897" y="405843"/>
                  <a:pt x="388684" y="393324"/>
                </a:cubicBezTo>
                <a:cubicBezTo>
                  <a:pt x="473305" y="392404"/>
                  <a:pt x="540873" y="371601"/>
                  <a:pt x="541057" y="346840"/>
                </a:cubicBezTo>
                <a:cubicBezTo>
                  <a:pt x="491280" y="369300"/>
                  <a:pt x="423067" y="373258"/>
                  <a:pt x="383983" y="373258"/>
                </a:cubicBezTo>
                <a:cubicBezTo>
                  <a:pt x="377807" y="351350"/>
                  <a:pt x="368405" y="330823"/>
                  <a:pt x="355961" y="312321"/>
                </a:cubicBezTo>
                <a:cubicBezTo>
                  <a:pt x="364810" y="312781"/>
                  <a:pt x="373751" y="313058"/>
                  <a:pt x="382969" y="313058"/>
                </a:cubicBezTo>
                <a:cubicBezTo>
                  <a:pt x="470448" y="313058"/>
                  <a:pt x="541241" y="291794"/>
                  <a:pt x="541241" y="266389"/>
                </a:cubicBezTo>
                <a:cubicBezTo>
                  <a:pt x="491004" y="289217"/>
                  <a:pt x="421777" y="292991"/>
                  <a:pt x="382969" y="292991"/>
                </a:cubicBezTo>
                <a:cubicBezTo>
                  <a:pt x="371078" y="292991"/>
                  <a:pt x="356145" y="292531"/>
                  <a:pt x="339922" y="291334"/>
                </a:cubicBezTo>
                <a:cubicBezTo>
                  <a:pt x="300284" y="245218"/>
                  <a:pt x="241566" y="215854"/>
                  <a:pt x="176026" y="215854"/>
                </a:cubicBezTo>
                <a:cubicBezTo>
                  <a:pt x="174091" y="215854"/>
                  <a:pt x="172155" y="216130"/>
                  <a:pt x="170219" y="216130"/>
                </a:cubicBezTo>
                <a:cubicBezTo>
                  <a:pt x="166440" y="207386"/>
                  <a:pt x="164135" y="197629"/>
                  <a:pt x="164135" y="186675"/>
                </a:cubicBezTo>
                <a:cubicBezTo>
                  <a:pt x="164135" y="171026"/>
                  <a:pt x="168376" y="157771"/>
                  <a:pt x="175566" y="146357"/>
                </a:cubicBezTo>
                <a:cubicBezTo>
                  <a:pt x="168560" y="135035"/>
                  <a:pt x="164135" y="121872"/>
                  <a:pt x="164135" y="106316"/>
                </a:cubicBezTo>
                <a:cubicBezTo>
                  <a:pt x="164135" y="10309"/>
                  <a:pt x="317153" y="0"/>
                  <a:pt x="382969" y="0"/>
                </a:cubicBezTo>
                <a:close/>
              </a:path>
            </a:pathLst>
          </a:custGeom>
          <a:solidFill>
            <a:srgbClr val="3288CA"/>
          </a:solidFill>
          <a:ln w="56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71" name="TextBox 30"/>
          <p:cNvSpPr txBox="1"/>
          <p:nvPr>
            <p:custDataLst>
              <p:tags r:id="rId18"/>
            </p:custDataLst>
          </p:nvPr>
        </p:nvSpPr>
        <p:spPr>
          <a:xfrm>
            <a:off x="8737600" y="4925060"/>
            <a:ext cx="1431290" cy="74803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</a:rPr>
              <a:t>全部视频</a:t>
            </a:r>
          </a:p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</a:rPr>
              <a:t>单个视频</a:t>
            </a:r>
          </a:p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</a:rPr>
              <a:t>音频</a:t>
            </a:r>
          </a:p>
        </p:txBody>
      </p:sp>
      <p:sp>
        <p:nvSpPr>
          <p:cNvPr id="72" name="矩形 71"/>
          <p:cNvSpPr/>
          <p:nvPr>
            <p:custDataLst>
              <p:tags r:id="rId19"/>
            </p:custDataLst>
          </p:nvPr>
        </p:nvSpPr>
        <p:spPr>
          <a:xfrm>
            <a:off x="4928870" y="1063625"/>
            <a:ext cx="2268855" cy="684530"/>
          </a:xfrm>
          <a:prstGeom prst="rect">
            <a:avLst/>
          </a:prstGeom>
          <a:solidFill>
            <a:srgbClr val="3288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72"/>
          <p:cNvSpPr txBox="1"/>
          <p:nvPr>
            <p:custDataLst>
              <p:tags r:id="rId20"/>
            </p:custDataLst>
          </p:nvPr>
        </p:nvSpPr>
        <p:spPr>
          <a:xfrm>
            <a:off x="5368925" y="1170940"/>
            <a:ext cx="145415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内容分析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42" name="文本框 4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4" name="菱形 4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5" name="菱形 4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37" name="文本框 36"/>
          <p:cNvSpPr txBox="1"/>
          <p:nvPr>
            <p:custDataLst>
              <p:tags r:id="rId1"/>
            </p:custDataLst>
          </p:nvPr>
        </p:nvSpPr>
        <p:spPr>
          <a:xfrm>
            <a:off x="4651375" y="1074420"/>
            <a:ext cx="2800985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BB6"/>
                </a:solidFill>
                <a:effectLst/>
                <a:uLnTx/>
                <a:uFillTx/>
                <a:cs typeface="+mn-ea"/>
                <a:sym typeface="+mn-lt"/>
              </a:rPr>
              <a:t>群发分析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BB6"/>
                </a:solidFill>
                <a:effectLst/>
                <a:uLnTx/>
                <a:uFillTx/>
                <a:cs typeface="+mn-ea"/>
                <a:sym typeface="+mn-lt"/>
              </a:rPr>
              <a:t>—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6BB6"/>
                </a:solidFill>
                <a:effectLst/>
                <a:uLnTx/>
                <a:uFillTx/>
                <a:cs typeface="+mn-ea"/>
                <a:sym typeface="+mn-lt"/>
              </a:rPr>
              <a:t>全部群发</a:t>
            </a:r>
          </a:p>
        </p:txBody>
      </p:sp>
      <p:pic>
        <p:nvPicPr>
          <p:cNvPr id="2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157605" y="1394460"/>
            <a:ext cx="2762885" cy="46907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183880" y="1394460"/>
            <a:ext cx="2968625" cy="2804795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8183880" y="4329430"/>
            <a:ext cx="2988310" cy="197104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4182110" y="2306320"/>
            <a:ext cx="37585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阅读次数、分享次数</a:t>
            </a: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、完成阅读次数</a:t>
            </a:r>
          </a:p>
        </p:txBody>
      </p:sp>
      <p:sp>
        <p:nvSpPr>
          <p:cNvPr id="15" name="矩形: 圆角 14"/>
          <p:cNvSpPr/>
          <p:nvPr>
            <p:custDataLst>
              <p:tags r:id="rId6"/>
            </p:custDataLst>
          </p:nvPr>
        </p:nvSpPr>
        <p:spPr>
          <a:xfrm>
            <a:off x="4211823" y="1868924"/>
            <a:ext cx="1986369" cy="457200"/>
          </a:xfrm>
          <a:prstGeom prst="roundRect">
            <a:avLst/>
          </a:prstGeom>
          <a:solidFill>
            <a:srgbClr val="0070C0">
              <a:alpha val="78000"/>
            </a:srgbClr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昨日关键指标</a:t>
            </a:r>
          </a:p>
        </p:txBody>
      </p:sp>
      <p:sp>
        <p:nvSpPr>
          <p:cNvPr id="16" name="矩形: 圆角 15"/>
          <p:cNvSpPr/>
          <p:nvPr>
            <p:custDataLst>
              <p:tags r:id="rId7"/>
            </p:custDataLst>
          </p:nvPr>
        </p:nvSpPr>
        <p:spPr>
          <a:xfrm>
            <a:off x="4211823" y="2924119"/>
            <a:ext cx="1909455" cy="457200"/>
          </a:xfrm>
          <a:prstGeom prst="roundRect">
            <a:avLst/>
          </a:prstGeom>
          <a:solidFill>
            <a:srgbClr val="0070C0">
              <a:alpha val="78000"/>
            </a:srgbClr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数据趋势</a:t>
            </a:r>
          </a:p>
        </p:txBody>
      </p:sp>
      <p:sp>
        <p:nvSpPr>
          <p:cNvPr id="17" name="文本框 16"/>
          <p:cNvSpPr txBox="1"/>
          <p:nvPr>
            <p:custDataLst>
              <p:tags r:id="rId8"/>
            </p:custDataLst>
          </p:nvPr>
        </p:nvSpPr>
        <p:spPr>
          <a:xfrm>
            <a:off x="4182110" y="3364865"/>
            <a:ext cx="37585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账号每日/每小时的阅读、分享、跳转阅读原文、微信收藏及群发篇数等指标</a:t>
            </a:r>
          </a:p>
        </p:txBody>
      </p:sp>
      <p:sp>
        <p:nvSpPr>
          <p:cNvPr id="18" name="文本框 17"/>
          <p:cNvSpPr txBox="1"/>
          <p:nvPr>
            <p:custDataLst>
              <p:tags r:id="rId9"/>
            </p:custDataLst>
          </p:nvPr>
        </p:nvSpPr>
        <p:spPr>
          <a:xfrm>
            <a:off x="4182110" y="4810760"/>
            <a:ext cx="38620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在全部渠道项中</a:t>
            </a: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，可查询</a:t>
            </a:r>
            <a:r>
              <a:rPr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每篇文章在哪个时段的阅读率较高</a:t>
            </a: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推送文章之后，可通过下载数据明细进行查看粉丝获取推文的渠道</a:t>
            </a:r>
          </a:p>
        </p:txBody>
      </p:sp>
      <p:sp>
        <p:nvSpPr>
          <p:cNvPr id="19" name="矩形: 圆角 18"/>
          <p:cNvSpPr/>
          <p:nvPr>
            <p:custDataLst>
              <p:tags r:id="rId10"/>
            </p:custDataLst>
          </p:nvPr>
        </p:nvSpPr>
        <p:spPr>
          <a:xfrm>
            <a:off x="4211823" y="4370141"/>
            <a:ext cx="1909455" cy="457200"/>
          </a:xfrm>
          <a:prstGeom prst="roundRect">
            <a:avLst/>
          </a:prstGeom>
          <a:solidFill>
            <a:srgbClr val="0070C0">
              <a:alpha val="78000"/>
            </a:srgbClr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渠道构成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42" name="文本框 4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4" name="菱形 4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5" name="菱形 4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064260" y="1285240"/>
            <a:ext cx="3068955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R="0" indent="0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kern="1200" cap="none" spc="0" normalizeH="0" baseline="0" noProof="0" dirty="0">
                <a:solidFill>
                  <a:srgbClr val="006BB6"/>
                </a:solidFill>
                <a:cs typeface="+mn-ea"/>
                <a:sym typeface="+mn-lt"/>
              </a:rPr>
              <a:t>群发分析</a:t>
            </a:r>
            <a:r>
              <a:rPr kumimoji="0" lang="en-US" altLang="zh-CN" sz="2400" b="1" i="0" kern="1200" cap="none" spc="0" normalizeH="0" baseline="0" noProof="0" dirty="0">
                <a:solidFill>
                  <a:srgbClr val="006BB6"/>
                </a:solidFill>
                <a:cs typeface="+mn-ea"/>
                <a:sym typeface="+mn-lt"/>
              </a:rPr>
              <a:t>—</a:t>
            </a:r>
            <a:r>
              <a:rPr kumimoji="0" lang="zh-CN" altLang="en-US" sz="2000" b="1" i="0" kern="1200" cap="none" spc="0" normalizeH="0" baseline="0" noProof="0" dirty="0">
                <a:solidFill>
                  <a:srgbClr val="006BB6"/>
                </a:solidFill>
                <a:cs typeface="+mn-ea"/>
                <a:sym typeface="+mn-lt"/>
              </a:rPr>
              <a:t>单篇群发</a:t>
            </a:r>
          </a:p>
        </p:txBody>
      </p:sp>
      <p:pic>
        <p:nvPicPr>
          <p:cNvPr id="61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054100" y="1957705"/>
            <a:ext cx="6370955" cy="2369820"/>
          </a:xfrm>
          <a:prstGeom prst="rect">
            <a:avLst/>
          </a:prstGeom>
          <a:noFill/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12700"/>
          </a:effectLst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089660" y="4616450"/>
            <a:ext cx="278003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R="0" indent="0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1" i="0" kern="1200" cap="none" spc="0" normalizeH="0" baseline="0" noProof="0" dirty="0">
                <a:solidFill>
                  <a:srgbClr val="006BB6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多媒体分析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49375" y="5160010"/>
            <a:ext cx="80270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对视频与音频的数据分析，具体的数据指标与分析方法与群发分析相类似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直播和视频号动态相关的数据可前往“视频号助手”查看</a:t>
            </a: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8440465" y="1626503"/>
            <a:ext cx="1488933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006BB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选择时间段</a:t>
            </a:r>
            <a:endParaRPr lang="zh-CN" altLang="en-US" sz="2000" b="1" dirty="0">
              <a:solidFill>
                <a:srgbClr val="006BB6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8440466" y="1894826"/>
            <a:ext cx="286244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仅统计群发后7天内的数据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8440465" y="2607963"/>
            <a:ext cx="1488933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006BB6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查看数据</a:t>
            </a: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8440466" y="2876286"/>
            <a:ext cx="286244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阅读次数、分享次数、阅读后关注人数、阅读完成率等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8440465" y="3978559"/>
            <a:ext cx="1488933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006BB6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下载明细</a:t>
            </a: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8440466" y="4246882"/>
            <a:ext cx="286244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通过下载数据明细来查看最受欢迎的文章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673065" y="2825486"/>
            <a:ext cx="478466" cy="478466"/>
            <a:chOff x="8055335" y="3220456"/>
            <a:chExt cx="478466" cy="478466"/>
          </a:xfrm>
        </p:grpSpPr>
        <p:sp>
          <p:nvSpPr>
            <p:cNvPr id="13" name="椭圆 12"/>
            <p:cNvSpPr/>
            <p:nvPr>
              <p:custDataLst>
                <p:tags r:id="rId14"/>
              </p:custDataLst>
            </p:nvPr>
          </p:nvSpPr>
          <p:spPr>
            <a:xfrm>
              <a:off x="8055335" y="3220456"/>
              <a:ext cx="478466" cy="478466"/>
            </a:xfrm>
            <a:prstGeom prst="ellipse">
              <a:avLst/>
            </a:prstGeom>
            <a:solidFill>
              <a:srgbClr val="4792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link_91375"/>
            <p:cNvSpPr>
              <a:spLocks noChangeAspect="1"/>
            </p:cNvSpPr>
            <p:nvPr>
              <p:custDataLst>
                <p:tags r:id="rId15"/>
              </p:custDataLst>
            </p:nvPr>
          </p:nvSpPr>
          <p:spPr bwMode="auto">
            <a:xfrm>
              <a:off x="8145226" y="3307268"/>
              <a:ext cx="298684" cy="304843"/>
            </a:xfrm>
            <a:custGeom>
              <a:avLst/>
              <a:gdLst>
                <a:gd name="connsiteX0" fmla="*/ 330556 w 592114"/>
                <a:gd name="connsiteY0" fmla="*/ 233360 h 604322"/>
                <a:gd name="connsiteX1" fmla="*/ 371682 w 592114"/>
                <a:gd name="connsiteY1" fmla="*/ 274425 h 604322"/>
                <a:gd name="connsiteX2" fmla="*/ 402999 w 592114"/>
                <a:gd name="connsiteY2" fmla="*/ 349855 h 604322"/>
                <a:gd name="connsiteX3" fmla="*/ 371682 w 592114"/>
                <a:gd name="connsiteY3" fmla="*/ 425456 h 604322"/>
                <a:gd name="connsiteX4" fmla="*/ 223869 w 592114"/>
                <a:gd name="connsiteY4" fmla="*/ 573223 h 604322"/>
                <a:gd name="connsiteX5" fmla="*/ 148156 w 592114"/>
                <a:gd name="connsiteY5" fmla="*/ 604322 h 604322"/>
                <a:gd name="connsiteX6" fmla="*/ 72443 w 592114"/>
                <a:gd name="connsiteY6" fmla="*/ 573223 h 604322"/>
                <a:gd name="connsiteX7" fmla="*/ 31317 w 592114"/>
                <a:gd name="connsiteY7" fmla="*/ 532157 h 604322"/>
                <a:gd name="connsiteX8" fmla="*/ 0 w 592114"/>
                <a:gd name="connsiteY8" fmla="*/ 456556 h 604322"/>
                <a:gd name="connsiteX9" fmla="*/ 31490 w 592114"/>
                <a:gd name="connsiteY9" fmla="*/ 381126 h 604322"/>
                <a:gd name="connsiteX10" fmla="*/ 148845 w 592114"/>
                <a:gd name="connsiteY10" fmla="*/ 263772 h 604322"/>
                <a:gd name="connsiteX11" fmla="*/ 194272 w 592114"/>
                <a:gd name="connsiteY11" fmla="*/ 309305 h 604322"/>
                <a:gd name="connsiteX12" fmla="*/ 76917 w 592114"/>
                <a:gd name="connsiteY12" fmla="*/ 426487 h 604322"/>
                <a:gd name="connsiteX13" fmla="*/ 64356 w 592114"/>
                <a:gd name="connsiteY13" fmla="*/ 456556 h 604322"/>
                <a:gd name="connsiteX14" fmla="*/ 76917 w 592114"/>
                <a:gd name="connsiteY14" fmla="*/ 486796 h 604322"/>
                <a:gd name="connsiteX15" fmla="*/ 117871 w 592114"/>
                <a:gd name="connsiteY15" fmla="*/ 527690 h 604322"/>
                <a:gd name="connsiteX16" fmla="*/ 178269 w 592114"/>
                <a:gd name="connsiteY16" fmla="*/ 527690 h 604322"/>
                <a:gd name="connsiteX17" fmla="*/ 326082 w 592114"/>
                <a:gd name="connsiteY17" fmla="*/ 380095 h 604322"/>
                <a:gd name="connsiteX18" fmla="*/ 338643 w 592114"/>
                <a:gd name="connsiteY18" fmla="*/ 349855 h 604322"/>
                <a:gd name="connsiteX19" fmla="*/ 326082 w 592114"/>
                <a:gd name="connsiteY19" fmla="*/ 319786 h 604322"/>
                <a:gd name="connsiteX20" fmla="*/ 285128 w 592114"/>
                <a:gd name="connsiteY20" fmla="*/ 278893 h 604322"/>
                <a:gd name="connsiteX21" fmla="*/ 444130 w 592114"/>
                <a:gd name="connsiteY21" fmla="*/ 0 h 604322"/>
                <a:gd name="connsiteX22" fmla="*/ 519843 w 592114"/>
                <a:gd name="connsiteY22" fmla="*/ 31272 h 604322"/>
                <a:gd name="connsiteX23" fmla="*/ 560797 w 592114"/>
                <a:gd name="connsiteY23" fmla="*/ 72337 h 604322"/>
                <a:gd name="connsiteX24" fmla="*/ 592114 w 592114"/>
                <a:gd name="connsiteY24" fmla="*/ 147766 h 604322"/>
                <a:gd name="connsiteX25" fmla="*/ 560797 w 592114"/>
                <a:gd name="connsiteY25" fmla="*/ 223368 h 604322"/>
                <a:gd name="connsiteX26" fmla="*/ 443442 w 592114"/>
                <a:gd name="connsiteY26" fmla="*/ 340550 h 604322"/>
                <a:gd name="connsiteX27" fmla="*/ 397842 w 592114"/>
                <a:gd name="connsiteY27" fmla="*/ 295189 h 604322"/>
                <a:gd name="connsiteX28" fmla="*/ 515197 w 592114"/>
                <a:gd name="connsiteY28" fmla="*/ 178007 h 604322"/>
                <a:gd name="connsiteX29" fmla="*/ 527758 w 592114"/>
                <a:gd name="connsiteY29" fmla="*/ 147766 h 604322"/>
                <a:gd name="connsiteX30" fmla="*/ 515197 w 592114"/>
                <a:gd name="connsiteY30" fmla="*/ 117698 h 604322"/>
                <a:gd name="connsiteX31" fmla="*/ 474243 w 592114"/>
                <a:gd name="connsiteY31" fmla="*/ 76804 h 604322"/>
                <a:gd name="connsiteX32" fmla="*/ 444130 w 592114"/>
                <a:gd name="connsiteY32" fmla="*/ 64261 h 604322"/>
                <a:gd name="connsiteX33" fmla="*/ 414017 w 592114"/>
                <a:gd name="connsiteY33" fmla="*/ 76804 h 604322"/>
                <a:gd name="connsiteX34" fmla="*/ 266033 w 592114"/>
                <a:gd name="connsiteY34" fmla="*/ 224399 h 604322"/>
                <a:gd name="connsiteX35" fmla="*/ 253643 w 592114"/>
                <a:gd name="connsiteY35" fmla="*/ 254467 h 604322"/>
                <a:gd name="connsiteX36" fmla="*/ 266033 w 592114"/>
                <a:gd name="connsiteY36" fmla="*/ 284708 h 604322"/>
                <a:gd name="connsiteX37" fmla="*/ 307158 w 592114"/>
                <a:gd name="connsiteY37" fmla="*/ 325601 h 604322"/>
                <a:gd name="connsiteX38" fmla="*/ 261559 w 592114"/>
                <a:gd name="connsiteY38" fmla="*/ 370962 h 604322"/>
                <a:gd name="connsiteX39" fmla="*/ 220605 w 592114"/>
                <a:gd name="connsiteY39" fmla="*/ 330069 h 604322"/>
                <a:gd name="connsiteX40" fmla="*/ 189115 w 592114"/>
                <a:gd name="connsiteY40" fmla="*/ 254467 h 604322"/>
                <a:gd name="connsiteX41" fmla="*/ 220605 w 592114"/>
                <a:gd name="connsiteY41" fmla="*/ 178866 h 604322"/>
                <a:gd name="connsiteX42" fmla="*/ 368417 w 592114"/>
                <a:gd name="connsiteY42" fmla="*/ 31272 h 604322"/>
                <a:gd name="connsiteX43" fmla="*/ 444130 w 592114"/>
                <a:gd name="connsiteY43" fmla="*/ 0 h 604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2114" h="604322">
                  <a:moveTo>
                    <a:pt x="330556" y="233360"/>
                  </a:moveTo>
                  <a:lnTo>
                    <a:pt x="371682" y="274425"/>
                  </a:lnTo>
                  <a:cubicBezTo>
                    <a:pt x="391814" y="294528"/>
                    <a:pt x="402999" y="321333"/>
                    <a:pt x="402999" y="349855"/>
                  </a:cubicBezTo>
                  <a:cubicBezTo>
                    <a:pt x="402999" y="378549"/>
                    <a:pt x="391814" y="405353"/>
                    <a:pt x="371682" y="425456"/>
                  </a:cubicBezTo>
                  <a:lnTo>
                    <a:pt x="223869" y="573223"/>
                  </a:lnTo>
                  <a:cubicBezTo>
                    <a:pt x="202876" y="594013"/>
                    <a:pt x="175516" y="604322"/>
                    <a:pt x="148156" y="604322"/>
                  </a:cubicBezTo>
                  <a:cubicBezTo>
                    <a:pt x="120624" y="604322"/>
                    <a:pt x="93264" y="594013"/>
                    <a:pt x="72443" y="573223"/>
                  </a:cubicBezTo>
                  <a:lnTo>
                    <a:pt x="31317" y="532157"/>
                  </a:lnTo>
                  <a:cubicBezTo>
                    <a:pt x="11185" y="512054"/>
                    <a:pt x="0" y="485250"/>
                    <a:pt x="0" y="456556"/>
                  </a:cubicBezTo>
                  <a:cubicBezTo>
                    <a:pt x="0" y="428034"/>
                    <a:pt x="11185" y="401229"/>
                    <a:pt x="31490" y="381126"/>
                  </a:cubicBezTo>
                  <a:lnTo>
                    <a:pt x="148845" y="263772"/>
                  </a:lnTo>
                  <a:lnTo>
                    <a:pt x="194272" y="309305"/>
                  </a:lnTo>
                  <a:lnTo>
                    <a:pt x="76917" y="426487"/>
                  </a:lnTo>
                  <a:cubicBezTo>
                    <a:pt x="68830" y="434563"/>
                    <a:pt x="64356" y="445216"/>
                    <a:pt x="64356" y="456556"/>
                  </a:cubicBezTo>
                  <a:cubicBezTo>
                    <a:pt x="64356" y="468068"/>
                    <a:pt x="68830" y="478721"/>
                    <a:pt x="76917" y="486796"/>
                  </a:cubicBezTo>
                  <a:lnTo>
                    <a:pt x="117871" y="527690"/>
                  </a:lnTo>
                  <a:cubicBezTo>
                    <a:pt x="134562" y="544357"/>
                    <a:pt x="161578" y="544357"/>
                    <a:pt x="178269" y="527690"/>
                  </a:cubicBezTo>
                  <a:lnTo>
                    <a:pt x="326082" y="380095"/>
                  </a:lnTo>
                  <a:cubicBezTo>
                    <a:pt x="334169" y="372020"/>
                    <a:pt x="338643" y="361367"/>
                    <a:pt x="338643" y="349855"/>
                  </a:cubicBezTo>
                  <a:cubicBezTo>
                    <a:pt x="338643" y="338515"/>
                    <a:pt x="334169" y="327862"/>
                    <a:pt x="326082" y="319786"/>
                  </a:cubicBezTo>
                  <a:lnTo>
                    <a:pt x="285128" y="278893"/>
                  </a:lnTo>
                  <a:close/>
                  <a:moveTo>
                    <a:pt x="444130" y="0"/>
                  </a:moveTo>
                  <a:cubicBezTo>
                    <a:pt x="472694" y="0"/>
                    <a:pt x="499538" y="11169"/>
                    <a:pt x="519843" y="31272"/>
                  </a:cubicBezTo>
                  <a:lnTo>
                    <a:pt x="560797" y="72337"/>
                  </a:lnTo>
                  <a:cubicBezTo>
                    <a:pt x="580929" y="92440"/>
                    <a:pt x="592114" y="119244"/>
                    <a:pt x="592114" y="147766"/>
                  </a:cubicBezTo>
                  <a:cubicBezTo>
                    <a:pt x="592114" y="176289"/>
                    <a:pt x="580929" y="203265"/>
                    <a:pt x="560797" y="223368"/>
                  </a:cubicBezTo>
                  <a:lnTo>
                    <a:pt x="443442" y="340550"/>
                  </a:lnTo>
                  <a:lnTo>
                    <a:pt x="397842" y="295189"/>
                  </a:lnTo>
                  <a:lnTo>
                    <a:pt x="515197" y="178007"/>
                  </a:lnTo>
                  <a:cubicBezTo>
                    <a:pt x="523284" y="169931"/>
                    <a:pt x="527758" y="159278"/>
                    <a:pt x="527758" y="147766"/>
                  </a:cubicBezTo>
                  <a:cubicBezTo>
                    <a:pt x="527758" y="136426"/>
                    <a:pt x="523284" y="125773"/>
                    <a:pt x="515197" y="117698"/>
                  </a:cubicBezTo>
                  <a:lnTo>
                    <a:pt x="474243" y="76804"/>
                  </a:lnTo>
                  <a:cubicBezTo>
                    <a:pt x="466155" y="68729"/>
                    <a:pt x="455487" y="64261"/>
                    <a:pt x="444130" y="64261"/>
                  </a:cubicBezTo>
                  <a:cubicBezTo>
                    <a:pt x="432773" y="64261"/>
                    <a:pt x="421932" y="68729"/>
                    <a:pt x="414017" y="76804"/>
                  </a:cubicBezTo>
                  <a:lnTo>
                    <a:pt x="266033" y="224399"/>
                  </a:lnTo>
                  <a:cubicBezTo>
                    <a:pt x="257945" y="232474"/>
                    <a:pt x="253643" y="243127"/>
                    <a:pt x="253643" y="254467"/>
                  </a:cubicBezTo>
                  <a:cubicBezTo>
                    <a:pt x="253643" y="265979"/>
                    <a:pt x="257945" y="276632"/>
                    <a:pt x="266033" y="284708"/>
                  </a:cubicBezTo>
                  <a:lnTo>
                    <a:pt x="307158" y="325601"/>
                  </a:lnTo>
                  <a:lnTo>
                    <a:pt x="261559" y="370962"/>
                  </a:lnTo>
                  <a:lnTo>
                    <a:pt x="220605" y="330069"/>
                  </a:lnTo>
                  <a:cubicBezTo>
                    <a:pt x="200300" y="309966"/>
                    <a:pt x="189115" y="283162"/>
                    <a:pt x="189115" y="254467"/>
                  </a:cubicBezTo>
                  <a:cubicBezTo>
                    <a:pt x="189115" y="225945"/>
                    <a:pt x="200300" y="199141"/>
                    <a:pt x="220605" y="178866"/>
                  </a:cubicBezTo>
                  <a:lnTo>
                    <a:pt x="368417" y="31272"/>
                  </a:lnTo>
                  <a:cubicBezTo>
                    <a:pt x="388550" y="11169"/>
                    <a:pt x="415565" y="0"/>
                    <a:pt x="44413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673065" y="1658089"/>
            <a:ext cx="478466" cy="478466"/>
            <a:chOff x="8055335" y="2042899"/>
            <a:chExt cx="478466" cy="478466"/>
          </a:xfrm>
        </p:grpSpPr>
        <p:sp>
          <p:nvSpPr>
            <p:cNvPr id="16" name="椭圆 15"/>
            <p:cNvSpPr/>
            <p:nvPr>
              <p:custDataLst>
                <p:tags r:id="rId12"/>
              </p:custDataLst>
            </p:nvPr>
          </p:nvSpPr>
          <p:spPr>
            <a:xfrm>
              <a:off x="8055335" y="2042899"/>
              <a:ext cx="478466" cy="478466"/>
            </a:xfrm>
            <a:prstGeom prst="ellipse">
              <a:avLst/>
            </a:prstGeom>
            <a:solidFill>
              <a:srgbClr val="328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global-networking_81783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 bwMode="auto">
            <a:xfrm>
              <a:off x="8142146" y="2130389"/>
              <a:ext cx="304843" cy="303485"/>
            </a:xfrm>
            <a:custGeom>
              <a:avLst/>
              <a:gdLst>
                <a:gd name="T0" fmla="*/ 2733 w 3733"/>
                <a:gd name="T1" fmla="*/ 1750 h 3722"/>
                <a:gd name="T2" fmla="*/ 3102 w 3733"/>
                <a:gd name="T3" fmla="*/ 1088 h 3722"/>
                <a:gd name="T4" fmla="*/ 3733 w 3733"/>
                <a:gd name="T5" fmla="*/ 1862 h 3722"/>
                <a:gd name="T6" fmla="*/ 2813 w 3733"/>
                <a:gd name="T7" fmla="*/ 253 h 3722"/>
                <a:gd name="T8" fmla="*/ 2505 w 3733"/>
                <a:gd name="T9" fmla="*/ 997 h 3722"/>
                <a:gd name="T10" fmla="*/ 1993 w 3733"/>
                <a:gd name="T11" fmla="*/ 937 h 3722"/>
                <a:gd name="T12" fmla="*/ 1711 w 3733"/>
                <a:gd name="T13" fmla="*/ 524 h 3722"/>
                <a:gd name="T14" fmla="*/ 2025 w 3733"/>
                <a:gd name="T15" fmla="*/ 2 h 3722"/>
                <a:gd name="T16" fmla="*/ 1529 w 3733"/>
                <a:gd name="T17" fmla="*/ 246 h 3722"/>
                <a:gd name="T18" fmla="*/ 1249 w 3733"/>
                <a:gd name="T19" fmla="*/ 265 h 3722"/>
                <a:gd name="T20" fmla="*/ 1741 w 3733"/>
                <a:gd name="T21" fmla="*/ 0 h 3722"/>
                <a:gd name="T22" fmla="*/ 1407 w 3733"/>
                <a:gd name="T23" fmla="*/ 827 h 3722"/>
                <a:gd name="T24" fmla="*/ 1932 w 3733"/>
                <a:gd name="T25" fmla="*/ 1157 h 3722"/>
                <a:gd name="T26" fmla="*/ 1389 w 3733"/>
                <a:gd name="T27" fmla="*/ 826 h 3722"/>
                <a:gd name="T28" fmla="*/ 730 w 3733"/>
                <a:gd name="T29" fmla="*/ 2053 h 3722"/>
                <a:gd name="T30" fmla="*/ 593 w 3733"/>
                <a:gd name="T31" fmla="*/ 1965 h 3722"/>
                <a:gd name="T32" fmla="*/ 730 w 3733"/>
                <a:gd name="T33" fmla="*/ 2053 h 3722"/>
                <a:gd name="T34" fmla="*/ 825 w 3733"/>
                <a:gd name="T35" fmla="*/ 2828 h 3722"/>
                <a:gd name="T36" fmla="*/ 749 w 3733"/>
                <a:gd name="T37" fmla="*/ 3356 h 3722"/>
                <a:gd name="T38" fmla="*/ 996 w 3733"/>
                <a:gd name="T39" fmla="*/ 2728 h 3722"/>
                <a:gd name="T40" fmla="*/ 889 w 3733"/>
                <a:gd name="T41" fmla="*/ 2253 h 3722"/>
                <a:gd name="T42" fmla="*/ 1018 w 3733"/>
                <a:gd name="T43" fmla="*/ 1741 h 3722"/>
                <a:gd name="T44" fmla="*/ 2086 w 3733"/>
                <a:gd name="T45" fmla="*/ 1315 h 3722"/>
                <a:gd name="T46" fmla="*/ 1833 w 3733"/>
                <a:gd name="T47" fmla="*/ 3671 h 3722"/>
                <a:gd name="T48" fmla="*/ 2301 w 3733"/>
                <a:gd name="T49" fmla="*/ 1253 h 3722"/>
                <a:gd name="T50" fmla="*/ 2643 w 3733"/>
                <a:gd name="T51" fmla="*/ 1274 h 3722"/>
                <a:gd name="T52" fmla="*/ 2301 w 3733"/>
                <a:gd name="T53" fmla="*/ 1253 h 3722"/>
                <a:gd name="T54" fmla="*/ 3082 w 3733"/>
                <a:gd name="T55" fmla="*/ 891 h 3722"/>
                <a:gd name="T56" fmla="*/ 2998 w 3733"/>
                <a:gd name="T57" fmla="*/ 378 h 3722"/>
                <a:gd name="T58" fmla="*/ 919 w 3733"/>
                <a:gd name="T59" fmla="*/ 254 h 3722"/>
                <a:gd name="T60" fmla="*/ 1104 w 3733"/>
                <a:gd name="T61" fmla="*/ 524 h 3722"/>
                <a:gd name="T62" fmla="*/ 853 w 3733"/>
                <a:gd name="T63" fmla="*/ 1601 h 3722"/>
                <a:gd name="T64" fmla="*/ 298 w 3733"/>
                <a:gd name="T65" fmla="*/ 851 h 3722"/>
                <a:gd name="T66" fmla="*/ 142 w 3733"/>
                <a:gd name="T67" fmla="*/ 1148 h 3722"/>
                <a:gd name="T68" fmla="*/ 14 w 3733"/>
                <a:gd name="T69" fmla="*/ 2089 h 3722"/>
                <a:gd name="T70" fmla="*/ 142 w 3733"/>
                <a:gd name="T71" fmla="*/ 1148 h 3722"/>
                <a:gd name="T72" fmla="*/ 420 w 3733"/>
                <a:gd name="T73" fmla="*/ 2065 h 3722"/>
                <a:gd name="T74" fmla="*/ 463 w 3733"/>
                <a:gd name="T75" fmla="*/ 2531 h 3722"/>
                <a:gd name="T76" fmla="*/ 559 w 3733"/>
                <a:gd name="T77" fmla="*/ 3193 h 3722"/>
                <a:gd name="T78" fmla="*/ 2028 w 3733"/>
                <a:gd name="T79" fmla="*/ 3722 h 3722"/>
                <a:gd name="T80" fmla="*/ 3321 w 3733"/>
                <a:gd name="T81" fmla="*/ 3031 h 3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733" h="3722">
                  <a:moveTo>
                    <a:pt x="3452" y="2846"/>
                  </a:moveTo>
                  <a:cubicBezTo>
                    <a:pt x="3259" y="2456"/>
                    <a:pt x="3002" y="2083"/>
                    <a:pt x="2733" y="1750"/>
                  </a:cubicBezTo>
                  <a:cubicBezTo>
                    <a:pt x="2772" y="1599"/>
                    <a:pt x="2806" y="1455"/>
                    <a:pt x="2835" y="1321"/>
                  </a:cubicBezTo>
                  <a:cubicBezTo>
                    <a:pt x="2966" y="1309"/>
                    <a:pt x="3073" y="1213"/>
                    <a:pt x="3102" y="1088"/>
                  </a:cubicBezTo>
                  <a:cubicBezTo>
                    <a:pt x="3248" y="1069"/>
                    <a:pt x="3396" y="1055"/>
                    <a:pt x="3546" y="1048"/>
                  </a:cubicBezTo>
                  <a:cubicBezTo>
                    <a:pt x="3666" y="1294"/>
                    <a:pt x="3733" y="1570"/>
                    <a:pt x="3733" y="1862"/>
                  </a:cubicBezTo>
                  <a:cubicBezTo>
                    <a:pt x="3733" y="2223"/>
                    <a:pt x="3630" y="2560"/>
                    <a:pt x="3452" y="2846"/>
                  </a:cubicBezTo>
                  <a:close/>
                  <a:moveTo>
                    <a:pt x="2813" y="253"/>
                  </a:moveTo>
                  <a:cubicBezTo>
                    <a:pt x="2804" y="335"/>
                    <a:pt x="2785" y="498"/>
                    <a:pt x="2749" y="721"/>
                  </a:cubicBezTo>
                  <a:cubicBezTo>
                    <a:pt x="2616" y="747"/>
                    <a:pt x="2515" y="860"/>
                    <a:pt x="2505" y="997"/>
                  </a:cubicBezTo>
                  <a:cubicBezTo>
                    <a:pt x="2382" y="1025"/>
                    <a:pt x="2262" y="1057"/>
                    <a:pt x="2146" y="1091"/>
                  </a:cubicBezTo>
                  <a:cubicBezTo>
                    <a:pt x="2094" y="1037"/>
                    <a:pt x="2042" y="985"/>
                    <a:pt x="1993" y="937"/>
                  </a:cubicBezTo>
                  <a:cubicBezTo>
                    <a:pt x="1886" y="832"/>
                    <a:pt x="1783" y="734"/>
                    <a:pt x="1685" y="645"/>
                  </a:cubicBezTo>
                  <a:cubicBezTo>
                    <a:pt x="1701" y="608"/>
                    <a:pt x="1711" y="567"/>
                    <a:pt x="1711" y="524"/>
                  </a:cubicBezTo>
                  <a:cubicBezTo>
                    <a:pt x="1711" y="472"/>
                    <a:pt x="1698" y="424"/>
                    <a:pt x="1675" y="381"/>
                  </a:cubicBezTo>
                  <a:cubicBezTo>
                    <a:pt x="1779" y="245"/>
                    <a:pt x="1895" y="117"/>
                    <a:pt x="2025" y="2"/>
                  </a:cubicBezTo>
                  <a:cubicBezTo>
                    <a:pt x="2310" y="26"/>
                    <a:pt x="2578" y="115"/>
                    <a:pt x="2813" y="253"/>
                  </a:cubicBezTo>
                  <a:close/>
                  <a:moveTo>
                    <a:pt x="1529" y="246"/>
                  </a:moveTo>
                  <a:cubicBezTo>
                    <a:pt x="1492" y="230"/>
                    <a:pt x="1451" y="220"/>
                    <a:pt x="1407" y="220"/>
                  </a:cubicBezTo>
                  <a:cubicBezTo>
                    <a:pt x="1349" y="220"/>
                    <a:pt x="1295" y="237"/>
                    <a:pt x="1249" y="265"/>
                  </a:cubicBezTo>
                  <a:cubicBezTo>
                    <a:pt x="1197" y="222"/>
                    <a:pt x="1151" y="185"/>
                    <a:pt x="1112" y="155"/>
                  </a:cubicBezTo>
                  <a:cubicBezTo>
                    <a:pt x="1307" y="68"/>
                    <a:pt x="1519" y="15"/>
                    <a:pt x="1741" y="0"/>
                  </a:cubicBezTo>
                  <a:cubicBezTo>
                    <a:pt x="1666" y="78"/>
                    <a:pt x="1595" y="161"/>
                    <a:pt x="1529" y="246"/>
                  </a:cubicBezTo>
                  <a:close/>
                  <a:moveTo>
                    <a:pt x="1407" y="827"/>
                  </a:moveTo>
                  <a:cubicBezTo>
                    <a:pt x="1459" y="827"/>
                    <a:pt x="1507" y="814"/>
                    <a:pt x="1550" y="791"/>
                  </a:cubicBezTo>
                  <a:cubicBezTo>
                    <a:pt x="1670" y="901"/>
                    <a:pt x="1799" y="1023"/>
                    <a:pt x="1932" y="1157"/>
                  </a:cubicBezTo>
                  <a:cubicBezTo>
                    <a:pt x="1620" y="1258"/>
                    <a:pt x="1340" y="1373"/>
                    <a:pt x="1102" y="1482"/>
                  </a:cubicBezTo>
                  <a:cubicBezTo>
                    <a:pt x="1178" y="1265"/>
                    <a:pt x="1273" y="1042"/>
                    <a:pt x="1389" y="826"/>
                  </a:cubicBezTo>
                  <a:cubicBezTo>
                    <a:pt x="1395" y="826"/>
                    <a:pt x="1401" y="827"/>
                    <a:pt x="1407" y="827"/>
                  </a:cubicBezTo>
                  <a:close/>
                  <a:moveTo>
                    <a:pt x="730" y="2053"/>
                  </a:moveTo>
                  <a:cubicBezTo>
                    <a:pt x="719" y="2103"/>
                    <a:pt x="708" y="2152"/>
                    <a:pt x="698" y="2200"/>
                  </a:cubicBezTo>
                  <a:cubicBezTo>
                    <a:pt x="659" y="2119"/>
                    <a:pt x="624" y="2040"/>
                    <a:pt x="593" y="1965"/>
                  </a:cubicBezTo>
                  <a:cubicBezTo>
                    <a:pt x="651" y="1932"/>
                    <a:pt x="712" y="1898"/>
                    <a:pt x="778" y="1863"/>
                  </a:cubicBezTo>
                  <a:cubicBezTo>
                    <a:pt x="760" y="1928"/>
                    <a:pt x="745" y="1992"/>
                    <a:pt x="730" y="2053"/>
                  </a:cubicBezTo>
                  <a:close/>
                  <a:moveTo>
                    <a:pt x="794" y="2833"/>
                  </a:moveTo>
                  <a:cubicBezTo>
                    <a:pt x="804" y="2832"/>
                    <a:pt x="815" y="2830"/>
                    <a:pt x="825" y="2828"/>
                  </a:cubicBezTo>
                  <a:cubicBezTo>
                    <a:pt x="1016" y="3120"/>
                    <a:pt x="1260" y="3421"/>
                    <a:pt x="1571" y="3705"/>
                  </a:cubicBezTo>
                  <a:cubicBezTo>
                    <a:pt x="1266" y="3656"/>
                    <a:pt x="986" y="3534"/>
                    <a:pt x="749" y="3356"/>
                  </a:cubicBezTo>
                  <a:cubicBezTo>
                    <a:pt x="752" y="3271"/>
                    <a:pt x="763" y="3083"/>
                    <a:pt x="794" y="2833"/>
                  </a:cubicBezTo>
                  <a:close/>
                  <a:moveTo>
                    <a:pt x="996" y="2728"/>
                  </a:moveTo>
                  <a:cubicBezTo>
                    <a:pt x="1042" y="2675"/>
                    <a:pt x="1069" y="2606"/>
                    <a:pt x="1069" y="2531"/>
                  </a:cubicBezTo>
                  <a:cubicBezTo>
                    <a:pt x="1069" y="2407"/>
                    <a:pt x="995" y="2301"/>
                    <a:pt x="889" y="2253"/>
                  </a:cubicBezTo>
                  <a:cubicBezTo>
                    <a:pt x="900" y="2201"/>
                    <a:pt x="912" y="2148"/>
                    <a:pt x="924" y="2093"/>
                  </a:cubicBezTo>
                  <a:cubicBezTo>
                    <a:pt x="950" y="1982"/>
                    <a:pt x="981" y="1864"/>
                    <a:pt x="1018" y="1741"/>
                  </a:cubicBezTo>
                  <a:cubicBezTo>
                    <a:pt x="1032" y="1734"/>
                    <a:pt x="1047" y="1727"/>
                    <a:pt x="1062" y="1719"/>
                  </a:cubicBezTo>
                  <a:cubicBezTo>
                    <a:pt x="1340" y="1586"/>
                    <a:pt x="1689" y="1438"/>
                    <a:pt x="2086" y="1315"/>
                  </a:cubicBezTo>
                  <a:cubicBezTo>
                    <a:pt x="2230" y="1466"/>
                    <a:pt x="2375" y="1627"/>
                    <a:pt x="2516" y="1798"/>
                  </a:cubicBezTo>
                  <a:cubicBezTo>
                    <a:pt x="2368" y="2355"/>
                    <a:pt x="2150" y="3007"/>
                    <a:pt x="1833" y="3671"/>
                  </a:cubicBezTo>
                  <a:cubicBezTo>
                    <a:pt x="1476" y="3371"/>
                    <a:pt x="1203" y="3043"/>
                    <a:pt x="996" y="2728"/>
                  </a:cubicBezTo>
                  <a:close/>
                  <a:moveTo>
                    <a:pt x="2301" y="1253"/>
                  </a:moveTo>
                  <a:cubicBezTo>
                    <a:pt x="2384" y="1230"/>
                    <a:pt x="2469" y="1208"/>
                    <a:pt x="2555" y="1188"/>
                  </a:cubicBezTo>
                  <a:cubicBezTo>
                    <a:pt x="2579" y="1222"/>
                    <a:pt x="2608" y="1251"/>
                    <a:pt x="2643" y="1274"/>
                  </a:cubicBezTo>
                  <a:cubicBezTo>
                    <a:pt x="2623" y="1365"/>
                    <a:pt x="2601" y="1462"/>
                    <a:pt x="2577" y="1562"/>
                  </a:cubicBezTo>
                  <a:cubicBezTo>
                    <a:pt x="2484" y="1453"/>
                    <a:pt x="2391" y="1350"/>
                    <a:pt x="2301" y="1253"/>
                  </a:cubicBezTo>
                  <a:close/>
                  <a:moveTo>
                    <a:pt x="3438" y="856"/>
                  </a:moveTo>
                  <a:cubicBezTo>
                    <a:pt x="3318" y="864"/>
                    <a:pt x="3199" y="876"/>
                    <a:pt x="3082" y="891"/>
                  </a:cubicBezTo>
                  <a:cubicBezTo>
                    <a:pt x="3053" y="830"/>
                    <a:pt x="3005" y="779"/>
                    <a:pt x="2944" y="749"/>
                  </a:cubicBezTo>
                  <a:cubicBezTo>
                    <a:pt x="2970" y="595"/>
                    <a:pt x="2987" y="469"/>
                    <a:pt x="2998" y="378"/>
                  </a:cubicBezTo>
                  <a:cubicBezTo>
                    <a:pt x="3171" y="510"/>
                    <a:pt x="3320" y="672"/>
                    <a:pt x="3438" y="856"/>
                  </a:cubicBezTo>
                  <a:close/>
                  <a:moveTo>
                    <a:pt x="919" y="254"/>
                  </a:moveTo>
                  <a:cubicBezTo>
                    <a:pt x="963" y="289"/>
                    <a:pt x="1033" y="344"/>
                    <a:pt x="1123" y="419"/>
                  </a:cubicBezTo>
                  <a:cubicBezTo>
                    <a:pt x="1111" y="451"/>
                    <a:pt x="1104" y="487"/>
                    <a:pt x="1104" y="524"/>
                  </a:cubicBezTo>
                  <a:cubicBezTo>
                    <a:pt x="1104" y="613"/>
                    <a:pt x="1143" y="694"/>
                    <a:pt x="1206" y="750"/>
                  </a:cubicBezTo>
                  <a:cubicBezTo>
                    <a:pt x="1055" y="1032"/>
                    <a:pt x="940" y="1325"/>
                    <a:pt x="853" y="1601"/>
                  </a:cubicBezTo>
                  <a:cubicBezTo>
                    <a:pt x="733" y="1662"/>
                    <a:pt x="621" y="1721"/>
                    <a:pt x="521" y="1778"/>
                  </a:cubicBezTo>
                  <a:cubicBezTo>
                    <a:pt x="355" y="1317"/>
                    <a:pt x="309" y="957"/>
                    <a:pt x="298" y="851"/>
                  </a:cubicBezTo>
                  <a:cubicBezTo>
                    <a:pt x="456" y="607"/>
                    <a:pt x="669" y="402"/>
                    <a:pt x="919" y="254"/>
                  </a:cubicBezTo>
                  <a:close/>
                  <a:moveTo>
                    <a:pt x="142" y="1148"/>
                  </a:moveTo>
                  <a:cubicBezTo>
                    <a:pt x="177" y="1332"/>
                    <a:pt x="239" y="1586"/>
                    <a:pt x="347" y="1878"/>
                  </a:cubicBezTo>
                  <a:cubicBezTo>
                    <a:pt x="205" y="1963"/>
                    <a:pt x="93" y="2036"/>
                    <a:pt x="14" y="2089"/>
                  </a:cubicBezTo>
                  <a:cubicBezTo>
                    <a:pt x="5" y="2015"/>
                    <a:pt x="0" y="1939"/>
                    <a:pt x="0" y="1862"/>
                  </a:cubicBezTo>
                  <a:cubicBezTo>
                    <a:pt x="0" y="1609"/>
                    <a:pt x="51" y="1368"/>
                    <a:pt x="142" y="1148"/>
                  </a:cubicBezTo>
                  <a:close/>
                  <a:moveTo>
                    <a:pt x="53" y="2303"/>
                  </a:moveTo>
                  <a:cubicBezTo>
                    <a:pt x="118" y="2257"/>
                    <a:pt x="244" y="2171"/>
                    <a:pt x="420" y="2065"/>
                  </a:cubicBezTo>
                  <a:cubicBezTo>
                    <a:pt x="455" y="2150"/>
                    <a:pt x="495" y="2238"/>
                    <a:pt x="540" y="2329"/>
                  </a:cubicBezTo>
                  <a:cubicBezTo>
                    <a:pt x="492" y="2382"/>
                    <a:pt x="463" y="2453"/>
                    <a:pt x="463" y="2531"/>
                  </a:cubicBezTo>
                  <a:cubicBezTo>
                    <a:pt x="463" y="2636"/>
                    <a:pt x="517" y="2730"/>
                    <a:pt x="600" y="2784"/>
                  </a:cubicBezTo>
                  <a:cubicBezTo>
                    <a:pt x="579" y="2949"/>
                    <a:pt x="567" y="3088"/>
                    <a:pt x="559" y="3193"/>
                  </a:cubicBezTo>
                  <a:cubicBezTo>
                    <a:pt x="315" y="2953"/>
                    <a:pt x="136" y="2646"/>
                    <a:pt x="53" y="2303"/>
                  </a:cubicBezTo>
                  <a:close/>
                  <a:moveTo>
                    <a:pt x="2028" y="3722"/>
                  </a:moveTo>
                  <a:cubicBezTo>
                    <a:pt x="2316" y="3112"/>
                    <a:pt x="2523" y="2514"/>
                    <a:pt x="2669" y="1988"/>
                  </a:cubicBezTo>
                  <a:cubicBezTo>
                    <a:pt x="2923" y="2314"/>
                    <a:pt x="3153" y="2667"/>
                    <a:pt x="3321" y="3031"/>
                  </a:cubicBezTo>
                  <a:cubicBezTo>
                    <a:pt x="3010" y="3417"/>
                    <a:pt x="2549" y="3677"/>
                    <a:pt x="2028" y="37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693385" y="3992882"/>
            <a:ext cx="478466" cy="478466"/>
            <a:chOff x="8055335" y="4398012"/>
            <a:chExt cx="478466" cy="478466"/>
          </a:xfrm>
        </p:grpSpPr>
        <p:sp>
          <p:nvSpPr>
            <p:cNvPr id="19" name="椭圆 18"/>
            <p:cNvSpPr/>
            <p:nvPr>
              <p:custDataLst>
                <p:tags r:id="rId10"/>
              </p:custDataLst>
            </p:nvPr>
          </p:nvSpPr>
          <p:spPr>
            <a:xfrm>
              <a:off x="8055335" y="4398012"/>
              <a:ext cx="478466" cy="478466"/>
            </a:xfrm>
            <a:prstGeom prst="ellipse">
              <a:avLst/>
            </a:prstGeom>
            <a:solidFill>
              <a:srgbClr val="328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bar-chart_163061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 bwMode="auto">
            <a:xfrm>
              <a:off x="8142145" y="4485048"/>
              <a:ext cx="304843" cy="304393"/>
            </a:xfrm>
            <a:custGeom>
              <a:avLst/>
              <a:gdLst>
                <a:gd name="connsiteX0" fmla="*/ 414666 w 606487"/>
                <a:gd name="connsiteY0" fmla="*/ 244368 h 605592"/>
                <a:gd name="connsiteX1" fmla="*/ 440469 w 606487"/>
                <a:gd name="connsiteY1" fmla="*/ 270042 h 605592"/>
                <a:gd name="connsiteX2" fmla="*/ 440469 w 606487"/>
                <a:gd name="connsiteY2" fmla="*/ 381912 h 605592"/>
                <a:gd name="connsiteX3" fmla="*/ 414666 w 606487"/>
                <a:gd name="connsiteY3" fmla="*/ 407586 h 605592"/>
                <a:gd name="connsiteX4" fmla="*/ 388956 w 606487"/>
                <a:gd name="connsiteY4" fmla="*/ 381912 h 605592"/>
                <a:gd name="connsiteX5" fmla="*/ 388956 w 606487"/>
                <a:gd name="connsiteY5" fmla="*/ 270042 h 605592"/>
                <a:gd name="connsiteX6" fmla="*/ 414666 w 606487"/>
                <a:gd name="connsiteY6" fmla="*/ 244368 h 605592"/>
                <a:gd name="connsiteX7" fmla="*/ 302702 w 606487"/>
                <a:gd name="connsiteY7" fmla="*/ 167240 h 605592"/>
                <a:gd name="connsiteX8" fmla="*/ 328412 w 606487"/>
                <a:gd name="connsiteY8" fmla="*/ 192915 h 605592"/>
                <a:gd name="connsiteX9" fmla="*/ 328412 w 606487"/>
                <a:gd name="connsiteY9" fmla="*/ 381911 h 605592"/>
                <a:gd name="connsiteX10" fmla="*/ 302702 w 606487"/>
                <a:gd name="connsiteY10" fmla="*/ 407586 h 605592"/>
                <a:gd name="connsiteX11" fmla="*/ 276899 w 606487"/>
                <a:gd name="connsiteY11" fmla="*/ 381911 h 605592"/>
                <a:gd name="connsiteX12" fmla="*/ 276899 w 606487"/>
                <a:gd name="connsiteY12" fmla="*/ 192915 h 605592"/>
                <a:gd name="connsiteX13" fmla="*/ 302702 w 606487"/>
                <a:gd name="connsiteY13" fmla="*/ 167240 h 605592"/>
                <a:gd name="connsiteX14" fmla="*/ 190632 w 606487"/>
                <a:gd name="connsiteY14" fmla="*/ 107965 h 605592"/>
                <a:gd name="connsiteX15" fmla="*/ 216353 w 606487"/>
                <a:gd name="connsiteY15" fmla="*/ 133737 h 605592"/>
                <a:gd name="connsiteX16" fmla="*/ 216353 w 606487"/>
                <a:gd name="connsiteY16" fmla="*/ 381907 h 605592"/>
                <a:gd name="connsiteX17" fmla="*/ 190632 w 606487"/>
                <a:gd name="connsiteY17" fmla="*/ 407586 h 605592"/>
                <a:gd name="connsiteX18" fmla="*/ 164911 w 606487"/>
                <a:gd name="connsiteY18" fmla="*/ 381907 h 605592"/>
                <a:gd name="connsiteX19" fmla="*/ 164911 w 606487"/>
                <a:gd name="connsiteY19" fmla="*/ 133737 h 605592"/>
                <a:gd name="connsiteX20" fmla="*/ 190632 w 606487"/>
                <a:gd name="connsiteY20" fmla="*/ 107965 h 605592"/>
                <a:gd name="connsiteX21" fmla="*/ 86256 w 606487"/>
                <a:gd name="connsiteY21" fmla="*/ 51447 h 605592"/>
                <a:gd name="connsiteX22" fmla="*/ 86256 w 606487"/>
                <a:gd name="connsiteY22" fmla="*/ 464229 h 605592"/>
                <a:gd name="connsiteX23" fmla="*/ 517724 w 606487"/>
                <a:gd name="connsiteY23" fmla="*/ 464229 h 605592"/>
                <a:gd name="connsiteX24" fmla="*/ 517724 w 606487"/>
                <a:gd name="connsiteY24" fmla="*/ 51447 h 605592"/>
                <a:gd name="connsiteX25" fmla="*/ 25719 w 606487"/>
                <a:gd name="connsiteY25" fmla="*/ 0 h 605592"/>
                <a:gd name="connsiteX26" fmla="*/ 580861 w 606487"/>
                <a:gd name="connsiteY26" fmla="*/ 0 h 605592"/>
                <a:gd name="connsiteX27" fmla="*/ 606487 w 606487"/>
                <a:gd name="connsiteY27" fmla="*/ 25677 h 605592"/>
                <a:gd name="connsiteX28" fmla="*/ 579468 w 606487"/>
                <a:gd name="connsiteY28" fmla="*/ 51447 h 605592"/>
                <a:gd name="connsiteX29" fmla="*/ 569162 w 606487"/>
                <a:gd name="connsiteY29" fmla="*/ 51447 h 605592"/>
                <a:gd name="connsiteX30" fmla="*/ 569162 w 606487"/>
                <a:gd name="connsiteY30" fmla="*/ 488608 h 605592"/>
                <a:gd name="connsiteX31" fmla="*/ 543443 w 606487"/>
                <a:gd name="connsiteY31" fmla="*/ 514285 h 605592"/>
                <a:gd name="connsiteX32" fmla="*/ 476499 w 606487"/>
                <a:gd name="connsiteY32" fmla="*/ 514285 h 605592"/>
                <a:gd name="connsiteX33" fmla="*/ 476499 w 606487"/>
                <a:gd name="connsiteY33" fmla="*/ 579915 h 605592"/>
                <a:gd name="connsiteX34" fmla="*/ 450687 w 606487"/>
                <a:gd name="connsiteY34" fmla="*/ 605592 h 605592"/>
                <a:gd name="connsiteX35" fmla="*/ 424968 w 606487"/>
                <a:gd name="connsiteY35" fmla="*/ 579915 h 605592"/>
                <a:gd name="connsiteX36" fmla="*/ 424968 w 606487"/>
                <a:gd name="connsiteY36" fmla="*/ 514285 h 605592"/>
                <a:gd name="connsiteX37" fmla="*/ 180219 w 606487"/>
                <a:gd name="connsiteY37" fmla="*/ 514285 h 605592"/>
                <a:gd name="connsiteX38" fmla="*/ 180219 w 606487"/>
                <a:gd name="connsiteY38" fmla="*/ 579915 h 605592"/>
                <a:gd name="connsiteX39" fmla="*/ 154500 w 606487"/>
                <a:gd name="connsiteY39" fmla="*/ 605592 h 605592"/>
                <a:gd name="connsiteX40" fmla="*/ 128688 w 606487"/>
                <a:gd name="connsiteY40" fmla="*/ 579915 h 605592"/>
                <a:gd name="connsiteX41" fmla="*/ 128688 w 606487"/>
                <a:gd name="connsiteY41" fmla="*/ 514285 h 605592"/>
                <a:gd name="connsiteX42" fmla="*/ 61744 w 606487"/>
                <a:gd name="connsiteY42" fmla="*/ 514285 h 605592"/>
                <a:gd name="connsiteX43" fmla="*/ 36025 w 606487"/>
                <a:gd name="connsiteY43" fmla="*/ 488608 h 605592"/>
                <a:gd name="connsiteX44" fmla="*/ 36025 w 606487"/>
                <a:gd name="connsiteY44" fmla="*/ 51447 h 605592"/>
                <a:gd name="connsiteX45" fmla="*/ 25719 w 606487"/>
                <a:gd name="connsiteY45" fmla="*/ 51447 h 605592"/>
                <a:gd name="connsiteX46" fmla="*/ 0 w 606487"/>
                <a:gd name="connsiteY46" fmla="*/ 25677 h 605592"/>
                <a:gd name="connsiteX47" fmla="*/ 25719 w 606487"/>
                <a:gd name="connsiteY47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6487" h="605592">
                  <a:moveTo>
                    <a:pt x="414666" y="244368"/>
                  </a:moveTo>
                  <a:cubicBezTo>
                    <a:pt x="428774" y="244368"/>
                    <a:pt x="440469" y="255954"/>
                    <a:pt x="440469" y="270042"/>
                  </a:cubicBezTo>
                  <a:lnTo>
                    <a:pt x="440469" y="381912"/>
                  </a:lnTo>
                  <a:cubicBezTo>
                    <a:pt x="439170" y="396000"/>
                    <a:pt x="428774" y="407586"/>
                    <a:pt x="414666" y="407586"/>
                  </a:cubicBezTo>
                  <a:cubicBezTo>
                    <a:pt x="400465" y="407586"/>
                    <a:pt x="388956" y="396000"/>
                    <a:pt x="388956" y="381912"/>
                  </a:cubicBezTo>
                  <a:lnTo>
                    <a:pt x="388956" y="270042"/>
                  </a:lnTo>
                  <a:cubicBezTo>
                    <a:pt x="388956" y="255954"/>
                    <a:pt x="400558" y="244368"/>
                    <a:pt x="414666" y="244368"/>
                  </a:cubicBezTo>
                  <a:close/>
                  <a:moveTo>
                    <a:pt x="302702" y="167240"/>
                  </a:moveTo>
                  <a:cubicBezTo>
                    <a:pt x="316810" y="167240"/>
                    <a:pt x="328412" y="178826"/>
                    <a:pt x="328412" y="192915"/>
                  </a:cubicBezTo>
                  <a:lnTo>
                    <a:pt x="328412" y="381911"/>
                  </a:lnTo>
                  <a:cubicBezTo>
                    <a:pt x="328412" y="396000"/>
                    <a:pt x="316810" y="407586"/>
                    <a:pt x="302702" y="407586"/>
                  </a:cubicBezTo>
                  <a:cubicBezTo>
                    <a:pt x="288408" y="407586"/>
                    <a:pt x="276899" y="396000"/>
                    <a:pt x="276899" y="381911"/>
                  </a:cubicBezTo>
                  <a:lnTo>
                    <a:pt x="276899" y="192915"/>
                  </a:lnTo>
                  <a:cubicBezTo>
                    <a:pt x="276899" y="178826"/>
                    <a:pt x="288594" y="167240"/>
                    <a:pt x="302702" y="167240"/>
                  </a:cubicBezTo>
                  <a:close/>
                  <a:moveTo>
                    <a:pt x="190632" y="107965"/>
                  </a:moveTo>
                  <a:cubicBezTo>
                    <a:pt x="204746" y="107965"/>
                    <a:pt x="216353" y="119646"/>
                    <a:pt x="216353" y="133737"/>
                  </a:cubicBezTo>
                  <a:lnTo>
                    <a:pt x="216353" y="381907"/>
                  </a:lnTo>
                  <a:cubicBezTo>
                    <a:pt x="216353" y="395998"/>
                    <a:pt x="204746" y="407586"/>
                    <a:pt x="190632" y="407586"/>
                  </a:cubicBezTo>
                  <a:cubicBezTo>
                    <a:pt x="176425" y="407586"/>
                    <a:pt x="164911" y="395998"/>
                    <a:pt x="164911" y="381907"/>
                  </a:cubicBezTo>
                  <a:lnTo>
                    <a:pt x="164911" y="133737"/>
                  </a:lnTo>
                  <a:cubicBezTo>
                    <a:pt x="164911" y="119646"/>
                    <a:pt x="176518" y="107965"/>
                    <a:pt x="190632" y="107965"/>
                  </a:cubicBezTo>
                  <a:close/>
                  <a:moveTo>
                    <a:pt x="86256" y="51447"/>
                  </a:moveTo>
                  <a:lnTo>
                    <a:pt x="86256" y="464229"/>
                  </a:lnTo>
                  <a:lnTo>
                    <a:pt x="517724" y="464229"/>
                  </a:lnTo>
                  <a:lnTo>
                    <a:pt x="517724" y="51447"/>
                  </a:lnTo>
                  <a:close/>
                  <a:moveTo>
                    <a:pt x="25719" y="0"/>
                  </a:moveTo>
                  <a:lnTo>
                    <a:pt x="580861" y="0"/>
                  </a:lnTo>
                  <a:cubicBezTo>
                    <a:pt x="594974" y="0"/>
                    <a:pt x="606580" y="11587"/>
                    <a:pt x="606487" y="25677"/>
                  </a:cubicBezTo>
                  <a:cubicBezTo>
                    <a:pt x="606487" y="39767"/>
                    <a:pt x="593581" y="51447"/>
                    <a:pt x="579468" y="51447"/>
                  </a:cubicBezTo>
                  <a:lnTo>
                    <a:pt x="569162" y="51447"/>
                  </a:lnTo>
                  <a:lnTo>
                    <a:pt x="569162" y="488608"/>
                  </a:lnTo>
                  <a:cubicBezTo>
                    <a:pt x="569162" y="503996"/>
                    <a:pt x="557556" y="514285"/>
                    <a:pt x="543443" y="514285"/>
                  </a:cubicBezTo>
                  <a:lnTo>
                    <a:pt x="476499" y="514285"/>
                  </a:lnTo>
                  <a:lnTo>
                    <a:pt x="476499" y="579915"/>
                  </a:lnTo>
                  <a:cubicBezTo>
                    <a:pt x="476499" y="594005"/>
                    <a:pt x="464800" y="605592"/>
                    <a:pt x="450687" y="605592"/>
                  </a:cubicBezTo>
                  <a:cubicBezTo>
                    <a:pt x="436574" y="605592"/>
                    <a:pt x="424968" y="594005"/>
                    <a:pt x="424968" y="579915"/>
                  </a:cubicBezTo>
                  <a:lnTo>
                    <a:pt x="424968" y="514285"/>
                  </a:lnTo>
                  <a:lnTo>
                    <a:pt x="180219" y="514285"/>
                  </a:lnTo>
                  <a:lnTo>
                    <a:pt x="180219" y="579915"/>
                  </a:lnTo>
                  <a:cubicBezTo>
                    <a:pt x="180219" y="594005"/>
                    <a:pt x="168613" y="605592"/>
                    <a:pt x="154500" y="605592"/>
                  </a:cubicBezTo>
                  <a:cubicBezTo>
                    <a:pt x="140387" y="605592"/>
                    <a:pt x="128688" y="594005"/>
                    <a:pt x="128688" y="579915"/>
                  </a:cubicBezTo>
                  <a:lnTo>
                    <a:pt x="128688" y="514285"/>
                  </a:lnTo>
                  <a:lnTo>
                    <a:pt x="61744" y="514285"/>
                  </a:lnTo>
                  <a:cubicBezTo>
                    <a:pt x="47631" y="514285"/>
                    <a:pt x="36025" y="502698"/>
                    <a:pt x="36025" y="488608"/>
                  </a:cubicBezTo>
                  <a:lnTo>
                    <a:pt x="36025" y="51447"/>
                  </a:lnTo>
                  <a:lnTo>
                    <a:pt x="25719" y="51447"/>
                  </a:lnTo>
                  <a:cubicBezTo>
                    <a:pt x="11606" y="51447"/>
                    <a:pt x="0" y="39767"/>
                    <a:pt x="0" y="25677"/>
                  </a:cubicBezTo>
                  <a:cubicBezTo>
                    <a:pt x="0" y="11587"/>
                    <a:pt x="11606" y="0"/>
                    <a:pt x="257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/>
        </p:nvSpPr>
        <p:spPr>
          <a:xfrm>
            <a:off x="4928870" y="1063625"/>
            <a:ext cx="2268855" cy="684530"/>
          </a:xfrm>
          <a:prstGeom prst="rect">
            <a:avLst/>
          </a:prstGeom>
          <a:solidFill>
            <a:srgbClr val="3288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42" name="文本框 4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4" name="菱形 4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5" name="菱形 4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37" name="文本框 36"/>
          <p:cNvSpPr txBox="1"/>
          <p:nvPr>
            <p:custDataLst>
              <p:tags r:id="rId1"/>
            </p:custDataLst>
          </p:nvPr>
        </p:nvSpPr>
        <p:spPr>
          <a:xfrm>
            <a:off x="5368925" y="1170940"/>
            <a:ext cx="145415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用户分析</a:t>
            </a:r>
          </a:p>
        </p:txBody>
      </p:sp>
      <p:sp>
        <p:nvSpPr>
          <p:cNvPr id="2" name="íṩ1iḍe"/>
          <p:cNvSpPr/>
          <p:nvPr>
            <p:custDataLst>
              <p:tags r:id="rId2"/>
            </p:custDataLst>
          </p:nvPr>
        </p:nvSpPr>
        <p:spPr>
          <a:xfrm>
            <a:off x="2105750" y="2463688"/>
            <a:ext cx="8984726" cy="3600589"/>
          </a:xfrm>
          <a:prstGeom prst="roundRect">
            <a:avLst>
              <a:gd name="adj" fmla="val 4372"/>
            </a:avLst>
          </a:prstGeom>
          <a:solidFill>
            <a:schemeClr val="accent3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 sz="1350">
              <a:cs typeface="+mn-ea"/>
              <a:sym typeface="+mn-lt"/>
            </a:endParaRPr>
          </a:p>
        </p:txBody>
      </p:sp>
      <p:sp>
        <p:nvSpPr>
          <p:cNvPr id="21" name="íṩ1iḍe"/>
          <p:cNvSpPr/>
          <p:nvPr>
            <p:custDataLst>
              <p:tags r:id="rId3"/>
            </p:custDataLst>
          </p:nvPr>
        </p:nvSpPr>
        <p:spPr>
          <a:xfrm>
            <a:off x="1307939" y="2041426"/>
            <a:ext cx="9421793" cy="3792213"/>
          </a:xfrm>
          <a:prstGeom prst="roundRect">
            <a:avLst>
              <a:gd name="adj" fmla="val 4372"/>
            </a:avLst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 sz="1350">
              <a:cs typeface="+mn-ea"/>
              <a:sym typeface="+mn-lt"/>
            </a:endParaRPr>
          </a:p>
        </p:txBody>
      </p:sp>
      <p:sp>
        <p:nvSpPr>
          <p:cNvPr id="22" name="îśliḋe"/>
          <p:cNvSpPr txBox="1"/>
          <p:nvPr>
            <p:custDataLst>
              <p:tags r:id="rId4"/>
            </p:custDataLst>
          </p:nvPr>
        </p:nvSpPr>
        <p:spPr bwMode="auto">
          <a:xfrm>
            <a:off x="2996307" y="3648689"/>
            <a:ext cx="2102722" cy="53465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定义</a:t>
            </a:r>
          </a:p>
        </p:txBody>
      </p:sp>
      <p:sp>
        <p:nvSpPr>
          <p:cNvPr id="23" name="矩形 22"/>
          <p:cNvSpPr/>
          <p:nvPr>
            <p:custDataLst>
              <p:tags r:id="rId5"/>
            </p:custDataLst>
          </p:nvPr>
        </p:nvSpPr>
        <p:spPr>
          <a:xfrm>
            <a:off x="1701800" y="4263390"/>
            <a:ext cx="4618355" cy="133794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即对关注该公众号的粉丝数据进行统计分析</a:t>
            </a:r>
            <a:r>
              <a:rPr 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，通过用户分析能够更好地了解用户画像，对目标用户开展更加精准的营销</a:t>
            </a:r>
          </a:p>
        </p:txBody>
      </p:sp>
      <p:pic>
        <p:nvPicPr>
          <p:cNvPr id="24" name="图形 8" descr="时钟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1" cstate="screen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3290066" y="2140397"/>
            <a:ext cx="1516473" cy="1516473"/>
          </a:xfrm>
          <a:prstGeom prst="rect">
            <a:avLst/>
          </a:prstGeom>
        </p:spPr>
      </p:pic>
      <p:sp>
        <p:nvSpPr>
          <p:cNvPr id="46" name="矩形 45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>
            <p:custDataLst>
              <p:tags r:id="rId7"/>
            </p:custDataLst>
          </p:nvPr>
        </p:nvSpPr>
        <p:spPr>
          <a:xfrm>
            <a:off x="8136366" y="2753200"/>
            <a:ext cx="2068296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用户增长</a:t>
            </a:r>
          </a:p>
        </p:txBody>
      </p:sp>
      <p:cxnSp>
        <p:nvCxnSpPr>
          <p:cNvPr id="47" name="直接连接符 46"/>
          <p:cNvCxnSpPr/>
          <p:nvPr>
            <p:custDataLst>
              <p:tags r:id="rId8"/>
            </p:custDataLst>
          </p:nvPr>
        </p:nvCxnSpPr>
        <p:spPr>
          <a:xfrm>
            <a:off x="8254773" y="3209924"/>
            <a:ext cx="279183" cy="0"/>
          </a:xfrm>
          <a:prstGeom prst="line">
            <a:avLst/>
          </a:prstGeom>
          <a:ln w="1905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>
            <p:custDataLst>
              <p:tags r:id="rId9"/>
            </p:custDataLst>
          </p:nvPr>
        </p:nvSpPr>
        <p:spPr>
          <a:xfrm>
            <a:off x="8136366" y="3856685"/>
            <a:ext cx="2068296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用户属性</a:t>
            </a:r>
          </a:p>
        </p:txBody>
      </p:sp>
      <p:cxnSp>
        <p:nvCxnSpPr>
          <p:cNvPr id="49" name="直接连接符 48"/>
          <p:cNvCxnSpPr/>
          <p:nvPr>
            <p:custDataLst>
              <p:tags r:id="rId10"/>
            </p:custDataLst>
          </p:nvPr>
        </p:nvCxnSpPr>
        <p:spPr>
          <a:xfrm>
            <a:off x="8254773" y="4313409"/>
            <a:ext cx="279183" cy="0"/>
          </a:xfrm>
          <a:prstGeom prst="line">
            <a:avLst/>
          </a:prstGeom>
          <a:ln w="1905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>
            <p:custDataLst>
              <p:tags r:id="rId11"/>
            </p:custDataLst>
          </p:nvPr>
        </p:nvSpPr>
        <p:spPr>
          <a:xfrm>
            <a:off x="8136366" y="4960171"/>
            <a:ext cx="2068296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常读用户分析</a:t>
            </a:r>
          </a:p>
        </p:txBody>
      </p:sp>
      <p:cxnSp>
        <p:nvCxnSpPr>
          <p:cNvPr id="51" name="直接连接符 50"/>
          <p:cNvCxnSpPr/>
          <p:nvPr>
            <p:custDataLst>
              <p:tags r:id="rId12"/>
            </p:custDataLst>
          </p:nvPr>
        </p:nvCxnSpPr>
        <p:spPr>
          <a:xfrm>
            <a:off x="8254773" y="5416895"/>
            <a:ext cx="279183" cy="0"/>
          </a:xfrm>
          <a:prstGeom prst="line">
            <a:avLst/>
          </a:prstGeom>
          <a:ln w="1905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>
            <p:custDataLst>
              <p:tags r:id="rId13"/>
            </p:custDataLst>
          </p:nvPr>
        </p:nvSpPr>
        <p:spPr>
          <a:xfrm>
            <a:off x="7318375" y="2688408"/>
            <a:ext cx="576021" cy="576022"/>
          </a:xfrm>
          <a:prstGeom prst="ellipse">
            <a:avLst/>
          </a:prstGeom>
          <a:solidFill>
            <a:srgbClr val="3288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稻壳儿小白白(http://dwz.cn/Wu2UP)"/>
          <p:cNvSpPr>
            <a:spLocks noEditPoints="1"/>
          </p:cNvSpPr>
          <p:nvPr>
            <p:custDataLst>
              <p:tags r:id="rId14"/>
            </p:custDataLst>
          </p:nvPr>
        </p:nvSpPr>
        <p:spPr bwMode="auto">
          <a:xfrm>
            <a:off x="7436810" y="2832414"/>
            <a:ext cx="339150" cy="288011"/>
          </a:xfrm>
          <a:custGeom>
            <a:avLst/>
            <a:gdLst>
              <a:gd name="T0" fmla="*/ 2147483646 w 41"/>
              <a:gd name="T1" fmla="*/ 2147483646 h 41"/>
              <a:gd name="T2" fmla="*/ 0 w 41"/>
              <a:gd name="T3" fmla="*/ 2147483646 h 41"/>
              <a:gd name="T4" fmla="*/ 2147483646 w 41"/>
              <a:gd name="T5" fmla="*/ 2147483646 h 41"/>
              <a:gd name="T6" fmla="*/ 2147483646 w 41"/>
              <a:gd name="T7" fmla="*/ 2147483646 h 41"/>
              <a:gd name="T8" fmla="*/ 2147483646 w 41"/>
              <a:gd name="T9" fmla="*/ 2147483646 h 41"/>
              <a:gd name="T10" fmla="*/ 2147483646 w 41"/>
              <a:gd name="T11" fmla="*/ 2147483646 h 41"/>
              <a:gd name="T12" fmla="*/ 2147483646 w 41"/>
              <a:gd name="T13" fmla="*/ 0 h 41"/>
              <a:gd name="T14" fmla="*/ 2147483646 w 41"/>
              <a:gd name="T15" fmla="*/ 2147483646 h 41"/>
              <a:gd name="T16" fmla="*/ 2147483646 w 41"/>
              <a:gd name="T17" fmla="*/ 2147483646 h 41"/>
              <a:gd name="T18" fmla="*/ 2147483646 w 41"/>
              <a:gd name="T19" fmla="*/ 2147483646 h 41"/>
              <a:gd name="T20" fmla="*/ 2147483646 w 41"/>
              <a:gd name="T21" fmla="*/ 2147483646 h 41"/>
              <a:gd name="T22" fmla="*/ 2147483646 w 41"/>
              <a:gd name="T23" fmla="*/ 2147483646 h 41"/>
              <a:gd name="T24" fmla="*/ 2147483646 w 41"/>
              <a:gd name="T25" fmla="*/ 2147483646 h 41"/>
              <a:gd name="T26" fmla="*/ 2147483646 w 41"/>
              <a:gd name="T27" fmla="*/ 2147483646 h 41"/>
              <a:gd name="T28" fmla="*/ 2147483646 w 41"/>
              <a:gd name="T29" fmla="*/ 2147483646 h 41"/>
              <a:gd name="T30" fmla="*/ 2147483646 w 41"/>
              <a:gd name="T31" fmla="*/ 2147483646 h 41"/>
              <a:gd name="T32" fmla="*/ 2147483646 w 41"/>
              <a:gd name="T33" fmla="*/ 2147483646 h 41"/>
              <a:gd name="T34" fmla="*/ 2147483646 w 41"/>
              <a:gd name="T35" fmla="*/ 0 h 41"/>
              <a:gd name="T36" fmla="*/ 2147483646 w 41"/>
              <a:gd name="T37" fmla="*/ 2147483646 h 41"/>
              <a:gd name="T38" fmla="*/ 2147483646 w 41"/>
              <a:gd name="T39" fmla="*/ 2147483646 h 41"/>
              <a:gd name="T40" fmla="*/ 2147483646 w 41"/>
              <a:gd name="T41" fmla="*/ 2147483646 h 41"/>
              <a:gd name="T42" fmla="*/ 2147483646 w 41"/>
              <a:gd name="T43" fmla="*/ 2147483646 h 41"/>
              <a:gd name="T44" fmla="*/ 2147483646 w 41"/>
              <a:gd name="T45" fmla="*/ 2147483646 h 41"/>
              <a:gd name="T46" fmla="*/ 2147483646 w 41"/>
              <a:gd name="T47" fmla="*/ 2147483646 h 41"/>
              <a:gd name="T48" fmla="*/ 2147483646 w 41"/>
              <a:gd name="T49" fmla="*/ 2147483646 h 41"/>
              <a:gd name="T50" fmla="*/ 2147483646 w 41"/>
              <a:gd name="T51" fmla="*/ 2147483646 h 41"/>
              <a:gd name="T52" fmla="*/ 2147483646 w 41"/>
              <a:gd name="T53" fmla="*/ 2147483646 h 41"/>
              <a:gd name="T54" fmla="*/ 2147483646 w 41"/>
              <a:gd name="T55" fmla="*/ 2147483646 h 41"/>
              <a:gd name="T56" fmla="*/ 2147483646 w 41"/>
              <a:gd name="T57" fmla="*/ 2147483646 h 41"/>
              <a:gd name="T58" fmla="*/ 2147483646 w 41"/>
              <a:gd name="T59" fmla="*/ 0 h 41"/>
              <a:gd name="T60" fmla="*/ 2147483646 w 41"/>
              <a:gd name="T61" fmla="*/ 2147483646 h 41"/>
              <a:gd name="T62" fmla="*/ 2147483646 w 41"/>
              <a:gd name="T63" fmla="*/ 2147483646 h 41"/>
              <a:gd name="T64" fmla="*/ 2147483646 w 41"/>
              <a:gd name="T65" fmla="*/ 2147483646 h 41"/>
              <a:gd name="T66" fmla="*/ 2147483646 w 41"/>
              <a:gd name="T67" fmla="*/ 2147483646 h 4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1" h="41">
                <a:moveTo>
                  <a:pt x="13" y="18"/>
                </a:moveTo>
                <a:cubicBezTo>
                  <a:pt x="13" y="19"/>
                  <a:pt x="12" y="20"/>
                  <a:pt x="11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20"/>
                  <a:pt x="0" y="19"/>
                  <a:pt x="0" y="18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5"/>
                  <a:pt x="1" y="13"/>
                  <a:pt x="2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3" y="15"/>
                  <a:pt x="13" y="16"/>
                </a:cubicBezTo>
                <a:lnTo>
                  <a:pt x="13" y="18"/>
                </a:lnTo>
                <a:close/>
                <a:moveTo>
                  <a:pt x="10" y="12"/>
                </a:moveTo>
                <a:cubicBezTo>
                  <a:pt x="3" y="12"/>
                  <a:pt x="3" y="12"/>
                  <a:pt x="3" y="12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4" y="0"/>
                  <a:pt x="4" y="0"/>
                </a:cubicBezTo>
                <a:cubicBezTo>
                  <a:pt x="9" y="0"/>
                  <a:pt x="9" y="0"/>
                  <a:pt x="9" y="0"/>
                </a:cubicBezTo>
                <a:cubicBezTo>
                  <a:pt x="10" y="0"/>
                  <a:pt x="10" y="0"/>
                  <a:pt x="10" y="1"/>
                </a:cubicBezTo>
                <a:lnTo>
                  <a:pt x="10" y="12"/>
                </a:lnTo>
                <a:close/>
                <a:moveTo>
                  <a:pt x="10" y="40"/>
                </a:moveTo>
                <a:cubicBezTo>
                  <a:pt x="10" y="40"/>
                  <a:pt x="10" y="41"/>
                  <a:pt x="9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3" y="40"/>
                  <a:pt x="3" y="40"/>
                </a:cubicBezTo>
                <a:cubicBezTo>
                  <a:pt x="3" y="22"/>
                  <a:pt x="3" y="22"/>
                  <a:pt x="3" y="22"/>
                </a:cubicBezTo>
                <a:cubicBezTo>
                  <a:pt x="10" y="22"/>
                  <a:pt x="10" y="22"/>
                  <a:pt x="10" y="22"/>
                </a:cubicBezTo>
                <a:lnTo>
                  <a:pt x="10" y="40"/>
                </a:lnTo>
                <a:close/>
                <a:moveTo>
                  <a:pt x="27" y="31"/>
                </a:moveTo>
                <a:cubicBezTo>
                  <a:pt x="27" y="33"/>
                  <a:pt x="26" y="34"/>
                  <a:pt x="25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5" y="34"/>
                  <a:pt x="13" y="33"/>
                  <a:pt x="13" y="31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28"/>
                  <a:pt x="15" y="27"/>
                  <a:pt x="16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6" y="27"/>
                  <a:pt x="27" y="28"/>
                  <a:pt x="27" y="30"/>
                </a:cubicBezTo>
                <a:lnTo>
                  <a:pt x="27" y="31"/>
                </a:lnTo>
                <a:close/>
                <a:moveTo>
                  <a:pt x="24" y="25"/>
                </a:moveTo>
                <a:cubicBezTo>
                  <a:pt x="17" y="25"/>
                  <a:pt x="17" y="25"/>
                  <a:pt x="17" y="25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0"/>
                  <a:pt x="17" y="0"/>
                  <a:pt x="18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0"/>
                  <a:pt x="24" y="0"/>
                  <a:pt x="24" y="1"/>
                </a:cubicBezTo>
                <a:lnTo>
                  <a:pt x="24" y="25"/>
                </a:lnTo>
                <a:close/>
                <a:moveTo>
                  <a:pt x="24" y="40"/>
                </a:moveTo>
                <a:cubicBezTo>
                  <a:pt x="24" y="40"/>
                  <a:pt x="23" y="41"/>
                  <a:pt x="23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7" y="41"/>
                  <a:pt x="17" y="40"/>
                  <a:pt x="17" y="40"/>
                </a:cubicBezTo>
                <a:cubicBezTo>
                  <a:pt x="17" y="36"/>
                  <a:pt x="17" y="36"/>
                  <a:pt x="17" y="36"/>
                </a:cubicBezTo>
                <a:cubicBezTo>
                  <a:pt x="24" y="36"/>
                  <a:pt x="24" y="36"/>
                  <a:pt x="24" y="36"/>
                </a:cubicBezTo>
                <a:lnTo>
                  <a:pt x="24" y="40"/>
                </a:lnTo>
                <a:close/>
                <a:moveTo>
                  <a:pt x="41" y="11"/>
                </a:moveTo>
                <a:cubicBezTo>
                  <a:pt x="41" y="12"/>
                  <a:pt x="40" y="13"/>
                  <a:pt x="38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28" y="13"/>
                  <a:pt x="27" y="12"/>
                  <a:pt x="27" y="11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8"/>
                  <a:pt x="28" y="7"/>
                  <a:pt x="30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40" y="7"/>
                  <a:pt x="41" y="8"/>
                  <a:pt x="41" y="9"/>
                </a:cubicBezTo>
                <a:lnTo>
                  <a:pt x="41" y="11"/>
                </a:lnTo>
                <a:close/>
                <a:moveTo>
                  <a:pt x="37" y="5"/>
                </a:moveTo>
                <a:cubicBezTo>
                  <a:pt x="31" y="5"/>
                  <a:pt x="31" y="5"/>
                  <a:pt x="31" y="5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0"/>
                  <a:pt x="31" y="0"/>
                  <a:pt x="31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7" y="0"/>
                  <a:pt x="37" y="1"/>
                </a:cubicBezTo>
                <a:lnTo>
                  <a:pt x="37" y="5"/>
                </a:lnTo>
                <a:close/>
                <a:moveTo>
                  <a:pt x="37" y="40"/>
                </a:moveTo>
                <a:cubicBezTo>
                  <a:pt x="37" y="40"/>
                  <a:pt x="37" y="41"/>
                  <a:pt x="37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0"/>
                  <a:pt x="31" y="40"/>
                </a:cubicBezTo>
                <a:cubicBezTo>
                  <a:pt x="31" y="15"/>
                  <a:pt x="31" y="15"/>
                  <a:pt x="31" y="15"/>
                </a:cubicBezTo>
                <a:cubicBezTo>
                  <a:pt x="37" y="15"/>
                  <a:pt x="37" y="15"/>
                  <a:pt x="37" y="15"/>
                </a:cubicBezTo>
                <a:lnTo>
                  <a:pt x="37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20" tIns="60960" rIns="121920" bIns="6096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>
            <p:custDataLst>
              <p:tags r:id="rId15"/>
            </p:custDataLst>
          </p:nvPr>
        </p:nvSpPr>
        <p:spPr>
          <a:xfrm>
            <a:off x="7318375" y="3807380"/>
            <a:ext cx="576021" cy="576022"/>
          </a:xfrm>
          <a:prstGeom prst="ellipse">
            <a:avLst/>
          </a:prstGeom>
          <a:solidFill>
            <a:srgbClr val="479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稻壳儿小白白(http://dwz.cn/Wu2UP)"/>
          <p:cNvSpPr/>
          <p:nvPr>
            <p:custDataLst>
              <p:tags r:id="rId16"/>
            </p:custDataLst>
          </p:nvPr>
        </p:nvSpPr>
        <p:spPr bwMode="auto">
          <a:xfrm>
            <a:off x="7445075" y="3969386"/>
            <a:ext cx="288010" cy="288011"/>
          </a:xfrm>
          <a:custGeom>
            <a:avLst/>
            <a:gdLst>
              <a:gd name="T0" fmla="*/ 2147483646 w 48"/>
              <a:gd name="T1" fmla="*/ 2147483646 h 48"/>
              <a:gd name="T2" fmla="*/ 2147483646 w 48"/>
              <a:gd name="T3" fmla="*/ 2147483646 h 48"/>
              <a:gd name="T4" fmla="*/ 2147483646 w 48"/>
              <a:gd name="T5" fmla="*/ 2147483646 h 48"/>
              <a:gd name="T6" fmla="*/ 2147483646 w 48"/>
              <a:gd name="T7" fmla="*/ 2147483646 h 48"/>
              <a:gd name="T8" fmla="*/ 2147483646 w 48"/>
              <a:gd name="T9" fmla="*/ 2147483646 h 48"/>
              <a:gd name="T10" fmla="*/ 2147483646 w 48"/>
              <a:gd name="T11" fmla="*/ 2147483646 h 48"/>
              <a:gd name="T12" fmla="*/ 2147483646 w 48"/>
              <a:gd name="T13" fmla="*/ 2147483646 h 48"/>
              <a:gd name="T14" fmla="*/ 2147483646 w 48"/>
              <a:gd name="T15" fmla="*/ 2147483646 h 48"/>
              <a:gd name="T16" fmla="*/ 2147483646 w 48"/>
              <a:gd name="T17" fmla="*/ 2147483646 h 48"/>
              <a:gd name="T18" fmla="*/ 2147483646 w 48"/>
              <a:gd name="T19" fmla="*/ 2147483646 h 48"/>
              <a:gd name="T20" fmla="*/ 2147483646 w 48"/>
              <a:gd name="T21" fmla="*/ 2147483646 h 48"/>
              <a:gd name="T22" fmla="*/ 2147483646 w 48"/>
              <a:gd name="T23" fmla="*/ 2147483646 h 48"/>
              <a:gd name="T24" fmla="*/ 2147483646 w 48"/>
              <a:gd name="T25" fmla="*/ 2147483646 h 48"/>
              <a:gd name="T26" fmla="*/ 2147483646 w 48"/>
              <a:gd name="T27" fmla="*/ 2147483646 h 48"/>
              <a:gd name="T28" fmla="*/ 0 w 48"/>
              <a:gd name="T29" fmla="*/ 2147483646 h 48"/>
              <a:gd name="T30" fmla="*/ 2147483646 w 48"/>
              <a:gd name="T31" fmla="*/ 2147483646 h 48"/>
              <a:gd name="T32" fmla="*/ 2147483646 w 48"/>
              <a:gd name="T33" fmla="*/ 0 h 48"/>
              <a:gd name="T34" fmla="*/ 2147483646 w 48"/>
              <a:gd name="T35" fmla="*/ 0 h 48"/>
              <a:gd name="T36" fmla="*/ 2147483646 w 48"/>
              <a:gd name="T37" fmla="*/ 2147483646 h 48"/>
              <a:gd name="T38" fmla="*/ 2147483646 w 48"/>
              <a:gd name="T39" fmla="*/ 2147483646 h 4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48" h="48">
                <a:moveTo>
                  <a:pt x="48" y="2"/>
                </a:moveTo>
                <a:cubicBezTo>
                  <a:pt x="41" y="43"/>
                  <a:pt x="41" y="43"/>
                  <a:pt x="41" y="43"/>
                </a:cubicBezTo>
                <a:cubicBezTo>
                  <a:pt x="41" y="44"/>
                  <a:pt x="41" y="44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27" y="40"/>
                  <a:pt x="27" y="40"/>
                  <a:pt x="27" y="40"/>
                </a:cubicBezTo>
                <a:cubicBezTo>
                  <a:pt x="20" y="48"/>
                  <a:pt x="20" y="48"/>
                  <a:pt x="20" y="48"/>
                </a:cubicBezTo>
                <a:cubicBezTo>
                  <a:pt x="20" y="48"/>
                  <a:pt x="19" y="48"/>
                  <a:pt x="19" y="48"/>
                </a:cubicBezTo>
                <a:cubicBezTo>
                  <a:pt x="19" y="48"/>
                  <a:pt x="19" y="48"/>
                  <a:pt x="18" y="48"/>
                </a:cubicBezTo>
                <a:cubicBezTo>
                  <a:pt x="18" y="48"/>
                  <a:pt x="17" y="47"/>
                  <a:pt x="17" y="47"/>
                </a:cubicBezTo>
                <a:cubicBezTo>
                  <a:pt x="17" y="37"/>
                  <a:pt x="17" y="37"/>
                  <a:pt x="17" y="37"/>
                </a:cubicBezTo>
                <a:cubicBezTo>
                  <a:pt x="40" y="9"/>
                  <a:pt x="40" y="9"/>
                  <a:pt x="40" y="9"/>
                </a:cubicBezTo>
                <a:cubicBezTo>
                  <a:pt x="12" y="34"/>
                  <a:pt x="12" y="34"/>
                  <a:pt x="12" y="34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0" y="28"/>
                  <a:pt x="0" y="28"/>
                </a:cubicBezTo>
                <a:cubicBezTo>
                  <a:pt x="0" y="27"/>
                  <a:pt x="0" y="27"/>
                  <a:pt x="1" y="26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7" y="0"/>
                  <a:pt x="47" y="0"/>
                  <a:pt x="47" y="1"/>
                </a:cubicBezTo>
                <a:cubicBezTo>
                  <a:pt x="48" y="1"/>
                  <a:pt x="48" y="2"/>
                  <a:pt x="48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20" tIns="60960" rIns="121920" bIns="6096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椭圆 55"/>
          <p:cNvSpPr/>
          <p:nvPr>
            <p:custDataLst>
              <p:tags r:id="rId17"/>
            </p:custDataLst>
          </p:nvPr>
        </p:nvSpPr>
        <p:spPr>
          <a:xfrm>
            <a:off x="7318375" y="4910865"/>
            <a:ext cx="576021" cy="576022"/>
          </a:xfrm>
          <a:prstGeom prst="ellipse">
            <a:avLst/>
          </a:prstGeom>
          <a:solidFill>
            <a:srgbClr val="3288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稻壳儿小白白(http://dwz.cn/Wu2UP)"/>
          <p:cNvSpPr>
            <a:spLocks noEditPoints="1"/>
          </p:cNvSpPr>
          <p:nvPr>
            <p:custDataLst>
              <p:tags r:id="rId18"/>
            </p:custDataLst>
          </p:nvPr>
        </p:nvSpPr>
        <p:spPr bwMode="auto">
          <a:xfrm>
            <a:off x="7453905" y="5035820"/>
            <a:ext cx="324012" cy="288011"/>
          </a:xfrm>
          <a:custGeom>
            <a:avLst/>
            <a:gdLst>
              <a:gd name="T0" fmla="*/ 2147483646 w 48"/>
              <a:gd name="T1" fmla="*/ 2147483646 h 38"/>
              <a:gd name="T2" fmla="*/ 2147483646 w 48"/>
              <a:gd name="T3" fmla="*/ 2147483646 h 38"/>
              <a:gd name="T4" fmla="*/ 2147483646 w 48"/>
              <a:gd name="T5" fmla="*/ 2147483646 h 38"/>
              <a:gd name="T6" fmla="*/ 2147483646 w 48"/>
              <a:gd name="T7" fmla="*/ 2147483646 h 38"/>
              <a:gd name="T8" fmla="*/ 0 w 48"/>
              <a:gd name="T9" fmla="*/ 2147483646 h 38"/>
              <a:gd name="T10" fmla="*/ 2147483646 w 48"/>
              <a:gd name="T11" fmla="*/ 0 h 38"/>
              <a:gd name="T12" fmla="*/ 2147483646 w 48"/>
              <a:gd name="T13" fmla="*/ 2147483646 h 38"/>
              <a:gd name="T14" fmla="*/ 2147483646 w 48"/>
              <a:gd name="T15" fmla="*/ 2147483646 h 38"/>
              <a:gd name="T16" fmla="*/ 2147483646 w 48"/>
              <a:gd name="T17" fmla="*/ 2147483646 h 38"/>
              <a:gd name="T18" fmla="*/ 2147483646 w 48"/>
              <a:gd name="T19" fmla="*/ 2147483646 h 38"/>
              <a:gd name="T20" fmla="*/ 2147483646 w 48"/>
              <a:gd name="T21" fmla="*/ 2147483646 h 38"/>
              <a:gd name="T22" fmla="*/ 2147483646 w 48"/>
              <a:gd name="T23" fmla="*/ 2147483646 h 38"/>
              <a:gd name="T24" fmla="*/ 2147483646 w 48"/>
              <a:gd name="T25" fmla="*/ 2147483646 h 38"/>
              <a:gd name="T26" fmla="*/ 2147483646 w 48"/>
              <a:gd name="T27" fmla="*/ 2147483646 h 38"/>
              <a:gd name="T28" fmla="*/ 2147483646 w 48"/>
              <a:gd name="T29" fmla="*/ 2147483646 h 38"/>
              <a:gd name="T30" fmla="*/ 2147483646 w 48"/>
              <a:gd name="T31" fmla="*/ 2147483646 h 38"/>
              <a:gd name="T32" fmla="*/ 2147483646 w 48"/>
              <a:gd name="T33" fmla="*/ 2147483646 h 38"/>
              <a:gd name="T34" fmla="*/ 2147483646 w 48"/>
              <a:gd name="T35" fmla="*/ 2147483646 h 38"/>
              <a:gd name="T36" fmla="*/ 2147483646 w 48"/>
              <a:gd name="T37" fmla="*/ 2147483646 h 38"/>
              <a:gd name="T38" fmla="*/ 2147483646 w 48"/>
              <a:gd name="T39" fmla="*/ 2147483646 h 38"/>
              <a:gd name="T40" fmla="*/ 2147483646 w 48"/>
              <a:gd name="T41" fmla="*/ 2147483646 h 38"/>
              <a:gd name="T42" fmla="*/ 2147483646 w 48"/>
              <a:gd name="T43" fmla="*/ 2147483646 h 38"/>
              <a:gd name="T44" fmla="*/ 2147483646 w 48"/>
              <a:gd name="T45" fmla="*/ 2147483646 h 38"/>
              <a:gd name="T46" fmla="*/ 2147483646 w 48"/>
              <a:gd name="T47" fmla="*/ 2147483646 h 38"/>
              <a:gd name="T48" fmla="*/ 2147483646 w 48"/>
              <a:gd name="T49" fmla="*/ 2147483646 h 38"/>
              <a:gd name="T50" fmla="*/ 2147483646 w 48"/>
              <a:gd name="T51" fmla="*/ 2147483646 h 38"/>
              <a:gd name="T52" fmla="*/ 2147483646 w 48"/>
              <a:gd name="T53" fmla="*/ 2147483646 h 38"/>
              <a:gd name="T54" fmla="*/ 2147483646 w 48"/>
              <a:gd name="T55" fmla="*/ 2147483646 h 38"/>
              <a:gd name="T56" fmla="*/ 2147483646 w 48"/>
              <a:gd name="T57" fmla="*/ 2147483646 h 38"/>
              <a:gd name="T58" fmla="*/ 2147483646 w 48"/>
              <a:gd name="T59" fmla="*/ 2147483646 h 38"/>
              <a:gd name="T60" fmla="*/ 2147483646 w 48"/>
              <a:gd name="T61" fmla="*/ 2147483646 h 38"/>
              <a:gd name="T62" fmla="*/ 2147483646 w 48"/>
              <a:gd name="T63" fmla="*/ 2147483646 h 38"/>
              <a:gd name="T64" fmla="*/ 2147483646 w 48"/>
              <a:gd name="T65" fmla="*/ 2147483646 h 38"/>
              <a:gd name="T66" fmla="*/ 2147483646 w 48"/>
              <a:gd name="T67" fmla="*/ 2147483646 h 38"/>
              <a:gd name="T68" fmla="*/ 2147483646 w 48"/>
              <a:gd name="T69" fmla="*/ 2147483646 h 38"/>
              <a:gd name="T70" fmla="*/ 2147483646 w 48"/>
              <a:gd name="T71" fmla="*/ 2147483646 h 38"/>
              <a:gd name="T72" fmla="*/ 2147483646 w 48"/>
              <a:gd name="T73" fmla="*/ 2147483646 h 38"/>
              <a:gd name="T74" fmla="*/ 2147483646 w 48"/>
              <a:gd name="T75" fmla="*/ 2147483646 h 38"/>
              <a:gd name="T76" fmla="*/ 2147483646 w 48"/>
              <a:gd name="T77" fmla="*/ 2147483646 h 38"/>
              <a:gd name="T78" fmla="*/ 2147483646 w 48"/>
              <a:gd name="T79" fmla="*/ 2147483646 h 38"/>
              <a:gd name="T80" fmla="*/ 2147483646 w 48"/>
              <a:gd name="T81" fmla="*/ 2147483646 h 38"/>
              <a:gd name="T82" fmla="*/ 2147483646 w 48"/>
              <a:gd name="T83" fmla="*/ 2147483646 h 3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48" h="38">
                <a:moveTo>
                  <a:pt x="45" y="37"/>
                </a:moveTo>
                <a:cubicBezTo>
                  <a:pt x="44" y="38"/>
                  <a:pt x="44" y="38"/>
                  <a:pt x="43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5" y="38"/>
                  <a:pt x="5" y="38"/>
                  <a:pt x="4" y="37"/>
                </a:cubicBezTo>
                <a:cubicBezTo>
                  <a:pt x="2" y="33"/>
                  <a:pt x="0" y="29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38" y="0"/>
                  <a:pt x="48" y="11"/>
                  <a:pt x="48" y="24"/>
                </a:cubicBezTo>
                <a:cubicBezTo>
                  <a:pt x="48" y="29"/>
                  <a:pt x="47" y="33"/>
                  <a:pt x="45" y="37"/>
                </a:cubicBezTo>
                <a:close/>
                <a:moveTo>
                  <a:pt x="7" y="21"/>
                </a:moveTo>
                <a:cubicBezTo>
                  <a:pt x="5" y="21"/>
                  <a:pt x="4" y="22"/>
                  <a:pt x="4" y="24"/>
                </a:cubicBezTo>
                <a:cubicBezTo>
                  <a:pt x="4" y="26"/>
                  <a:pt x="5" y="28"/>
                  <a:pt x="7" y="28"/>
                </a:cubicBezTo>
                <a:cubicBezTo>
                  <a:pt x="9" y="28"/>
                  <a:pt x="11" y="26"/>
                  <a:pt x="11" y="24"/>
                </a:cubicBezTo>
                <a:cubicBezTo>
                  <a:pt x="11" y="22"/>
                  <a:pt x="9" y="21"/>
                  <a:pt x="7" y="21"/>
                </a:cubicBezTo>
                <a:close/>
                <a:moveTo>
                  <a:pt x="12" y="9"/>
                </a:moveTo>
                <a:cubicBezTo>
                  <a:pt x="11" y="9"/>
                  <a:pt x="9" y="10"/>
                  <a:pt x="9" y="12"/>
                </a:cubicBezTo>
                <a:cubicBezTo>
                  <a:pt x="9" y="14"/>
                  <a:pt x="11" y="16"/>
                  <a:pt x="12" y="16"/>
                </a:cubicBezTo>
                <a:cubicBezTo>
                  <a:pt x="14" y="16"/>
                  <a:pt x="16" y="14"/>
                  <a:pt x="16" y="12"/>
                </a:cubicBezTo>
                <a:cubicBezTo>
                  <a:pt x="16" y="10"/>
                  <a:pt x="14" y="9"/>
                  <a:pt x="12" y="9"/>
                </a:cubicBezTo>
                <a:close/>
                <a:moveTo>
                  <a:pt x="30" y="15"/>
                </a:moveTo>
                <a:cubicBezTo>
                  <a:pt x="30" y="14"/>
                  <a:pt x="30" y="13"/>
                  <a:pt x="29" y="13"/>
                </a:cubicBezTo>
                <a:cubicBezTo>
                  <a:pt x="28" y="13"/>
                  <a:pt x="27" y="13"/>
                  <a:pt x="27" y="14"/>
                </a:cubicBezTo>
                <a:cubicBezTo>
                  <a:pt x="24" y="24"/>
                  <a:pt x="24" y="24"/>
                  <a:pt x="24" y="24"/>
                </a:cubicBezTo>
                <a:cubicBezTo>
                  <a:pt x="22" y="25"/>
                  <a:pt x="20" y="26"/>
                  <a:pt x="19" y="28"/>
                </a:cubicBezTo>
                <a:cubicBezTo>
                  <a:pt x="19" y="31"/>
                  <a:pt x="20" y="34"/>
                  <a:pt x="23" y="34"/>
                </a:cubicBezTo>
                <a:cubicBezTo>
                  <a:pt x="26" y="35"/>
                  <a:pt x="29" y="34"/>
                  <a:pt x="29" y="31"/>
                </a:cubicBezTo>
                <a:cubicBezTo>
                  <a:pt x="30" y="29"/>
                  <a:pt x="29" y="26"/>
                  <a:pt x="27" y="25"/>
                </a:cubicBezTo>
                <a:lnTo>
                  <a:pt x="30" y="15"/>
                </a:lnTo>
                <a:close/>
                <a:moveTo>
                  <a:pt x="24" y="4"/>
                </a:moveTo>
                <a:cubicBezTo>
                  <a:pt x="23" y="4"/>
                  <a:pt x="21" y="5"/>
                  <a:pt x="21" y="7"/>
                </a:cubicBezTo>
                <a:cubicBezTo>
                  <a:pt x="21" y="9"/>
                  <a:pt x="23" y="11"/>
                  <a:pt x="24" y="11"/>
                </a:cubicBezTo>
                <a:cubicBezTo>
                  <a:pt x="26" y="11"/>
                  <a:pt x="28" y="9"/>
                  <a:pt x="28" y="7"/>
                </a:cubicBezTo>
                <a:cubicBezTo>
                  <a:pt x="28" y="5"/>
                  <a:pt x="26" y="4"/>
                  <a:pt x="24" y="4"/>
                </a:cubicBezTo>
                <a:close/>
                <a:moveTo>
                  <a:pt x="36" y="9"/>
                </a:moveTo>
                <a:cubicBezTo>
                  <a:pt x="35" y="9"/>
                  <a:pt x="33" y="10"/>
                  <a:pt x="33" y="12"/>
                </a:cubicBezTo>
                <a:cubicBezTo>
                  <a:pt x="33" y="14"/>
                  <a:pt x="35" y="16"/>
                  <a:pt x="36" y="16"/>
                </a:cubicBezTo>
                <a:cubicBezTo>
                  <a:pt x="38" y="16"/>
                  <a:pt x="40" y="14"/>
                  <a:pt x="40" y="12"/>
                </a:cubicBezTo>
                <a:cubicBezTo>
                  <a:pt x="40" y="10"/>
                  <a:pt x="38" y="9"/>
                  <a:pt x="36" y="9"/>
                </a:cubicBezTo>
                <a:close/>
                <a:moveTo>
                  <a:pt x="42" y="21"/>
                </a:moveTo>
                <a:cubicBezTo>
                  <a:pt x="40" y="21"/>
                  <a:pt x="38" y="22"/>
                  <a:pt x="38" y="24"/>
                </a:cubicBezTo>
                <a:cubicBezTo>
                  <a:pt x="38" y="26"/>
                  <a:pt x="40" y="28"/>
                  <a:pt x="42" y="28"/>
                </a:cubicBezTo>
                <a:cubicBezTo>
                  <a:pt x="43" y="28"/>
                  <a:pt x="45" y="26"/>
                  <a:pt x="45" y="24"/>
                </a:cubicBezTo>
                <a:cubicBezTo>
                  <a:pt x="45" y="22"/>
                  <a:pt x="43" y="21"/>
                  <a:pt x="42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20" tIns="60960" rIns="121920" bIns="60960"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42" name="文本框 4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4" name="菱形 4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5" name="菱形 4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pic>
        <p:nvPicPr>
          <p:cNvPr id="2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089660" y="2587625"/>
            <a:ext cx="5327015" cy="3725545"/>
          </a:xfrm>
          <a:prstGeom prst="rect">
            <a:avLst/>
          </a:prstGeom>
          <a:noFill/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  <a:softEdge rad="12700"/>
          </a:effectLst>
        </p:spPr>
      </p:pic>
      <p:sp>
        <p:nvSpPr>
          <p:cNvPr id="51" name="iŝ1íḍè"/>
          <p:cNvSpPr/>
          <p:nvPr>
            <p:custDataLst>
              <p:tags r:id="rId2"/>
            </p:custDataLst>
          </p:nvPr>
        </p:nvSpPr>
        <p:spPr>
          <a:xfrm>
            <a:off x="6948522" y="2947025"/>
            <a:ext cx="475490" cy="475488"/>
          </a:xfrm>
          <a:custGeom>
            <a:avLst/>
            <a:gdLst>
              <a:gd name="connsiteX0" fmla="*/ 0 w 670873"/>
              <a:gd name="connsiteY0" fmla="*/ 335437 h 670873"/>
              <a:gd name="connsiteX1" fmla="*/ 335437 w 670873"/>
              <a:gd name="connsiteY1" fmla="*/ 0 h 670873"/>
              <a:gd name="connsiteX2" fmla="*/ 670874 w 670873"/>
              <a:gd name="connsiteY2" fmla="*/ 335437 h 670873"/>
              <a:gd name="connsiteX3" fmla="*/ 335437 w 670873"/>
              <a:gd name="connsiteY3" fmla="*/ 670874 h 670873"/>
              <a:gd name="connsiteX4" fmla="*/ 0 w 670873"/>
              <a:gd name="connsiteY4" fmla="*/ 335437 h 67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873" h="670873">
                <a:moveTo>
                  <a:pt x="0" y="335437"/>
                </a:moveTo>
                <a:cubicBezTo>
                  <a:pt x="0" y="150180"/>
                  <a:pt x="150180" y="0"/>
                  <a:pt x="335437" y="0"/>
                </a:cubicBezTo>
                <a:cubicBezTo>
                  <a:pt x="520694" y="0"/>
                  <a:pt x="670874" y="150180"/>
                  <a:pt x="670874" y="335437"/>
                </a:cubicBezTo>
                <a:cubicBezTo>
                  <a:pt x="670874" y="520694"/>
                  <a:pt x="520694" y="670874"/>
                  <a:pt x="335437" y="670874"/>
                </a:cubicBezTo>
                <a:cubicBezTo>
                  <a:pt x="150180" y="670874"/>
                  <a:pt x="0" y="520694"/>
                  <a:pt x="0" y="335437"/>
                </a:cubicBezTo>
                <a:close/>
              </a:path>
            </a:pathLst>
          </a:custGeom>
          <a:solidFill>
            <a:srgbClr val="0D6FB8"/>
          </a:solidFill>
          <a:ln w="1270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sz="1600" dirty="0">
              <a:cs typeface="+mn-ea"/>
              <a:sym typeface="+mn-lt"/>
            </a:endParaRPr>
          </a:p>
        </p:txBody>
      </p:sp>
      <p:sp>
        <p:nvSpPr>
          <p:cNvPr id="52" name="i$ļîḓê"/>
          <p:cNvSpPr/>
          <p:nvPr>
            <p:custDataLst>
              <p:tags r:id="rId3"/>
            </p:custDataLst>
          </p:nvPr>
        </p:nvSpPr>
        <p:spPr bwMode="auto">
          <a:xfrm>
            <a:off x="7055184" y="3051609"/>
            <a:ext cx="262166" cy="266316"/>
          </a:xfrm>
          <a:custGeom>
            <a:avLst/>
            <a:gdLst>
              <a:gd name="connsiteX0" fmla="*/ 149604 w 577154"/>
              <a:gd name="connsiteY0" fmla="*/ 536234 h 586292"/>
              <a:gd name="connsiteX1" fmla="*/ 214914 w 577154"/>
              <a:gd name="connsiteY1" fmla="*/ 562021 h 586292"/>
              <a:gd name="connsiteX2" fmla="*/ 211877 w 577154"/>
              <a:gd name="connsiteY2" fmla="*/ 559746 h 586292"/>
              <a:gd name="connsiteX3" fmla="*/ 202004 w 577154"/>
              <a:gd name="connsiteY3" fmla="*/ 554437 h 586292"/>
              <a:gd name="connsiteX4" fmla="*/ 196688 w 577154"/>
              <a:gd name="connsiteY4" fmla="*/ 551403 h 586292"/>
              <a:gd name="connsiteX5" fmla="*/ 184537 w 577154"/>
              <a:gd name="connsiteY5" fmla="*/ 543818 h 586292"/>
              <a:gd name="connsiteX6" fmla="*/ 177702 w 577154"/>
              <a:gd name="connsiteY6" fmla="*/ 538509 h 586292"/>
              <a:gd name="connsiteX7" fmla="*/ 173905 w 577154"/>
              <a:gd name="connsiteY7" fmla="*/ 536234 h 586292"/>
              <a:gd name="connsiteX8" fmla="*/ 299943 w 577154"/>
              <a:gd name="connsiteY8" fmla="*/ 499816 h 586292"/>
              <a:gd name="connsiteX9" fmla="*/ 318939 w 577154"/>
              <a:gd name="connsiteY9" fmla="*/ 500576 h 586292"/>
              <a:gd name="connsiteX10" fmla="*/ 329576 w 577154"/>
              <a:gd name="connsiteY10" fmla="*/ 511222 h 586292"/>
              <a:gd name="connsiteX11" fmla="*/ 319698 w 577154"/>
              <a:gd name="connsiteY11" fmla="*/ 521108 h 586292"/>
              <a:gd name="connsiteX12" fmla="*/ 318939 w 577154"/>
              <a:gd name="connsiteY12" fmla="*/ 521108 h 586292"/>
              <a:gd name="connsiteX13" fmla="*/ 297663 w 577154"/>
              <a:gd name="connsiteY13" fmla="*/ 519587 h 586292"/>
              <a:gd name="connsiteX14" fmla="*/ 288545 w 577154"/>
              <a:gd name="connsiteY14" fmla="*/ 508941 h 586292"/>
              <a:gd name="connsiteX15" fmla="*/ 299943 w 577154"/>
              <a:gd name="connsiteY15" fmla="*/ 499816 h 586292"/>
              <a:gd name="connsiteX16" fmla="*/ 88851 w 577154"/>
              <a:gd name="connsiteY16" fmla="*/ 485417 h 586292"/>
              <a:gd name="connsiteX17" fmla="*/ 119987 w 577154"/>
              <a:gd name="connsiteY17" fmla="*/ 515755 h 586292"/>
              <a:gd name="connsiteX18" fmla="*/ 150364 w 577154"/>
              <a:gd name="connsiteY18" fmla="*/ 515755 h 586292"/>
              <a:gd name="connsiteX19" fmla="*/ 148085 w 577154"/>
              <a:gd name="connsiteY19" fmla="*/ 513480 h 586292"/>
              <a:gd name="connsiteX20" fmla="*/ 142010 w 577154"/>
              <a:gd name="connsiteY20" fmla="*/ 507412 h 586292"/>
              <a:gd name="connsiteX21" fmla="*/ 136694 w 577154"/>
              <a:gd name="connsiteY21" fmla="*/ 501344 h 586292"/>
              <a:gd name="connsiteX22" fmla="*/ 127581 w 577154"/>
              <a:gd name="connsiteY22" fmla="*/ 489967 h 586292"/>
              <a:gd name="connsiteX23" fmla="*/ 123784 w 577154"/>
              <a:gd name="connsiteY23" fmla="*/ 485417 h 586292"/>
              <a:gd name="connsiteX24" fmla="*/ 399912 w 577154"/>
              <a:gd name="connsiteY24" fmla="*/ 482256 h 586292"/>
              <a:gd name="connsiteX25" fmla="*/ 405611 w 577154"/>
              <a:gd name="connsiteY25" fmla="*/ 486996 h 586292"/>
              <a:gd name="connsiteX26" fmla="*/ 401812 w 577154"/>
              <a:gd name="connsiteY26" fmla="*/ 500648 h 586292"/>
              <a:gd name="connsiteX27" fmla="*/ 382056 w 577154"/>
              <a:gd name="connsiteY27" fmla="*/ 509750 h 586292"/>
              <a:gd name="connsiteX28" fmla="*/ 378257 w 577154"/>
              <a:gd name="connsiteY28" fmla="*/ 510508 h 586292"/>
              <a:gd name="connsiteX29" fmla="*/ 369139 w 577154"/>
              <a:gd name="connsiteY29" fmla="*/ 503682 h 586292"/>
              <a:gd name="connsiteX30" fmla="*/ 375217 w 577154"/>
              <a:gd name="connsiteY30" fmla="*/ 490789 h 586292"/>
              <a:gd name="connsiteX31" fmla="*/ 391934 w 577154"/>
              <a:gd name="connsiteY31" fmla="*/ 483204 h 586292"/>
              <a:gd name="connsiteX32" fmla="*/ 399912 w 577154"/>
              <a:gd name="connsiteY32" fmla="*/ 482256 h 586292"/>
              <a:gd name="connsiteX33" fmla="*/ 229351 w 577154"/>
              <a:gd name="connsiteY33" fmla="*/ 474063 h 586292"/>
              <a:gd name="connsiteX34" fmla="*/ 246091 w 577154"/>
              <a:gd name="connsiteY34" fmla="*/ 483157 h 586292"/>
              <a:gd name="connsiteX35" fmla="*/ 250656 w 577154"/>
              <a:gd name="connsiteY35" fmla="*/ 496797 h 586292"/>
              <a:gd name="connsiteX36" fmla="*/ 241525 w 577154"/>
              <a:gd name="connsiteY36" fmla="*/ 502101 h 586292"/>
              <a:gd name="connsiteX37" fmla="*/ 236960 w 577154"/>
              <a:gd name="connsiteY37" fmla="*/ 501343 h 586292"/>
              <a:gd name="connsiteX38" fmla="*/ 218698 w 577154"/>
              <a:gd name="connsiteY38" fmla="*/ 490735 h 586292"/>
              <a:gd name="connsiteX39" fmla="*/ 215654 w 577154"/>
              <a:gd name="connsiteY39" fmla="*/ 477094 h 586292"/>
              <a:gd name="connsiteX40" fmla="*/ 229351 w 577154"/>
              <a:gd name="connsiteY40" fmla="*/ 474063 h 586292"/>
              <a:gd name="connsiteX41" fmla="*/ 464745 w 577154"/>
              <a:gd name="connsiteY41" fmla="*/ 433889 h 586292"/>
              <a:gd name="connsiteX42" fmla="*/ 466262 w 577154"/>
              <a:gd name="connsiteY42" fmla="*/ 447550 h 586292"/>
              <a:gd name="connsiteX43" fmla="*/ 451842 w 577154"/>
              <a:gd name="connsiteY43" fmla="*/ 463488 h 586292"/>
              <a:gd name="connsiteX44" fmla="*/ 445012 w 577154"/>
              <a:gd name="connsiteY44" fmla="*/ 466524 h 586292"/>
              <a:gd name="connsiteX45" fmla="*/ 438181 w 577154"/>
              <a:gd name="connsiteY45" fmla="*/ 463488 h 586292"/>
              <a:gd name="connsiteX46" fmla="*/ 438181 w 577154"/>
              <a:gd name="connsiteY46" fmla="*/ 449068 h 586292"/>
              <a:gd name="connsiteX47" fmla="*/ 450324 w 577154"/>
              <a:gd name="connsiteY47" fmla="*/ 435407 h 586292"/>
              <a:gd name="connsiteX48" fmla="*/ 464745 w 577154"/>
              <a:gd name="connsiteY48" fmla="*/ 433889 h 586292"/>
              <a:gd name="connsiteX49" fmla="*/ 49362 w 577154"/>
              <a:gd name="connsiteY49" fmla="*/ 424740 h 586292"/>
              <a:gd name="connsiteX50" fmla="*/ 73663 w 577154"/>
              <a:gd name="connsiteY50" fmla="*/ 464938 h 586292"/>
              <a:gd name="connsiteX51" fmla="*/ 109355 w 577154"/>
              <a:gd name="connsiteY51" fmla="*/ 464938 h 586292"/>
              <a:gd name="connsiteX52" fmla="*/ 104039 w 577154"/>
              <a:gd name="connsiteY52" fmla="*/ 456595 h 586292"/>
              <a:gd name="connsiteX53" fmla="*/ 101761 w 577154"/>
              <a:gd name="connsiteY53" fmla="*/ 452044 h 586292"/>
              <a:gd name="connsiteX54" fmla="*/ 94926 w 577154"/>
              <a:gd name="connsiteY54" fmla="*/ 439909 h 586292"/>
              <a:gd name="connsiteX55" fmla="*/ 92648 w 577154"/>
              <a:gd name="connsiteY55" fmla="*/ 435358 h 586292"/>
              <a:gd name="connsiteX56" fmla="*/ 88092 w 577154"/>
              <a:gd name="connsiteY56" fmla="*/ 424740 h 586292"/>
              <a:gd name="connsiteX57" fmla="*/ 161771 w 577154"/>
              <a:gd name="connsiteY57" fmla="*/ 417898 h 586292"/>
              <a:gd name="connsiteX58" fmla="*/ 176164 w 577154"/>
              <a:gd name="connsiteY58" fmla="*/ 420173 h 586292"/>
              <a:gd name="connsiteX59" fmla="*/ 187527 w 577154"/>
              <a:gd name="connsiteY59" fmla="*/ 435341 h 586292"/>
              <a:gd name="connsiteX60" fmla="*/ 186012 w 577154"/>
              <a:gd name="connsiteY60" fmla="*/ 449750 h 586292"/>
              <a:gd name="connsiteX61" fmla="*/ 179194 w 577154"/>
              <a:gd name="connsiteY61" fmla="*/ 452025 h 586292"/>
              <a:gd name="connsiteX62" fmla="*/ 171619 w 577154"/>
              <a:gd name="connsiteY62" fmla="*/ 448233 h 586292"/>
              <a:gd name="connsiteX63" fmla="*/ 159498 w 577154"/>
              <a:gd name="connsiteY63" fmla="*/ 431549 h 586292"/>
              <a:gd name="connsiteX64" fmla="*/ 161771 w 577154"/>
              <a:gd name="connsiteY64" fmla="*/ 417898 h 586292"/>
              <a:gd name="connsiteX65" fmla="*/ 31136 w 577154"/>
              <a:gd name="connsiteY65" fmla="*/ 373923 h 586292"/>
              <a:gd name="connsiteX66" fmla="*/ 41008 w 577154"/>
              <a:gd name="connsiteY66" fmla="*/ 404261 h 586292"/>
              <a:gd name="connsiteX67" fmla="*/ 79738 w 577154"/>
              <a:gd name="connsiteY67" fmla="*/ 404261 h 586292"/>
              <a:gd name="connsiteX68" fmla="*/ 78979 w 577154"/>
              <a:gd name="connsiteY68" fmla="*/ 401227 h 586292"/>
              <a:gd name="connsiteX69" fmla="*/ 77460 w 577154"/>
              <a:gd name="connsiteY69" fmla="*/ 397435 h 586292"/>
              <a:gd name="connsiteX70" fmla="*/ 72144 w 577154"/>
              <a:gd name="connsiteY70" fmla="*/ 379232 h 586292"/>
              <a:gd name="connsiteX71" fmla="*/ 71385 w 577154"/>
              <a:gd name="connsiteY71" fmla="*/ 377715 h 586292"/>
              <a:gd name="connsiteX72" fmla="*/ 70625 w 577154"/>
              <a:gd name="connsiteY72" fmla="*/ 373923 h 586292"/>
              <a:gd name="connsiteX73" fmla="*/ 499728 w 577154"/>
              <a:gd name="connsiteY73" fmla="*/ 361797 h 586292"/>
              <a:gd name="connsiteX74" fmla="*/ 506554 w 577154"/>
              <a:gd name="connsiteY74" fmla="*/ 374694 h 586292"/>
              <a:gd name="connsiteX75" fmla="*/ 498970 w 577154"/>
              <a:gd name="connsiteY75" fmla="*/ 394418 h 586292"/>
              <a:gd name="connsiteX76" fmla="*/ 489868 w 577154"/>
              <a:gd name="connsiteY76" fmla="*/ 400487 h 586292"/>
              <a:gd name="connsiteX77" fmla="*/ 485318 w 577154"/>
              <a:gd name="connsiteY77" fmla="*/ 399729 h 586292"/>
              <a:gd name="connsiteX78" fmla="*/ 480009 w 577154"/>
              <a:gd name="connsiteY78" fmla="*/ 386073 h 586292"/>
              <a:gd name="connsiteX79" fmla="*/ 486835 w 577154"/>
              <a:gd name="connsiteY79" fmla="*/ 367866 h 586292"/>
              <a:gd name="connsiteX80" fmla="*/ 499728 w 577154"/>
              <a:gd name="connsiteY80" fmla="*/ 361797 h 586292"/>
              <a:gd name="connsiteX81" fmla="*/ 132907 w 577154"/>
              <a:gd name="connsiteY81" fmla="*/ 343643 h 586292"/>
              <a:gd name="connsiteX82" fmla="*/ 145066 w 577154"/>
              <a:gd name="connsiteY82" fmla="*/ 350471 h 586292"/>
              <a:gd name="connsiteX83" fmla="*/ 150385 w 577154"/>
              <a:gd name="connsiteY83" fmla="*/ 368678 h 586292"/>
              <a:gd name="connsiteX84" fmla="*/ 144306 w 577154"/>
              <a:gd name="connsiteY84" fmla="*/ 381575 h 586292"/>
              <a:gd name="connsiteX85" fmla="*/ 141266 w 577154"/>
              <a:gd name="connsiteY85" fmla="*/ 382333 h 586292"/>
              <a:gd name="connsiteX86" fmla="*/ 131388 w 577154"/>
              <a:gd name="connsiteY86" fmla="*/ 375506 h 586292"/>
              <a:gd name="connsiteX87" fmla="*/ 125309 w 577154"/>
              <a:gd name="connsiteY87" fmla="*/ 355781 h 586292"/>
              <a:gd name="connsiteX88" fmla="*/ 132907 w 577154"/>
              <a:gd name="connsiteY88" fmla="*/ 343643 h 586292"/>
              <a:gd name="connsiteX89" fmla="*/ 21263 w 577154"/>
              <a:gd name="connsiteY89" fmla="*/ 323864 h 586292"/>
              <a:gd name="connsiteX90" fmla="*/ 25820 w 577154"/>
              <a:gd name="connsiteY90" fmla="*/ 354203 h 586292"/>
              <a:gd name="connsiteX91" fmla="*/ 66069 w 577154"/>
              <a:gd name="connsiteY91" fmla="*/ 354203 h 586292"/>
              <a:gd name="connsiteX92" fmla="*/ 63031 w 577154"/>
              <a:gd name="connsiteY92" fmla="*/ 337516 h 586292"/>
              <a:gd name="connsiteX93" fmla="*/ 63031 w 577154"/>
              <a:gd name="connsiteY93" fmla="*/ 335999 h 586292"/>
              <a:gd name="connsiteX94" fmla="*/ 61512 w 577154"/>
              <a:gd name="connsiteY94" fmla="*/ 323864 h 586292"/>
              <a:gd name="connsiteX95" fmla="*/ 509625 w 577154"/>
              <a:gd name="connsiteY95" fmla="*/ 282911 h 586292"/>
              <a:gd name="connsiteX96" fmla="*/ 519524 w 577154"/>
              <a:gd name="connsiteY96" fmla="*/ 292773 h 586292"/>
              <a:gd name="connsiteX97" fmla="*/ 519524 w 577154"/>
              <a:gd name="connsiteY97" fmla="*/ 293532 h 586292"/>
              <a:gd name="connsiteX98" fmla="*/ 518763 w 577154"/>
              <a:gd name="connsiteY98" fmla="*/ 313256 h 586292"/>
              <a:gd name="connsiteX99" fmla="*/ 508863 w 577154"/>
              <a:gd name="connsiteY99" fmla="*/ 323118 h 586292"/>
              <a:gd name="connsiteX100" fmla="*/ 508102 w 577154"/>
              <a:gd name="connsiteY100" fmla="*/ 322360 h 586292"/>
              <a:gd name="connsiteX101" fmla="*/ 498964 w 577154"/>
              <a:gd name="connsiteY101" fmla="*/ 311739 h 586292"/>
              <a:gd name="connsiteX102" fmla="*/ 498964 w 577154"/>
              <a:gd name="connsiteY102" fmla="*/ 293532 h 586292"/>
              <a:gd name="connsiteX103" fmla="*/ 509625 w 577154"/>
              <a:gd name="connsiteY103" fmla="*/ 282911 h 586292"/>
              <a:gd name="connsiteX104" fmla="*/ 20504 w 577154"/>
              <a:gd name="connsiteY104" fmla="*/ 273047 h 586292"/>
              <a:gd name="connsiteX105" fmla="*/ 19744 w 577154"/>
              <a:gd name="connsiteY105" fmla="*/ 293525 h 586292"/>
              <a:gd name="connsiteX106" fmla="*/ 20504 w 577154"/>
              <a:gd name="connsiteY106" fmla="*/ 303385 h 586292"/>
              <a:gd name="connsiteX107" fmla="*/ 60753 w 577154"/>
              <a:gd name="connsiteY107" fmla="*/ 303385 h 586292"/>
              <a:gd name="connsiteX108" fmla="*/ 60753 w 577154"/>
              <a:gd name="connsiteY108" fmla="*/ 293525 h 586292"/>
              <a:gd name="connsiteX109" fmla="*/ 61512 w 577154"/>
              <a:gd name="connsiteY109" fmla="*/ 273805 h 586292"/>
              <a:gd name="connsiteX110" fmla="*/ 61512 w 577154"/>
              <a:gd name="connsiteY110" fmla="*/ 273047 h 586292"/>
              <a:gd name="connsiteX111" fmla="*/ 129811 w 577154"/>
              <a:gd name="connsiteY111" fmla="*/ 263173 h 586292"/>
              <a:gd name="connsiteX112" fmla="*/ 138897 w 577154"/>
              <a:gd name="connsiteY112" fmla="*/ 274553 h 586292"/>
              <a:gd name="connsiteX113" fmla="*/ 138140 w 577154"/>
              <a:gd name="connsiteY113" fmla="*/ 292760 h 586292"/>
              <a:gd name="connsiteX114" fmla="*/ 138140 w 577154"/>
              <a:gd name="connsiteY114" fmla="*/ 293518 h 586292"/>
              <a:gd name="connsiteX115" fmla="*/ 128297 w 577154"/>
              <a:gd name="connsiteY115" fmla="*/ 303380 h 586292"/>
              <a:gd name="connsiteX116" fmla="*/ 117697 w 577154"/>
              <a:gd name="connsiteY116" fmla="*/ 294277 h 586292"/>
              <a:gd name="connsiteX117" fmla="*/ 117697 w 577154"/>
              <a:gd name="connsiteY117" fmla="*/ 293518 h 586292"/>
              <a:gd name="connsiteX118" fmla="*/ 118454 w 577154"/>
              <a:gd name="connsiteY118" fmla="*/ 273035 h 586292"/>
              <a:gd name="connsiteX119" fmla="*/ 129811 w 577154"/>
              <a:gd name="connsiteY119" fmla="*/ 263173 h 586292"/>
              <a:gd name="connsiteX120" fmla="*/ 28098 w 577154"/>
              <a:gd name="connsiteY120" fmla="*/ 222230 h 586292"/>
              <a:gd name="connsiteX121" fmla="*/ 22782 w 577154"/>
              <a:gd name="connsiteY121" fmla="*/ 252568 h 586292"/>
              <a:gd name="connsiteX122" fmla="*/ 63031 w 577154"/>
              <a:gd name="connsiteY122" fmla="*/ 252568 h 586292"/>
              <a:gd name="connsiteX123" fmla="*/ 63031 w 577154"/>
              <a:gd name="connsiteY123" fmla="*/ 250293 h 586292"/>
              <a:gd name="connsiteX124" fmla="*/ 63031 w 577154"/>
              <a:gd name="connsiteY124" fmla="*/ 249535 h 586292"/>
              <a:gd name="connsiteX125" fmla="*/ 66828 w 577154"/>
              <a:gd name="connsiteY125" fmla="*/ 229815 h 586292"/>
              <a:gd name="connsiteX126" fmla="*/ 67588 w 577154"/>
              <a:gd name="connsiteY126" fmla="*/ 226022 h 586292"/>
              <a:gd name="connsiteX127" fmla="*/ 68347 w 577154"/>
              <a:gd name="connsiteY127" fmla="*/ 222230 h 586292"/>
              <a:gd name="connsiteX128" fmla="*/ 492894 w 577154"/>
              <a:gd name="connsiteY128" fmla="*/ 204013 h 586292"/>
              <a:gd name="connsiteX129" fmla="*/ 505825 w 577154"/>
              <a:gd name="connsiteY129" fmla="*/ 210836 h 586292"/>
              <a:gd name="connsiteX130" fmla="*/ 511911 w 577154"/>
              <a:gd name="connsiteY130" fmla="*/ 230547 h 586292"/>
              <a:gd name="connsiteX131" fmla="*/ 504304 w 577154"/>
              <a:gd name="connsiteY131" fmla="*/ 242677 h 586292"/>
              <a:gd name="connsiteX132" fmla="*/ 502022 w 577154"/>
              <a:gd name="connsiteY132" fmla="*/ 243435 h 586292"/>
              <a:gd name="connsiteX133" fmla="*/ 492133 w 577154"/>
              <a:gd name="connsiteY133" fmla="*/ 235854 h 586292"/>
              <a:gd name="connsiteX134" fmla="*/ 486809 w 577154"/>
              <a:gd name="connsiteY134" fmla="*/ 216901 h 586292"/>
              <a:gd name="connsiteX135" fmla="*/ 492894 w 577154"/>
              <a:gd name="connsiteY135" fmla="*/ 204013 h 586292"/>
              <a:gd name="connsiteX136" fmla="*/ 151873 w 577154"/>
              <a:gd name="connsiteY136" fmla="*/ 186619 h 586292"/>
              <a:gd name="connsiteX137" fmla="*/ 157203 w 577154"/>
              <a:gd name="connsiteY137" fmla="*/ 200274 h 586292"/>
              <a:gd name="connsiteX138" fmla="*/ 150350 w 577154"/>
              <a:gd name="connsiteY138" fmla="*/ 217723 h 586292"/>
              <a:gd name="connsiteX139" fmla="*/ 140450 w 577154"/>
              <a:gd name="connsiteY139" fmla="*/ 224550 h 586292"/>
              <a:gd name="connsiteX140" fmla="*/ 137404 w 577154"/>
              <a:gd name="connsiteY140" fmla="*/ 224550 h 586292"/>
              <a:gd name="connsiteX141" fmla="*/ 131312 w 577154"/>
              <a:gd name="connsiteY141" fmla="*/ 211654 h 586292"/>
              <a:gd name="connsiteX142" fmla="*/ 138927 w 577154"/>
              <a:gd name="connsiteY142" fmla="*/ 191929 h 586292"/>
              <a:gd name="connsiteX143" fmla="*/ 151873 w 577154"/>
              <a:gd name="connsiteY143" fmla="*/ 186619 h 586292"/>
              <a:gd name="connsiteX144" fmla="*/ 218736 w 577154"/>
              <a:gd name="connsiteY144" fmla="*/ 186536 h 586292"/>
              <a:gd name="connsiteX145" fmla="*/ 281780 w 577154"/>
              <a:gd name="connsiteY145" fmla="*/ 186536 h 586292"/>
              <a:gd name="connsiteX146" fmla="*/ 292414 w 577154"/>
              <a:gd name="connsiteY146" fmla="*/ 196401 h 586292"/>
              <a:gd name="connsiteX147" fmla="*/ 281780 w 577154"/>
              <a:gd name="connsiteY147" fmla="*/ 207024 h 586292"/>
              <a:gd name="connsiteX148" fmla="*/ 264310 w 577154"/>
              <a:gd name="connsiteY148" fmla="*/ 207024 h 586292"/>
              <a:gd name="connsiteX149" fmla="*/ 322037 w 577154"/>
              <a:gd name="connsiteY149" fmla="*/ 294288 h 586292"/>
              <a:gd name="connsiteX150" fmla="*/ 379004 w 577154"/>
              <a:gd name="connsiteY150" fmla="*/ 207024 h 586292"/>
              <a:gd name="connsiteX151" fmla="*/ 361534 w 577154"/>
              <a:gd name="connsiteY151" fmla="*/ 207024 h 586292"/>
              <a:gd name="connsiteX152" fmla="*/ 351659 w 577154"/>
              <a:gd name="connsiteY152" fmla="*/ 196401 h 586292"/>
              <a:gd name="connsiteX153" fmla="*/ 361534 w 577154"/>
              <a:gd name="connsiteY153" fmla="*/ 186536 h 586292"/>
              <a:gd name="connsiteX154" fmla="*/ 425337 w 577154"/>
              <a:gd name="connsiteY154" fmla="*/ 186536 h 586292"/>
              <a:gd name="connsiteX155" fmla="*/ 435211 w 577154"/>
              <a:gd name="connsiteY155" fmla="*/ 196401 h 586292"/>
              <a:gd name="connsiteX156" fmla="*/ 425337 w 577154"/>
              <a:gd name="connsiteY156" fmla="*/ 207024 h 586292"/>
              <a:gd name="connsiteX157" fmla="*/ 405588 w 577154"/>
              <a:gd name="connsiteY157" fmla="*/ 207024 h 586292"/>
              <a:gd name="connsiteX158" fmla="*/ 401031 w 577154"/>
              <a:gd name="connsiteY158" fmla="*/ 209301 h 586292"/>
              <a:gd name="connsiteX159" fmla="*/ 337987 w 577154"/>
              <a:gd name="connsiteY159" fmla="*/ 307947 h 586292"/>
              <a:gd name="connsiteX160" fmla="*/ 373687 w 577154"/>
              <a:gd name="connsiteY160" fmla="*/ 307947 h 586292"/>
              <a:gd name="connsiteX161" fmla="*/ 384321 w 577154"/>
              <a:gd name="connsiteY161" fmla="*/ 317812 h 586292"/>
              <a:gd name="connsiteX162" fmla="*/ 373687 w 577154"/>
              <a:gd name="connsiteY162" fmla="*/ 328435 h 586292"/>
              <a:gd name="connsiteX163" fmla="*/ 331911 w 577154"/>
              <a:gd name="connsiteY163" fmla="*/ 328435 h 586292"/>
              <a:gd name="connsiteX164" fmla="*/ 331911 w 577154"/>
              <a:gd name="connsiteY164" fmla="*/ 338300 h 586292"/>
              <a:gd name="connsiteX165" fmla="*/ 373687 w 577154"/>
              <a:gd name="connsiteY165" fmla="*/ 338300 h 586292"/>
              <a:gd name="connsiteX166" fmla="*/ 384321 w 577154"/>
              <a:gd name="connsiteY166" fmla="*/ 348164 h 586292"/>
              <a:gd name="connsiteX167" fmla="*/ 373687 w 577154"/>
              <a:gd name="connsiteY167" fmla="*/ 358788 h 586292"/>
              <a:gd name="connsiteX168" fmla="*/ 331911 w 577154"/>
              <a:gd name="connsiteY168" fmla="*/ 358788 h 586292"/>
              <a:gd name="connsiteX169" fmla="*/ 331911 w 577154"/>
              <a:gd name="connsiteY169" fmla="*/ 399005 h 586292"/>
              <a:gd name="connsiteX170" fmla="*/ 355457 w 577154"/>
              <a:gd name="connsiteY170" fmla="*/ 399005 h 586292"/>
              <a:gd name="connsiteX171" fmla="*/ 365332 w 577154"/>
              <a:gd name="connsiteY171" fmla="*/ 408870 h 586292"/>
              <a:gd name="connsiteX172" fmla="*/ 355457 w 577154"/>
              <a:gd name="connsiteY172" fmla="*/ 419493 h 586292"/>
              <a:gd name="connsiteX173" fmla="*/ 288616 w 577154"/>
              <a:gd name="connsiteY173" fmla="*/ 419493 h 586292"/>
              <a:gd name="connsiteX174" fmla="*/ 278742 w 577154"/>
              <a:gd name="connsiteY174" fmla="*/ 408870 h 586292"/>
              <a:gd name="connsiteX175" fmla="*/ 288616 w 577154"/>
              <a:gd name="connsiteY175" fmla="*/ 399005 h 586292"/>
              <a:gd name="connsiteX176" fmla="*/ 312162 w 577154"/>
              <a:gd name="connsiteY176" fmla="*/ 399005 h 586292"/>
              <a:gd name="connsiteX177" fmla="*/ 312162 w 577154"/>
              <a:gd name="connsiteY177" fmla="*/ 358788 h 586292"/>
              <a:gd name="connsiteX178" fmla="*/ 270386 w 577154"/>
              <a:gd name="connsiteY178" fmla="*/ 358788 h 586292"/>
              <a:gd name="connsiteX179" fmla="*/ 259752 w 577154"/>
              <a:gd name="connsiteY179" fmla="*/ 348164 h 586292"/>
              <a:gd name="connsiteX180" fmla="*/ 270386 w 577154"/>
              <a:gd name="connsiteY180" fmla="*/ 338300 h 586292"/>
              <a:gd name="connsiteX181" fmla="*/ 312162 w 577154"/>
              <a:gd name="connsiteY181" fmla="*/ 338300 h 586292"/>
              <a:gd name="connsiteX182" fmla="*/ 312162 w 577154"/>
              <a:gd name="connsiteY182" fmla="*/ 328435 h 586292"/>
              <a:gd name="connsiteX183" fmla="*/ 270386 w 577154"/>
              <a:gd name="connsiteY183" fmla="*/ 328435 h 586292"/>
              <a:gd name="connsiteX184" fmla="*/ 259752 w 577154"/>
              <a:gd name="connsiteY184" fmla="*/ 317812 h 586292"/>
              <a:gd name="connsiteX185" fmla="*/ 270386 w 577154"/>
              <a:gd name="connsiteY185" fmla="*/ 307947 h 586292"/>
              <a:gd name="connsiteX186" fmla="*/ 305326 w 577154"/>
              <a:gd name="connsiteY186" fmla="*/ 307947 h 586292"/>
              <a:gd name="connsiteX187" fmla="*/ 242283 w 577154"/>
              <a:gd name="connsiteY187" fmla="*/ 209301 h 586292"/>
              <a:gd name="connsiteX188" fmla="*/ 238485 w 577154"/>
              <a:gd name="connsiteY188" fmla="*/ 207024 h 586292"/>
              <a:gd name="connsiteX189" fmla="*/ 218736 w 577154"/>
              <a:gd name="connsiteY189" fmla="*/ 207024 h 586292"/>
              <a:gd name="connsiteX190" fmla="*/ 208102 w 577154"/>
              <a:gd name="connsiteY190" fmla="*/ 196401 h 586292"/>
              <a:gd name="connsiteX191" fmla="*/ 218736 w 577154"/>
              <a:gd name="connsiteY191" fmla="*/ 186536 h 586292"/>
              <a:gd name="connsiteX192" fmla="*/ 44805 w 577154"/>
              <a:gd name="connsiteY192" fmla="*/ 172171 h 586292"/>
              <a:gd name="connsiteX193" fmla="*/ 33414 w 577154"/>
              <a:gd name="connsiteY193" fmla="*/ 202510 h 586292"/>
              <a:gd name="connsiteX194" fmla="*/ 73663 w 577154"/>
              <a:gd name="connsiteY194" fmla="*/ 202510 h 586292"/>
              <a:gd name="connsiteX195" fmla="*/ 77460 w 577154"/>
              <a:gd name="connsiteY195" fmla="*/ 188858 h 586292"/>
              <a:gd name="connsiteX196" fmla="*/ 78979 w 577154"/>
              <a:gd name="connsiteY196" fmla="*/ 185065 h 586292"/>
              <a:gd name="connsiteX197" fmla="*/ 83535 w 577154"/>
              <a:gd name="connsiteY197" fmla="*/ 172171 h 586292"/>
              <a:gd name="connsiteX198" fmla="*/ 451103 w 577154"/>
              <a:gd name="connsiteY198" fmla="*/ 136487 h 586292"/>
              <a:gd name="connsiteX199" fmla="*/ 465547 w 577154"/>
              <a:gd name="connsiteY199" fmla="*/ 138009 h 586292"/>
              <a:gd name="connsiteX200" fmla="*/ 477709 w 577154"/>
              <a:gd name="connsiteY200" fmla="*/ 154748 h 586292"/>
              <a:gd name="connsiteX201" fmla="*/ 475429 w 577154"/>
              <a:gd name="connsiteY201" fmla="*/ 168444 h 586292"/>
              <a:gd name="connsiteX202" fmla="*/ 469347 w 577154"/>
              <a:gd name="connsiteY202" fmla="*/ 169966 h 586292"/>
              <a:gd name="connsiteX203" fmla="*/ 460986 w 577154"/>
              <a:gd name="connsiteY203" fmla="*/ 166161 h 586292"/>
              <a:gd name="connsiteX204" fmla="*/ 449583 w 577154"/>
              <a:gd name="connsiteY204" fmla="*/ 150183 h 586292"/>
              <a:gd name="connsiteX205" fmla="*/ 451103 w 577154"/>
              <a:gd name="connsiteY205" fmla="*/ 136487 h 586292"/>
              <a:gd name="connsiteX206" fmla="*/ 185242 w 577154"/>
              <a:gd name="connsiteY206" fmla="*/ 122835 h 586292"/>
              <a:gd name="connsiteX207" fmla="*/ 199674 w 577154"/>
              <a:gd name="connsiteY207" fmla="*/ 122835 h 586292"/>
              <a:gd name="connsiteX208" fmla="*/ 199674 w 577154"/>
              <a:gd name="connsiteY208" fmla="*/ 137266 h 586292"/>
              <a:gd name="connsiteX209" fmla="*/ 186762 w 577154"/>
              <a:gd name="connsiteY209" fmla="*/ 150938 h 586292"/>
              <a:gd name="connsiteX210" fmla="*/ 179166 w 577154"/>
              <a:gd name="connsiteY210" fmla="*/ 154736 h 586292"/>
              <a:gd name="connsiteX211" fmla="*/ 173090 w 577154"/>
              <a:gd name="connsiteY211" fmla="*/ 152457 h 586292"/>
              <a:gd name="connsiteX212" fmla="*/ 171571 w 577154"/>
              <a:gd name="connsiteY212" fmla="*/ 138026 h 586292"/>
              <a:gd name="connsiteX213" fmla="*/ 185242 w 577154"/>
              <a:gd name="connsiteY213" fmla="*/ 122835 h 586292"/>
              <a:gd name="connsiteX214" fmla="*/ 81257 w 577154"/>
              <a:gd name="connsiteY214" fmla="*/ 111494 h 586292"/>
              <a:gd name="connsiteX215" fmla="*/ 54677 w 577154"/>
              <a:gd name="connsiteY215" fmla="*/ 151692 h 586292"/>
              <a:gd name="connsiteX216" fmla="*/ 92648 w 577154"/>
              <a:gd name="connsiteY216" fmla="*/ 151692 h 586292"/>
              <a:gd name="connsiteX217" fmla="*/ 92648 w 577154"/>
              <a:gd name="connsiteY217" fmla="*/ 150934 h 586292"/>
              <a:gd name="connsiteX218" fmla="*/ 94926 w 577154"/>
              <a:gd name="connsiteY218" fmla="*/ 146383 h 586292"/>
              <a:gd name="connsiteX219" fmla="*/ 101761 w 577154"/>
              <a:gd name="connsiteY219" fmla="*/ 135006 h 586292"/>
              <a:gd name="connsiteX220" fmla="*/ 104039 w 577154"/>
              <a:gd name="connsiteY220" fmla="*/ 130455 h 586292"/>
              <a:gd name="connsiteX221" fmla="*/ 113152 w 577154"/>
              <a:gd name="connsiteY221" fmla="*/ 116803 h 586292"/>
              <a:gd name="connsiteX222" fmla="*/ 116190 w 577154"/>
              <a:gd name="connsiteY222" fmla="*/ 111494 h 586292"/>
              <a:gd name="connsiteX223" fmla="*/ 400213 w 577154"/>
              <a:gd name="connsiteY223" fmla="*/ 85002 h 586292"/>
              <a:gd name="connsiteX224" fmla="*/ 418420 w 577154"/>
              <a:gd name="connsiteY224" fmla="*/ 95611 h 586292"/>
              <a:gd name="connsiteX225" fmla="*/ 421455 w 577154"/>
              <a:gd name="connsiteY225" fmla="*/ 109251 h 586292"/>
              <a:gd name="connsiteX226" fmla="*/ 413110 w 577154"/>
              <a:gd name="connsiteY226" fmla="*/ 113798 h 586292"/>
              <a:gd name="connsiteX227" fmla="*/ 407800 w 577154"/>
              <a:gd name="connsiteY227" fmla="*/ 112282 h 586292"/>
              <a:gd name="connsiteX228" fmla="*/ 391110 w 577154"/>
              <a:gd name="connsiteY228" fmla="*/ 103189 h 586292"/>
              <a:gd name="connsiteX229" fmla="*/ 386558 w 577154"/>
              <a:gd name="connsiteY229" fmla="*/ 89549 h 586292"/>
              <a:gd name="connsiteX230" fmla="*/ 400213 w 577154"/>
              <a:gd name="connsiteY230" fmla="*/ 85002 h 586292"/>
              <a:gd name="connsiteX231" fmla="*/ 255897 w 577154"/>
              <a:gd name="connsiteY231" fmla="*/ 76571 h 586292"/>
              <a:gd name="connsiteX232" fmla="*/ 268814 w 577154"/>
              <a:gd name="connsiteY232" fmla="*/ 82644 h 586292"/>
              <a:gd name="connsiteX233" fmla="*/ 262735 w 577154"/>
              <a:gd name="connsiteY233" fmla="*/ 95550 h 586292"/>
              <a:gd name="connsiteX234" fmla="*/ 245259 w 577154"/>
              <a:gd name="connsiteY234" fmla="*/ 103141 h 586292"/>
              <a:gd name="connsiteX235" fmla="*/ 240700 w 577154"/>
              <a:gd name="connsiteY235" fmla="*/ 104660 h 586292"/>
              <a:gd name="connsiteX236" fmla="*/ 231582 w 577154"/>
              <a:gd name="connsiteY236" fmla="*/ 99346 h 586292"/>
              <a:gd name="connsiteX237" fmla="*/ 236141 w 577154"/>
              <a:gd name="connsiteY237" fmla="*/ 85681 h 586292"/>
              <a:gd name="connsiteX238" fmla="*/ 255897 w 577154"/>
              <a:gd name="connsiteY238" fmla="*/ 76571 h 586292"/>
              <a:gd name="connsiteX239" fmla="*/ 318232 w 577154"/>
              <a:gd name="connsiteY239" fmla="*/ 65184 h 586292"/>
              <a:gd name="connsiteX240" fmla="*/ 318990 w 577154"/>
              <a:gd name="connsiteY240" fmla="*/ 65184 h 586292"/>
              <a:gd name="connsiteX241" fmla="*/ 339459 w 577154"/>
              <a:gd name="connsiteY241" fmla="*/ 66705 h 586292"/>
              <a:gd name="connsiteX242" fmla="*/ 348556 w 577154"/>
              <a:gd name="connsiteY242" fmla="*/ 78111 h 586292"/>
              <a:gd name="connsiteX243" fmla="*/ 337943 w 577154"/>
              <a:gd name="connsiteY243" fmla="*/ 87237 h 586292"/>
              <a:gd name="connsiteX244" fmla="*/ 337184 w 577154"/>
              <a:gd name="connsiteY244" fmla="*/ 86476 h 586292"/>
              <a:gd name="connsiteX245" fmla="*/ 318990 w 577154"/>
              <a:gd name="connsiteY245" fmla="*/ 85716 h 586292"/>
              <a:gd name="connsiteX246" fmla="*/ 308376 w 577154"/>
              <a:gd name="connsiteY246" fmla="*/ 75830 h 586292"/>
              <a:gd name="connsiteX247" fmla="*/ 318232 w 577154"/>
              <a:gd name="connsiteY247" fmla="*/ 65184 h 586292"/>
              <a:gd name="connsiteX248" fmla="*/ 133656 w 577154"/>
              <a:gd name="connsiteY248" fmla="*/ 60677 h 586292"/>
              <a:gd name="connsiteX249" fmla="*/ 98723 w 577154"/>
              <a:gd name="connsiteY249" fmla="*/ 91015 h 586292"/>
              <a:gd name="connsiteX250" fmla="*/ 132138 w 577154"/>
              <a:gd name="connsiteY250" fmla="*/ 91015 h 586292"/>
              <a:gd name="connsiteX251" fmla="*/ 136694 w 577154"/>
              <a:gd name="connsiteY251" fmla="*/ 85706 h 586292"/>
              <a:gd name="connsiteX252" fmla="*/ 142010 w 577154"/>
              <a:gd name="connsiteY252" fmla="*/ 79638 h 586292"/>
              <a:gd name="connsiteX253" fmla="*/ 148085 w 577154"/>
              <a:gd name="connsiteY253" fmla="*/ 73571 h 586292"/>
              <a:gd name="connsiteX254" fmla="*/ 154161 w 577154"/>
              <a:gd name="connsiteY254" fmla="*/ 67503 h 586292"/>
              <a:gd name="connsiteX255" fmla="*/ 161755 w 577154"/>
              <a:gd name="connsiteY255" fmla="*/ 60677 h 586292"/>
              <a:gd name="connsiteX256" fmla="*/ 214914 w 577154"/>
              <a:gd name="connsiteY256" fmla="*/ 25029 h 586292"/>
              <a:gd name="connsiteX257" fmla="*/ 168589 w 577154"/>
              <a:gd name="connsiteY257" fmla="*/ 40198 h 586292"/>
              <a:gd name="connsiteX258" fmla="*/ 188334 w 577154"/>
              <a:gd name="connsiteY258" fmla="*/ 40198 h 586292"/>
              <a:gd name="connsiteX259" fmla="*/ 196688 w 577154"/>
              <a:gd name="connsiteY259" fmla="*/ 34889 h 586292"/>
              <a:gd name="connsiteX260" fmla="*/ 202004 w 577154"/>
              <a:gd name="connsiteY260" fmla="*/ 31855 h 586292"/>
              <a:gd name="connsiteX261" fmla="*/ 211877 w 577154"/>
              <a:gd name="connsiteY261" fmla="*/ 26546 h 586292"/>
              <a:gd name="connsiteX262" fmla="*/ 214914 w 577154"/>
              <a:gd name="connsiteY262" fmla="*/ 25029 h 586292"/>
              <a:gd name="connsiteX263" fmla="*/ 318954 w 577154"/>
              <a:gd name="connsiteY263" fmla="*/ 20478 h 586292"/>
              <a:gd name="connsiteX264" fmla="*/ 294653 w 577154"/>
              <a:gd name="connsiteY264" fmla="*/ 21237 h 586292"/>
              <a:gd name="connsiteX265" fmla="*/ 290855 w 577154"/>
              <a:gd name="connsiteY265" fmla="*/ 21995 h 586292"/>
              <a:gd name="connsiteX266" fmla="*/ 289337 w 577154"/>
              <a:gd name="connsiteY266" fmla="*/ 22754 h 586292"/>
              <a:gd name="connsiteX267" fmla="*/ 278705 w 577154"/>
              <a:gd name="connsiteY267" fmla="*/ 24271 h 586292"/>
              <a:gd name="connsiteX268" fmla="*/ 277945 w 577154"/>
              <a:gd name="connsiteY268" fmla="*/ 24271 h 586292"/>
              <a:gd name="connsiteX269" fmla="*/ 268073 w 577154"/>
              <a:gd name="connsiteY269" fmla="*/ 26546 h 586292"/>
              <a:gd name="connsiteX270" fmla="*/ 266554 w 577154"/>
              <a:gd name="connsiteY270" fmla="*/ 26546 h 586292"/>
              <a:gd name="connsiteX271" fmla="*/ 257441 w 577154"/>
              <a:gd name="connsiteY271" fmla="*/ 29580 h 586292"/>
              <a:gd name="connsiteX272" fmla="*/ 254404 w 577154"/>
              <a:gd name="connsiteY272" fmla="*/ 30338 h 586292"/>
              <a:gd name="connsiteX273" fmla="*/ 246810 w 577154"/>
              <a:gd name="connsiteY273" fmla="*/ 32614 h 586292"/>
              <a:gd name="connsiteX274" fmla="*/ 240734 w 577154"/>
              <a:gd name="connsiteY274" fmla="*/ 35648 h 586292"/>
              <a:gd name="connsiteX275" fmla="*/ 236937 w 577154"/>
              <a:gd name="connsiteY275" fmla="*/ 37164 h 586292"/>
              <a:gd name="connsiteX276" fmla="*/ 109355 w 577154"/>
              <a:gd name="connsiteY276" fmla="*/ 163069 h 586292"/>
              <a:gd name="connsiteX277" fmla="*/ 109355 w 577154"/>
              <a:gd name="connsiteY277" fmla="*/ 164586 h 586292"/>
              <a:gd name="connsiteX278" fmla="*/ 104799 w 577154"/>
              <a:gd name="connsiteY278" fmla="*/ 174446 h 586292"/>
              <a:gd name="connsiteX279" fmla="*/ 103280 w 577154"/>
              <a:gd name="connsiteY279" fmla="*/ 178239 h 586292"/>
              <a:gd name="connsiteX280" fmla="*/ 100242 w 577154"/>
              <a:gd name="connsiteY280" fmla="*/ 185823 h 586292"/>
              <a:gd name="connsiteX281" fmla="*/ 97964 w 577154"/>
              <a:gd name="connsiteY281" fmla="*/ 190374 h 586292"/>
              <a:gd name="connsiteX282" fmla="*/ 95686 w 577154"/>
              <a:gd name="connsiteY282" fmla="*/ 197201 h 586292"/>
              <a:gd name="connsiteX283" fmla="*/ 94167 w 577154"/>
              <a:gd name="connsiteY283" fmla="*/ 203268 h 586292"/>
              <a:gd name="connsiteX284" fmla="*/ 92648 w 577154"/>
              <a:gd name="connsiteY284" fmla="*/ 209336 h 586292"/>
              <a:gd name="connsiteX285" fmla="*/ 90370 w 577154"/>
              <a:gd name="connsiteY285" fmla="*/ 215404 h 586292"/>
              <a:gd name="connsiteX286" fmla="*/ 88851 w 577154"/>
              <a:gd name="connsiteY286" fmla="*/ 221471 h 586292"/>
              <a:gd name="connsiteX287" fmla="*/ 87332 w 577154"/>
              <a:gd name="connsiteY287" fmla="*/ 227539 h 586292"/>
              <a:gd name="connsiteX288" fmla="*/ 86573 w 577154"/>
              <a:gd name="connsiteY288" fmla="*/ 234365 h 586292"/>
              <a:gd name="connsiteX289" fmla="*/ 85054 w 577154"/>
              <a:gd name="connsiteY289" fmla="*/ 240433 h 586292"/>
              <a:gd name="connsiteX290" fmla="*/ 84295 w 577154"/>
              <a:gd name="connsiteY290" fmla="*/ 247259 h 586292"/>
              <a:gd name="connsiteX291" fmla="*/ 83535 w 577154"/>
              <a:gd name="connsiteY291" fmla="*/ 253327 h 586292"/>
              <a:gd name="connsiteX292" fmla="*/ 82776 w 577154"/>
              <a:gd name="connsiteY292" fmla="*/ 260912 h 586292"/>
              <a:gd name="connsiteX293" fmla="*/ 82016 w 577154"/>
              <a:gd name="connsiteY293" fmla="*/ 266221 h 586292"/>
              <a:gd name="connsiteX294" fmla="*/ 81257 w 577154"/>
              <a:gd name="connsiteY294" fmla="*/ 275322 h 586292"/>
              <a:gd name="connsiteX295" fmla="*/ 81257 w 577154"/>
              <a:gd name="connsiteY295" fmla="*/ 279873 h 586292"/>
              <a:gd name="connsiteX296" fmla="*/ 80498 w 577154"/>
              <a:gd name="connsiteY296" fmla="*/ 293525 h 586292"/>
              <a:gd name="connsiteX297" fmla="*/ 81257 w 577154"/>
              <a:gd name="connsiteY297" fmla="*/ 306419 h 586292"/>
              <a:gd name="connsiteX298" fmla="*/ 81257 w 577154"/>
              <a:gd name="connsiteY298" fmla="*/ 311729 h 586292"/>
              <a:gd name="connsiteX299" fmla="*/ 82016 w 577154"/>
              <a:gd name="connsiteY299" fmla="*/ 320072 h 586292"/>
              <a:gd name="connsiteX300" fmla="*/ 82776 w 577154"/>
              <a:gd name="connsiteY300" fmla="*/ 325381 h 586292"/>
              <a:gd name="connsiteX301" fmla="*/ 83535 w 577154"/>
              <a:gd name="connsiteY301" fmla="*/ 332966 h 586292"/>
              <a:gd name="connsiteX302" fmla="*/ 84295 w 577154"/>
              <a:gd name="connsiteY302" fmla="*/ 339033 h 586292"/>
              <a:gd name="connsiteX303" fmla="*/ 85054 w 577154"/>
              <a:gd name="connsiteY303" fmla="*/ 345859 h 586292"/>
              <a:gd name="connsiteX304" fmla="*/ 86573 w 577154"/>
              <a:gd name="connsiteY304" fmla="*/ 351927 h 586292"/>
              <a:gd name="connsiteX305" fmla="*/ 87332 w 577154"/>
              <a:gd name="connsiteY305" fmla="*/ 358753 h 586292"/>
              <a:gd name="connsiteX306" fmla="*/ 88851 w 577154"/>
              <a:gd name="connsiteY306" fmla="*/ 364821 h 586292"/>
              <a:gd name="connsiteX307" fmla="*/ 90370 w 577154"/>
              <a:gd name="connsiteY307" fmla="*/ 370889 h 586292"/>
              <a:gd name="connsiteX308" fmla="*/ 91889 w 577154"/>
              <a:gd name="connsiteY308" fmla="*/ 376956 h 586292"/>
              <a:gd name="connsiteX309" fmla="*/ 94167 w 577154"/>
              <a:gd name="connsiteY309" fmla="*/ 383783 h 586292"/>
              <a:gd name="connsiteX310" fmla="*/ 95686 w 577154"/>
              <a:gd name="connsiteY310" fmla="*/ 389092 h 586292"/>
              <a:gd name="connsiteX311" fmla="*/ 97964 w 577154"/>
              <a:gd name="connsiteY311" fmla="*/ 395918 h 586292"/>
              <a:gd name="connsiteX312" fmla="*/ 100242 w 577154"/>
              <a:gd name="connsiteY312" fmla="*/ 401227 h 586292"/>
              <a:gd name="connsiteX313" fmla="*/ 103280 w 577154"/>
              <a:gd name="connsiteY313" fmla="*/ 408812 h 586292"/>
              <a:gd name="connsiteX314" fmla="*/ 104799 w 577154"/>
              <a:gd name="connsiteY314" fmla="*/ 412604 h 586292"/>
              <a:gd name="connsiteX315" fmla="*/ 108596 w 577154"/>
              <a:gd name="connsiteY315" fmla="*/ 422464 h 586292"/>
              <a:gd name="connsiteX316" fmla="*/ 109355 w 577154"/>
              <a:gd name="connsiteY316" fmla="*/ 423223 h 586292"/>
              <a:gd name="connsiteX317" fmla="*/ 236937 w 577154"/>
              <a:gd name="connsiteY317" fmla="*/ 549886 h 586292"/>
              <a:gd name="connsiteX318" fmla="*/ 240734 w 577154"/>
              <a:gd name="connsiteY318" fmla="*/ 551403 h 586292"/>
              <a:gd name="connsiteX319" fmla="*/ 246810 w 577154"/>
              <a:gd name="connsiteY319" fmla="*/ 553678 h 586292"/>
              <a:gd name="connsiteX320" fmla="*/ 254404 w 577154"/>
              <a:gd name="connsiteY320" fmla="*/ 555954 h 586292"/>
              <a:gd name="connsiteX321" fmla="*/ 257441 w 577154"/>
              <a:gd name="connsiteY321" fmla="*/ 557471 h 586292"/>
              <a:gd name="connsiteX322" fmla="*/ 266554 w 577154"/>
              <a:gd name="connsiteY322" fmla="*/ 559746 h 586292"/>
              <a:gd name="connsiteX323" fmla="*/ 268073 w 577154"/>
              <a:gd name="connsiteY323" fmla="*/ 559746 h 586292"/>
              <a:gd name="connsiteX324" fmla="*/ 277945 w 577154"/>
              <a:gd name="connsiteY324" fmla="*/ 562021 h 586292"/>
              <a:gd name="connsiteX325" fmla="*/ 278705 w 577154"/>
              <a:gd name="connsiteY325" fmla="*/ 562780 h 586292"/>
              <a:gd name="connsiteX326" fmla="*/ 289337 w 577154"/>
              <a:gd name="connsiteY326" fmla="*/ 564297 h 586292"/>
              <a:gd name="connsiteX327" fmla="*/ 290855 w 577154"/>
              <a:gd name="connsiteY327" fmla="*/ 564297 h 586292"/>
              <a:gd name="connsiteX328" fmla="*/ 294653 w 577154"/>
              <a:gd name="connsiteY328" fmla="*/ 565055 h 586292"/>
              <a:gd name="connsiteX329" fmla="*/ 318954 w 577154"/>
              <a:gd name="connsiteY329" fmla="*/ 566572 h 586292"/>
              <a:gd name="connsiteX330" fmla="*/ 556650 w 577154"/>
              <a:gd name="connsiteY330" fmla="*/ 293525 h 586292"/>
              <a:gd name="connsiteX331" fmla="*/ 318954 w 577154"/>
              <a:gd name="connsiteY331" fmla="*/ 20478 h 586292"/>
              <a:gd name="connsiteX332" fmla="*/ 258201 w 577154"/>
              <a:gd name="connsiteY332" fmla="*/ 0 h 586292"/>
              <a:gd name="connsiteX333" fmla="*/ 287818 w 577154"/>
              <a:gd name="connsiteY333" fmla="*/ 2275 h 586292"/>
              <a:gd name="connsiteX334" fmla="*/ 318954 w 577154"/>
              <a:gd name="connsiteY334" fmla="*/ 0 h 586292"/>
              <a:gd name="connsiteX335" fmla="*/ 577154 w 577154"/>
              <a:gd name="connsiteY335" fmla="*/ 293525 h 586292"/>
              <a:gd name="connsiteX336" fmla="*/ 318954 w 577154"/>
              <a:gd name="connsiteY336" fmla="*/ 586292 h 586292"/>
              <a:gd name="connsiteX337" fmla="*/ 287818 w 577154"/>
              <a:gd name="connsiteY337" fmla="*/ 584775 h 586292"/>
              <a:gd name="connsiteX338" fmla="*/ 258201 w 577154"/>
              <a:gd name="connsiteY338" fmla="*/ 586292 h 586292"/>
              <a:gd name="connsiteX339" fmla="*/ 110874 w 577154"/>
              <a:gd name="connsiteY339" fmla="*/ 533958 h 586292"/>
              <a:gd name="connsiteX340" fmla="*/ 108596 w 577154"/>
              <a:gd name="connsiteY340" fmla="*/ 532441 h 586292"/>
              <a:gd name="connsiteX341" fmla="*/ 60753 w 577154"/>
              <a:gd name="connsiteY341" fmla="*/ 482383 h 586292"/>
              <a:gd name="connsiteX342" fmla="*/ 59993 w 577154"/>
              <a:gd name="connsiteY342" fmla="*/ 480866 h 586292"/>
              <a:gd name="connsiteX343" fmla="*/ 25060 w 577154"/>
              <a:gd name="connsiteY343" fmla="*/ 419430 h 586292"/>
              <a:gd name="connsiteX344" fmla="*/ 24301 w 577154"/>
              <a:gd name="connsiteY344" fmla="*/ 417913 h 586292"/>
              <a:gd name="connsiteX345" fmla="*/ 0 w 577154"/>
              <a:gd name="connsiteY345" fmla="*/ 293525 h 586292"/>
              <a:gd name="connsiteX346" fmla="*/ 9872 w 577154"/>
              <a:gd name="connsiteY346" fmla="*/ 211611 h 586292"/>
              <a:gd name="connsiteX347" fmla="*/ 10632 w 577154"/>
              <a:gd name="connsiteY347" fmla="*/ 207819 h 586292"/>
              <a:gd name="connsiteX348" fmla="*/ 28857 w 577154"/>
              <a:gd name="connsiteY348" fmla="*/ 158519 h 586292"/>
              <a:gd name="connsiteX349" fmla="*/ 29617 w 577154"/>
              <a:gd name="connsiteY349" fmla="*/ 157002 h 586292"/>
              <a:gd name="connsiteX350" fmla="*/ 67588 w 577154"/>
              <a:gd name="connsiteY350" fmla="*/ 94808 h 586292"/>
              <a:gd name="connsiteX351" fmla="*/ 69106 w 577154"/>
              <a:gd name="connsiteY351" fmla="*/ 94049 h 586292"/>
              <a:gd name="connsiteX352" fmla="*/ 123025 w 577154"/>
              <a:gd name="connsiteY352" fmla="*/ 43232 h 586292"/>
              <a:gd name="connsiteX353" fmla="*/ 258201 w 577154"/>
              <a:gd name="connsiteY353" fmla="*/ 0 h 58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</a:cxnLst>
            <a:rect l="l" t="t" r="r" b="b"/>
            <a:pathLst>
              <a:path w="577154" h="586292">
                <a:moveTo>
                  <a:pt x="149604" y="536234"/>
                </a:moveTo>
                <a:cubicBezTo>
                  <a:pt x="170108" y="548369"/>
                  <a:pt x="191372" y="556712"/>
                  <a:pt x="214914" y="562021"/>
                </a:cubicBezTo>
                <a:cubicBezTo>
                  <a:pt x="214155" y="561263"/>
                  <a:pt x="212636" y="560504"/>
                  <a:pt x="211877" y="559746"/>
                </a:cubicBezTo>
                <a:cubicBezTo>
                  <a:pt x="208079" y="558229"/>
                  <a:pt x="205041" y="556712"/>
                  <a:pt x="202004" y="554437"/>
                </a:cubicBezTo>
                <a:cubicBezTo>
                  <a:pt x="199725" y="553678"/>
                  <a:pt x="198207" y="552920"/>
                  <a:pt x="196688" y="551403"/>
                </a:cubicBezTo>
                <a:cubicBezTo>
                  <a:pt x="192131" y="549128"/>
                  <a:pt x="188334" y="546094"/>
                  <a:pt x="184537" y="543818"/>
                </a:cubicBezTo>
                <a:cubicBezTo>
                  <a:pt x="182259" y="542301"/>
                  <a:pt x="179981" y="540784"/>
                  <a:pt x="177702" y="538509"/>
                </a:cubicBezTo>
                <a:cubicBezTo>
                  <a:pt x="176184" y="537751"/>
                  <a:pt x="175424" y="536992"/>
                  <a:pt x="173905" y="536234"/>
                </a:cubicBezTo>
                <a:close/>
                <a:moveTo>
                  <a:pt x="299943" y="499816"/>
                </a:moveTo>
                <a:cubicBezTo>
                  <a:pt x="306021" y="500576"/>
                  <a:pt x="312100" y="500576"/>
                  <a:pt x="318939" y="500576"/>
                </a:cubicBezTo>
                <a:cubicBezTo>
                  <a:pt x="324257" y="500576"/>
                  <a:pt x="329576" y="505139"/>
                  <a:pt x="329576" y="511222"/>
                </a:cubicBezTo>
                <a:cubicBezTo>
                  <a:pt x="329576" y="516546"/>
                  <a:pt x="325017" y="521108"/>
                  <a:pt x="319698" y="521108"/>
                </a:cubicBezTo>
                <a:lnTo>
                  <a:pt x="318939" y="521108"/>
                </a:lnTo>
                <a:cubicBezTo>
                  <a:pt x="311340" y="521108"/>
                  <a:pt x="304502" y="520348"/>
                  <a:pt x="297663" y="519587"/>
                </a:cubicBezTo>
                <a:cubicBezTo>
                  <a:pt x="291584" y="518827"/>
                  <a:pt x="287785" y="514264"/>
                  <a:pt x="288545" y="508941"/>
                </a:cubicBezTo>
                <a:cubicBezTo>
                  <a:pt x="289305" y="502857"/>
                  <a:pt x="293864" y="499055"/>
                  <a:pt x="299943" y="499816"/>
                </a:cubicBezTo>
                <a:close/>
                <a:moveTo>
                  <a:pt x="88851" y="485417"/>
                </a:moveTo>
                <a:cubicBezTo>
                  <a:pt x="98723" y="496794"/>
                  <a:pt x="109355" y="506654"/>
                  <a:pt x="119987" y="515755"/>
                </a:cubicBezTo>
                <a:lnTo>
                  <a:pt x="150364" y="515755"/>
                </a:lnTo>
                <a:cubicBezTo>
                  <a:pt x="149604" y="514997"/>
                  <a:pt x="148845" y="514238"/>
                  <a:pt x="148085" y="513480"/>
                </a:cubicBezTo>
                <a:cubicBezTo>
                  <a:pt x="146566" y="511204"/>
                  <a:pt x="144288" y="508929"/>
                  <a:pt x="142010" y="507412"/>
                </a:cubicBezTo>
                <a:cubicBezTo>
                  <a:pt x="140491" y="505137"/>
                  <a:pt x="138213" y="502861"/>
                  <a:pt x="136694" y="501344"/>
                </a:cubicBezTo>
                <a:cubicBezTo>
                  <a:pt x="133656" y="497552"/>
                  <a:pt x="130619" y="493760"/>
                  <a:pt x="127581" y="489967"/>
                </a:cubicBezTo>
                <a:cubicBezTo>
                  <a:pt x="126062" y="488450"/>
                  <a:pt x="125303" y="486934"/>
                  <a:pt x="123784" y="485417"/>
                </a:cubicBezTo>
                <a:close/>
                <a:moveTo>
                  <a:pt x="399912" y="482256"/>
                </a:moveTo>
                <a:cubicBezTo>
                  <a:pt x="402382" y="483014"/>
                  <a:pt x="404471" y="484721"/>
                  <a:pt x="405611" y="486996"/>
                </a:cubicBezTo>
                <a:cubicBezTo>
                  <a:pt x="408650" y="492305"/>
                  <a:pt x="406371" y="498373"/>
                  <a:pt x="401812" y="500648"/>
                </a:cubicBezTo>
                <a:cubicBezTo>
                  <a:pt x="394973" y="504441"/>
                  <a:pt x="388895" y="506716"/>
                  <a:pt x="382056" y="509750"/>
                </a:cubicBezTo>
                <a:cubicBezTo>
                  <a:pt x="380536" y="509750"/>
                  <a:pt x="379776" y="510508"/>
                  <a:pt x="378257" y="510508"/>
                </a:cubicBezTo>
                <a:cubicBezTo>
                  <a:pt x="374458" y="510508"/>
                  <a:pt x="370658" y="507474"/>
                  <a:pt x="369139" y="503682"/>
                </a:cubicBezTo>
                <a:cubicBezTo>
                  <a:pt x="366859" y="498373"/>
                  <a:pt x="369899" y="492305"/>
                  <a:pt x="375217" y="490789"/>
                </a:cubicBezTo>
                <a:cubicBezTo>
                  <a:pt x="380536" y="488513"/>
                  <a:pt x="386615" y="486238"/>
                  <a:pt x="391934" y="483204"/>
                </a:cubicBezTo>
                <a:cubicBezTo>
                  <a:pt x="394593" y="481687"/>
                  <a:pt x="397443" y="481498"/>
                  <a:pt x="399912" y="482256"/>
                </a:cubicBezTo>
                <a:close/>
                <a:moveTo>
                  <a:pt x="229351" y="474063"/>
                </a:moveTo>
                <a:cubicBezTo>
                  <a:pt x="234677" y="477094"/>
                  <a:pt x="240764" y="480126"/>
                  <a:pt x="246091" y="483157"/>
                </a:cubicBezTo>
                <a:cubicBezTo>
                  <a:pt x="250656" y="486188"/>
                  <a:pt x="252939" y="492250"/>
                  <a:pt x="250656" y="496797"/>
                </a:cubicBezTo>
                <a:cubicBezTo>
                  <a:pt x="248374" y="500586"/>
                  <a:pt x="245330" y="502101"/>
                  <a:pt x="241525" y="502101"/>
                </a:cubicBezTo>
                <a:cubicBezTo>
                  <a:pt x="240004" y="502101"/>
                  <a:pt x="238482" y="502101"/>
                  <a:pt x="236960" y="501343"/>
                </a:cubicBezTo>
                <a:cubicBezTo>
                  <a:pt x="230872" y="498312"/>
                  <a:pt x="224024" y="494523"/>
                  <a:pt x="218698" y="490735"/>
                </a:cubicBezTo>
                <a:cubicBezTo>
                  <a:pt x="214132" y="487703"/>
                  <a:pt x="212610" y="481641"/>
                  <a:pt x="215654" y="477094"/>
                </a:cubicBezTo>
                <a:cubicBezTo>
                  <a:pt x="218698" y="471790"/>
                  <a:pt x="224785" y="471032"/>
                  <a:pt x="229351" y="474063"/>
                </a:cubicBezTo>
                <a:close/>
                <a:moveTo>
                  <a:pt x="464745" y="433889"/>
                </a:moveTo>
                <a:cubicBezTo>
                  <a:pt x="469298" y="436925"/>
                  <a:pt x="470057" y="443755"/>
                  <a:pt x="466262" y="447550"/>
                </a:cubicBezTo>
                <a:cubicBezTo>
                  <a:pt x="461709" y="453622"/>
                  <a:pt x="457155" y="458935"/>
                  <a:pt x="451842" y="463488"/>
                </a:cubicBezTo>
                <a:cubicBezTo>
                  <a:pt x="450324" y="465765"/>
                  <a:pt x="447288" y="466524"/>
                  <a:pt x="445012" y="466524"/>
                </a:cubicBezTo>
                <a:cubicBezTo>
                  <a:pt x="442735" y="466524"/>
                  <a:pt x="439699" y="465765"/>
                  <a:pt x="438181" y="463488"/>
                </a:cubicBezTo>
                <a:cubicBezTo>
                  <a:pt x="433627" y="459694"/>
                  <a:pt x="433627" y="453622"/>
                  <a:pt x="438181" y="449068"/>
                </a:cubicBezTo>
                <a:cubicBezTo>
                  <a:pt x="441976" y="444514"/>
                  <a:pt x="446530" y="439961"/>
                  <a:pt x="450324" y="435407"/>
                </a:cubicBezTo>
                <a:cubicBezTo>
                  <a:pt x="454119" y="430853"/>
                  <a:pt x="460191" y="430094"/>
                  <a:pt x="464745" y="433889"/>
                </a:cubicBezTo>
                <a:close/>
                <a:moveTo>
                  <a:pt x="49362" y="424740"/>
                </a:moveTo>
                <a:cubicBezTo>
                  <a:pt x="56196" y="439150"/>
                  <a:pt x="64550" y="452803"/>
                  <a:pt x="73663" y="464938"/>
                </a:cubicBezTo>
                <a:lnTo>
                  <a:pt x="109355" y="464938"/>
                </a:lnTo>
                <a:cubicBezTo>
                  <a:pt x="107836" y="461904"/>
                  <a:pt x="106318" y="459629"/>
                  <a:pt x="104039" y="456595"/>
                </a:cubicBezTo>
                <a:cubicBezTo>
                  <a:pt x="103280" y="455078"/>
                  <a:pt x="102521" y="453561"/>
                  <a:pt x="101761" y="452044"/>
                </a:cubicBezTo>
                <a:cubicBezTo>
                  <a:pt x="99483" y="448252"/>
                  <a:pt x="97205" y="443701"/>
                  <a:pt x="94926" y="439909"/>
                </a:cubicBezTo>
                <a:cubicBezTo>
                  <a:pt x="94167" y="438392"/>
                  <a:pt x="93408" y="436875"/>
                  <a:pt x="92648" y="435358"/>
                </a:cubicBezTo>
                <a:cubicBezTo>
                  <a:pt x="91129" y="431566"/>
                  <a:pt x="89611" y="428532"/>
                  <a:pt x="88092" y="424740"/>
                </a:cubicBezTo>
                <a:close/>
                <a:moveTo>
                  <a:pt x="161771" y="417898"/>
                </a:moveTo>
                <a:cubicBezTo>
                  <a:pt x="166316" y="414864"/>
                  <a:pt x="173134" y="415623"/>
                  <a:pt x="176164" y="420173"/>
                </a:cubicBezTo>
                <a:cubicBezTo>
                  <a:pt x="179194" y="425482"/>
                  <a:pt x="183739" y="430790"/>
                  <a:pt x="187527" y="435341"/>
                </a:cubicBezTo>
                <a:cubicBezTo>
                  <a:pt x="190557" y="439891"/>
                  <a:pt x="190557" y="446717"/>
                  <a:pt x="186012" y="449750"/>
                </a:cubicBezTo>
                <a:cubicBezTo>
                  <a:pt x="183739" y="451267"/>
                  <a:pt x="181466" y="452025"/>
                  <a:pt x="179194" y="452025"/>
                </a:cubicBezTo>
                <a:cubicBezTo>
                  <a:pt x="176921" y="452025"/>
                  <a:pt x="173891" y="451267"/>
                  <a:pt x="171619" y="448233"/>
                </a:cubicBezTo>
                <a:cubicBezTo>
                  <a:pt x="167074" y="442925"/>
                  <a:pt x="163286" y="437616"/>
                  <a:pt x="159498" y="431549"/>
                </a:cubicBezTo>
                <a:cubicBezTo>
                  <a:pt x="155711" y="426998"/>
                  <a:pt x="157226" y="420931"/>
                  <a:pt x="161771" y="417898"/>
                </a:cubicBezTo>
                <a:close/>
                <a:moveTo>
                  <a:pt x="31136" y="373923"/>
                </a:moveTo>
                <a:cubicBezTo>
                  <a:pt x="33414" y="384541"/>
                  <a:pt x="37211" y="394401"/>
                  <a:pt x="41008" y="404261"/>
                </a:cubicBezTo>
                <a:lnTo>
                  <a:pt x="79738" y="404261"/>
                </a:lnTo>
                <a:cubicBezTo>
                  <a:pt x="79738" y="403503"/>
                  <a:pt x="78979" y="401986"/>
                  <a:pt x="78979" y="401227"/>
                </a:cubicBezTo>
                <a:cubicBezTo>
                  <a:pt x="78219" y="399710"/>
                  <a:pt x="77460" y="398952"/>
                  <a:pt x="77460" y="397435"/>
                </a:cubicBezTo>
                <a:cubicBezTo>
                  <a:pt x="75182" y="391367"/>
                  <a:pt x="73663" y="385300"/>
                  <a:pt x="72144" y="379232"/>
                </a:cubicBezTo>
                <a:cubicBezTo>
                  <a:pt x="71385" y="378473"/>
                  <a:pt x="71385" y="378473"/>
                  <a:pt x="71385" y="377715"/>
                </a:cubicBezTo>
                <a:cubicBezTo>
                  <a:pt x="71385" y="376956"/>
                  <a:pt x="70625" y="375439"/>
                  <a:pt x="70625" y="373923"/>
                </a:cubicBezTo>
                <a:close/>
                <a:moveTo>
                  <a:pt x="499728" y="361797"/>
                </a:moveTo>
                <a:cubicBezTo>
                  <a:pt x="505037" y="363315"/>
                  <a:pt x="508071" y="369384"/>
                  <a:pt x="506554" y="374694"/>
                </a:cubicBezTo>
                <a:cubicBezTo>
                  <a:pt x="504279" y="381522"/>
                  <a:pt x="501245" y="387591"/>
                  <a:pt x="498970" y="394418"/>
                </a:cubicBezTo>
                <a:cubicBezTo>
                  <a:pt x="497453" y="398211"/>
                  <a:pt x="493661" y="400487"/>
                  <a:pt x="489868" y="400487"/>
                </a:cubicBezTo>
                <a:cubicBezTo>
                  <a:pt x="488352" y="400487"/>
                  <a:pt x="486835" y="399729"/>
                  <a:pt x="485318" y="399729"/>
                </a:cubicBezTo>
                <a:cubicBezTo>
                  <a:pt x="480767" y="397453"/>
                  <a:pt x="477733" y="391384"/>
                  <a:pt x="480009" y="386073"/>
                </a:cubicBezTo>
                <a:cubicBezTo>
                  <a:pt x="483042" y="380004"/>
                  <a:pt x="485318" y="373935"/>
                  <a:pt x="486835" y="367866"/>
                </a:cubicBezTo>
                <a:cubicBezTo>
                  <a:pt x="489110" y="362556"/>
                  <a:pt x="494419" y="360280"/>
                  <a:pt x="499728" y="361797"/>
                </a:cubicBezTo>
                <a:close/>
                <a:moveTo>
                  <a:pt x="132907" y="343643"/>
                </a:moveTo>
                <a:cubicBezTo>
                  <a:pt x="138227" y="342126"/>
                  <a:pt x="143546" y="345161"/>
                  <a:pt x="145066" y="350471"/>
                </a:cubicBezTo>
                <a:cubicBezTo>
                  <a:pt x="146586" y="356540"/>
                  <a:pt x="148865" y="363368"/>
                  <a:pt x="150385" y="368678"/>
                </a:cubicBezTo>
                <a:cubicBezTo>
                  <a:pt x="152665" y="373988"/>
                  <a:pt x="149625" y="380057"/>
                  <a:pt x="144306" y="381575"/>
                </a:cubicBezTo>
                <a:cubicBezTo>
                  <a:pt x="142786" y="382333"/>
                  <a:pt x="142026" y="382333"/>
                  <a:pt x="141266" y="382333"/>
                </a:cubicBezTo>
                <a:cubicBezTo>
                  <a:pt x="136707" y="382333"/>
                  <a:pt x="132907" y="380057"/>
                  <a:pt x="131388" y="375506"/>
                </a:cubicBezTo>
                <a:cubicBezTo>
                  <a:pt x="129108" y="368678"/>
                  <a:pt x="126828" y="362609"/>
                  <a:pt x="125309" y="355781"/>
                </a:cubicBezTo>
                <a:cubicBezTo>
                  <a:pt x="123789" y="350471"/>
                  <a:pt x="127588" y="344402"/>
                  <a:pt x="132907" y="343643"/>
                </a:cubicBezTo>
                <a:close/>
                <a:moveTo>
                  <a:pt x="21263" y="323864"/>
                </a:moveTo>
                <a:cubicBezTo>
                  <a:pt x="22782" y="333724"/>
                  <a:pt x="24301" y="344342"/>
                  <a:pt x="25820" y="354203"/>
                </a:cubicBezTo>
                <a:lnTo>
                  <a:pt x="66069" y="354203"/>
                </a:lnTo>
                <a:cubicBezTo>
                  <a:pt x="65309" y="348135"/>
                  <a:pt x="63790" y="342826"/>
                  <a:pt x="63031" y="337516"/>
                </a:cubicBezTo>
                <a:cubicBezTo>
                  <a:pt x="63031" y="336758"/>
                  <a:pt x="63031" y="336758"/>
                  <a:pt x="63031" y="335999"/>
                </a:cubicBezTo>
                <a:cubicBezTo>
                  <a:pt x="63031" y="332207"/>
                  <a:pt x="62272" y="327656"/>
                  <a:pt x="61512" y="323864"/>
                </a:cubicBezTo>
                <a:close/>
                <a:moveTo>
                  <a:pt x="509625" y="282911"/>
                </a:moveTo>
                <a:cubicBezTo>
                  <a:pt x="514955" y="282911"/>
                  <a:pt x="519524" y="286704"/>
                  <a:pt x="519524" y="292773"/>
                </a:cubicBezTo>
                <a:lnTo>
                  <a:pt x="519524" y="293532"/>
                </a:lnTo>
                <a:cubicBezTo>
                  <a:pt x="519524" y="300360"/>
                  <a:pt x="519524" y="307187"/>
                  <a:pt x="518763" y="313256"/>
                </a:cubicBezTo>
                <a:cubicBezTo>
                  <a:pt x="518763" y="318567"/>
                  <a:pt x="514194" y="323118"/>
                  <a:pt x="508863" y="323118"/>
                </a:cubicBezTo>
                <a:cubicBezTo>
                  <a:pt x="508102" y="323118"/>
                  <a:pt x="508102" y="323118"/>
                  <a:pt x="508102" y="322360"/>
                </a:cubicBezTo>
                <a:cubicBezTo>
                  <a:pt x="502010" y="322360"/>
                  <a:pt x="498202" y="317808"/>
                  <a:pt x="498964" y="311739"/>
                </a:cubicBezTo>
                <a:cubicBezTo>
                  <a:pt x="498964" y="305670"/>
                  <a:pt x="498964" y="299601"/>
                  <a:pt x="498964" y="293532"/>
                </a:cubicBezTo>
                <a:cubicBezTo>
                  <a:pt x="498964" y="287463"/>
                  <a:pt x="503533" y="282911"/>
                  <a:pt x="509625" y="282911"/>
                </a:cubicBezTo>
                <a:close/>
                <a:moveTo>
                  <a:pt x="20504" y="273047"/>
                </a:moveTo>
                <a:cubicBezTo>
                  <a:pt x="20504" y="279873"/>
                  <a:pt x="19744" y="286699"/>
                  <a:pt x="19744" y="293525"/>
                </a:cubicBezTo>
                <a:cubicBezTo>
                  <a:pt x="19744" y="296559"/>
                  <a:pt x="20504" y="300352"/>
                  <a:pt x="20504" y="303385"/>
                </a:cubicBezTo>
                <a:lnTo>
                  <a:pt x="60753" y="303385"/>
                </a:lnTo>
                <a:cubicBezTo>
                  <a:pt x="60753" y="300352"/>
                  <a:pt x="60753" y="296559"/>
                  <a:pt x="60753" y="293525"/>
                </a:cubicBezTo>
                <a:cubicBezTo>
                  <a:pt x="60753" y="286699"/>
                  <a:pt x="60753" y="279873"/>
                  <a:pt x="61512" y="273805"/>
                </a:cubicBezTo>
                <a:cubicBezTo>
                  <a:pt x="61512" y="273047"/>
                  <a:pt x="61512" y="273047"/>
                  <a:pt x="61512" y="273047"/>
                </a:cubicBezTo>
                <a:close/>
                <a:moveTo>
                  <a:pt x="129811" y="263173"/>
                </a:moveTo>
                <a:cubicBezTo>
                  <a:pt x="135111" y="263932"/>
                  <a:pt x="138897" y="268484"/>
                  <a:pt x="138897" y="274553"/>
                </a:cubicBezTo>
                <a:cubicBezTo>
                  <a:pt x="138140" y="280622"/>
                  <a:pt x="138140" y="286691"/>
                  <a:pt x="138140" y="292760"/>
                </a:cubicBezTo>
                <a:lnTo>
                  <a:pt x="138140" y="293518"/>
                </a:lnTo>
                <a:cubicBezTo>
                  <a:pt x="138140" y="298829"/>
                  <a:pt x="133597" y="303380"/>
                  <a:pt x="128297" y="303380"/>
                </a:cubicBezTo>
                <a:cubicBezTo>
                  <a:pt x="122997" y="303380"/>
                  <a:pt x="118454" y="299587"/>
                  <a:pt x="117697" y="294277"/>
                </a:cubicBezTo>
                <a:lnTo>
                  <a:pt x="117697" y="293518"/>
                </a:lnTo>
                <a:cubicBezTo>
                  <a:pt x="117697" y="286691"/>
                  <a:pt x="118454" y="279863"/>
                  <a:pt x="118454" y="273035"/>
                </a:cubicBezTo>
                <a:cubicBezTo>
                  <a:pt x="119211" y="266966"/>
                  <a:pt x="123754" y="263173"/>
                  <a:pt x="129811" y="263173"/>
                </a:cubicBezTo>
                <a:close/>
                <a:moveTo>
                  <a:pt x="28098" y="222230"/>
                </a:moveTo>
                <a:cubicBezTo>
                  <a:pt x="25820" y="232090"/>
                  <a:pt x="24301" y="242708"/>
                  <a:pt x="22782" y="252568"/>
                </a:cubicBezTo>
                <a:lnTo>
                  <a:pt x="63031" y="252568"/>
                </a:lnTo>
                <a:cubicBezTo>
                  <a:pt x="63031" y="251810"/>
                  <a:pt x="63031" y="251052"/>
                  <a:pt x="63031" y="250293"/>
                </a:cubicBezTo>
                <a:cubicBezTo>
                  <a:pt x="63031" y="250293"/>
                  <a:pt x="63031" y="249535"/>
                  <a:pt x="63031" y="249535"/>
                </a:cubicBezTo>
                <a:cubicBezTo>
                  <a:pt x="64550" y="242708"/>
                  <a:pt x="65309" y="236641"/>
                  <a:pt x="66828" y="229815"/>
                </a:cubicBezTo>
                <a:cubicBezTo>
                  <a:pt x="66828" y="229056"/>
                  <a:pt x="66828" y="227539"/>
                  <a:pt x="67588" y="226022"/>
                </a:cubicBezTo>
                <a:cubicBezTo>
                  <a:pt x="67588" y="225264"/>
                  <a:pt x="67588" y="223747"/>
                  <a:pt x="68347" y="222230"/>
                </a:cubicBezTo>
                <a:close/>
                <a:moveTo>
                  <a:pt x="492894" y="204013"/>
                </a:moveTo>
                <a:cubicBezTo>
                  <a:pt x="498219" y="202497"/>
                  <a:pt x="504304" y="205530"/>
                  <a:pt x="505825" y="210836"/>
                </a:cubicBezTo>
                <a:cubicBezTo>
                  <a:pt x="508108" y="216901"/>
                  <a:pt x="510390" y="223724"/>
                  <a:pt x="511911" y="230547"/>
                </a:cubicBezTo>
                <a:cubicBezTo>
                  <a:pt x="513432" y="235854"/>
                  <a:pt x="509629" y="241161"/>
                  <a:pt x="504304" y="242677"/>
                </a:cubicBezTo>
                <a:cubicBezTo>
                  <a:pt x="503543" y="243435"/>
                  <a:pt x="502783" y="243435"/>
                  <a:pt x="502022" y="243435"/>
                </a:cubicBezTo>
                <a:cubicBezTo>
                  <a:pt x="497458" y="243435"/>
                  <a:pt x="493655" y="240403"/>
                  <a:pt x="492133" y="235854"/>
                </a:cubicBezTo>
                <a:cubicBezTo>
                  <a:pt x="490612" y="229031"/>
                  <a:pt x="489091" y="222966"/>
                  <a:pt x="486809" y="216901"/>
                </a:cubicBezTo>
                <a:cubicBezTo>
                  <a:pt x="485287" y="211595"/>
                  <a:pt x="487569" y="206288"/>
                  <a:pt x="492894" y="204013"/>
                </a:cubicBezTo>
                <a:close/>
                <a:moveTo>
                  <a:pt x="151873" y="186619"/>
                </a:moveTo>
                <a:cubicBezTo>
                  <a:pt x="157203" y="188895"/>
                  <a:pt x="159488" y="194964"/>
                  <a:pt x="157203" y="200274"/>
                </a:cubicBezTo>
                <a:cubicBezTo>
                  <a:pt x="154919" y="205585"/>
                  <a:pt x="152634" y="211654"/>
                  <a:pt x="150350" y="217723"/>
                </a:cubicBezTo>
                <a:cubicBezTo>
                  <a:pt x="148827" y="222274"/>
                  <a:pt x="145019" y="224550"/>
                  <a:pt x="140450" y="224550"/>
                </a:cubicBezTo>
                <a:cubicBezTo>
                  <a:pt x="139689" y="224550"/>
                  <a:pt x="138927" y="224550"/>
                  <a:pt x="137404" y="224550"/>
                </a:cubicBezTo>
                <a:cubicBezTo>
                  <a:pt x="132074" y="222274"/>
                  <a:pt x="129028" y="216964"/>
                  <a:pt x="131312" y="211654"/>
                </a:cubicBezTo>
                <a:cubicBezTo>
                  <a:pt x="133597" y="204826"/>
                  <a:pt x="135881" y="197998"/>
                  <a:pt x="138927" y="191929"/>
                </a:cubicBezTo>
                <a:cubicBezTo>
                  <a:pt x="141212" y="186619"/>
                  <a:pt x="147304" y="184343"/>
                  <a:pt x="151873" y="186619"/>
                </a:cubicBezTo>
                <a:close/>
                <a:moveTo>
                  <a:pt x="218736" y="186536"/>
                </a:moveTo>
                <a:lnTo>
                  <a:pt x="281780" y="186536"/>
                </a:lnTo>
                <a:cubicBezTo>
                  <a:pt x="288616" y="186536"/>
                  <a:pt x="292414" y="190330"/>
                  <a:pt x="292414" y="196401"/>
                </a:cubicBezTo>
                <a:cubicBezTo>
                  <a:pt x="292414" y="202471"/>
                  <a:pt x="288616" y="207024"/>
                  <a:pt x="281780" y="207024"/>
                </a:cubicBezTo>
                <a:lnTo>
                  <a:pt x="264310" y="207024"/>
                </a:lnTo>
                <a:lnTo>
                  <a:pt x="322037" y="294288"/>
                </a:lnTo>
                <a:lnTo>
                  <a:pt x="379004" y="207024"/>
                </a:lnTo>
                <a:lnTo>
                  <a:pt x="361534" y="207024"/>
                </a:lnTo>
                <a:cubicBezTo>
                  <a:pt x="355457" y="207024"/>
                  <a:pt x="351659" y="202471"/>
                  <a:pt x="351659" y="196401"/>
                </a:cubicBezTo>
                <a:cubicBezTo>
                  <a:pt x="351659" y="190330"/>
                  <a:pt x="355457" y="186536"/>
                  <a:pt x="361534" y="186536"/>
                </a:cubicBezTo>
                <a:lnTo>
                  <a:pt x="425337" y="186536"/>
                </a:lnTo>
                <a:cubicBezTo>
                  <a:pt x="431413" y="186536"/>
                  <a:pt x="435211" y="190330"/>
                  <a:pt x="435211" y="196401"/>
                </a:cubicBezTo>
                <a:cubicBezTo>
                  <a:pt x="435211" y="202471"/>
                  <a:pt x="431413" y="207024"/>
                  <a:pt x="425337" y="207024"/>
                </a:cubicBezTo>
                <a:lnTo>
                  <a:pt x="405588" y="207024"/>
                </a:lnTo>
                <a:cubicBezTo>
                  <a:pt x="404069" y="207024"/>
                  <a:pt x="402550" y="207024"/>
                  <a:pt x="401031" y="209301"/>
                </a:cubicBezTo>
                <a:lnTo>
                  <a:pt x="337987" y="307947"/>
                </a:lnTo>
                <a:lnTo>
                  <a:pt x="373687" y="307947"/>
                </a:lnTo>
                <a:cubicBezTo>
                  <a:pt x="380523" y="307947"/>
                  <a:pt x="384321" y="311741"/>
                  <a:pt x="384321" y="317812"/>
                </a:cubicBezTo>
                <a:cubicBezTo>
                  <a:pt x="384321" y="324641"/>
                  <a:pt x="380523" y="328435"/>
                  <a:pt x="373687" y="328435"/>
                </a:cubicBezTo>
                <a:lnTo>
                  <a:pt x="331911" y="328435"/>
                </a:lnTo>
                <a:lnTo>
                  <a:pt x="331911" y="338300"/>
                </a:lnTo>
                <a:lnTo>
                  <a:pt x="373687" y="338300"/>
                </a:lnTo>
                <a:cubicBezTo>
                  <a:pt x="380523" y="338300"/>
                  <a:pt x="384321" y="342094"/>
                  <a:pt x="384321" y="348164"/>
                </a:cubicBezTo>
                <a:cubicBezTo>
                  <a:pt x="384321" y="354994"/>
                  <a:pt x="380523" y="358788"/>
                  <a:pt x="373687" y="358788"/>
                </a:cubicBezTo>
                <a:lnTo>
                  <a:pt x="331911" y="358788"/>
                </a:lnTo>
                <a:lnTo>
                  <a:pt x="331911" y="399005"/>
                </a:lnTo>
                <a:lnTo>
                  <a:pt x="355457" y="399005"/>
                </a:lnTo>
                <a:cubicBezTo>
                  <a:pt x="361534" y="399005"/>
                  <a:pt x="365332" y="402799"/>
                  <a:pt x="365332" y="408870"/>
                </a:cubicBezTo>
                <a:cubicBezTo>
                  <a:pt x="365332" y="415699"/>
                  <a:pt x="361534" y="419493"/>
                  <a:pt x="355457" y="419493"/>
                </a:cubicBezTo>
                <a:lnTo>
                  <a:pt x="288616" y="419493"/>
                </a:lnTo>
                <a:cubicBezTo>
                  <a:pt x="282539" y="419493"/>
                  <a:pt x="278742" y="415699"/>
                  <a:pt x="278742" y="408870"/>
                </a:cubicBezTo>
                <a:cubicBezTo>
                  <a:pt x="278742" y="402799"/>
                  <a:pt x="282539" y="399005"/>
                  <a:pt x="288616" y="399005"/>
                </a:cubicBezTo>
                <a:lnTo>
                  <a:pt x="312162" y="399005"/>
                </a:lnTo>
                <a:lnTo>
                  <a:pt x="312162" y="358788"/>
                </a:lnTo>
                <a:lnTo>
                  <a:pt x="270386" y="358788"/>
                </a:lnTo>
                <a:cubicBezTo>
                  <a:pt x="264310" y="358788"/>
                  <a:pt x="259752" y="354994"/>
                  <a:pt x="259752" y="348164"/>
                </a:cubicBezTo>
                <a:cubicBezTo>
                  <a:pt x="259752" y="342094"/>
                  <a:pt x="264310" y="338300"/>
                  <a:pt x="270386" y="338300"/>
                </a:cubicBezTo>
                <a:lnTo>
                  <a:pt x="312162" y="338300"/>
                </a:lnTo>
                <a:lnTo>
                  <a:pt x="312162" y="328435"/>
                </a:lnTo>
                <a:lnTo>
                  <a:pt x="270386" y="328435"/>
                </a:lnTo>
                <a:cubicBezTo>
                  <a:pt x="264310" y="328435"/>
                  <a:pt x="259752" y="324641"/>
                  <a:pt x="259752" y="317812"/>
                </a:cubicBezTo>
                <a:cubicBezTo>
                  <a:pt x="259752" y="311741"/>
                  <a:pt x="264310" y="307947"/>
                  <a:pt x="270386" y="307947"/>
                </a:cubicBezTo>
                <a:lnTo>
                  <a:pt x="305326" y="307947"/>
                </a:lnTo>
                <a:lnTo>
                  <a:pt x="242283" y="209301"/>
                </a:lnTo>
                <a:cubicBezTo>
                  <a:pt x="241523" y="207024"/>
                  <a:pt x="240004" y="207024"/>
                  <a:pt x="238485" y="207024"/>
                </a:cubicBezTo>
                <a:lnTo>
                  <a:pt x="218736" y="207024"/>
                </a:lnTo>
                <a:cubicBezTo>
                  <a:pt x="211900" y="207024"/>
                  <a:pt x="208102" y="202471"/>
                  <a:pt x="208102" y="196401"/>
                </a:cubicBezTo>
                <a:cubicBezTo>
                  <a:pt x="208102" y="190330"/>
                  <a:pt x="211900" y="186536"/>
                  <a:pt x="218736" y="186536"/>
                </a:cubicBezTo>
                <a:close/>
                <a:moveTo>
                  <a:pt x="44805" y="172171"/>
                </a:moveTo>
                <a:cubicBezTo>
                  <a:pt x="41008" y="182031"/>
                  <a:pt x="37211" y="191891"/>
                  <a:pt x="33414" y="202510"/>
                </a:cubicBezTo>
                <a:lnTo>
                  <a:pt x="73663" y="202510"/>
                </a:lnTo>
                <a:cubicBezTo>
                  <a:pt x="74422" y="197959"/>
                  <a:pt x="75941" y="193408"/>
                  <a:pt x="77460" y="188858"/>
                </a:cubicBezTo>
                <a:cubicBezTo>
                  <a:pt x="77460" y="188099"/>
                  <a:pt x="78219" y="186582"/>
                  <a:pt x="78979" y="185065"/>
                </a:cubicBezTo>
                <a:cubicBezTo>
                  <a:pt x="80498" y="180514"/>
                  <a:pt x="82016" y="175963"/>
                  <a:pt x="83535" y="172171"/>
                </a:cubicBezTo>
                <a:close/>
                <a:moveTo>
                  <a:pt x="451103" y="136487"/>
                </a:moveTo>
                <a:cubicBezTo>
                  <a:pt x="455664" y="132683"/>
                  <a:pt x="461746" y="133444"/>
                  <a:pt x="465547" y="138009"/>
                </a:cubicBezTo>
                <a:cubicBezTo>
                  <a:pt x="470108" y="143335"/>
                  <a:pt x="473909" y="148661"/>
                  <a:pt x="477709" y="154748"/>
                </a:cubicBezTo>
                <a:cubicBezTo>
                  <a:pt x="481510" y="159313"/>
                  <a:pt x="479990" y="165400"/>
                  <a:pt x="475429" y="168444"/>
                </a:cubicBezTo>
                <a:cubicBezTo>
                  <a:pt x="473909" y="169966"/>
                  <a:pt x="471628" y="169966"/>
                  <a:pt x="469347" y="169966"/>
                </a:cubicBezTo>
                <a:cubicBezTo>
                  <a:pt x="466307" y="169966"/>
                  <a:pt x="463266" y="168444"/>
                  <a:pt x="460986" y="166161"/>
                </a:cubicBezTo>
                <a:cubicBezTo>
                  <a:pt x="457945" y="160835"/>
                  <a:pt x="454144" y="155509"/>
                  <a:pt x="449583" y="150183"/>
                </a:cubicBezTo>
                <a:cubicBezTo>
                  <a:pt x="446542" y="146379"/>
                  <a:pt x="446542" y="139531"/>
                  <a:pt x="451103" y="136487"/>
                </a:cubicBezTo>
                <a:close/>
                <a:moveTo>
                  <a:pt x="185242" y="122835"/>
                </a:moveTo>
                <a:cubicBezTo>
                  <a:pt x="189040" y="119037"/>
                  <a:pt x="195876" y="119037"/>
                  <a:pt x="199674" y="122835"/>
                </a:cubicBezTo>
                <a:cubicBezTo>
                  <a:pt x="203472" y="126632"/>
                  <a:pt x="203472" y="132709"/>
                  <a:pt x="199674" y="137266"/>
                </a:cubicBezTo>
                <a:cubicBezTo>
                  <a:pt x="195117" y="141823"/>
                  <a:pt x="191319" y="146381"/>
                  <a:pt x="186762" y="150938"/>
                </a:cubicBezTo>
                <a:cubicBezTo>
                  <a:pt x="185242" y="153976"/>
                  <a:pt x="182204" y="154736"/>
                  <a:pt x="179166" y="154736"/>
                </a:cubicBezTo>
                <a:cubicBezTo>
                  <a:pt x="176887" y="154736"/>
                  <a:pt x="174609" y="153976"/>
                  <a:pt x="173090" y="152457"/>
                </a:cubicBezTo>
                <a:cubicBezTo>
                  <a:pt x="168532" y="149419"/>
                  <a:pt x="167773" y="142583"/>
                  <a:pt x="171571" y="138026"/>
                </a:cubicBezTo>
                <a:cubicBezTo>
                  <a:pt x="176128" y="132709"/>
                  <a:pt x="180685" y="127392"/>
                  <a:pt x="185242" y="122835"/>
                </a:cubicBezTo>
                <a:close/>
                <a:moveTo>
                  <a:pt x="81257" y="111494"/>
                </a:moveTo>
                <a:cubicBezTo>
                  <a:pt x="71385" y="123629"/>
                  <a:pt x="62272" y="137282"/>
                  <a:pt x="54677" y="151692"/>
                </a:cubicBezTo>
                <a:lnTo>
                  <a:pt x="92648" y="151692"/>
                </a:lnTo>
                <a:lnTo>
                  <a:pt x="92648" y="150934"/>
                </a:lnTo>
                <a:cubicBezTo>
                  <a:pt x="93408" y="149417"/>
                  <a:pt x="94167" y="147900"/>
                  <a:pt x="94926" y="146383"/>
                </a:cubicBezTo>
                <a:cubicBezTo>
                  <a:pt x="97205" y="142591"/>
                  <a:pt x="99483" y="138799"/>
                  <a:pt x="101761" y="135006"/>
                </a:cubicBezTo>
                <a:cubicBezTo>
                  <a:pt x="102521" y="133489"/>
                  <a:pt x="103280" y="131972"/>
                  <a:pt x="104039" y="130455"/>
                </a:cubicBezTo>
                <a:cubicBezTo>
                  <a:pt x="107077" y="125905"/>
                  <a:pt x="110115" y="121354"/>
                  <a:pt x="113152" y="116803"/>
                </a:cubicBezTo>
                <a:cubicBezTo>
                  <a:pt x="113912" y="114528"/>
                  <a:pt x="115431" y="113011"/>
                  <a:pt x="116190" y="111494"/>
                </a:cubicBezTo>
                <a:close/>
                <a:moveTo>
                  <a:pt x="400213" y="85002"/>
                </a:moveTo>
                <a:cubicBezTo>
                  <a:pt x="406282" y="88033"/>
                  <a:pt x="412351" y="91822"/>
                  <a:pt x="418420" y="95611"/>
                </a:cubicBezTo>
                <a:cubicBezTo>
                  <a:pt x="422972" y="98642"/>
                  <a:pt x="424489" y="104704"/>
                  <a:pt x="421455" y="109251"/>
                </a:cubicBezTo>
                <a:cubicBezTo>
                  <a:pt x="419179" y="112282"/>
                  <a:pt x="416144" y="113798"/>
                  <a:pt x="413110" y="113798"/>
                </a:cubicBezTo>
                <a:cubicBezTo>
                  <a:pt x="410834" y="113798"/>
                  <a:pt x="409317" y="113798"/>
                  <a:pt x="407800" y="112282"/>
                </a:cubicBezTo>
                <a:cubicBezTo>
                  <a:pt x="402489" y="109251"/>
                  <a:pt x="396420" y="106220"/>
                  <a:pt x="391110" y="103189"/>
                </a:cubicBezTo>
                <a:cubicBezTo>
                  <a:pt x="385799" y="100915"/>
                  <a:pt x="384282" y="94853"/>
                  <a:pt x="386558" y="89549"/>
                </a:cubicBezTo>
                <a:cubicBezTo>
                  <a:pt x="388834" y="84244"/>
                  <a:pt x="394903" y="82729"/>
                  <a:pt x="400213" y="85002"/>
                </a:cubicBezTo>
                <a:close/>
                <a:moveTo>
                  <a:pt x="255897" y="76571"/>
                </a:moveTo>
                <a:cubicBezTo>
                  <a:pt x="261215" y="75053"/>
                  <a:pt x="266534" y="77330"/>
                  <a:pt x="268814" y="82644"/>
                </a:cubicBezTo>
                <a:cubicBezTo>
                  <a:pt x="271093" y="87958"/>
                  <a:pt x="268054" y="94032"/>
                  <a:pt x="262735" y="95550"/>
                </a:cubicBezTo>
                <a:cubicBezTo>
                  <a:pt x="257416" y="97827"/>
                  <a:pt x="251338" y="100864"/>
                  <a:pt x="245259" y="103141"/>
                </a:cubicBezTo>
                <a:cubicBezTo>
                  <a:pt x="243739" y="103901"/>
                  <a:pt x="242219" y="104660"/>
                  <a:pt x="240700" y="104660"/>
                </a:cubicBezTo>
                <a:cubicBezTo>
                  <a:pt x="237660" y="104660"/>
                  <a:pt x="233861" y="102382"/>
                  <a:pt x="231582" y="99346"/>
                </a:cubicBezTo>
                <a:cubicBezTo>
                  <a:pt x="229302" y="94032"/>
                  <a:pt x="231582" y="87958"/>
                  <a:pt x="236141" y="85681"/>
                </a:cubicBezTo>
                <a:cubicBezTo>
                  <a:pt x="242979" y="81885"/>
                  <a:pt x="249058" y="79608"/>
                  <a:pt x="255897" y="76571"/>
                </a:cubicBezTo>
                <a:close/>
                <a:moveTo>
                  <a:pt x="318232" y="65184"/>
                </a:moveTo>
                <a:lnTo>
                  <a:pt x="318990" y="65184"/>
                </a:lnTo>
                <a:cubicBezTo>
                  <a:pt x="325813" y="65184"/>
                  <a:pt x="332636" y="65944"/>
                  <a:pt x="339459" y="66705"/>
                </a:cubicBezTo>
                <a:cubicBezTo>
                  <a:pt x="344766" y="67465"/>
                  <a:pt x="349314" y="72028"/>
                  <a:pt x="348556" y="78111"/>
                </a:cubicBezTo>
                <a:cubicBezTo>
                  <a:pt x="347798" y="83435"/>
                  <a:pt x="343249" y="87237"/>
                  <a:pt x="337943" y="87237"/>
                </a:cubicBezTo>
                <a:cubicBezTo>
                  <a:pt x="337943" y="87237"/>
                  <a:pt x="337184" y="86476"/>
                  <a:pt x="337184" y="86476"/>
                </a:cubicBezTo>
                <a:cubicBezTo>
                  <a:pt x="331120" y="85716"/>
                  <a:pt x="325055" y="85716"/>
                  <a:pt x="318990" y="85716"/>
                </a:cubicBezTo>
                <a:cubicBezTo>
                  <a:pt x="312925" y="85716"/>
                  <a:pt x="308376" y="81153"/>
                  <a:pt x="308376" y="75830"/>
                </a:cubicBezTo>
                <a:cubicBezTo>
                  <a:pt x="308376" y="69746"/>
                  <a:pt x="312925" y="65184"/>
                  <a:pt x="318232" y="65184"/>
                </a:cubicBezTo>
                <a:close/>
                <a:moveTo>
                  <a:pt x="133656" y="60677"/>
                </a:moveTo>
                <a:cubicBezTo>
                  <a:pt x="121506" y="69778"/>
                  <a:pt x="109355" y="79638"/>
                  <a:pt x="98723" y="91015"/>
                </a:cubicBezTo>
                <a:lnTo>
                  <a:pt x="132138" y="91015"/>
                </a:lnTo>
                <a:cubicBezTo>
                  <a:pt x="133656" y="89498"/>
                  <a:pt x="135175" y="87223"/>
                  <a:pt x="136694" y="85706"/>
                </a:cubicBezTo>
                <a:cubicBezTo>
                  <a:pt x="138213" y="83431"/>
                  <a:pt x="140491" y="81155"/>
                  <a:pt x="142010" y="79638"/>
                </a:cubicBezTo>
                <a:cubicBezTo>
                  <a:pt x="144288" y="77363"/>
                  <a:pt x="146566" y="75088"/>
                  <a:pt x="148085" y="73571"/>
                </a:cubicBezTo>
                <a:cubicBezTo>
                  <a:pt x="150364" y="71295"/>
                  <a:pt x="151882" y="69020"/>
                  <a:pt x="154161" y="67503"/>
                </a:cubicBezTo>
                <a:cubicBezTo>
                  <a:pt x="156439" y="65228"/>
                  <a:pt x="159477" y="62952"/>
                  <a:pt x="161755" y="60677"/>
                </a:cubicBezTo>
                <a:close/>
                <a:moveTo>
                  <a:pt x="214914" y="25029"/>
                </a:moveTo>
                <a:cubicBezTo>
                  <a:pt x="198966" y="28063"/>
                  <a:pt x="183018" y="33372"/>
                  <a:pt x="168589" y="40198"/>
                </a:cubicBezTo>
                <a:lnTo>
                  <a:pt x="188334" y="40198"/>
                </a:lnTo>
                <a:cubicBezTo>
                  <a:pt x="190612" y="38681"/>
                  <a:pt x="193650" y="37164"/>
                  <a:pt x="196688" y="34889"/>
                </a:cubicBezTo>
                <a:cubicBezTo>
                  <a:pt x="198207" y="34131"/>
                  <a:pt x="199725" y="32614"/>
                  <a:pt x="202004" y="31855"/>
                </a:cubicBezTo>
                <a:cubicBezTo>
                  <a:pt x="205041" y="30338"/>
                  <a:pt x="208079" y="28063"/>
                  <a:pt x="211877" y="26546"/>
                </a:cubicBezTo>
                <a:cubicBezTo>
                  <a:pt x="212636" y="25787"/>
                  <a:pt x="214155" y="25029"/>
                  <a:pt x="214914" y="25029"/>
                </a:cubicBezTo>
                <a:close/>
                <a:moveTo>
                  <a:pt x="318954" y="20478"/>
                </a:moveTo>
                <a:cubicBezTo>
                  <a:pt x="310600" y="20478"/>
                  <a:pt x="303006" y="20478"/>
                  <a:pt x="294653" y="21237"/>
                </a:cubicBezTo>
                <a:lnTo>
                  <a:pt x="290855" y="21995"/>
                </a:lnTo>
                <a:cubicBezTo>
                  <a:pt x="290096" y="21995"/>
                  <a:pt x="290096" y="21995"/>
                  <a:pt x="289337" y="22754"/>
                </a:cubicBezTo>
                <a:cubicBezTo>
                  <a:pt x="285540" y="22754"/>
                  <a:pt x="282502" y="23512"/>
                  <a:pt x="278705" y="24271"/>
                </a:cubicBezTo>
                <a:cubicBezTo>
                  <a:pt x="278705" y="24271"/>
                  <a:pt x="278705" y="24271"/>
                  <a:pt x="277945" y="24271"/>
                </a:cubicBezTo>
                <a:cubicBezTo>
                  <a:pt x="274908" y="25029"/>
                  <a:pt x="271111" y="25787"/>
                  <a:pt x="268073" y="26546"/>
                </a:cubicBezTo>
                <a:cubicBezTo>
                  <a:pt x="267314" y="26546"/>
                  <a:pt x="267314" y="26546"/>
                  <a:pt x="266554" y="26546"/>
                </a:cubicBezTo>
                <a:cubicBezTo>
                  <a:pt x="263517" y="27304"/>
                  <a:pt x="260479" y="28821"/>
                  <a:pt x="257441" y="29580"/>
                </a:cubicBezTo>
                <a:cubicBezTo>
                  <a:pt x="256682" y="29580"/>
                  <a:pt x="255922" y="30338"/>
                  <a:pt x="254404" y="30338"/>
                </a:cubicBezTo>
                <a:cubicBezTo>
                  <a:pt x="252125" y="31097"/>
                  <a:pt x="249847" y="31855"/>
                  <a:pt x="246810" y="32614"/>
                </a:cubicBezTo>
                <a:cubicBezTo>
                  <a:pt x="245291" y="33372"/>
                  <a:pt x="243012" y="34131"/>
                  <a:pt x="240734" y="35648"/>
                </a:cubicBezTo>
                <a:cubicBezTo>
                  <a:pt x="239215" y="35648"/>
                  <a:pt x="238456" y="36406"/>
                  <a:pt x="236937" y="37164"/>
                </a:cubicBezTo>
                <a:cubicBezTo>
                  <a:pt x="182259" y="59918"/>
                  <a:pt x="136694" y="105426"/>
                  <a:pt x="109355" y="163069"/>
                </a:cubicBezTo>
                <a:cubicBezTo>
                  <a:pt x="109355" y="163828"/>
                  <a:pt x="109355" y="163828"/>
                  <a:pt x="109355" y="164586"/>
                </a:cubicBezTo>
                <a:cubicBezTo>
                  <a:pt x="107836" y="167620"/>
                  <a:pt x="106318" y="170654"/>
                  <a:pt x="104799" y="174446"/>
                </a:cubicBezTo>
                <a:cubicBezTo>
                  <a:pt x="104039" y="175205"/>
                  <a:pt x="103280" y="176722"/>
                  <a:pt x="103280" y="178239"/>
                </a:cubicBezTo>
                <a:cubicBezTo>
                  <a:pt x="101761" y="180514"/>
                  <a:pt x="101002" y="182789"/>
                  <a:pt x="100242" y="185823"/>
                </a:cubicBezTo>
                <a:cubicBezTo>
                  <a:pt x="99483" y="187341"/>
                  <a:pt x="98723" y="188858"/>
                  <a:pt x="97964" y="190374"/>
                </a:cubicBezTo>
                <a:cubicBezTo>
                  <a:pt x="97205" y="192650"/>
                  <a:pt x="96445" y="194925"/>
                  <a:pt x="95686" y="197201"/>
                </a:cubicBezTo>
                <a:cubicBezTo>
                  <a:pt x="95686" y="199476"/>
                  <a:pt x="94926" y="200993"/>
                  <a:pt x="94167" y="203268"/>
                </a:cubicBezTo>
                <a:cubicBezTo>
                  <a:pt x="93408" y="204785"/>
                  <a:pt x="92648" y="207061"/>
                  <a:pt x="92648" y="209336"/>
                </a:cubicBezTo>
                <a:cubicBezTo>
                  <a:pt x="91889" y="211611"/>
                  <a:pt x="91129" y="213128"/>
                  <a:pt x="90370" y="215404"/>
                </a:cubicBezTo>
                <a:cubicBezTo>
                  <a:pt x="90370" y="217679"/>
                  <a:pt x="89611" y="219955"/>
                  <a:pt x="88851" y="221471"/>
                </a:cubicBezTo>
                <a:cubicBezTo>
                  <a:pt x="88851" y="223747"/>
                  <a:pt x="88092" y="226022"/>
                  <a:pt x="87332" y="227539"/>
                </a:cubicBezTo>
                <a:cubicBezTo>
                  <a:pt x="87332" y="229815"/>
                  <a:pt x="86573" y="232090"/>
                  <a:pt x="86573" y="234365"/>
                </a:cubicBezTo>
                <a:cubicBezTo>
                  <a:pt x="85813" y="236641"/>
                  <a:pt x="85813" y="238158"/>
                  <a:pt x="85054" y="240433"/>
                </a:cubicBezTo>
                <a:cubicBezTo>
                  <a:pt x="85054" y="242708"/>
                  <a:pt x="84295" y="244984"/>
                  <a:pt x="84295" y="247259"/>
                </a:cubicBezTo>
                <a:cubicBezTo>
                  <a:pt x="83535" y="249535"/>
                  <a:pt x="83535" y="251810"/>
                  <a:pt x="83535" y="253327"/>
                </a:cubicBezTo>
                <a:cubicBezTo>
                  <a:pt x="82776" y="255602"/>
                  <a:pt x="82776" y="258636"/>
                  <a:pt x="82776" y="260912"/>
                </a:cubicBezTo>
                <a:cubicBezTo>
                  <a:pt x="82016" y="262428"/>
                  <a:pt x="82016" y="264704"/>
                  <a:pt x="82016" y="266221"/>
                </a:cubicBezTo>
                <a:cubicBezTo>
                  <a:pt x="82016" y="269255"/>
                  <a:pt x="81257" y="272288"/>
                  <a:pt x="81257" y="275322"/>
                </a:cubicBezTo>
                <a:cubicBezTo>
                  <a:pt x="81257" y="276839"/>
                  <a:pt x="81257" y="278356"/>
                  <a:pt x="81257" y="279873"/>
                </a:cubicBezTo>
                <a:cubicBezTo>
                  <a:pt x="80498" y="284424"/>
                  <a:pt x="80498" y="288975"/>
                  <a:pt x="80498" y="293525"/>
                </a:cubicBezTo>
                <a:cubicBezTo>
                  <a:pt x="80498" y="298076"/>
                  <a:pt x="80498" y="302627"/>
                  <a:pt x="81257" y="306419"/>
                </a:cubicBezTo>
                <a:cubicBezTo>
                  <a:pt x="81257" y="308695"/>
                  <a:pt x="81257" y="310212"/>
                  <a:pt x="81257" y="311729"/>
                </a:cubicBezTo>
                <a:cubicBezTo>
                  <a:pt x="81257" y="314004"/>
                  <a:pt x="81257" y="317038"/>
                  <a:pt x="82016" y="320072"/>
                </a:cubicBezTo>
                <a:cubicBezTo>
                  <a:pt x="82016" y="321589"/>
                  <a:pt x="82016" y="323864"/>
                  <a:pt x="82776" y="325381"/>
                </a:cubicBezTo>
                <a:cubicBezTo>
                  <a:pt x="82776" y="328415"/>
                  <a:pt x="82776" y="330690"/>
                  <a:pt x="83535" y="332966"/>
                </a:cubicBezTo>
                <a:cubicBezTo>
                  <a:pt x="83535" y="335241"/>
                  <a:pt x="83535" y="336758"/>
                  <a:pt x="84295" y="339033"/>
                </a:cubicBezTo>
                <a:cubicBezTo>
                  <a:pt x="84295" y="341309"/>
                  <a:pt x="85054" y="343584"/>
                  <a:pt x="85054" y="345859"/>
                </a:cubicBezTo>
                <a:cubicBezTo>
                  <a:pt x="85813" y="348135"/>
                  <a:pt x="85813" y="350410"/>
                  <a:pt x="86573" y="351927"/>
                </a:cubicBezTo>
                <a:cubicBezTo>
                  <a:pt x="86573" y="354203"/>
                  <a:pt x="87332" y="356478"/>
                  <a:pt x="87332" y="358753"/>
                </a:cubicBezTo>
                <a:cubicBezTo>
                  <a:pt x="88092" y="361029"/>
                  <a:pt x="88851" y="362546"/>
                  <a:pt x="88851" y="364821"/>
                </a:cubicBezTo>
                <a:cubicBezTo>
                  <a:pt x="89611" y="367096"/>
                  <a:pt x="90370" y="369372"/>
                  <a:pt x="90370" y="370889"/>
                </a:cubicBezTo>
                <a:cubicBezTo>
                  <a:pt x="91129" y="373164"/>
                  <a:pt x="91889" y="375439"/>
                  <a:pt x="91889" y="376956"/>
                </a:cubicBezTo>
                <a:cubicBezTo>
                  <a:pt x="92648" y="379232"/>
                  <a:pt x="93408" y="381507"/>
                  <a:pt x="94167" y="383783"/>
                </a:cubicBezTo>
                <a:cubicBezTo>
                  <a:pt x="94926" y="385300"/>
                  <a:pt x="95686" y="387575"/>
                  <a:pt x="95686" y="389092"/>
                </a:cubicBezTo>
                <a:cubicBezTo>
                  <a:pt x="96445" y="391367"/>
                  <a:pt x="97205" y="393643"/>
                  <a:pt x="97964" y="395918"/>
                </a:cubicBezTo>
                <a:cubicBezTo>
                  <a:pt x="98723" y="397435"/>
                  <a:pt x="99483" y="398952"/>
                  <a:pt x="100242" y="401227"/>
                </a:cubicBezTo>
                <a:cubicBezTo>
                  <a:pt x="101002" y="403503"/>
                  <a:pt x="101761" y="405778"/>
                  <a:pt x="103280" y="408812"/>
                </a:cubicBezTo>
                <a:cubicBezTo>
                  <a:pt x="103280" y="409570"/>
                  <a:pt x="104039" y="411087"/>
                  <a:pt x="104799" y="412604"/>
                </a:cubicBezTo>
                <a:cubicBezTo>
                  <a:pt x="106318" y="415638"/>
                  <a:pt x="107077" y="418672"/>
                  <a:pt x="108596" y="422464"/>
                </a:cubicBezTo>
                <a:cubicBezTo>
                  <a:pt x="109355" y="422464"/>
                  <a:pt x="109355" y="423223"/>
                  <a:pt x="109355" y="423223"/>
                </a:cubicBezTo>
                <a:cubicBezTo>
                  <a:pt x="136694" y="481624"/>
                  <a:pt x="182259" y="526374"/>
                  <a:pt x="236937" y="549886"/>
                </a:cubicBezTo>
                <a:cubicBezTo>
                  <a:pt x="237697" y="549886"/>
                  <a:pt x="239215" y="550644"/>
                  <a:pt x="240734" y="551403"/>
                </a:cubicBezTo>
                <a:cubicBezTo>
                  <a:pt x="243012" y="552161"/>
                  <a:pt x="245291" y="552920"/>
                  <a:pt x="246810" y="553678"/>
                </a:cubicBezTo>
                <a:cubicBezTo>
                  <a:pt x="249847" y="554437"/>
                  <a:pt x="252125" y="555195"/>
                  <a:pt x="254404" y="555954"/>
                </a:cubicBezTo>
                <a:cubicBezTo>
                  <a:pt x="255922" y="556712"/>
                  <a:pt x="256682" y="556712"/>
                  <a:pt x="257441" y="557471"/>
                </a:cubicBezTo>
                <a:cubicBezTo>
                  <a:pt x="260479" y="558229"/>
                  <a:pt x="263517" y="558988"/>
                  <a:pt x="266554" y="559746"/>
                </a:cubicBezTo>
                <a:cubicBezTo>
                  <a:pt x="267314" y="559746"/>
                  <a:pt x="267314" y="559746"/>
                  <a:pt x="268073" y="559746"/>
                </a:cubicBezTo>
                <a:cubicBezTo>
                  <a:pt x="271111" y="560504"/>
                  <a:pt x="274908" y="561263"/>
                  <a:pt x="277945" y="562021"/>
                </a:cubicBezTo>
                <a:cubicBezTo>
                  <a:pt x="278705" y="562021"/>
                  <a:pt x="278705" y="562021"/>
                  <a:pt x="278705" y="562780"/>
                </a:cubicBezTo>
                <a:cubicBezTo>
                  <a:pt x="282502" y="562780"/>
                  <a:pt x="285540" y="563538"/>
                  <a:pt x="289337" y="564297"/>
                </a:cubicBezTo>
                <a:cubicBezTo>
                  <a:pt x="290096" y="564297"/>
                  <a:pt x="290096" y="564297"/>
                  <a:pt x="290855" y="564297"/>
                </a:cubicBezTo>
                <a:lnTo>
                  <a:pt x="294653" y="565055"/>
                </a:lnTo>
                <a:cubicBezTo>
                  <a:pt x="303006" y="565814"/>
                  <a:pt x="310600" y="566572"/>
                  <a:pt x="318954" y="566572"/>
                </a:cubicBezTo>
                <a:cubicBezTo>
                  <a:pt x="449573" y="566572"/>
                  <a:pt x="556650" y="443701"/>
                  <a:pt x="556650" y="293525"/>
                </a:cubicBezTo>
                <a:cubicBezTo>
                  <a:pt x="556650" y="142591"/>
                  <a:pt x="449573" y="20478"/>
                  <a:pt x="318954" y="20478"/>
                </a:cubicBezTo>
                <a:close/>
                <a:moveTo>
                  <a:pt x="258201" y="0"/>
                </a:moveTo>
                <a:cubicBezTo>
                  <a:pt x="268073" y="0"/>
                  <a:pt x="277945" y="758"/>
                  <a:pt x="287818" y="2275"/>
                </a:cubicBezTo>
                <a:cubicBezTo>
                  <a:pt x="298450" y="758"/>
                  <a:pt x="308322" y="0"/>
                  <a:pt x="318954" y="0"/>
                </a:cubicBezTo>
                <a:cubicBezTo>
                  <a:pt x="460964" y="0"/>
                  <a:pt x="577154" y="131214"/>
                  <a:pt x="577154" y="293525"/>
                </a:cubicBezTo>
                <a:cubicBezTo>
                  <a:pt x="577154" y="455078"/>
                  <a:pt x="460964" y="586292"/>
                  <a:pt x="318954" y="586292"/>
                </a:cubicBezTo>
                <a:cubicBezTo>
                  <a:pt x="308322" y="586292"/>
                  <a:pt x="298450" y="585534"/>
                  <a:pt x="287818" y="584775"/>
                </a:cubicBezTo>
                <a:cubicBezTo>
                  <a:pt x="277945" y="585534"/>
                  <a:pt x="268073" y="586292"/>
                  <a:pt x="258201" y="586292"/>
                </a:cubicBezTo>
                <a:cubicBezTo>
                  <a:pt x="203522" y="586292"/>
                  <a:pt x="152642" y="567331"/>
                  <a:pt x="110874" y="533958"/>
                </a:cubicBezTo>
                <a:cubicBezTo>
                  <a:pt x="110115" y="533200"/>
                  <a:pt x="109355" y="533200"/>
                  <a:pt x="108596" y="532441"/>
                </a:cubicBezTo>
                <a:cubicBezTo>
                  <a:pt x="91129" y="518031"/>
                  <a:pt x="75182" y="501344"/>
                  <a:pt x="60753" y="482383"/>
                </a:cubicBezTo>
                <a:cubicBezTo>
                  <a:pt x="60753" y="482383"/>
                  <a:pt x="59993" y="481624"/>
                  <a:pt x="59993" y="480866"/>
                </a:cubicBezTo>
                <a:cubicBezTo>
                  <a:pt x="46324" y="461904"/>
                  <a:pt x="34173" y="441426"/>
                  <a:pt x="25060" y="419430"/>
                </a:cubicBezTo>
                <a:cubicBezTo>
                  <a:pt x="24301" y="418672"/>
                  <a:pt x="24301" y="417913"/>
                  <a:pt x="24301" y="417913"/>
                </a:cubicBezTo>
                <a:cubicBezTo>
                  <a:pt x="8353" y="379990"/>
                  <a:pt x="0" y="337516"/>
                  <a:pt x="0" y="293525"/>
                </a:cubicBezTo>
                <a:cubicBezTo>
                  <a:pt x="0" y="264704"/>
                  <a:pt x="3037" y="237399"/>
                  <a:pt x="9872" y="211611"/>
                </a:cubicBezTo>
                <a:cubicBezTo>
                  <a:pt x="9872" y="210095"/>
                  <a:pt x="10632" y="209336"/>
                  <a:pt x="10632" y="207819"/>
                </a:cubicBezTo>
                <a:cubicBezTo>
                  <a:pt x="15188" y="191133"/>
                  <a:pt x="21263" y="174446"/>
                  <a:pt x="28857" y="158519"/>
                </a:cubicBezTo>
                <a:cubicBezTo>
                  <a:pt x="28857" y="157760"/>
                  <a:pt x="28857" y="157760"/>
                  <a:pt x="29617" y="157002"/>
                </a:cubicBezTo>
                <a:cubicBezTo>
                  <a:pt x="39489" y="134248"/>
                  <a:pt x="52399" y="113769"/>
                  <a:pt x="67588" y="94808"/>
                </a:cubicBezTo>
                <a:cubicBezTo>
                  <a:pt x="68347" y="94808"/>
                  <a:pt x="68347" y="94049"/>
                  <a:pt x="69106" y="94049"/>
                </a:cubicBezTo>
                <a:cubicBezTo>
                  <a:pt x="85054" y="74329"/>
                  <a:pt x="103280" y="57643"/>
                  <a:pt x="123025" y="43232"/>
                </a:cubicBezTo>
                <a:cubicBezTo>
                  <a:pt x="162514" y="15927"/>
                  <a:pt x="208839" y="0"/>
                  <a:pt x="258201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sz="1600" dirty="0">
              <a:cs typeface="+mn-ea"/>
              <a:sym typeface="+mn-lt"/>
            </a:endParaRPr>
          </a:p>
        </p:txBody>
      </p:sp>
      <p:sp>
        <p:nvSpPr>
          <p:cNvPr id="53" name="ïŝliḍé"/>
          <p:cNvSpPr/>
          <p:nvPr>
            <p:custDataLst>
              <p:tags r:id="rId4"/>
            </p:custDataLst>
          </p:nvPr>
        </p:nvSpPr>
        <p:spPr>
          <a:xfrm>
            <a:off x="6948522" y="3795971"/>
            <a:ext cx="475490" cy="475488"/>
          </a:xfrm>
          <a:custGeom>
            <a:avLst/>
            <a:gdLst>
              <a:gd name="connsiteX0" fmla="*/ 0 w 670873"/>
              <a:gd name="connsiteY0" fmla="*/ 335437 h 670873"/>
              <a:gd name="connsiteX1" fmla="*/ 335437 w 670873"/>
              <a:gd name="connsiteY1" fmla="*/ 0 h 670873"/>
              <a:gd name="connsiteX2" fmla="*/ 670874 w 670873"/>
              <a:gd name="connsiteY2" fmla="*/ 335437 h 670873"/>
              <a:gd name="connsiteX3" fmla="*/ 335437 w 670873"/>
              <a:gd name="connsiteY3" fmla="*/ 670874 h 670873"/>
              <a:gd name="connsiteX4" fmla="*/ 0 w 670873"/>
              <a:gd name="connsiteY4" fmla="*/ 335437 h 67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873" h="670873">
                <a:moveTo>
                  <a:pt x="0" y="335437"/>
                </a:moveTo>
                <a:cubicBezTo>
                  <a:pt x="0" y="150180"/>
                  <a:pt x="150180" y="0"/>
                  <a:pt x="335437" y="0"/>
                </a:cubicBezTo>
                <a:cubicBezTo>
                  <a:pt x="520694" y="0"/>
                  <a:pt x="670874" y="150180"/>
                  <a:pt x="670874" y="335437"/>
                </a:cubicBezTo>
                <a:cubicBezTo>
                  <a:pt x="670874" y="520694"/>
                  <a:pt x="520694" y="670874"/>
                  <a:pt x="335437" y="670874"/>
                </a:cubicBezTo>
                <a:cubicBezTo>
                  <a:pt x="150180" y="670874"/>
                  <a:pt x="0" y="520694"/>
                  <a:pt x="0" y="335437"/>
                </a:cubicBezTo>
                <a:close/>
              </a:path>
            </a:pathLst>
          </a:custGeom>
          <a:solidFill>
            <a:srgbClr val="0D6FB8"/>
          </a:solidFill>
          <a:ln w="1270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sz="1600" dirty="0">
              <a:cs typeface="+mn-ea"/>
              <a:sym typeface="+mn-lt"/>
            </a:endParaRPr>
          </a:p>
        </p:txBody>
      </p:sp>
      <p:sp>
        <p:nvSpPr>
          <p:cNvPr id="54" name="ïṣḻíḋé"/>
          <p:cNvSpPr/>
          <p:nvPr>
            <p:custDataLst>
              <p:tags r:id="rId5"/>
            </p:custDataLst>
          </p:nvPr>
        </p:nvSpPr>
        <p:spPr bwMode="auto">
          <a:xfrm>
            <a:off x="7053109" y="3950302"/>
            <a:ext cx="266317" cy="187141"/>
          </a:xfrm>
          <a:custGeom>
            <a:avLst/>
            <a:gdLst>
              <a:gd name="connsiteX0" fmla="*/ 450100 w 607639"/>
              <a:gd name="connsiteY0" fmla="*/ 313203 h 426991"/>
              <a:gd name="connsiteX1" fmla="*/ 450100 w 607639"/>
              <a:gd name="connsiteY1" fmla="*/ 403167 h 426991"/>
              <a:gd name="connsiteX2" fmla="*/ 585744 w 607639"/>
              <a:gd name="connsiteY2" fmla="*/ 403167 h 426991"/>
              <a:gd name="connsiteX3" fmla="*/ 586100 w 607639"/>
              <a:gd name="connsiteY3" fmla="*/ 313203 h 426991"/>
              <a:gd name="connsiteX4" fmla="*/ 530294 w 607639"/>
              <a:gd name="connsiteY4" fmla="*/ 313203 h 426991"/>
              <a:gd name="connsiteX5" fmla="*/ 530116 w 607639"/>
              <a:gd name="connsiteY5" fmla="*/ 313203 h 426991"/>
              <a:gd name="connsiteX6" fmla="*/ 529760 w 607639"/>
              <a:gd name="connsiteY6" fmla="*/ 313203 h 426991"/>
              <a:gd name="connsiteX7" fmla="*/ 450901 w 607639"/>
              <a:gd name="connsiteY7" fmla="*/ 313203 h 426991"/>
              <a:gd name="connsiteX8" fmla="*/ 236309 w 607639"/>
              <a:gd name="connsiteY8" fmla="*/ 313203 h 426991"/>
              <a:gd name="connsiteX9" fmla="*/ 236309 w 607639"/>
              <a:gd name="connsiteY9" fmla="*/ 403167 h 426991"/>
              <a:gd name="connsiteX10" fmla="*/ 371953 w 607639"/>
              <a:gd name="connsiteY10" fmla="*/ 403167 h 426991"/>
              <a:gd name="connsiteX11" fmla="*/ 372754 w 607639"/>
              <a:gd name="connsiteY11" fmla="*/ 313203 h 426991"/>
              <a:gd name="connsiteX12" fmla="*/ 237110 w 607639"/>
              <a:gd name="connsiteY12" fmla="*/ 313203 h 426991"/>
              <a:gd name="connsiteX13" fmla="*/ 22519 w 607639"/>
              <a:gd name="connsiteY13" fmla="*/ 313203 h 426991"/>
              <a:gd name="connsiteX14" fmla="*/ 22519 w 607639"/>
              <a:gd name="connsiteY14" fmla="*/ 403167 h 426991"/>
              <a:gd name="connsiteX15" fmla="*/ 158163 w 607639"/>
              <a:gd name="connsiteY15" fmla="*/ 403167 h 426991"/>
              <a:gd name="connsiteX16" fmla="*/ 158964 w 607639"/>
              <a:gd name="connsiteY16" fmla="*/ 313203 h 426991"/>
              <a:gd name="connsiteX17" fmla="*/ 91498 w 607639"/>
              <a:gd name="connsiteY17" fmla="*/ 313203 h 426991"/>
              <a:gd name="connsiteX18" fmla="*/ 91231 w 607639"/>
              <a:gd name="connsiteY18" fmla="*/ 313203 h 426991"/>
              <a:gd name="connsiteX19" fmla="*/ 90964 w 607639"/>
              <a:gd name="connsiteY19" fmla="*/ 313203 h 426991"/>
              <a:gd name="connsiteX20" fmla="*/ 23320 w 607639"/>
              <a:gd name="connsiteY20" fmla="*/ 313203 h 426991"/>
              <a:gd name="connsiteX21" fmla="*/ 91409 w 607639"/>
              <a:gd name="connsiteY21" fmla="*/ 224751 h 426991"/>
              <a:gd name="connsiteX22" fmla="*/ 530294 w 607639"/>
              <a:gd name="connsiteY22" fmla="*/ 224751 h 426991"/>
              <a:gd name="connsiteX23" fmla="*/ 540084 w 607639"/>
              <a:gd name="connsiteY23" fmla="*/ 234530 h 426991"/>
              <a:gd name="connsiteX24" fmla="*/ 540084 w 607639"/>
              <a:gd name="connsiteY24" fmla="*/ 292135 h 426991"/>
              <a:gd name="connsiteX25" fmla="*/ 586456 w 607639"/>
              <a:gd name="connsiteY25" fmla="*/ 292135 h 426991"/>
              <a:gd name="connsiteX26" fmla="*/ 607639 w 607639"/>
              <a:gd name="connsiteY26" fmla="*/ 313203 h 426991"/>
              <a:gd name="connsiteX27" fmla="*/ 607639 w 607639"/>
              <a:gd name="connsiteY27" fmla="*/ 403167 h 426991"/>
              <a:gd name="connsiteX28" fmla="*/ 586456 w 607639"/>
              <a:gd name="connsiteY28" fmla="*/ 426991 h 426991"/>
              <a:gd name="connsiteX29" fmla="*/ 451524 w 607639"/>
              <a:gd name="connsiteY29" fmla="*/ 426991 h 426991"/>
              <a:gd name="connsiteX30" fmla="*/ 427582 w 607639"/>
              <a:gd name="connsiteY30" fmla="*/ 403167 h 426991"/>
              <a:gd name="connsiteX31" fmla="*/ 427582 w 607639"/>
              <a:gd name="connsiteY31" fmla="*/ 313203 h 426991"/>
              <a:gd name="connsiteX32" fmla="*/ 451524 w 607639"/>
              <a:gd name="connsiteY32" fmla="*/ 292135 h 426991"/>
              <a:gd name="connsiteX33" fmla="*/ 517566 w 607639"/>
              <a:gd name="connsiteY33" fmla="*/ 292135 h 426991"/>
              <a:gd name="connsiteX34" fmla="*/ 517566 w 607639"/>
              <a:gd name="connsiteY34" fmla="*/ 247242 h 426991"/>
              <a:gd name="connsiteX35" fmla="*/ 315079 w 607639"/>
              <a:gd name="connsiteY35" fmla="*/ 247242 h 426991"/>
              <a:gd name="connsiteX36" fmla="*/ 315079 w 607639"/>
              <a:gd name="connsiteY36" fmla="*/ 292135 h 426991"/>
              <a:gd name="connsiteX37" fmla="*/ 372665 w 607639"/>
              <a:gd name="connsiteY37" fmla="*/ 292135 h 426991"/>
              <a:gd name="connsiteX38" fmla="*/ 393849 w 607639"/>
              <a:gd name="connsiteY38" fmla="*/ 313203 h 426991"/>
              <a:gd name="connsiteX39" fmla="*/ 393849 w 607639"/>
              <a:gd name="connsiteY39" fmla="*/ 403167 h 426991"/>
              <a:gd name="connsiteX40" fmla="*/ 372665 w 607639"/>
              <a:gd name="connsiteY40" fmla="*/ 426991 h 426991"/>
              <a:gd name="connsiteX41" fmla="*/ 237733 w 607639"/>
              <a:gd name="connsiteY41" fmla="*/ 426991 h 426991"/>
              <a:gd name="connsiteX42" fmla="*/ 213791 w 607639"/>
              <a:gd name="connsiteY42" fmla="*/ 403167 h 426991"/>
              <a:gd name="connsiteX43" fmla="*/ 213791 w 607639"/>
              <a:gd name="connsiteY43" fmla="*/ 313203 h 426991"/>
              <a:gd name="connsiteX44" fmla="*/ 237733 w 607639"/>
              <a:gd name="connsiteY44" fmla="*/ 292135 h 426991"/>
              <a:gd name="connsiteX45" fmla="*/ 292561 w 607639"/>
              <a:gd name="connsiteY45" fmla="*/ 292135 h 426991"/>
              <a:gd name="connsiteX46" fmla="*/ 292561 w 607639"/>
              <a:gd name="connsiteY46" fmla="*/ 247242 h 426991"/>
              <a:gd name="connsiteX47" fmla="*/ 101288 w 607639"/>
              <a:gd name="connsiteY47" fmla="*/ 247242 h 426991"/>
              <a:gd name="connsiteX48" fmla="*/ 101288 w 607639"/>
              <a:gd name="connsiteY48" fmla="*/ 292135 h 426991"/>
              <a:gd name="connsiteX49" fmla="*/ 158875 w 607639"/>
              <a:gd name="connsiteY49" fmla="*/ 292135 h 426991"/>
              <a:gd name="connsiteX50" fmla="*/ 180058 w 607639"/>
              <a:gd name="connsiteY50" fmla="*/ 313203 h 426991"/>
              <a:gd name="connsiteX51" fmla="*/ 180058 w 607639"/>
              <a:gd name="connsiteY51" fmla="*/ 403167 h 426991"/>
              <a:gd name="connsiteX52" fmla="*/ 158875 w 607639"/>
              <a:gd name="connsiteY52" fmla="*/ 426991 h 426991"/>
              <a:gd name="connsiteX53" fmla="*/ 24032 w 607639"/>
              <a:gd name="connsiteY53" fmla="*/ 426991 h 426991"/>
              <a:gd name="connsiteX54" fmla="*/ 0 w 607639"/>
              <a:gd name="connsiteY54" fmla="*/ 403167 h 426991"/>
              <a:gd name="connsiteX55" fmla="*/ 0 w 607639"/>
              <a:gd name="connsiteY55" fmla="*/ 313203 h 426991"/>
              <a:gd name="connsiteX56" fmla="*/ 24032 w 607639"/>
              <a:gd name="connsiteY56" fmla="*/ 292135 h 426991"/>
              <a:gd name="connsiteX57" fmla="*/ 78770 w 607639"/>
              <a:gd name="connsiteY57" fmla="*/ 292135 h 426991"/>
              <a:gd name="connsiteX58" fmla="*/ 78770 w 607639"/>
              <a:gd name="connsiteY58" fmla="*/ 234530 h 426991"/>
              <a:gd name="connsiteX59" fmla="*/ 91409 w 607639"/>
              <a:gd name="connsiteY59" fmla="*/ 224751 h 426991"/>
              <a:gd name="connsiteX60" fmla="*/ 236326 w 607639"/>
              <a:gd name="connsiteY60" fmla="*/ 21066 h 426991"/>
              <a:gd name="connsiteX61" fmla="*/ 236326 w 607639"/>
              <a:gd name="connsiteY61" fmla="*/ 111021 h 426991"/>
              <a:gd name="connsiteX62" fmla="*/ 371758 w 607639"/>
              <a:gd name="connsiteY62" fmla="*/ 111021 h 426991"/>
              <a:gd name="connsiteX63" fmla="*/ 372380 w 607639"/>
              <a:gd name="connsiteY63" fmla="*/ 21066 h 426991"/>
              <a:gd name="connsiteX64" fmla="*/ 237127 w 607639"/>
              <a:gd name="connsiteY64" fmla="*/ 21066 h 426991"/>
              <a:gd name="connsiteX65" fmla="*/ 237750 w 607639"/>
              <a:gd name="connsiteY65" fmla="*/ 0 h 426991"/>
              <a:gd name="connsiteX66" fmla="*/ 372647 w 607639"/>
              <a:gd name="connsiteY66" fmla="*/ 0 h 426991"/>
              <a:gd name="connsiteX67" fmla="*/ 393825 w 607639"/>
              <a:gd name="connsiteY67" fmla="*/ 21066 h 426991"/>
              <a:gd name="connsiteX68" fmla="*/ 393825 w 607639"/>
              <a:gd name="connsiteY68" fmla="*/ 111021 h 426991"/>
              <a:gd name="connsiteX69" fmla="*/ 372647 w 607639"/>
              <a:gd name="connsiteY69" fmla="*/ 134843 h 426991"/>
              <a:gd name="connsiteX70" fmla="*/ 315076 w 607639"/>
              <a:gd name="connsiteY70" fmla="*/ 134843 h 426991"/>
              <a:gd name="connsiteX71" fmla="*/ 315076 w 607639"/>
              <a:gd name="connsiteY71" fmla="*/ 191020 h 426991"/>
              <a:gd name="connsiteX72" fmla="*/ 292563 w 607639"/>
              <a:gd name="connsiteY72" fmla="*/ 191020 h 426991"/>
              <a:gd name="connsiteX73" fmla="*/ 292563 w 607639"/>
              <a:gd name="connsiteY73" fmla="*/ 134843 h 426991"/>
              <a:gd name="connsiteX74" fmla="*/ 237750 w 607639"/>
              <a:gd name="connsiteY74" fmla="*/ 134843 h 426991"/>
              <a:gd name="connsiteX75" fmla="*/ 213813 w 607639"/>
              <a:gd name="connsiteY75" fmla="*/ 111021 h 426991"/>
              <a:gd name="connsiteX76" fmla="*/ 213813 w 607639"/>
              <a:gd name="connsiteY76" fmla="*/ 21066 h 426991"/>
              <a:gd name="connsiteX77" fmla="*/ 237750 w 607639"/>
              <a:gd name="connsiteY77" fmla="*/ 0 h 42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607639" h="426991">
                <a:moveTo>
                  <a:pt x="450100" y="313203"/>
                </a:moveTo>
                <a:lnTo>
                  <a:pt x="450100" y="403167"/>
                </a:lnTo>
                <a:lnTo>
                  <a:pt x="585744" y="403167"/>
                </a:lnTo>
                <a:lnTo>
                  <a:pt x="586100" y="313203"/>
                </a:lnTo>
                <a:lnTo>
                  <a:pt x="530294" y="313203"/>
                </a:lnTo>
                <a:cubicBezTo>
                  <a:pt x="530294" y="313203"/>
                  <a:pt x="530116" y="313203"/>
                  <a:pt x="530116" y="313203"/>
                </a:cubicBezTo>
                <a:cubicBezTo>
                  <a:pt x="530027" y="313203"/>
                  <a:pt x="529849" y="313203"/>
                  <a:pt x="529760" y="313203"/>
                </a:cubicBezTo>
                <a:lnTo>
                  <a:pt x="450901" y="313203"/>
                </a:lnTo>
                <a:close/>
                <a:moveTo>
                  <a:pt x="236309" y="313203"/>
                </a:moveTo>
                <a:lnTo>
                  <a:pt x="236309" y="403167"/>
                </a:lnTo>
                <a:lnTo>
                  <a:pt x="371953" y="403167"/>
                </a:lnTo>
                <a:lnTo>
                  <a:pt x="372754" y="313203"/>
                </a:lnTo>
                <a:lnTo>
                  <a:pt x="237110" y="313203"/>
                </a:lnTo>
                <a:close/>
                <a:moveTo>
                  <a:pt x="22519" y="313203"/>
                </a:moveTo>
                <a:lnTo>
                  <a:pt x="22519" y="403167"/>
                </a:lnTo>
                <a:lnTo>
                  <a:pt x="158163" y="403167"/>
                </a:lnTo>
                <a:lnTo>
                  <a:pt x="158964" y="313203"/>
                </a:lnTo>
                <a:lnTo>
                  <a:pt x="91498" y="313203"/>
                </a:lnTo>
                <a:cubicBezTo>
                  <a:pt x="91409" y="313203"/>
                  <a:pt x="91320" y="313203"/>
                  <a:pt x="91231" y="313203"/>
                </a:cubicBezTo>
                <a:cubicBezTo>
                  <a:pt x="91231" y="313203"/>
                  <a:pt x="90964" y="313203"/>
                  <a:pt x="90964" y="313203"/>
                </a:cubicBezTo>
                <a:lnTo>
                  <a:pt x="23320" y="313203"/>
                </a:lnTo>
                <a:close/>
                <a:moveTo>
                  <a:pt x="91409" y="224751"/>
                </a:moveTo>
                <a:lnTo>
                  <a:pt x="530294" y="224751"/>
                </a:lnTo>
                <a:cubicBezTo>
                  <a:pt x="536435" y="224751"/>
                  <a:pt x="540084" y="228396"/>
                  <a:pt x="540084" y="234530"/>
                </a:cubicBezTo>
                <a:lnTo>
                  <a:pt x="540084" y="292135"/>
                </a:lnTo>
                <a:lnTo>
                  <a:pt x="586456" y="292135"/>
                </a:lnTo>
                <a:cubicBezTo>
                  <a:pt x="598917" y="292135"/>
                  <a:pt x="607639" y="300847"/>
                  <a:pt x="607639" y="313203"/>
                </a:cubicBezTo>
                <a:lnTo>
                  <a:pt x="607639" y="403167"/>
                </a:lnTo>
                <a:cubicBezTo>
                  <a:pt x="607639" y="415524"/>
                  <a:pt x="598917" y="426991"/>
                  <a:pt x="586456" y="426991"/>
                </a:cubicBezTo>
                <a:lnTo>
                  <a:pt x="451524" y="426991"/>
                </a:lnTo>
                <a:cubicBezTo>
                  <a:pt x="439152" y="426991"/>
                  <a:pt x="427582" y="415524"/>
                  <a:pt x="427582" y="403167"/>
                </a:cubicBezTo>
                <a:lnTo>
                  <a:pt x="427582" y="313203"/>
                </a:lnTo>
                <a:cubicBezTo>
                  <a:pt x="427582" y="300847"/>
                  <a:pt x="439152" y="292135"/>
                  <a:pt x="451524" y="292135"/>
                </a:cubicBezTo>
                <a:lnTo>
                  <a:pt x="517566" y="292135"/>
                </a:lnTo>
                <a:lnTo>
                  <a:pt x="517566" y="247242"/>
                </a:lnTo>
                <a:lnTo>
                  <a:pt x="315079" y="247242"/>
                </a:lnTo>
                <a:lnTo>
                  <a:pt x="315079" y="292135"/>
                </a:lnTo>
                <a:lnTo>
                  <a:pt x="372665" y="292135"/>
                </a:lnTo>
                <a:cubicBezTo>
                  <a:pt x="385126" y="292135"/>
                  <a:pt x="393849" y="300847"/>
                  <a:pt x="393849" y="313203"/>
                </a:cubicBezTo>
                <a:lnTo>
                  <a:pt x="393849" y="403167"/>
                </a:lnTo>
                <a:cubicBezTo>
                  <a:pt x="393849" y="415524"/>
                  <a:pt x="385126" y="426991"/>
                  <a:pt x="372665" y="426991"/>
                </a:cubicBezTo>
                <a:lnTo>
                  <a:pt x="237733" y="426991"/>
                </a:lnTo>
                <a:cubicBezTo>
                  <a:pt x="225362" y="426991"/>
                  <a:pt x="213791" y="415524"/>
                  <a:pt x="213791" y="403167"/>
                </a:cubicBezTo>
                <a:lnTo>
                  <a:pt x="213791" y="313203"/>
                </a:lnTo>
                <a:cubicBezTo>
                  <a:pt x="213791" y="300847"/>
                  <a:pt x="225362" y="292135"/>
                  <a:pt x="237733" y="292135"/>
                </a:cubicBezTo>
                <a:lnTo>
                  <a:pt x="292561" y="292135"/>
                </a:lnTo>
                <a:lnTo>
                  <a:pt x="292561" y="247242"/>
                </a:lnTo>
                <a:lnTo>
                  <a:pt x="101288" y="247242"/>
                </a:lnTo>
                <a:lnTo>
                  <a:pt x="101288" y="292135"/>
                </a:lnTo>
                <a:lnTo>
                  <a:pt x="158875" y="292135"/>
                </a:lnTo>
                <a:cubicBezTo>
                  <a:pt x="171335" y="292135"/>
                  <a:pt x="180058" y="300847"/>
                  <a:pt x="180058" y="313203"/>
                </a:cubicBezTo>
                <a:lnTo>
                  <a:pt x="180058" y="403167"/>
                </a:lnTo>
                <a:cubicBezTo>
                  <a:pt x="180058" y="415524"/>
                  <a:pt x="171335" y="426991"/>
                  <a:pt x="158875" y="426991"/>
                </a:cubicBezTo>
                <a:lnTo>
                  <a:pt x="24032" y="426991"/>
                </a:lnTo>
                <a:cubicBezTo>
                  <a:pt x="11571" y="426991"/>
                  <a:pt x="0" y="415524"/>
                  <a:pt x="0" y="403167"/>
                </a:cubicBezTo>
                <a:lnTo>
                  <a:pt x="0" y="313203"/>
                </a:lnTo>
                <a:cubicBezTo>
                  <a:pt x="0" y="300847"/>
                  <a:pt x="11571" y="292135"/>
                  <a:pt x="24032" y="292135"/>
                </a:cubicBezTo>
                <a:lnTo>
                  <a:pt x="78770" y="292135"/>
                </a:lnTo>
                <a:lnTo>
                  <a:pt x="78770" y="234530"/>
                </a:lnTo>
                <a:cubicBezTo>
                  <a:pt x="78770" y="228396"/>
                  <a:pt x="85178" y="224751"/>
                  <a:pt x="91409" y="224751"/>
                </a:cubicBezTo>
                <a:close/>
                <a:moveTo>
                  <a:pt x="236326" y="21066"/>
                </a:moveTo>
                <a:lnTo>
                  <a:pt x="236326" y="111021"/>
                </a:lnTo>
                <a:lnTo>
                  <a:pt x="371758" y="111021"/>
                </a:lnTo>
                <a:lnTo>
                  <a:pt x="372380" y="21066"/>
                </a:lnTo>
                <a:lnTo>
                  <a:pt x="237127" y="21066"/>
                </a:lnTo>
                <a:close/>
                <a:moveTo>
                  <a:pt x="237750" y="0"/>
                </a:moveTo>
                <a:lnTo>
                  <a:pt x="372647" y="0"/>
                </a:lnTo>
                <a:cubicBezTo>
                  <a:pt x="385105" y="0"/>
                  <a:pt x="393825" y="8711"/>
                  <a:pt x="393825" y="21066"/>
                </a:cubicBezTo>
                <a:lnTo>
                  <a:pt x="393825" y="111021"/>
                </a:lnTo>
                <a:cubicBezTo>
                  <a:pt x="393825" y="123376"/>
                  <a:pt x="385105" y="134843"/>
                  <a:pt x="372647" y="134843"/>
                </a:cubicBezTo>
                <a:lnTo>
                  <a:pt x="315076" y="134843"/>
                </a:lnTo>
                <a:lnTo>
                  <a:pt x="315076" y="191020"/>
                </a:lnTo>
                <a:lnTo>
                  <a:pt x="292563" y="191020"/>
                </a:lnTo>
                <a:lnTo>
                  <a:pt x="292563" y="134843"/>
                </a:lnTo>
                <a:lnTo>
                  <a:pt x="237750" y="134843"/>
                </a:lnTo>
                <a:cubicBezTo>
                  <a:pt x="225381" y="134843"/>
                  <a:pt x="213813" y="123376"/>
                  <a:pt x="213813" y="111021"/>
                </a:cubicBezTo>
                <a:lnTo>
                  <a:pt x="213813" y="21066"/>
                </a:lnTo>
                <a:cubicBezTo>
                  <a:pt x="213813" y="8711"/>
                  <a:pt x="225381" y="0"/>
                  <a:pt x="237750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sz="1600" dirty="0"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>
            <p:custDataLst>
              <p:tags r:id="rId6"/>
            </p:custDataLst>
          </p:nvPr>
        </p:nvSpPr>
        <p:spPr>
          <a:xfrm>
            <a:off x="7599680" y="2857500"/>
            <a:ext cx="355917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新关注人数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某一时间段内增加的新的用户数量</a:t>
            </a:r>
            <a:endParaRPr lang="zh-CN" altLang="en-US" sz="1600" dirty="0">
              <a:solidFill>
                <a:schemeClr val="bg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>
            <p:custDataLst>
              <p:tags r:id="rId7"/>
            </p:custDataLst>
          </p:nvPr>
        </p:nvSpPr>
        <p:spPr>
          <a:xfrm>
            <a:off x="7599719" y="3706280"/>
            <a:ext cx="3132008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取消关注人数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某一时间段内丢失的用户数量</a:t>
            </a:r>
            <a:endParaRPr lang="zh-CN" altLang="en-US" sz="1600" dirty="0">
              <a:solidFill>
                <a:schemeClr val="bg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ïŝliḍé"/>
          <p:cNvSpPr/>
          <p:nvPr>
            <p:custDataLst>
              <p:tags r:id="rId8"/>
            </p:custDataLst>
          </p:nvPr>
        </p:nvSpPr>
        <p:spPr>
          <a:xfrm>
            <a:off x="6938362" y="4644966"/>
            <a:ext cx="475490" cy="475488"/>
          </a:xfrm>
          <a:custGeom>
            <a:avLst/>
            <a:gdLst>
              <a:gd name="connsiteX0" fmla="*/ 0 w 670873"/>
              <a:gd name="connsiteY0" fmla="*/ 335437 h 670873"/>
              <a:gd name="connsiteX1" fmla="*/ 335437 w 670873"/>
              <a:gd name="connsiteY1" fmla="*/ 0 h 670873"/>
              <a:gd name="connsiteX2" fmla="*/ 670874 w 670873"/>
              <a:gd name="connsiteY2" fmla="*/ 335437 h 670873"/>
              <a:gd name="connsiteX3" fmla="*/ 335437 w 670873"/>
              <a:gd name="connsiteY3" fmla="*/ 670874 h 670873"/>
              <a:gd name="connsiteX4" fmla="*/ 0 w 670873"/>
              <a:gd name="connsiteY4" fmla="*/ 335437 h 67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873" h="670873">
                <a:moveTo>
                  <a:pt x="0" y="335437"/>
                </a:moveTo>
                <a:cubicBezTo>
                  <a:pt x="0" y="150180"/>
                  <a:pt x="150180" y="0"/>
                  <a:pt x="335437" y="0"/>
                </a:cubicBezTo>
                <a:cubicBezTo>
                  <a:pt x="520694" y="0"/>
                  <a:pt x="670874" y="150180"/>
                  <a:pt x="670874" y="335437"/>
                </a:cubicBezTo>
                <a:cubicBezTo>
                  <a:pt x="670874" y="520694"/>
                  <a:pt x="520694" y="670874"/>
                  <a:pt x="335437" y="670874"/>
                </a:cubicBezTo>
                <a:cubicBezTo>
                  <a:pt x="150180" y="670874"/>
                  <a:pt x="0" y="520694"/>
                  <a:pt x="0" y="335437"/>
                </a:cubicBezTo>
                <a:close/>
              </a:path>
            </a:pathLst>
          </a:custGeom>
          <a:solidFill>
            <a:srgbClr val="0D6FB8"/>
          </a:solidFill>
          <a:ln w="1270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sz="1600" dirty="0">
              <a:cs typeface="+mn-ea"/>
              <a:sym typeface="+mn-lt"/>
            </a:endParaRPr>
          </a:p>
        </p:txBody>
      </p:sp>
      <p:sp>
        <p:nvSpPr>
          <p:cNvPr id="59" name="文本框 58"/>
          <p:cNvSpPr txBox="1"/>
          <p:nvPr>
            <p:custDataLst>
              <p:tags r:id="rId9"/>
            </p:custDataLst>
          </p:nvPr>
        </p:nvSpPr>
        <p:spPr>
          <a:xfrm>
            <a:off x="7589559" y="4555275"/>
            <a:ext cx="3132008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净增关注人数</a:t>
            </a:r>
          </a:p>
          <a:p>
            <a:pPr indent="0" algn="just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实际增加的关注用户数量</a:t>
            </a:r>
            <a:endParaRPr lang="zh-CN" altLang="en-US" sz="1600" dirty="0">
              <a:solidFill>
                <a:schemeClr val="bg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i$1iḍê"/>
          <p:cNvSpPr/>
          <p:nvPr>
            <p:custDataLst>
              <p:tags r:id="rId10"/>
            </p:custDataLst>
          </p:nvPr>
        </p:nvSpPr>
        <p:spPr bwMode="auto">
          <a:xfrm>
            <a:off x="7051076" y="4749947"/>
            <a:ext cx="266317" cy="265966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sz="1600" dirty="0">
              <a:cs typeface="+mn-ea"/>
              <a:sym typeface="+mn-lt"/>
            </a:endParaRPr>
          </a:p>
        </p:txBody>
      </p:sp>
      <p:sp>
        <p:nvSpPr>
          <p:cNvPr id="70" name="ïŝliḍé"/>
          <p:cNvSpPr/>
          <p:nvPr>
            <p:custDataLst>
              <p:tags r:id="rId11"/>
            </p:custDataLst>
          </p:nvPr>
        </p:nvSpPr>
        <p:spPr>
          <a:xfrm>
            <a:off x="6938362" y="5493961"/>
            <a:ext cx="475490" cy="475488"/>
          </a:xfrm>
          <a:custGeom>
            <a:avLst/>
            <a:gdLst>
              <a:gd name="connsiteX0" fmla="*/ 0 w 670873"/>
              <a:gd name="connsiteY0" fmla="*/ 335437 h 670873"/>
              <a:gd name="connsiteX1" fmla="*/ 335437 w 670873"/>
              <a:gd name="connsiteY1" fmla="*/ 0 h 670873"/>
              <a:gd name="connsiteX2" fmla="*/ 670874 w 670873"/>
              <a:gd name="connsiteY2" fmla="*/ 335437 h 670873"/>
              <a:gd name="connsiteX3" fmla="*/ 335437 w 670873"/>
              <a:gd name="connsiteY3" fmla="*/ 670874 h 670873"/>
              <a:gd name="connsiteX4" fmla="*/ 0 w 670873"/>
              <a:gd name="connsiteY4" fmla="*/ 335437 h 67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873" h="670873">
                <a:moveTo>
                  <a:pt x="0" y="335437"/>
                </a:moveTo>
                <a:cubicBezTo>
                  <a:pt x="0" y="150180"/>
                  <a:pt x="150180" y="0"/>
                  <a:pt x="335437" y="0"/>
                </a:cubicBezTo>
                <a:cubicBezTo>
                  <a:pt x="520694" y="0"/>
                  <a:pt x="670874" y="150180"/>
                  <a:pt x="670874" y="335437"/>
                </a:cubicBezTo>
                <a:cubicBezTo>
                  <a:pt x="670874" y="520694"/>
                  <a:pt x="520694" y="670874"/>
                  <a:pt x="335437" y="670874"/>
                </a:cubicBezTo>
                <a:cubicBezTo>
                  <a:pt x="150180" y="670874"/>
                  <a:pt x="0" y="520694"/>
                  <a:pt x="0" y="335437"/>
                </a:cubicBezTo>
                <a:close/>
              </a:path>
            </a:pathLst>
          </a:custGeom>
          <a:solidFill>
            <a:srgbClr val="0D6FB8"/>
          </a:solidFill>
          <a:ln w="1270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sz="1600" dirty="0">
              <a:cs typeface="+mn-ea"/>
              <a:sym typeface="+mn-lt"/>
            </a:endParaRPr>
          </a:p>
        </p:txBody>
      </p:sp>
      <p:sp>
        <p:nvSpPr>
          <p:cNvPr id="71" name="文本框 70"/>
          <p:cNvSpPr txBox="1"/>
          <p:nvPr>
            <p:custDataLst>
              <p:tags r:id="rId12"/>
            </p:custDataLst>
          </p:nvPr>
        </p:nvSpPr>
        <p:spPr>
          <a:xfrm>
            <a:off x="7589559" y="5404270"/>
            <a:ext cx="3132008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累积关注人数</a:t>
            </a:r>
          </a:p>
          <a:p>
            <a:pPr indent="0" algn="just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当前所拥有的用户总量</a:t>
            </a:r>
            <a:endParaRPr lang="zh-CN" altLang="en-US" sz="1600" dirty="0">
              <a:solidFill>
                <a:schemeClr val="bg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iṩľídè"/>
          <p:cNvSpPr/>
          <p:nvPr>
            <p:custDataLst>
              <p:tags r:id="rId13"/>
            </p:custDataLst>
          </p:nvPr>
        </p:nvSpPr>
        <p:spPr bwMode="auto">
          <a:xfrm>
            <a:off x="7055521" y="5652929"/>
            <a:ext cx="266317" cy="192183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sz="1600" dirty="0">
              <a:cs typeface="+mn-ea"/>
              <a:sym typeface="+mn-lt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963295" y="1146175"/>
            <a:ext cx="10739120" cy="1536700"/>
            <a:chOff x="1469" y="1501"/>
            <a:chExt cx="16912" cy="2420"/>
          </a:xfrm>
        </p:grpSpPr>
        <p:grpSp>
          <p:nvGrpSpPr>
            <p:cNvPr id="20" name="组合 19"/>
            <p:cNvGrpSpPr/>
            <p:nvPr/>
          </p:nvGrpSpPr>
          <p:grpSpPr>
            <a:xfrm>
              <a:off x="1469" y="1501"/>
              <a:ext cx="11666" cy="1795"/>
              <a:chOff x="1068560" y="4550288"/>
              <a:chExt cx="4802505" cy="1139825"/>
            </a:xfrm>
          </p:grpSpPr>
          <p:sp>
            <p:nvSpPr>
              <p:cNvPr id="36" name="矩形 35"/>
              <p:cNvSpPr/>
              <p:nvPr>
                <p:custDataLst>
                  <p:tags r:id="rId14"/>
                </p:custDataLst>
              </p:nvPr>
            </p:nvSpPr>
            <p:spPr>
              <a:xfrm>
                <a:off x="1068560" y="5183383"/>
                <a:ext cx="4802505" cy="50673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285750" indent="-285750">
                  <a:lnSpc>
                    <a:spcPct val="150000"/>
                  </a:lnSpc>
                  <a:buFont typeface="Wingdings" panose="05000000000000000000" charset="0"/>
                  <a:buChar char="Ø"/>
                </a:pP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直观反映当前关注该公众号粉丝数量的增长趋势</a:t>
                </a: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 </a:t>
                </a:r>
              </a:p>
            </p:txBody>
          </p:sp>
          <p:sp>
            <p:nvSpPr>
              <p:cNvPr id="25" name="矩形 24"/>
              <p:cNvSpPr/>
              <p:nvPr>
                <p:custDataLst>
                  <p:tags r:id="rId15"/>
                </p:custDataLst>
              </p:nvPr>
            </p:nvSpPr>
            <p:spPr>
              <a:xfrm>
                <a:off x="3745587" y="4550288"/>
                <a:ext cx="1340366" cy="53403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rgbClr val="2E75B6"/>
                    </a:solidFill>
                    <a:cs typeface="+mn-ea"/>
                    <a:sym typeface="+mn-lt"/>
                  </a:rPr>
                  <a:t>用户增长分析</a:t>
                </a:r>
              </a:p>
            </p:txBody>
          </p:sp>
        </p:grpSp>
        <p:sp>
          <p:nvSpPr>
            <p:cNvPr id="76" name="文本框 75"/>
            <p:cNvSpPr txBox="1"/>
            <p:nvPr/>
          </p:nvSpPr>
          <p:spPr>
            <a:xfrm>
              <a:off x="10593" y="2469"/>
              <a:ext cx="7788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Wingdings" panose="05000000000000000000" charset="0"/>
                <a:buChar char="Ø"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从侧面反映出某时间段内该公众号受用户的欢迎程度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42" name="文本框 4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4" name="菱形 4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5" name="菱形 4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394960" y="1086130"/>
            <a:ext cx="9230360" cy="1456055"/>
            <a:chOff x="1694035" y="4835403"/>
            <a:chExt cx="9230360" cy="1456055"/>
          </a:xfrm>
        </p:grpSpPr>
        <p:sp>
          <p:nvSpPr>
            <p:cNvPr id="36" name="矩形 35"/>
            <p:cNvSpPr/>
            <p:nvPr>
              <p:custDataLst>
                <p:tags r:id="rId26"/>
              </p:custDataLst>
            </p:nvPr>
          </p:nvSpPr>
          <p:spPr>
            <a:xfrm>
              <a:off x="1694035" y="5369438"/>
              <a:ext cx="9230360" cy="9220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根据不同的用户特征可以了解用户分属于哪些地域和群体，明确公众号的用户画像，从而制作出针对该群体属性的优质内容，调整公众号的运营方向，为更多用户提供优质服务</a:t>
              </a:r>
            </a:p>
          </p:txBody>
        </p:sp>
        <p:sp>
          <p:nvSpPr>
            <p:cNvPr id="25" name="矩形 24"/>
            <p:cNvSpPr/>
            <p:nvPr>
              <p:custDataLst>
                <p:tags r:id="rId27"/>
              </p:custDataLst>
            </p:nvPr>
          </p:nvSpPr>
          <p:spPr>
            <a:xfrm>
              <a:off x="5439900" y="4835403"/>
              <a:ext cx="2241974" cy="53403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2E75B6"/>
                  </a:solidFill>
                  <a:cs typeface="+mn-ea"/>
                  <a:sym typeface="+mn-lt"/>
                </a:rPr>
                <a:t>用户属性分析</a:t>
              </a:r>
            </a:p>
          </p:txBody>
        </p:sp>
      </p:grpSp>
      <p:grpSp>
        <p:nvGrpSpPr>
          <p:cNvPr id="27" name="PA-组合 2"/>
          <p:cNvGrpSpPr/>
          <p:nvPr>
            <p:custDataLst>
              <p:tags r:id="rId1"/>
            </p:custDataLst>
          </p:nvPr>
        </p:nvGrpSpPr>
        <p:grpSpPr>
          <a:xfrm>
            <a:off x="1558290" y="2728595"/>
            <a:ext cx="885825" cy="885825"/>
            <a:chOff x="2413675" y="2745327"/>
            <a:chExt cx="1418785" cy="1418785"/>
          </a:xfrm>
        </p:grpSpPr>
        <p:grpSp>
          <p:nvGrpSpPr>
            <p:cNvPr id="28" name="组合 27"/>
            <p:cNvGrpSpPr/>
            <p:nvPr/>
          </p:nvGrpSpPr>
          <p:grpSpPr>
            <a:xfrm>
              <a:off x="2413675" y="2745327"/>
              <a:ext cx="1418785" cy="1418785"/>
              <a:chOff x="1333481" y="1593118"/>
              <a:chExt cx="1418785" cy="1418785"/>
            </a:xfrm>
          </p:grpSpPr>
          <p:sp>
            <p:nvSpPr>
              <p:cNvPr id="63" name="PA-↖"/>
              <p:cNvSpPr/>
              <p:nvPr>
                <p:custDataLst>
                  <p:tags r:id="rId23"/>
                </p:custDataLst>
              </p:nvPr>
            </p:nvSpPr>
            <p:spPr>
              <a:xfrm>
                <a:off x="1333481" y="1593118"/>
                <a:ext cx="1418785" cy="1418785"/>
              </a:xfrm>
              <a:prstGeom prst="ellipse">
                <a:avLst/>
              </a:prstGeom>
              <a:solidFill>
                <a:srgbClr val="EEF2F9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0" dist="190500" dir="13500000" algn="br" rotWithShape="0">
                  <a:srgbClr val="FFFFFF"/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EEF2F9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PA-↘"/>
              <p:cNvSpPr/>
              <p:nvPr>
                <p:custDataLst>
                  <p:tags r:id="rId24"/>
                </p:custDataLst>
              </p:nvPr>
            </p:nvSpPr>
            <p:spPr>
              <a:xfrm>
                <a:off x="1333481" y="1593118"/>
                <a:ext cx="1418785" cy="1418785"/>
              </a:xfrm>
              <a:prstGeom prst="ellipse">
                <a:avLst/>
              </a:prstGeom>
              <a:solidFill>
                <a:srgbClr val="EEF2F9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381000" dist="127000" dir="2700000" algn="tl" rotWithShape="0">
                  <a:srgbClr val="CACED4">
                    <a:alpha val="5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EEF2F9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PA-1"/>
              <p:cNvSpPr/>
              <p:nvPr>
                <p:custDataLst>
                  <p:tags r:id="rId25"/>
                </p:custDataLst>
              </p:nvPr>
            </p:nvSpPr>
            <p:spPr>
              <a:xfrm>
                <a:off x="1333481" y="1593118"/>
                <a:ext cx="1418785" cy="1418785"/>
              </a:xfrm>
              <a:prstGeom prst="ellipse">
                <a:avLst/>
              </a:prstGeom>
              <a:solidFill>
                <a:srgbClr val="4792D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EEF2F9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62" name="PA-任意多边形 1134"/>
            <p:cNvSpPr>
              <a:spLocks noEditPoints="1"/>
            </p:cNvSpPr>
            <p:nvPr>
              <p:custDataLst>
                <p:tags r:id="rId22"/>
              </p:custDataLst>
            </p:nvPr>
          </p:nvSpPr>
          <p:spPr bwMode="auto">
            <a:xfrm>
              <a:off x="2875186" y="3153641"/>
              <a:ext cx="495171" cy="550720"/>
            </a:xfrm>
            <a:custGeom>
              <a:avLst/>
              <a:gdLst>
                <a:gd name="T0" fmla="*/ 12 w 145"/>
                <a:gd name="T1" fmla="*/ 84 h 160"/>
                <a:gd name="T2" fmla="*/ 17 w 145"/>
                <a:gd name="T3" fmla="*/ 102 h 160"/>
                <a:gd name="T4" fmla="*/ 23 w 145"/>
                <a:gd name="T5" fmla="*/ 96 h 160"/>
                <a:gd name="T6" fmla="*/ 38 w 145"/>
                <a:gd name="T7" fmla="*/ 93 h 160"/>
                <a:gd name="T8" fmla="*/ 38 w 145"/>
                <a:gd name="T9" fmla="*/ 93 h 160"/>
                <a:gd name="T10" fmla="*/ 32 w 145"/>
                <a:gd name="T11" fmla="*/ 99 h 160"/>
                <a:gd name="T12" fmla="*/ 52 w 145"/>
                <a:gd name="T13" fmla="*/ 102 h 160"/>
                <a:gd name="T14" fmla="*/ 58 w 145"/>
                <a:gd name="T15" fmla="*/ 96 h 160"/>
                <a:gd name="T16" fmla="*/ 73 w 145"/>
                <a:gd name="T17" fmla="*/ 93 h 160"/>
                <a:gd name="T18" fmla="*/ 73 w 145"/>
                <a:gd name="T19" fmla="*/ 93 h 160"/>
                <a:gd name="T20" fmla="*/ 67 w 145"/>
                <a:gd name="T21" fmla="*/ 99 h 160"/>
                <a:gd name="T22" fmla="*/ 87 w 145"/>
                <a:gd name="T23" fmla="*/ 102 h 160"/>
                <a:gd name="T24" fmla="*/ 93 w 145"/>
                <a:gd name="T25" fmla="*/ 96 h 160"/>
                <a:gd name="T26" fmla="*/ 108 w 145"/>
                <a:gd name="T27" fmla="*/ 93 h 160"/>
                <a:gd name="T28" fmla="*/ 108 w 145"/>
                <a:gd name="T29" fmla="*/ 93 h 160"/>
                <a:gd name="T30" fmla="*/ 102 w 145"/>
                <a:gd name="T31" fmla="*/ 99 h 160"/>
                <a:gd name="T32" fmla="*/ 122 w 145"/>
                <a:gd name="T33" fmla="*/ 102 h 160"/>
                <a:gd name="T34" fmla="*/ 128 w 145"/>
                <a:gd name="T35" fmla="*/ 96 h 160"/>
                <a:gd name="T36" fmla="*/ 134 w 145"/>
                <a:gd name="T37" fmla="*/ 84 h 160"/>
                <a:gd name="T38" fmla="*/ 134 w 145"/>
                <a:gd name="T39" fmla="*/ 84 h 160"/>
                <a:gd name="T40" fmla="*/ 41 w 145"/>
                <a:gd name="T41" fmla="*/ 108 h 160"/>
                <a:gd name="T42" fmla="*/ 61 w 145"/>
                <a:gd name="T43" fmla="*/ 111 h 160"/>
                <a:gd name="T44" fmla="*/ 76 w 145"/>
                <a:gd name="T45" fmla="*/ 113 h 160"/>
                <a:gd name="T46" fmla="*/ 90 w 145"/>
                <a:gd name="T47" fmla="*/ 111 h 160"/>
                <a:gd name="T48" fmla="*/ 90 w 145"/>
                <a:gd name="T49" fmla="*/ 111 h 160"/>
                <a:gd name="T50" fmla="*/ 111 w 145"/>
                <a:gd name="T51" fmla="*/ 108 h 160"/>
                <a:gd name="T52" fmla="*/ 145 w 145"/>
                <a:gd name="T53" fmla="*/ 96 h 160"/>
                <a:gd name="T54" fmla="*/ 73 w 145"/>
                <a:gd name="T55" fmla="*/ 160 h 160"/>
                <a:gd name="T56" fmla="*/ 0 w 145"/>
                <a:gd name="T57" fmla="*/ 96 h 160"/>
                <a:gd name="T58" fmla="*/ 0 w 145"/>
                <a:gd name="T59" fmla="*/ 25 h 160"/>
                <a:gd name="T60" fmla="*/ 145 w 145"/>
                <a:gd name="T61" fmla="*/ 25 h 160"/>
                <a:gd name="T62" fmla="*/ 134 w 145"/>
                <a:gd name="T63" fmla="*/ 102 h 160"/>
                <a:gd name="T64" fmla="*/ 140 w 145"/>
                <a:gd name="T65" fmla="*/ 96 h 160"/>
                <a:gd name="T66" fmla="*/ 122 w 145"/>
                <a:gd name="T67" fmla="*/ 83 h 160"/>
                <a:gd name="T68" fmla="*/ 73 w 145"/>
                <a:gd name="T69" fmla="*/ 90 h 160"/>
                <a:gd name="T70" fmla="*/ 9 w 145"/>
                <a:gd name="T71" fmla="*/ 76 h 160"/>
                <a:gd name="T72" fmla="*/ 6 w 145"/>
                <a:gd name="T73" fmla="*/ 96 h 160"/>
                <a:gd name="T74" fmla="*/ 20 w 145"/>
                <a:gd name="T75" fmla="*/ 111 h 160"/>
                <a:gd name="T76" fmla="*/ 47 w 145"/>
                <a:gd name="T77" fmla="*/ 118 h 160"/>
                <a:gd name="T78" fmla="*/ 67 w 145"/>
                <a:gd name="T79" fmla="*/ 116 h 160"/>
                <a:gd name="T80" fmla="*/ 84 w 145"/>
                <a:gd name="T81" fmla="*/ 116 h 160"/>
                <a:gd name="T82" fmla="*/ 103 w 145"/>
                <a:gd name="T83" fmla="*/ 117 h 160"/>
                <a:gd name="T84" fmla="*/ 130 w 145"/>
                <a:gd name="T85" fmla="*/ 108 h 160"/>
                <a:gd name="T86" fmla="*/ 6 w 145"/>
                <a:gd name="T87" fmla="*/ 39 h 160"/>
                <a:gd name="T88" fmla="*/ 140 w 145"/>
                <a:gd name="T89" fmla="*/ 64 h 160"/>
                <a:gd name="T90" fmla="*/ 6 w 145"/>
                <a:gd name="T91" fmla="*/ 27 h 160"/>
                <a:gd name="T92" fmla="*/ 140 w 145"/>
                <a:gd name="T93" fmla="*/ 27 h 160"/>
                <a:gd name="T94" fmla="*/ 140 w 145"/>
                <a:gd name="T95" fmla="*/ 133 h 160"/>
                <a:gd name="T96" fmla="*/ 6 w 145"/>
                <a:gd name="T97" fmla="*/ 133 h 160"/>
                <a:gd name="T98" fmla="*/ 140 w 145"/>
                <a:gd name="T99" fmla="*/ 13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5" h="160">
                  <a:moveTo>
                    <a:pt x="15" y="81"/>
                  </a:moveTo>
                  <a:cubicBezTo>
                    <a:pt x="16" y="81"/>
                    <a:pt x="17" y="83"/>
                    <a:pt x="17" y="84"/>
                  </a:cubicBezTo>
                  <a:cubicBezTo>
                    <a:pt x="17" y="86"/>
                    <a:pt x="16" y="87"/>
                    <a:pt x="15" y="87"/>
                  </a:cubicBezTo>
                  <a:cubicBezTo>
                    <a:pt x="13" y="87"/>
                    <a:pt x="12" y="86"/>
                    <a:pt x="12" y="84"/>
                  </a:cubicBezTo>
                  <a:cubicBezTo>
                    <a:pt x="12" y="83"/>
                    <a:pt x="13" y="81"/>
                    <a:pt x="15" y="81"/>
                  </a:cubicBezTo>
                  <a:close/>
                  <a:moveTo>
                    <a:pt x="12" y="102"/>
                  </a:moveTo>
                  <a:cubicBezTo>
                    <a:pt x="12" y="103"/>
                    <a:pt x="13" y="105"/>
                    <a:pt x="15" y="105"/>
                  </a:cubicBezTo>
                  <a:cubicBezTo>
                    <a:pt x="16" y="105"/>
                    <a:pt x="17" y="103"/>
                    <a:pt x="17" y="102"/>
                  </a:cubicBezTo>
                  <a:cubicBezTo>
                    <a:pt x="17" y="100"/>
                    <a:pt x="16" y="99"/>
                    <a:pt x="15" y="99"/>
                  </a:cubicBezTo>
                  <a:cubicBezTo>
                    <a:pt x="13" y="99"/>
                    <a:pt x="12" y="100"/>
                    <a:pt x="12" y="102"/>
                  </a:cubicBezTo>
                  <a:close/>
                  <a:moveTo>
                    <a:pt x="20" y="93"/>
                  </a:moveTo>
                  <a:cubicBezTo>
                    <a:pt x="20" y="95"/>
                    <a:pt x="22" y="96"/>
                    <a:pt x="23" y="96"/>
                  </a:cubicBezTo>
                  <a:cubicBezTo>
                    <a:pt x="25" y="96"/>
                    <a:pt x="26" y="95"/>
                    <a:pt x="26" y="93"/>
                  </a:cubicBezTo>
                  <a:cubicBezTo>
                    <a:pt x="26" y="91"/>
                    <a:pt x="25" y="90"/>
                    <a:pt x="23" y="90"/>
                  </a:cubicBezTo>
                  <a:cubicBezTo>
                    <a:pt x="22" y="90"/>
                    <a:pt x="20" y="91"/>
                    <a:pt x="20" y="93"/>
                  </a:cubicBezTo>
                  <a:close/>
                  <a:moveTo>
                    <a:pt x="38" y="93"/>
                  </a:moveTo>
                  <a:cubicBezTo>
                    <a:pt x="38" y="95"/>
                    <a:pt x="39" y="96"/>
                    <a:pt x="41" y="96"/>
                  </a:cubicBezTo>
                  <a:cubicBezTo>
                    <a:pt x="42" y="96"/>
                    <a:pt x="44" y="95"/>
                    <a:pt x="44" y="93"/>
                  </a:cubicBezTo>
                  <a:cubicBezTo>
                    <a:pt x="44" y="91"/>
                    <a:pt x="42" y="90"/>
                    <a:pt x="41" y="90"/>
                  </a:cubicBezTo>
                  <a:cubicBezTo>
                    <a:pt x="39" y="90"/>
                    <a:pt x="38" y="91"/>
                    <a:pt x="38" y="93"/>
                  </a:cubicBezTo>
                  <a:close/>
                  <a:moveTo>
                    <a:pt x="29" y="102"/>
                  </a:moveTo>
                  <a:cubicBezTo>
                    <a:pt x="29" y="103"/>
                    <a:pt x="30" y="105"/>
                    <a:pt x="32" y="105"/>
                  </a:cubicBezTo>
                  <a:cubicBezTo>
                    <a:pt x="34" y="105"/>
                    <a:pt x="35" y="103"/>
                    <a:pt x="35" y="102"/>
                  </a:cubicBezTo>
                  <a:cubicBezTo>
                    <a:pt x="35" y="100"/>
                    <a:pt x="34" y="99"/>
                    <a:pt x="32" y="99"/>
                  </a:cubicBezTo>
                  <a:cubicBezTo>
                    <a:pt x="30" y="99"/>
                    <a:pt x="29" y="100"/>
                    <a:pt x="29" y="102"/>
                  </a:cubicBezTo>
                  <a:close/>
                  <a:moveTo>
                    <a:pt x="47" y="102"/>
                  </a:moveTo>
                  <a:cubicBezTo>
                    <a:pt x="47" y="103"/>
                    <a:pt x="48" y="105"/>
                    <a:pt x="49" y="105"/>
                  </a:cubicBezTo>
                  <a:cubicBezTo>
                    <a:pt x="51" y="105"/>
                    <a:pt x="52" y="103"/>
                    <a:pt x="52" y="102"/>
                  </a:cubicBezTo>
                  <a:cubicBezTo>
                    <a:pt x="52" y="100"/>
                    <a:pt x="51" y="99"/>
                    <a:pt x="49" y="99"/>
                  </a:cubicBezTo>
                  <a:cubicBezTo>
                    <a:pt x="48" y="99"/>
                    <a:pt x="47" y="100"/>
                    <a:pt x="47" y="102"/>
                  </a:cubicBezTo>
                  <a:close/>
                  <a:moveTo>
                    <a:pt x="55" y="93"/>
                  </a:moveTo>
                  <a:cubicBezTo>
                    <a:pt x="55" y="95"/>
                    <a:pt x="57" y="96"/>
                    <a:pt x="58" y="96"/>
                  </a:cubicBezTo>
                  <a:cubicBezTo>
                    <a:pt x="60" y="96"/>
                    <a:pt x="61" y="95"/>
                    <a:pt x="61" y="93"/>
                  </a:cubicBezTo>
                  <a:cubicBezTo>
                    <a:pt x="61" y="91"/>
                    <a:pt x="60" y="90"/>
                    <a:pt x="58" y="90"/>
                  </a:cubicBezTo>
                  <a:cubicBezTo>
                    <a:pt x="57" y="90"/>
                    <a:pt x="55" y="91"/>
                    <a:pt x="55" y="93"/>
                  </a:cubicBezTo>
                  <a:close/>
                  <a:moveTo>
                    <a:pt x="73" y="93"/>
                  </a:moveTo>
                  <a:cubicBezTo>
                    <a:pt x="73" y="95"/>
                    <a:pt x="74" y="96"/>
                    <a:pt x="76" y="96"/>
                  </a:cubicBezTo>
                  <a:cubicBezTo>
                    <a:pt x="77" y="96"/>
                    <a:pt x="79" y="95"/>
                    <a:pt x="79" y="93"/>
                  </a:cubicBezTo>
                  <a:cubicBezTo>
                    <a:pt x="79" y="91"/>
                    <a:pt x="77" y="90"/>
                    <a:pt x="76" y="90"/>
                  </a:cubicBezTo>
                  <a:cubicBezTo>
                    <a:pt x="74" y="90"/>
                    <a:pt x="73" y="91"/>
                    <a:pt x="73" y="93"/>
                  </a:cubicBezTo>
                  <a:close/>
                  <a:moveTo>
                    <a:pt x="64" y="102"/>
                  </a:moveTo>
                  <a:cubicBezTo>
                    <a:pt x="64" y="103"/>
                    <a:pt x="65" y="105"/>
                    <a:pt x="67" y="105"/>
                  </a:cubicBezTo>
                  <a:cubicBezTo>
                    <a:pt x="69" y="105"/>
                    <a:pt x="70" y="103"/>
                    <a:pt x="70" y="102"/>
                  </a:cubicBezTo>
                  <a:cubicBezTo>
                    <a:pt x="70" y="100"/>
                    <a:pt x="69" y="99"/>
                    <a:pt x="67" y="99"/>
                  </a:cubicBezTo>
                  <a:cubicBezTo>
                    <a:pt x="65" y="99"/>
                    <a:pt x="64" y="100"/>
                    <a:pt x="64" y="102"/>
                  </a:cubicBezTo>
                  <a:close/>
                  <a:moveTo>
                    <a:pt x="81" y="102"/>
                  </a:moveTo>
                  <a:cubicBezTo>
                    <a:pt x="81" y="103"/>
                    <a:pt x="83" y="105"/>
                    <a:pt x="84" y="105"/>
                  </a:cubicBezTo>
                  <a:cubicBezTo>
                    <a:pt x="86" y="105"/>
                    <a:pt x="87" y="103"/>
                    <a:pt x="87" y="102"/>
                  </a:cubicBezTo>
                  <a:cubicBezTo>
                    <a:pt x="87" y="100"/>
                    <a:pt x="86" y="99"/>
                    <a:pt x="84" y="99"/>
                  </a:cubicBezTo>
                  <a:cubicBezTo>
                    <a:pt x="83" y="99"/>
                    <a:pt x="81" y="100"/>
                    <a:pt x="81" y="102"/>
                  </a:cubicBezTo>
                  <a:close/>
                  <a:moveTo>
                    <a:pt x="90" y="93"/>
                  </a:moveTo>
                  <a:cubicBezTo>
                    <a:pt x="90" y="95"/>
                    <a:pt x="91" y="96"/>
                    <a:pt x="93" y="96"/>
                  </a:cubicBezTo>
                  <a:cubicBezTo>
                    <a:pt x="95" y="96"/>
                    <a:pt x="96" y="95"/>
                    <a:pt x="96" y="93"/>
                  </a:cubicBezTo>
                  <a:cubicBezTo>
                    <a:pt x="96" y="91"/>
                    <a:pt x="95" y="90"/>
                    <a:pt x="93" y="90"/>
                  </a:cubicBezTo>
                  <a:cubicBezTo>
                    <a:pt x="91" y="90"/>
                    <a:pt x="90" y="91"/>
                    <a:pt x="90" y="93"/>
                  </a:cubicBezTo>
                  <a:close/>
                  <a:moveTo>
                    <a:pt x="108" y="93"/>
                  </a:moveTo>
                  <a:cubicBezTo>
                    <a:pt x="108" y="95"/>
                    <a:pt x="109" y="96"/>
                    <a:pt x="111" y="96"/>
                  </a:cubicBezTo>
                  <a:cubicBezTo>
                    <a:pt x="112" y="96"/>
                    <a:pt x="113" y="95"/>
                    <a:pt x="113" y="93"/>
                  </a:cubicBezTo>
                  <a:cubicBezTo>
                    <a:pt x="113" y="91"/>
                    <a:pt x="112" y="90"/>
                    <a:pt x="111" y="90"/>
                  </a:cubicBezTo>
                  <a:cubicBezTo>
                    <a:pt x="109" y="90"/>
                    <a:pt x="108" y="91"/>
                    <a:pt x="108" y="93"/>
                  </a:cubicBezTo>
                  <a:close/>
                  <a:moveTo>
                    <a:pt x="99" y="102"/>
                  </a:moveTo>
                  <a:cubicBezTo>
                    <a:pt x="99" y="103"/>
                    <a:pt x="100" y="105"/>
                    <a:pt x="102" y="105"/>
                  </a:cubicBezTo>
                  <a:cubicBezTo>
                    <a:pt x="103" y="105"/>
                    <a:pt x="105" y="103"/>
                    <a:pt x="105" y="102"/>
                  </a:cubicBezTo>
                  <a:cubicBezTo>
                    <a:pt x="105" y="100"/>
                    <a:pt x="103" y="99"/>
                    <a:pt x="102" y="99"/>
                  </a:cubicBezTo>
                  <a:cubicBezTo>
                    <a:pt x="100" y="99"/>
                    <a:pt x="99" y="100"/>
                    <a:pt x="99" y="102"/>
                  </a:cubicBezTo>
                  <a:close/>
                  <a:moveTo>
                    <a:pt x="116" y="102"/>
                  </a:moveTo>
                  <a:cubicBezTo>
                    <a:pt x="116" y="103"/>
                    <a:pt x="118" y="105"/>
                    <a:pt x="119" y="105"/>
                  </a:cubicBezTo>
                  <a:cubicBezTo>
                    <a:pt x="121" y="105"/>
                    <a:pt x="122" y="103"/>
                    <a:pt x="122" y="102"/>
                  </a:cubicBezTo>
                  <a:cubicBezTo>
                    <a:pt x="122" y="100"/>
                    <a:pt x="121" y="99"/>
                    <a:pt x="119" y="99"/>
                  </a:cubicBezTo>
                  <a:cubicBezTo>
                    <a:pt x="118" y="99"/>
                    <a:pt x="116" y="100"/>
                    <a:pt x="116" y="102"/>
                  </a:cubicBezTo>
                  <a:close/>
                  <a:moveTo>
                    <a:pt x="125" y="93"/>
                  </a:moveTo>
                  <a:cubicBezTo>
                    <a:pt x="125" y="95"/>
                    <a:pt x="126" y="96"/>
                    <a:pt x="128" y="96"/>
                  </a:cubicBezTo>
                  <a:cubicBezTo>
                    <a:pt x="130" y="96"/>
                    <a:pt x="131" y="95"/>
                    <a:pt x="131" y="93"/>
                  </a:cubicBezTo>
                  <a:cubicBezTo>
                    <a:pt x="131" y="91"/>
                    <a:pt x="130" y="90"/>
                    <a:pt x="128" y="90"/>
                  </a:cubicBezTo>
                  <a:cubicBezTo>
                    <a:pt x="126" y="90"/>
                    <a:pt x="125" y="91"/>
                    <a:pt x="125" y="93"/>
                  </a:cubicBezTo>
                  <a:close/>
                  <a:moveTo>
                    <a:pt x="134" y="84"/>
                  </a:moveTo>
                  <a:cubicBezTo>
                    <a:pt x="134" y="86"/>
                    <a:pt x="135" y="87"/>
                    <a:pt x="137" y="87"/>
                  </a:cubicBezTo>
                  <a:cubicBezTo>
                    <a:pt x="138" y="87"/>
                    <a:pt x="140" y="86"/>
                    <a:pt x="140" y="84"/>
                  </a:cubicBezTo>
                  <a:cubicBezTo>
                    <a:pt x="140" y="83"/>
                    <a:pt x="138" y="81"/>
                    <a:pt x="137" y="81"/>
                  </a:cubicBezTo>
                  <a:cubicBezTo>
                    <a:pt x="135" y="81"/>
                    <a:pt x="134" y="83"/>
                    <a:pt x="134" y="84"/>
                  </a:cubicBezTo>
                  <a:close/>
                  <a:moveTo>
                    <a:pt x="38" y="111"/>
                  </a:moveTo>
                  <a:cubicBezTo>
                    <a:pt x="38" y="112"/>
                    <a:pt x="39" y="113"/>
                    <a:pt x="41" y="113"/>
                  </a:cubicBezTo>
                  <a:cubicBezTo>
                    <a:pt x="42" y="113"/>
                    <a:pt x="44" y="112"/>
                    <a:pt x="44" y="111"/>
                  </a:cubicBezTo>
                  <a:cubicBezTo>
                    <a:pt x="44" y="109"/>
                    <a:pt x="42" y="108"/>
                    <a:pt x="41" y="108"/>
                  </a:cubicBezTo>
                  <a:cubicBezTo>
                    <a:pt x="39" y="108"/>
                    <a:pt x="38" y="109"/>
                    <a:pt x="38" y="111"/>
                  </a:cubicBezTo>
                  <a:close/>
                  <a:moveTo>
                    <a:pt x="55" y="111"/>
                  </a:moveTo>
                  <a:cubicBezTo>
                    <a:pt x="55" y="112"/>
                    <a:pt x="57" y="113"/>
                    <a:pt x="58" y="113"/>
                  </a:cubicBezTo>
                  <a:cubicBezTo>
                    <a:pt x="60" y="113"/>
                    <a:pt x="61" y="112"/>
                    <a:pt x="61" y="111"/>
                  </a:cubicBezTo>
                  <a:cubicBezTo>
                    <a:pt x="61" y="109"/>
                    <a:pt x="60" y="108"/>
                    <a:pt x="58" y="108"/>
                  </a:cubicBezTo>
                  <a:cubicBezTo>
                    <a:pt x="57" y="108"/>
                    <a:pt x="55" y="109"/>
                    <a:pt x="55" y="111"/>
                  </a:cubicBezTo>
                  <a:close/>
                  <a:moveTo>
                    <a:pt x="73" y="111"/>
                  </a:moveTo>
                  <a:cubicBezTo>
                    <a:pt x="73" y="112"/>
                    <a:pt x="74" y="113"/>
                    <a:pt x="76" y="113"/>
                  </a:cubicBezTo>
                  <a:cubicBezTo>
                    <a:pt x="77" y="113"/>
                    <a:pt x="79" y="112"/>
                    <a:pt x="79" y="111"/>
                  </a:cubicBezTo>
                  <a:cubicBezTo>
                    <a:pt x="79" y="109"/>
                    <a:pt x="77" y="108"/>
                    <a:pt x="76" y="108"/>
                  </a:cubicBezTo>
                  <a:cubicBezTo>
                    <a:pt x="74" y="108"/>
                    <a:pt x="73" y="109"/>
                    <a:pt x="73" y="111"/>
                  </a:cubicBezTo>
                  <a:close/>
                  <a:moveTo>
                    <a:pt x="90" y="111"/>
                  </a:moveTo>
                  <a:cubicBezTo>
                    <a:pt x="90" y="112"/>
                    <a:pt x="91" y="113"/>
                    <a:pt x="93" y="113"/>
                  </a:cubicBezTo>
                  <a:cubicBezTo>
                    <a:pt x="95" y="113"/>
                    <a:pt x="96" y="112"/>
                    <a:pt x="96" y="111"/>
                  </a:cubicBezTo>
                  <a:cubicBezTo>
                    <a:pt x="96" y="109"/>
                    <a:pt x="95" y="108"/>
                    <a:pt x="93" y="108"/>
                  </a:cubicBezTo>
                  <a:cubicBezTo>
                    <a:pt x="91" y="108"/>
                    <a:pt x="90" y="109"/>
                    <a:pt x="90" y="111"/>
                  </a:cubicBezTo>
                  <a:close/>
                  <a:moveTo>
                    <a:pt x="108" y="111"/>
                  </a:moveTo>
                  <a:cubicBezTo>
                    <a:pt x="108" y="112"/>
                    <a:pt x="109" y="113"/>
                    <a:pt x="111" y="113"/>
                  </a:cubicBezTo>
                  <a:cubicBezTo>
                    <a:pt x="112" y="113"/>
                    <a:pt x="113" y="112"/>
                    <a:pt x="113" y="111"/>
                  </a:cubicBezTo>
                  <a:cubicBezTo>
                    <a:pt x="113" y="109"/>
                    <a:pt x="112" y="108"/>
                    <a:pt x="111" y="108"/>
                  </a:cubicBezTo>
                  <a:cubicBezTo>
                    <a:pt x="109" y="108"/>
                    <a:pt x="108" y="109"/>
                    <a:pt x="108" y="111"/>
                  </a:cubicBezTo>
                  <a:close/>
                  <a:moveTo>
                    <a:pt x="145" y="26"/>
                  </a:moveTo>
                  <a:cubicBezTo>
                    <a:pt x="145" y="28"/>
                    <a:pt x="145" y="28"/>
                    <a:pt x="145" y="28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7"/>
                    <a:pt x="145" y="97"/>
                    <a:pt x="145" y="97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5" y="134"/>
                    <a:pt x="145" y="135"/>
                    <a:pt x="145" y="135"/>
                  </a:cubicBezTo>
                  <a:cubicBezTo>
                    <a:pt x="142" y="149"/>
                    <a:pt x="111" y="160"/>
                    <a:pt x="73" y="160"/>
                  </a:cubicBezTo>
                  <a:cubicBezTo>
                    <a:pt x="35" y="160"/>
                    <a:pt x="4" y="149"/>
                    <a:pt x="0" y="135"/>
                  </a:cubicBezTo>
                  <a:cubicBezTo>
                    <a:pt x="0" y="135"/>
                    <a:pt x="0" y="134"/>
                    <a:pt x="0" y="13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" y="11"/>
                    <a:pt x="35" y="0"/>
                    <a:pt x="73" y="0"/>
                  </a:cubicBezTo>
                  <a:cubicBezTo>
                    <a:pt x="111" y="0"/>
                    <a:pt x="142" y="11"/>
                    <a:pt x="145" y="25"/>
                  </a:cubicBezTo>
                  <a:cubicBezTo>
                    <a:pt x="145" y="25"/>
                    <a:pt x="145" y="25"/>
                    <a:pt x="145" y="25"/>
                  </a:cubicBezTo>
                  <a:cubicBezTo>
                    <a:pt x="145" y="25"/>
                    <a:pt x="145" y="25"/>
                    <a:pt x="145" y="25"/>
                  </a:cubicBezTo>
                  <a:cubicBezTo>
                    <a:pt x="145" y="25"/>
                    <a:pt x="145" y="26"/>
                    <a:pt x="145" y="26"/>
                  </a:cubicBezTo>
                  <a:close/>
                  <a:moveTo>
                    <a:pt x="136" y="104"/>
                  </a:moveTo>
                  <a:cubicBezTo>
                    <a:pt x="135" y="104"/>
                    <a:pt x="134" y="103"/>
                    <a:pt x="134" y="102"/>
                  </a:cubicBezTo>
                  <a:cubicBezTo>
                    <a:pt x="134" y="100"/>
                    <a:pt x="135" y="99"/>
                    <a:pt x="137" y="99"/>
                  </a:cubicBezTo>
                  <a:cubicBezTo>
                    <a:pt x="138" y="99"/>
                    <a:pt x="138" y="99"/>
                    <a:pt x="139" y="100"/>
                  </a:cubicBezTo>
                  <a:cubicBezTo>
                    <a:pt x="139" y="99"/>
                    <a:pt x="140" y="98"/>
                    <a:pt x="140" y="97"/>
                  </a:cubicBezTo>
                  <a:cubicBezTo>
                    <a:pt x="140" y="97"/>
                    <a:pt x="140" y="97"/>
                    <a:pt x="140" y="96"/>
                  </a:cubicBezTo>
                  <a:cubicBezTo>
                    <a:pt x="139" y="96"/>
                    <a:pt x="140" y="96"/>
                    <a:pt x="140" y="95"/>
                  </a:cubicBezTo>
                  <a:cubicBezTo>
                    <a:pt x="140" y="84"/>
                    <a:pt x="140" y="84"/>
                    <a:pt x="140" y="84"/>
                  </a:cubicBezTo>
                  <a:cubicBezTo>
                    <a:pt x="140" y="74"/>
                    <a:pt x="140" y="74"/>
                    <a:pt x="140" y="74"/>
                  </a:cubicBezTo>
                  <a:cubicBezTo>
                    <a:pt x="136" y="77"/>
                    <a:pt x="129" y="80"/>
                    <a:pt x="122" y="83"/>
                  </a:cubicBezTo>
                  <a:cubicBezTo>
                    <a:pt x="122" y="83"/>
                    <a:pt x="122" y="84"/>
                    <a:pt x="122" y="84"/>
                  </a:cubicBezTo>
                  <a:cubicBezTo>
                    <a:pt x="122" y="86"/>
                    <a:pt x="121" y="87"/>
                    <a:pt x="119" y="87"/>
                  </a:cubicBezTo>
                  <a:cubicBezTo>
                    <a:pt x="118" y="87"/>
                    <a:pt x="117" y="86"/>
                    <a:pt x="116" y="85"/>
                  </a:cubicBezTo>
                  <a:cubicBezTo>
                    <a:pt x="104" y="88"/>
                    <a:pt x="89" y="90"/>
                    <a:pt x="73" y="90"/>
                  </a:cubicBezTo>
                  <a:cubicBezTo>
                    <a:pt x="59" y="90"/>
                    <a:pt x="45" y="89"/>
                    <a:pt x="34" y="86"/>
                  </a:cubicBezTo>
                  <a:cubicBezTo>
                    <a:pt x="34" y="87"/>
                    <a:pt x="33" y="87"/>
                    <a:pt x="32" y="87"/>
                  </a:cubicBezTo>
                  <a:cubicBezTo>
                    <a:pt x="31" y="87"/>
                    <a:pt x="29" y="86"/>
                    <a:pt x="29" y="85"/>
                  </a:cubicBezTo>
                  <a:cubicBezTo>
                    <a:pt x="21" y="82"/>
                    <a:pt x="14" y="79"/>
                    <a:pt x="9" y="76"/>
                  </a:cubicBezTo>
                  <a:cubicBezTo>
                    <a:pt x="9" y="77"/>
                    <a:pt x="7" y="79"/>
                    <a:pt x="6" y="79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7" y="90"/>
                    <a:pt x="9" y="91"/>
                    <a:pt x="9" y="93"/>
                  </a:cubicBezTo>
                  <a:cubicBezTo>
                    <a:pt x="9" y="95"/>
                    <a:pt x="7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6" y="97"/>
                    <a:pt x="6" y="97"/>
                    <a:pt x="6" y="97"/>
                  </a:cubicBezTo>
                  <a:cubicBezTo>
                    <a:pt x="6" y="102"/>
                    <a:pt x="11" y="107"/>
                    <a:pt x="20" y="111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20" y="109"/>
                    <a:pt x="22" y="108"/>
                    <a:pt x="23" y="108"/>
                  </a:cubicBezTo>
                  <a:cubicBezTo>
                    <a:pt x="25" y="108"/>
                    <a:pt x="26" y="109"/>
                    <a:pt x="26" y="111"/>
                  </a:cubicBezTo>
                  <a:cubicBezTo>
                    <a:pt x="26" y="111"/>
                    <a:pt x="26" y="112"/>
                    <a:pt x="25" y="113"/>
                  </a:cubicBezTo>
                  <a:cubicBezTo>
                    <a:pt x="31" y="115"/>
                    <a:pt x="39" y="116"/>
                    <a:pt x="47" y="118"/>
                  </a:cubicBezTo>
                  <a:cubicBezTo>
                    <a:pt x="48" y="117"/>
                    <a:pt x="49" y="116"/>
                    <a:pt x="49" y="116"/>
                  </a:cubicBezTo>
                  <a:cubicBezTo>
                    <a:pt x="51" y="116"/>
                    <a:pt x="52" y="117"/>
                    <a:pt x="52" y="118"/>
                  </a:cubicBezTo>
                  <a:cubicBezTo>
                    <a:pt x="56" y="119"/>
                    <a:pt x="60" y="119"/>
                    <a:pt x="64" y="119"/>
                  </a:cubicBezTo>
                  <a:cubicBezTo>
                    <a:pt x="64" y="118"/>
                    <a:pt x="65" y="116"/>
                    <a:pt x="67" y="116"/>
                  </a:cubicBezTo>
                  <a:cubicBezTo>
                    <a:pt x="68" y="116"/>
                    <a:pt x="70" y="118"/>
                    <a:pt x="70" y="119"/>
                  </a:cubicBezTo>
                  <a:cubicBezTo>
                    <a:pt x="71" y="119"/>
                    <a:pt x="72" y="119"/>
                    <a:pt x="73" y="119"/>
                  </a:cubicBezTo>
                  <a:cubicBezTo>
                    <a:pt x="76" y="119"/>
                    <a:pt x="79" y="119"/>
                    <a:pt x="81" y="119"/>
                  </a:cubicBezTo>
                  <a:cubicBezTo>
                    <a:pt x="82" y="118"/>
                    <a:pt x="83" y="116"/>
                    <a:pt x="84" y="116"/>
                  </a:cubicBezTo>
                  <a:cubicBezTo>
                    <a:pt x="86" y="116"/>
                    <a:pt x="87" y="117"/>
                    <a:pt x="87" y="119"/>
                  </a:cubicBezTo>
                  <a:cubicBezTo>
                    <a:pt x="92" y="118"/>
                    <a:pt x="96" y="118"/>
                    <a:pt x="100" y="117"/>
                  </a:cubicBezTo>
                  <a:cubicBezTo>
                    <a:pt x="100" y="117"/>
                    <a:pt x="101" y="116"/>
                    <a:pt x="102" y="116"/>
                  </a:cubicBezTo>
                  <a:cubicBezTo>
                    <a:pt x="102" y="116"/>
                    <a:pt x="103" y="117"/>
                    <a:pt x="103" y="117"/>
                  </a:cubicBezTo>
                  <a:cubicBezTo>
                    <a:pt x="112" y="115"/>
                    <a:pt x="119" y="113"/>
                    <a:pt x="125" y="111"/>
                  </a:cubicBezTo>
                  <a:cubicBezTo>
                    <a:pt x="125" y="111"/>
                    <a:pt x="125" y="111"/>
                    <a:pt x="125" y="111"/>
                  </a:cubicBezTo>
                  <a:cubicBezTo>
                    <a:pt x="125" y="109"/>
                    <a:pt x="126" y="108"/>
                    <a:pt x="128" y="108"/>
                  </a:cubicBezTo>
                  <a:cubicBezTo>
                    <a:pt x="129" y="108"/>
                    <a:pt x="129" y="108"/>
                    <a:pt x="130" y="108"/>
                  </a:cubicBezTo>
                  <a:cubicBezTo>
                    <a:pt x="132" y="107"/>
                    <a:pt x="134" y="106"/>
                    <a:pt x="136" y="104"/>
                  </a:cubicBezTo>
                  <a:close/>
                  <a:moveTo>
                    <a:pt x="140" y="39"/>
                  </a:moveTo>
                  <a:cubicBezTo>
                    <a:pt x="130" y="48"/>
                    <a:pt x="107" y="55"/>
                    <a:pt x="73" y="55"/>
                  </a:cubicBezTo>
                  <a:cubicBezTo>
                    <a:pt x="39" y="55"/>
                    <a:pt x="16" y="48"/>
                    <a:pt x="6" y="39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6" y="63"/>
                    <a:pt x="6" y="63"/>
                    <a:pt x="6" y="64"/>
                  </a:cubicBezTo>
                  <a:cubicBezTo>
                    <a:pt x="8" y="74"/>
                    <a:pt x="35" y="84"/>
                    <a:pt x="73" y="84"/>
                  </a:cubicBezTo>
                  <a:cubicBezTo>
                    <a:pt x="111" y="84"/>
                    <a:pt x="138" y="74"/>
                    <a:pt x="140" y="64"/>
                  </a:cubicBezTo>
                  <a:cubicBezTo>
                    <a:pt x="140" y="63"/>
                    <a:pt x="140" y="63"/>
                    <a:pt x="140" y="63"/>
                  </a:cubicBezTo>
                  <a:lnTo>
                    <a:pt x="140" y="39"/>
                  </a:lnTo>
                  <a:close/>
                  <a:moveTo>
                    <a:pt x="6" y="27"/>
                  </a:move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8"/>
                  </a:cubicBezTo>
                  <a:cubicBezTo>
                    <a:pt x="6" y="38"/>
                    <a:pt x="33" y="49"/>
                    <a:pt x="73" y="49"/>
                  </a:cubicBezTo>
                  <a:cubicBezTo>
                    <a:pt x="112" y="49"/>
                    <a:pt x="140" y="38"/>
                    <a:pt x="140" y="28"/>
                  </a:cubicBezTo>
                  <a:cubicBezTo>
                    <a:pt x="140" y="27"/>
                    <a:pt x="140" y="27"/>
                    <a:pt x="140" y="27"/>
                  </a:cubicBezTo>
                  <a:cubicBezTo>
                    <a:pt x="140" y="27"/>
                    <a:pt x="140" y="27"/>
                    <a:pt x="140" y="27"/>
                  </a:cubicBezTo>
                  <a:cubicBezTo>
                    <a:pt x="138" y="17"/>
                    <a:pt x="111" y="6"/>
                    <a:pt x="73" y="6"/>
                  </a:cubicBezTo>
                  <a:cubicBezTo>
                    <a:pt x="35" y="6"/>
                    <a:pt x="8" y="17"/>
                    <a:pt x="6" y="27"/>
                  </a:cubicBezTo>
                  <a:close/>
                  <a:moveTo>
                    <a:pt x="140" y="133"/>
                  </a:moveTo>
                  <a:cubicBezTo>
                    <a:pt x="140" y="108"/>
                    <a:pt x="140" y="108"/>
                    <a:pt x="140" y="108"/>
                  </a:cubicBezTo>
                  <a:cubicBezTo>
                    <a:pt x="130" y="118"/>
                    <a:pt x="107" y="125"/>
                    <a:pt x="73" y="125"/>
                  </a:cubicBezTo>
                  <a:cubicBezTo>
                    <a:pt x="39" y="125"/>
                    <a:pt x="16" y="118"/>
                    <a:pt x="6" y="108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8" y="143"/>
                    <a:pt x="35" y="154"/>
                    <a:pt x="73" y="154"/>
                  </a:cubicBezTo>
                  <a:cubicBezTo>
                    <a:pt x="111" y="154"/>
                    <a:pt x="138" y="143"/>
                    <a:pt x="140" y="133"/>
                  </a:cubicBezTo>
                  <a:cubicBezTo>
                    <a:pt x="140" y="133"/>
                    <a:pt x="140" y="133"/>
                    <a:pt x="140" y="1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1" name="PA-组合 3"/>
          <p:cNvGrpSpPr/>
          <p:nvPr>
            <p:custDataLst>
              <p:tags r:id="rId2"/>
            </p:custDataLst>
          </p:nvPr>
        </p:nvGrpSpPr>
        <p:grpSpPr>
          <a:xfrm>
            <a:off x="1558290" y="3973195"/>
            <a:ext cx="885825" cy="885825"/>
            <a:chOff x="5386608" y="2745327"/>
            <a:chExt cx="1418785" cy="1418785"/>
          </a:xfrm>
        </p:grpSpPr>
        <p:grpSp>
          <p:nvGrpSpPr>
            <p:cNvPr id="67" name="组合 66"/>
            <p:cNvGrpSpPr/>
            <p:nvPr/>
          </p:nvGrpSpPr>
          <p:grpSpPr>
            <a:xfrm>
              <a:off x="5386608" y="2745327"/>
              <a:ext cx="1418785" cy="1418785"/>
              <a:chOff x="1333481" y="1593118"/>
              <a:chExt cx="1418785" cy="1418785"/>
            </a:xfrm>
          </p:grpSpPr>
          <p:sp>
            <p:nvSpPr>
              <p:cNvPr id="32" name="PA-↖"/>
              <p:cNvSpPr/>
              <p:nvPr>
                <p:custDataLst>
                  <p:tags r:id="rId19"/>
                </p:custDataLst>
              </p:nvPr>
            </p:nvSpPr>
            <p:spPr>
              <a:xfrm>
                <a:off x="1333481" y="1593118"/>
                <a:ext cx="1418785" cy="1418785"/>
              </a:xfrm>
              <a:prstGeom prst="ellipse">
                <a:avLst/>
              </a:prstGeom>
              <a:solidFill>
                <a:srgbClr val="EEF2F9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0" dist="190500" dir="13500000" algn="br" rotWithShape="0">
                  <a:srgbClr val="FFFFFF"/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EEF2F9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PA-↘"/>
              <p:cNvSpPr/>
              <p:nvPr>
                <p:custDataLst>
                  <p:tags r:id="rId20"/>
                </p:custDataLst>
              </p:nvPr>
            </p:nvSpPr>
            <p:spPr>
              <a:xfrm>
                <a:off x="1333481" y="1593118"/>
                <a:ext cx="1418785" cy="1418785"/>
              </a:xfrm>
              <a:prstGeom prst="ellipse">
                <a:avLst/>
              </a:prstGeom>
              <a:solidFill>
                <a:srgbClr val="EEF2F9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381000" dist="127000" dir="2700000" algn="tl" rotWithShape="0">
                  <a:srgbClr val="CACED4">
                    <a:alpha val="5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EEF2F9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PA-1"/>
              <p:cNvSpPr/>
              <p:nvPr>
                <p:custDataLst>
                  <p:tags r:id="rId21"/>
                </p:custDataLst>
              </p:nvPr>
            </p:nvSpPr>
            <p:spPr>
              <a:xfrm>
                <a:off x="1333481" y="1593118"/>
                <a:ext cx="1418785" cy="1418785"/>
              </a:xfrm>
              <a:prstGeom prst="ellipse">
                <a:avLst/>
              </a:prstGeom>
              <a:solidFill>
                <a:srgbClr val="3288C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EEF2F9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68" name="PA-任意多边形 848"/>
            <p:cNvSpPr>
              <a:spLocks noEditPoints="1"/>
            </p:cNvSpPr>
            <p:nvPr>
              <p:custDataLst>
                <p:tags r:id="rId18"/>
              </p:custDataLst>
            </p:nvPr>
          </p:nvSpPr>
          <p:spPr bwMode="auto">
            <a:xfrm>
              <a:off x="5823021" y="3175860"/>
              <a:ext cx="545958" cy="506281"/>
            </a:xfrm>
            <a:custGeom>
              <a:avLst/>
              <a:gdLst>
                <a:gd name="T0" fmla="*/ 125 w 160"/>
                <a:gd name="T1" fmla="*/ 53 h 147"/>
                <a:gd name="T2" fmla="*/ 93 w 160"/>
                <a:gd name="T3" fmla="*/ 15 h 147"/>
                <a:gd name="T4" fmla="*/ 80 w 160"/>
                <a:gd name="T5" fmla="*/ 0 h 147"/>
                <a:gd name="T6" fmla="*/ 67 w 160"/>
                <a:gd name="T7" fmla="*/ 15 h 147"/>
                <a:gd name="T8" fmla="*/ 35 w 160"/>
                <a:gd name="T9" fmla="*/ 53 h 147"/>
                <a:gd name="T10" fmla="*/ 17 w 160"/>
                <a:gd name="T11" fmla="*/ 121 h 147"/>
                <a:gd name="T12" fmla="*/ 18 w 160"/>
                <a:gd name="T13" fmla="*/ 125 h 147"/>
                <a:gd name="T14" fmla="*/ 57 w 160"/>
                <a:gd name="T15" fmla="*/ 132 h 147"/>
                <a:gd name="T16" fmla="*/ 104 w 160"/>
                <a:gd name="T17" fmla="*/ 132 h 147"/>
                <a:gd name="T18" fmla="*/ 143 w 160"/>
                <a:gd name="T19" fmla="*/ 125 h 147"/>
                <a:gd name="T20" fmla="*/ 144 w 160"/>
                <a:gd name="T21" fmla="*/ 121 h 147"/>
                <a:gd name="T22" fmla="*/ 72 w 160"/>
                <a:gd name="T23" fmla="*/ 13 h 147"/>
                <a:gd name="T24" fmla="*/ 88 w 160"/>
                <a:gd name="T25" fmla="*/ 13 h 147"/>
                <a:gd name="T26" fmla="*/ 72 w 160"/>
                <a:gd name="T27" fmla="*/ 14 h 147"/>
                <a:gd name="T28" fmla="*/ 80 w 160"/>
                <a:gd name="T29" fmla="*/ 141 h 147"/>
                <a:gd name="T30" fmla="*/ 80 w 160"/>
                <a:gd name="T31" fmla="*/ 133 h 147"/>
                <a:gd name="T32" fmla="*/ 80 w 160"/>
                <a:gd name="T33" fmla="*/ 141 h 147"/>
                <a:gd name="T34" fmla="*/ 102 w 160"/>
                <a:gd name="T35" fmla="*/ 127 h 147"/>
                <a:gd name="T36" fmla="*/ 97 w 160"/>
                <a:gd name="T37" fmla="*/ 127 h 147"/>
                <a:gd name="T38" fmla="*/ 91 w 160"/>
                <a:gd name="T39" fmla="*/ 128 h 147"/>
                <a:gd name="T40" fmla="*/ 86 w 160"/>
                <a:gd name="T41" fmla="*/ 128 h 147"/>
                <a:gd name="T42" fmla="*/ 76 w 160"/>
                <a:gd name="T43" fmla="*/ 128 h 147"/>
                <a:gd name="T44" fmla="*/ 70 w 160"/>
                <a:gd name="T45" fmla="*/ 128 h 147"/>
                <a:gd name="T46" fmla="*/ 65 w 160"/>
                <a:gd name="T47" fmla="*/ 127 h 147"/>
                <a:gd name="T48" fmla="*/ 59 w 160"/>
                <a:gd name="T49" fmla="*/ 127 h 147"/>
                <a:gd name="T50" fmla="*/ 44 w 160"/>
                <a:gd name="T51" fmla="*/ 124 h 147"/>
                <a:gd name="T52" fmla="*/ 40 w 160"/>
                <a:gd name="T53" fmla="*/ 77 h 147"/>
                <a:gd name="T54" fmla="*/ 61 w 160"/>
                <a:gd name="T55" fmla="*/ 23 h 147"/>
                <a:gd name="T56" fmla="*/ 70 w 160"/>
                <a:gd name="T57" fmla="*/ 20 h 147"/>
                <a:gd name="T58" fmla="*/ 90 w 160"/>
                <a:gd name="T59" fmla="*/ 20 h 147"/>
                <a:gd name="T60" fmla="*/ 120 w 160"/>
                <a:gd name="T61" fmla="*/ 53 h 147"/>
                <a:gd name="T62" fmla="*/ 137 w 160"/>
                <a:gd name="T63" fmla="*/ 121 h 147"/>
                <a:gd name="T64" fmla="*/ 98 w 160"/>
                <a:gd name="T65" fmla="*/ 34 h 147"/>
                <a:gd name="T66" fmla="*/ 66 w 160"/>
                <a:gd name="T67" fmla="*/ 35 h 147"/>
                <a:gd name="T68" fmla="*/ 51 w 160"/>
                <a:gd name="T69" fmla="*/ 56 h 147"/>
                <a:gd name="T70" fmla="*/ 48 w 160"/>
                <a:gd name="T71" fmla="*/ 53 h 147"/>
                <a:gd name="T72" fmla="*/ 97 w 160"/>
                <a:gd name="T73" fmla="*/ 30 h 147"/>
                <a:gd name="T74" fmla="*/ 13 w 160"/>
                <a:gd name="T75" fmla="*/ 58 h 147"/>
                <a:gd name="T76" fmla="*/ 13 w 160"/>
                <a:gd name="T77" fmla="*/ 94 h 147"/>
                <a:gd name="T78" fmla="*/ 11 w 160"/>
                <a:gd name="T79" fmla="*/ 99 h 147"/>
                <a:gd name="T80" fmla="*/ 0 w 160"/>
                <a:gd name="T81" fmla="*/ 76 h 147"/>
                <a:gd name="T82" fmla="*/ 13 w 160"/>
                <a:gd name="T83" fmla="*/ 54 h 147"/>
                <a:gd name="T84" fmla="*/ 20 w 160"/>
                <a:gd name="T85" fmla="*/ 92 h 147"/>
                <a:gd name="T86" fmla="*/ 24 w 160"/>
                <a:gd name="T87" fmla="*/ 59 h 147"/>
                <a:gd name="T88" fmla="*/ 24 w 160"/>
                <a:gd name="T89" fmla="*/ 88 h 147"/>
                <a:gd name="T90" fmla="*/ 22 w 160"/>
                <a:gd name="T91" fmla="*/ 93 h 147"/>
                <a:gd name="T92" fmla="*/ 160 w 160"/>
                <a:gd name="T93" fmla="*/ 76 h 147"/>
                <a:gd name="T94" fmla="*/ 149 w 160"/>
                <a:gd name="T95" fmla="*/ 99 h 147"/>
                <a:gd name="T96" fmla="*/ 147 w 160"/>
                <a:gd name="T97" fmla="*/ 94 h 147"/>
                <a:gd name="T98" fmla="*/ 147 w 160"/>
                <a:gd name="T99" fmla="*/ 58 h 147"/>
                <a:gd name="T100" fmla="*/ 151 w 160"/>
                <a:gd name="T101" fmla="*/ 54 h 147"/>
                <a:gd name="T102" fmla="*/ 140 w 160"/>
                <a:gd name="T103" fmla="*/ 59 h 147"/>
                <a:gd name="T104" fmla="*/ 138 w 160"/>
                <a:gd name="T105" fmla="*/ 93 h 147"/>
                <a:gd name="T106" fmla="*/ 136 w 160"/>
                <a:gd name="T107" fmla="*/ 88 h 147"/>
                <a:gd name="T108" fmla="*/ 136 w 160"/>
                <a:gd name="T109" fmla="*/ 5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0" h="147">
                  <a:moveTo>
                    <a:pt x="125" y="77"/>
                  </a:moveTo>
                  <a:cubicBezTo>
                    <a:pt x="125" y="53"/>
                    <a:pt x="125" y="53"/>
                    <a:pt x="125" y="53"/>
                  </a:cubicBezTo>
                  <a:cubicBezTo>
                    <a:pt x="126" y="35"/>
                    <a:pt x="113" y="23"/>
                    <a:pt x="103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3" y="6"/>
                    <a:pt x="87" y="0"/>
                    <a:pt x="80" y="0"/>
                  </a:cubicBezTo>
                  <a:cubicBezTo>
                    <a:pt x="73" y="0"/>
                    <a:pt x="67" y="6"/>
                    <a:pt x="67" y="13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4" y="16"/>
                    <a:pt x="61" y="17"/>
                    <a:pt x="58" y="18"/>
                  </a:cubicBezTo>
                  <a:cubicBezTo>
                    <a:pt x="47" y="24"/>
                    <a:pt x="35" y="36"/>
                    <a:pt x="35" y="53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5" y="94"/>
                    <a:pt x="29" y="109"/>
                    <a:pt x="17" y="121"/>
                  </a:cubicBezTo>
                  <a:cubicBezTo>
                    <a:pt x="16" y="121"/>
                    <a:pt x="16" y="123"/>
                    <a:pt x="16" y="123"/>
                  </a:cubicBezTo>
                  <a:cubicBezTo>
                    <a:pt x="16" y="124"/>
                    <a:pt x="17" y="125"/>
                    <a:pt x="18" y="125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8" y="130"/>
                    <a:pt x="53" y="131"/>
                    <a:pt x="57" y="132"/>
                  </a:cubicBezTo>
                  <a:cubicBezTo>
                    <a:pt x="61" y="141"/>
                    <a:pt x="71" y="147"/>
                    <a:pt x="80" y="147"/>
                  </a:cubicBezTo>
                  <a:cubicBezTo>
                    <a:pt x="90" y="147"/>
                    <a:pt x="100" y="141"/>
                    <a:pt x="104" y="132"/>
                  </a:cubicBezTo>
                  <a:cubicBezTo>
                    <a:pt x="108" y="131"/>
                    <a:pt x="113" y="130"/>
                    <a:pt x="117" y="130"/>
                  </a:cubicBezTo>
                  <a:cubicBezTo>
                    <a:pt x="143" y="125"/>
                    <a:pt x="143" y="125"/>
                    <a:pt x="143" y="125"/>
                  </a:cubicBezTo>
                  <a:cubicBezTo>
                    <a:pt x="144" y="125"/>
                    <a:pt x="144" y="124"/>
                    <a:pt x="145" y="123"/>
                  </a:cubicBezTo>
                  <a:cubicBezTo>
                    <a:pt x="145" y="123"/>
                    <a:pt x="145" y="121"/>
                    <a:pt x="144" y="121"/>
                  </a:cubicBezTo>
                  <a:cubicBezTo>
                    <a:pt x="132" y="108"/>
                    <a:pt x="125" y="94"/>
                    <a:pt x="125" y="77"/>
                  </a:cubicBezTo>
                  <a:close/>
                  <a:moveTo>
                    <a:pt x="72" y="13"/>
                  </a:moveTo>
                  <a:cubicBezTo>
                    <a:pt x="72" y="9"/>
                    <a:pt x="76" y="5"/>
                    <a:pt x="80" y="5"/>
                  </a:cubicBezTo>
                  <a:cubicBezTo>
                    <a:pt x="84" y="5"/>
                    <a:pt x="88" y="9"/>
                    <a:pt x="88" y="13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3" y="13"/>
                    <a:pt x="77" y="13"/>
                    <a:pt x="72" y="14"/>
                  </a:cubicBezTo>
                  <a:lnTo>
                    <a:pt x="72" y="13"/>
                  </a:lnTo>
                  <a:close/>
                  <a:moveTo>
                    <a:pt x="80" y="141"/>
                  </a:moveTo>
                  <a:cubicBezTo>
                    <a:pt x="74" y="141"/>
                    <a:pt x="67" y="138"/>
                    <a:pt x="63" y="132"/>
                  </a:cubicBezTo>
                  <a:cubicBezTo>
                    <a:pt x="69" y="133"/>
                    <a:pt x="75" y="133"/>
                    <a:pt x="80" y="133"/>
                  </a:cubicBezTo>
                  <a:cubicBezTo>
                    <a:pt x="86" y="133"/>
                    <a:pt x="92" y="133"/>
                    <a:pt x="98" y="132"/>
                  </a:cubicBezTo>
                  <a:cubicBezTo>
                    <a:pt x="94" y="138"/>
                    <a:pt x="87" y="141"/>
                    <a:pt x="80" y="141"/>
                  </a:cubicBezTo>
                  <a:close/>
                  <a:moveTo>
                    <a:pt x="116" y="124"/>
                  </a:moveTo>
                  <a:cubicBezTo>
                    <a:pt x="111" y="125"/>
                    <a:pt x="107" y="126"/>
                    <a:pt x="102" y="127"/>
                  </a:cubicBezTo>
                  <a:cubicBezTo>
                    <a:pt x="102" y="127"/>
                    <a:pt x="102" y="127"/>
                    <a:pt x="102" y="127"/>
                  </a:cubicBezTo>
                  <a:cubicBezTo>
                    <a:pt x="100" y="127"/>
                    <a:pt x="98" y="127"/>
                    <a:pt x="97" y="127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95" y="127"/>
                    <a:pt x="93" y="128"/>
                    <a:pt x="91" y="128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89" y="128"/>
                    <a:pt x="88" y="128"/>
                    <a:pt x="86" y="128"/>
                  </a:cubicBezTo>
                  <a:cubicBezTo>
                    <a:pt x="86" y="128"/>
                    <a:pt x="86" y="128"/>
                    <a:pt x="85" y="128"/>
                  </a:cubicBezTo>
                  <a:cubicBezTo>
                    <a:pt x="82" y="128"/>
                    <a:pt x="79" y="128"/>
                    <a:pt x="76" y="128"/>
                  </a:cubicBezTo>
                  <a:cubicBezTo>
                    <a:pt x="75" y="128"/>
                    <a:pt x="75" y="128"/>
                    <a:pt x="75" y="128"/>
                  </a:cubicBezTo>
                  <a:cubicBezTo>
                    <a:pt x="73" y="128"/>
                    <a:pt x="72" y="128"/>
                    <a:pt x="70" y="128"/>
                  </a:cubicBezTo>
                  <a:cubicBezTo>
                    <a:pt x="70" y="128"/>
                    <a:pt x="70" y="128"/>
                    <a:pt x="69" y="128"/>
                  </a:cubicBezTo>
                  <a:cubicBezTo>
                    <a:pt x="68" y="128"/>
                    <a:pt x="66" y="127"/>
                    <a:pt x="65" y="127"/>
                  </a:cubicBezTo>
                  <a:cubicBezTo>
                    <a:pt x="65" y="127"/>
                    <a:pt x="64" y="127"/>
                    <a:pt x="64" y="127"/>
                  </a:cubicBezTo>
                  <a:cubicBezTo>
                    <a:pt x="63" y="127"/>
                    <a:pt x="61" y="127"/>
                    <a:pt x="59" y="127"/>
                  </a:cubicBezTo>
                  <a:cubicBezTo>
                    <a:pt x="59" y="127"/>
                    <a:pt x="59" y="127"/>
                    <a:pt x="59" y="127"/>
                  </a:cubicBezTo>
                  <a:cubicBezTo>
                    <a:pt x="54" y="126"/>
                    <a:pt x="50" y="125"/>
                    <a:pt x="44" y="124"/>
                  </a:cubicBezTo>
                  <a:cubicBezTo>
                    <a:pt x="24" y="121"/>
                    <a:pt x="24" y="121"/>
                    <a:pt x="24" y="121"/>
                  </a:cubicBezTo>
                  <a:cubicBezTo>
                    <a:pt x="35" y="109"/>
                    <a:pt x="40" y="94"/>
                    <a:pt x="40" y="77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40" y="39"/>
                    <a:pt x="50" y="28"/>
                    <a:pt x="61" y="23"/>
                  </a:cubicBezTo>
                  <a:cubicBezTo>
                    <a:pt x="64" y="22"/>
                    <a:pt x="67" y="21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6" y="18"/>
                    <a:pt x="83" y="18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4" y="20"/>
                    <a:pt x="97" y="21"/>
                    <a:pt x="100" y="23"/>
                  </a:cubicBezTo>
                  <a:cubicBezTo>
                    <a:pt x="110" y="27"/>
                    <a:pt x="120" y="39"/>
                    <a:pt x="120" y="53"/>
                  </a:cubicBezTo>
                  <a:cubicBezTo>
                    <a:pt x="120" y="77"/>
                    <a:pt x="120" y="77"/>
                    <a:pt x="120" y="77"/>
                  </a:cubicBezTo>
                  <a:cubicBezTo>
                    <a:pt x="120" y="93"/>
                    <a:pt x="126" y="108"/>
                    <a:pt x="137" y="121"/>
                  </a:cubicBezTo>
                  <a:lnTo>
                    <a:pt x="116" y="124"/>
                  </a:lnTo>
                  <a:close/>
                  <a:moveTo>
                    <a:pt x="98" y="34"/>
                  </a:moveTo>
                  <a:cubicBezTo>
                    <a:pt x="98" y="35"/>
                    <a:pt x="96" y="36"/>
                    <a:pt x="95" y="35"/>
                  </a:cubicBezTo>
                  <a:cubicBezTo>
                    <a:pt x="86" y="31"/>
                    <a:pt x="75" y="31"/>
                    <a:pt x="66" y="35"/>
                  </a:cubicBezTo>
                  <a:cubicBezTo>
                    <a:pt x="61" y="37"/>
                    <a:pt x="53" y="44"/>
                    <a:pt x="53" y="53"/>
                  </a:cubicBezTo>
                  <a:cubicBezTo>
                    <a:pt x="53" y="55"/>
                    <a:pt x="52" y="56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9" y="56"/>
                    <a:pt x="48" y="55"/>
                    <a:pt x="48" y="53"/>
                  </a:cubicBezTo>
                  <a:cubicBezTo>
                    <a:pt x="48" y="41"/>
                    <a:pt x="58" y="33"/>
                    <a:pt x="64" y="30"/>
                  </a:cubicBezTo>
                  <a:cubicBezTo>
                    <a:pt x="74" y="26"/>
                    <a:pt x="87" y="26"/>
                    <a:pt x="97" y="30"/>
                  </a:cubicBezTo>
                  <a:cubicBezTo>
                    <a:pt x="98" y="31"/>
                    <a:pt x="99" y="32"/>
                    <a:pt x="98" y="34"/>
                  </a:cubicBezTo>
                  <a:close/>
                  <a:moveTo>
                    <a:pt x="13" y="58"/>
                  </a:moveTo>
                  <a:cubicBezTo>
                    <a:pt x="8" y="63"/>
                    <a:pt x="5" y="69"/>
                    <a:pt x="5" y="76"/>
                  </a:cubicBezTo>
                  <a:cubicBezTo>
                    <a:pt x="5" y="83"/>
                    <a:pt x="8" y="89"/>
                    <a:pt x="13" y="94"/>
                  </a:cubicBezTo>
                  <a:cubicBezTo>
                    <a:pt x="14" y="95"/>
                    <a:pt x="14" y="97"/>
                    <a:pt x="13" y="98"/>
                  </a:cubicBezTo>
                  <a:cubicBezTo>
                    <a:pt x="12" y="98"/>
                    <a:pt x="12" y="99"/>
                    <a:pt x="11" y="99"/>
                  </a:cubicBezTo>
                  <a:cubicBezTo>
                    <a:pt x="10" y="99"/>
                    <a:pt x="10" y="98"/>
                    <a:pt x="9" y="98"/>
                  </a:cubicBezTo>
                  <a:cubicBezTo>
                    <a:pt x="3" y="92"/>
                    <a:pt x="0" y="84"/>
                    <a:pt x="0" y="76"/>
                  </a:cubicBezTo>
                  <a:cubicBezTo>
                    <a:pt x="0" y="68"/>
                    <a:pt x="3" y="60"/>
                    <a:pt x="9" y="54"/>
                  </a:cubicBezTo>
                  <a:cubicBezTo>
                    <a:pt x="10" y="53"/>
                    <a:pt x="12" y="53"/>
                    <a:pt x="13" y="54"/>
                  </a:cubicBezTo>
                  <a:cubicBezTo>
                    <a:pt x="14" y="55"/>
                    <a:pt x="14" y="57"/>
                    <a:pt x="13" y="58"/>
                  </a:cubicBezTo>
                  <a:close/>
                  <a:moveTo>
                    <a:pt x="20" y="92"/>
                  </a:moveTo>
                  <a:cubicBezTo>
                    <a:pt x="11" y="83"/>
                    <a:pt x="11" y="68"/>
                    <a:pt x="20" y="59"/>
                  </a:cubicBezTo>
                  <a:cubicBezTo>
                    <a:pt x="21" y="58"/>
                    <a:pt x="23" y="58"/>
                    <a:pt x="24" y="59"/>
                  </a:cubicBezTo>
                  <a:cubicBezTo>
                    <a:pt x="25" y="60"/>
                    <a:pt x="25" y="62"/>
                    <a:pt x="24" y="63"/>
                  </a:cubicBezTo>
                  <a:cubicBezTo>
                    <a:pt x="17" y="70"/>
                    <a:pt x="17" y="81"/>
                    <a:pt x="24" y="88"/>
                  </a:cubicBezTo>
                  <a:cubicBezTo>
                    <a:pt x="25" y="89"/>
                    <a:pt x="25" y="91"/>
                    <a:pt x="24" y="92"/>
                  </a:cubicBezTo>
                  <a:cubicBezTo>
                    <a:pt x="24" y="92"/>
                    <a:pt x="23" y="93"/>
                    <a:pt x="22" y="93"/>
                  </a:cubicBezTo>
                  <a:cubicBezTo>
                    <a:pt x="21" y="93"/>
                    <a:pt x="21" y="92"/>
                    <a:pt x="20" y="92"/>
                  </a:cubicBezTo>
                  <a:close/>
                  <a:moveTo>
                    <a:pt x="160" y="76"/>
                  </a:moveTo>
                  <a:cubicBezTo>
                    <a:pt x="160" y="84"/>
                    <a:pt x="157" y="92"/>
                    <a:pt x="151" y="98"/>
                  </a:cubicBezTo>
                  <a:cubicBezTo>
                    <a:pt x="150" y="98"/>
                    <a:pt x="150" y="99"/>
                    <a:pt x="149" y="99"/>
                  </a:cubicBezTo>
                  <a:cubicBezTo>
                    <a:pt x="148" y="99"/>
                    <a:pt x="148" y="98"/>
                    <a:pt x="147" y="98"/>
                  </a:cubicBezTo>
                  <a:cubicBezTo>
                    <a:pt x="146" y="97"/>
                    <a:pt x="146" y="95"/>
                    <a:pt x="147" y="94"/>
                  </a:cubicBezTo>
                  <a:cubicBezTo>
                    <a:pt x="152" y="89"/>
                    <a:pt x="155" y="83"/>
                    <a:pt x="155" y="76"/>
                  </a:cubicBezTo>
                  <a:cubicBezTo>
                    <a:pt x="155" y="69"/>
                    <a:pt x="152" y="63"/>
                    <a:pt x="147" y="58"/>
                  </a:cubicBezTo>
                  <a:cubicBezTo>
                    <a:pt x="146" y="57"/>
                    <a:pt x="146" y="55"/>
                    <a:pt x="147" y="54"/>
                  </a:cubicBezTo>
                  <a:cubicBezTo>
                    <a:pt x="148" y="53"/>
                    <a:pt x="150" y="53"/>
                    <a:pt x="151" y="54"/>
                  </a:cubicBezTo>
                  <a:cubicBezTo>
                    <a:pt x="157" y="60"/>
                    <a:pt x="160" y="68"/>
                    <a:pt x="160" y="76"/>
                  </a:cubicBezTo>
                  <a:close/>
                  <a:moveTo>
                    <a:pt x="140" y="59"/>
                  </a:moveTo>
                  <a:cubicBezTo>
                    <a:pt x="149" y="68"/>
                    <a:pt x="149" y="83"/>
                    <a:pt x="140" y="92"/>
                  </a:cubicBezTo>
                  <a:cubicBezTo>
                    <a:pt x="139" y="92"/>
                    <a:pt x="139" y="93"/>
                    <a:pt x="138" y="93"/>
                  </a:cubicBezTo>
                  <a:cubicBezTo>
                    <a:pt x="137" y="93"/>
                    <a:pt x="136" y="92"/>
                    <a:pt x="136" y="92"/>
                  </a:cubicBezTo>
                  <a:cubicBezTo>
                    <a:pt x="135" y="91"/>
                    <a:pt x="135" y="89"/>
                    <a:pt x="136" y="88"/>
                  </a:cubicBezTo>
                  <a:cubicBezTo>
                    <a:pt x="143" y="81"/>
                    <a:pt x="143" y="70"/>
                    <a:pt x="136" y="63"/>
                  </a:cubicBezTo>
                  <a:cubicBezTo>
                    <a:pt x="135" y="62"/>
                    <a:pt x="135" y="60"/>
                    <a:pt x="136" y="59"/>
                  </a:cubicBezTo>
                  <a:cubicBezTo>
                    <a:pt x="137" y="58"/>
                    <a:pt x="139" y="58"/>
                    <a:pt x="140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7" name="PA-组合 4"/>
          <p:cNvGrpSpPr/>
          <p:nvPr>
            <p:custDataLst>
              <p:tags r:id="rId3"/>
            </p:custDataLst>
          </p:nvPr>
        </p:nvGrpSpPr>
        <p:grpSpPr>
          <a:xfrm>
            <a:off x="1558290" y="5228590"/>
            <a:ext cx="885825" cy="885825"/>
            <a:chOff x="8359541" y="2745327"/>
            <a:chExt cx="1418785" cy="1418785"/>
          </a:xfrm>
        </p:grpSpPr>
        <p:grpSp>
          <p:nvGrpSpPr>
            <p:cNvPr id="73" name="组合 72"/>
            <p:cNvGrpSpPr/>
            <p:nvPr/>
          </p:nvGrpSpPr>
          <p:grpSpPr>
            <a:xfrm>
              <a:off x="8359541" y="2745327"/>
              <a:ext cx="1418785" cy="1418785"/>
              <a:chOff x="1333481" y="1593118"/>
              <a:chExt cx="1418785" cy="1418785"/>
            </a:xfrm>
          </p:grpSpPr>
          <p:sp>
            <p:nvSpPr>
              <p:cNvPr id="75" name="PA-↖"/>
              <p:cNvSpPr/>
              <p:nvPr>
                <p:custDataLst>
                  <p:tags r:id="rId15"/>
                </p:custDataLst>
              </p:nvPr>
            </p:nvSpPr>
            <p:spPr>
              <a:xfrm>
                <a:off x="1333481" y="1593118"/>
                <a:ext cx="1418785" cy="1418785"/>
              </a:xfrm>
              <a:prstGeom prst="ellipse">
                <a:avLst/>
              </a:prstGeom>
              <a:solidFill>
                <a:srgbClr val="EEF2F9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381000" dist="190500" dir="13500000" algn="br" rotWithShape="0">
                  <a:srgbClr val="FFFFFF"/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EEF2F9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6" name="PA-↘"/>
              <p:cNvSpPr/>
              <p:nvPr>
                <p:custDataLst>
                  <p:tags r:id="rId16"/>
                </p:custDataLst>
              </p:nvPr>
            </p:nvSpPr>
            <p:spPr>
              <a:xfrm>
                <a:off x="1333481" y="1593118"/>
                <a:ext cx="1418785" cy="1418785"/>
              </a:xfrm>
              <a:prstGeom prst="ellipse">
                <a:avLst/>
              </a:prstGeom>
              <a:solidFill>
                <a:srgbClr val="EEF2F9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381000" dist="127000" dir="2700000" algn="tl" rotWithShape="0">
                  <a:srgbClr val="CACED4">
                    <a:alpha val="5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EEF2F9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7" name="PA-1"/>
              <p:cNvSpPr/>
              <p:nvPr>
                <p:custDataLst>
                  <p:tags r:id="rId17"/>
                </p:custDataLst>
              </p:nvPr>
            </p:nvSpPr>
            <p:spPr>
              <a:xfrm>
                <a:off x="1333481" y="1593118"/>
                <a:ext cx="1418785" cy="1418785"/>
              </a:xfrm>
              <a:prstGeom prst="ellipse">
                <a:avLst/>
              </a:prstGeom>
              <a:solidFill>
                <a:srgbClr val="2E75B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EEF2F9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74" name="PA-任意多边形 2149"/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8800973" y="3171960"/>
              <a:ext cx="545958" cy="495171"/>
            </a:xfrm>
            <a:custGeom>
              <a:avLst/>
              <a:gdLst>
                <a:gd name="T0" fmla="*/ 72 w 160"/>
                <a:gd name="T1" fmla="*/ 144 h 144"/>
                <a:gd name="T2" fmla="*/ 72 w 160"/>
                <a:gd name="T3" fmla="*/ 101 h 144"/>
                <a:gd name="T4" fmla="*/ 128 w 160"/>
                <a:gd name="T5" fmla="*/ 43 h 144"/>
                <a:gd name="T6" fmla="*/ 123 w 160"/>
                <a:gd name="T7" fmla="*/ 139 h 144"/>
                <a:gd name="T8" fmla="*/ 123 w 160"/>
                <a:gd name="T9" fmla="*/ 107 h 144"/>
                <a:gd name="T10" fmla="*/ 72 w 160"/>
                <a:gd name="T11" fmla="*/ 107 h 144"/>
                <a:gd name="T12" fmla="*/ 72 w 160"/>
                <a:gd name="T13" fmla="*/ 139 h 144"/>
                <a:gd name="T14" fmla="*/ 99 w 160"/>
                <a:gd name="T15" fmla="*/ 5 h 144"/>
                <a:gd name="T16" fmla="*/ 37 w 160"/>
                <a:gd name="T17" fmla="*/ 72 h 144"/>
                <a:gd name="T18" fmla="*/ 104 w 160"/>
                <a:gd name="T19" fmla="*/ 5 h 144"/>
                <a:gd name="T20" fmla="*/ 141 w 160"/>
                <a:gd name="T21" fmla="*/ 11 h 144"/>
                <a:gd name="T22" fmla="*/ 149 w 160"/>
                <a:gd name="T23" fmla="*/ 11 h 144"/>
                <a:gd name="T24" fmla="*/ 141 w 160"/>
                <a:gd name="T25" fmla="*/ 11 h 144"/>
                <a:gd name="T26" fmla="*/ 136 w 160"/>
                <a:gd name="T27" fmla="*/ 8 h 144"/>
                <a:gd name="T28" fmla="*/ 133 w 160"/>
                <a:gd name="T29" fmla="*/ 13 h 144"/>
                <a:gd name="T30" fmla="*/ 155 w 160"/>
                <a:gd name="T31" fmla="*/ 8 h 144"/>
                <a:gd name="T32" fmla="*/ 157 w 160"/>
                <a:gd name="T33" fmla="*/ 13 h 144"/>
                <a:gd name="T34" fmla="*/ 149 w 160"/>
                <a:gd name="T35" fmla="*/ 32 h 144"/>
                <a:gd name="T36" fmla="*/ 141 w 160"/>
                <a:gd name="T37" fmla="*/ 32 h 144"/>
                <a:gd name="T38" fmla="*/ 149 w 160"/>
                <a:gd name="T39" fmla="*/ 32 h 144"/>
                <a:gd name="T40" fmla="*/ 136 w 160"/>
                <a:gd name="T41" fmla="*/ 29 h 144"/>
                <a:gd name="T42" fmla="*/ 133 w 160"/>
                <a:gd name="T43" fmla="*/ 35 h 144"/>
                <a:gd name="T44" fmla="*/ 157 w 160"/>
                <a:gd name="T45" fmla="*/ 35 h 144"/>
                <a:gd name="T46" fmla="*/ 155 w 160"/>
                <a:gd name="T47" fmla="*/ 29 h 144"/>
                <a:gd name="T48" fmla="*/ 139 w 160"/>
                <a:gd name="T49" fmla="*/ 19 h 144"/>
                <a:gd name="T50" fmla="*/ 141 w 160"/>
                <a:gd name="T51" fmla="*/ 24 h 144"/>
                <a:gd name="T52" fmla="*/ 139 w 160"/>
                <a:gd name="T53" fmla="*/ 19 h 144"/>
                <a:gd name="T54" fmla="*/ 155 w 160"/>
                <a:gd name="T55" fmla="*/ 21 h 144"/>
                <a:gd name="T56" fmla="*/ 147 w 160"/>
                <a:gd name="T57" fmla="*/ 21 h 144"/>
                <a:gd name="T58" fmla="*/ 147 w 160"/>
                <a:gd name="T59" fmla="*/ 117 h 144"/>
                <a:gd name="T60" fmla="*/ 144 w 160"/>
                <a:gd name="T61" fmla="*/ 112 h 144"/>
                <a:gd name="T62" fmla="*/ 131 w 160"/>
                <a:gd name="T63" fmla="*/ 115 h 144"/>
                <a:gd name="T64" fmla="*/ 139 w 160"/>
                <a:gd name="T65" fmla="*/ 115 h 144"/>
                <a:gd name="T66" fmla="*/ 131 w 160"/>
                <a:gd name="T67" fmla="*/ 115 h 144"/>
                <a:gd name="T68" fmla="*/ 155 w 160"/>
                <a:gd name="T69" fmla="*/ 117 h 144"/>
                <a:gd name="T70" fmla="*/ 157 w 160"/>
                <a:gd name="T71" fmla="*/ 112 h 144"/>
                <a:gd name="T72" fmla="*/ 147 w 160"/>
                <a:gd name="T73" fmla="*/ 139 h 144"/>
                <a:gd name="T74" fmla="*/ 144 w 160"/>
                <a:gd name="T75" fmla="*/ 133 h 144"/>
                <a:gd name="T76" fmla="*/ 139 w 160"/>
                <a:gd name="T77" fmla="*/ 136 h 144"/>
                <a:gd name="T78" fmla="*/ 131 w 160"/>
                <a:gd name="T79" fmla="*/ 136 h 144"/>
                <a:gd name="T80" fmla="*/ 139 w 160"/>
                <a:gd name="T81" fmla="*/ 136 h 144"/>
                <a:gd name="T82" fmla="*/ 155 w 160"/>
                <a:gd name="T83" fmla="*/ 139 h 144"/>
                <a:gd name="T84" fmla="*/ 157 w 160"/>
                <a:gd name="T85" fmla="*/ 133 h 144"/>
                <a:gd name="T86" fmla="*/ 139 w 160"/>
                <a:gd name="T87" fmla="*/ 128 h 144"/>
                <a:gd name="T88" fmla="*/ 141 w 160"/>
                <a:gd name="T89" fmla="*/ 123 h 144"/>
                <a:gd name="T90" fmla="*/ 152 w 160"/>
                <a:gd name="T91" fmla="*/ 128 h 144"/>
                <a:gd name="T92" fmla="*/ 149 w 160"/>
                <a:gd name="T93" fmla="*/ 123 h 144"/>
                <a:gd name="T94" fmla="*/ 152 w 160"/>
                <a:gd name="T95" fmla="*/ 12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0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28" y="101"/>
                    <a:pt x="128" y="101"/>
                    <a:pt x="128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56" y="101"/>
                    <a:pt x="43" y="88"/>
                    <a:pt x="43" y="72"/>
                  </a:cubicBezTo>
                  <a:cubicBezTo>
                    <a:pt x="43" y="56"/>
                    <a:pt x="56" y="43"/>
                    <a:pt x="72" y="43"/>
                  </a:cubicBezTo>
                  <a:cubicBezTo>
                    <a:pt x="128" y="43"/>
                    <a:pt x="128" y="43"/>
                    <a:pt x="128" y="43"/>
                  </a:cubicBezTo>
                  <a:cubicBezTo>
                    <a:pt x="128" y="0"/>
                    <a:pt x="128" y="0"/>
                    <a:pt x="128" y="0"/>
                  </a:cubicBezTo>
                  <a:lnTo>
                    <a:pt x="72" y="0"/>
                  </a:lnTo>
                  <a:close/>
                  <a:moveTo>
                    <a:pt x="123" y="139"/>
                  </a:moveTo>
                  <a:cubicBezTo>
                    <a:pt x="104" y="139"/>
                    <a:pt x="104" y="139"/>
                    <a:pt x="104" y="139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23" y="107"/>
                    <a:pt x="123" y="107"/>
                    <a:pt x="123" y="107"/>
                  </a:cubicBezTo>
                  <a:lnTo>
                    <a:pt x="123" y="139"/>
                  </a:lnTo>
                  <a:close/>
                  <a:moveTo>
                    <a:pt x="37" y="72"/>
                  </a:moveTo>
                  <a:cubicBezTo>
                    <a:pt x="37" y="91"/>
                    <a:pt x="53" y="107"/>
                    <a:pt x="72" y="107"/>
                  </a:cubicBezTo>
                  <a:cubicBezTo>
                    <a:pt x="99" y="107"/>
                    <a:pt x="99" y="107"/>
                    <a:pt x="99" y="107"/>
                  </a:cubicBezTo>
                  <a:cubicBezTo>
                    <a:pt x="99" y="139"/>
                    <a:pt x="99" y="139"/>
                    <a:pt x="99" y="139"/>
                  </a:cubicBezTo>
                  <a:cubicBezTo>
                    <a:pt x="72" y="139"/>
                    <a:pt x="72" y="139"/>
                    <a:pt x="72" y="139"/>
                  </a:cubicBezTo>
                  <a:cubicBezTo>
                    <a:pt x="35" y="139"/>
                    <a:pt x="5" y="109"/>
                    <a:pt x="5" y="72"/>
                  </a:cubicBezTo>
                  <a:cubicBezTo>
                    <a:pt x="5" y="35"/>
                    <a:pt x="35" y="5"/>
                    <a:pt x="72" y="5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9" y="37"/>
                    <a:pt x="99" y="37"/>
                    <a:pt x="99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53" y="37"/>
                    <a:pt x="37" y="53"/>
                    <a:pt x="37" y="72"/>
                  </a:cubicBezTo>
                  <a:close/>
                  <a:moveTo>
                    <a:pt x="123" y="37"/>
                  </a:moveTo>
                  <a:cubicBezTo>
                    <a:pt x="104" y="37"/>
                    <a:pt x="104" y="37"/>
                    <a:pt x="104" y="37"/>
                  </a:cubicBezTo>
                  <a:cubicBezTo>
                    <a:pt x="104" y="5"/>
                    <a:pt x="104" y="5"/>
                    <a:pt x="104" y="5"/>
                  </a:cubicBezTo>
                  <a:cubicBezTo>
                    <a:pt x="123" y="5"/>
                    <a:pt x="123" y="5"/>
                    <a:pt x="123" y="5"/>
                  </a:cubicBezTo>
                  <a:lnTo>
                    <a:pt x="123" y="37"/>
                  </a:lnTo>
                  <a:close/>
                  <a:moveTo>
                    <a:pt x="141" y="11"/>
                  </a:moveTo>
                  <a:cubicBezTo>
                    <a:pt x="141" y="9"/>
                    <a:pt x="143" y="8"/>
                    <a:pt x="144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8"/>
                    <a:pt x="149" y="9"/>
                    <a:pt x="149" y="11"/>
                  </a:cubicBezTo>
                  <a:cubicBezTo>
                    <a:pt x="149" y="12"/>
                    <a:pt x="148" y="13"/>
                    <a:pt x="147" y="13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43" y="13"/>
                    <a:pt x="141" y="12"/>
                    <a:pt x="141" y="11"/>
                  </a:cubicBezTo>
                  <a:close/>
                  <a:moveTo>
                    <a:pt x="131" y="11"/>
                  </a:moveTo>
                  <a:cubicBezTo>
                    <a:pt x="131" y="9"/>
                    <a:pt x="132" y="8"/>
                    <a:pt x="133" y="8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37" y="8"/>
                    <a:pt x="139" y="9"/>
                    <a:pt x="139" y="11"/>
                  </a:cubicBezTo>
                  <a:cubicBezTo>
                    <a:pt x="139" y="12"/>
                    <a:pt x="137" y="13"/>
                    <a:pt x="136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2" y="13"/>
                    <a:pt x="131" y="12"/>
                    <a:pt x="131" y="11"/>
                  </a:cubicBezTo>
                  <a:close/>
                  <a:moveTo>
                    <a:pt x="152" y="11"/>
                  </a:moveTo>
                  <a:cubicBezTo>
                    <a:pt x="152" y="9"/>
                    <a:pt x="153" y="8"/>
                    <a:pt x="155" y="8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9" y="8"/>
                    <a:pt x="160" y="9"/>
                    <a:pt x="160" y="11"/>
                  </a:cubicBezTo>
                  <a:cubicBezTo>
                    <a:pt x="160" y="12"/>
                    <a:pt x="159" y="13"/>
                    <a:pt x="157" y="13"/>
                  </a:cubicBezTo>
                  <a:cubicBezTo>
                    <a:pt x="155" y="13"/>
                    <a:pt x="155" y="13"/>
                    <a:pt x="155" y="13"/>
                  </a:cubicBezTo>
                  <a:cubicBezTo>
                    <a:pt x="153" y="13"/>
                    <a:pt x="152" y="12"/>
                    <a:pt x="152" y="11"/>
                  </a:cubicBezTo>
                  <a:close/>
                  <a:moveTo>
                    <a:pt x="149" y="32"/>
                  </a:moveTo>
                  <a:cubicBezTo>
                    <a:pt x="149" y="33"/>
                    <a:pt x="148" y="35"/>
                    <a:pt x="147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3" y="35"/>
                    <a:pt x="141" y="33"/>
                    <a:pt x="141" y="32"/>
                  </a:cubicBezTo>
                  <a:cubicBezTo>
                    <a:pt x="141" y="31"/>
                    <a:pt x="143" y="29"/>
                    <a:pt x="144" y="29"/>
                  </a:cubicBezTo>
                  <a:cubicBezTo>
                    <a:pt x="147" y="29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2"/>
                  </a:cubicBezTo>
                  <a:close/>
                  <a:moveTo>
                    <a:pt x="131" y="32"/>
                  </a:moveTo>
                  <a:cubicBezTo>
                    <a:pt x="131" y="31"/>
                    <a:pt x="132" y="29"/>
                    <a:pt x="133" y="29"/>
                  </a:cubicBezTo>
                  <a:cubicBezTo>
                    <a:pt x="136" y="29"/>
                    <a:pt x="136" y="29"/>
                    <a:pt x="136" y="29"/>
                  </a:cubicBezTo>
                  <a:cubicBezTo>
                    <a:pt x="137" y="29"/>
                    <a:pt x="139" y="31"/>
                    <a:pt x="139" y="32"/>
                  </a:cubicBezTo>
                  <a:cubicBezTo>
                    <a:pt x="139" y="33"/>
                    <a:pt x="137" y="35"/>
                    <a:pt x="136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2" y="35"/>
                    <a:pt x="131" y="33"/>
                    <a:pt x="131" y="32"/>
                  </a:cubicBezTo>
                  <a:close/>
                  <a:moveTo>
                    <a:pt x="160" y="32"/>
                  </a:moveTo>
                  <a:cubicBezTo>
                    <a:pt x="160" y="33"/>
                    <a:pt x="159" y="35"/>
                    <a:pt x="157" y="35"/>
                  </a:cubicBezTo>
                  <a:cubicBezTo>
                    <a:pt x="155" y="35"/>
                    <a:pt x="155" y="35"/>
                    <a:pt x="155" y="35"/>
                  </a:cubicBezTo>
                  <a:cubicBezTo>
                    <a:pt x="153" y="35"/>
                    <a:pt x="152" y="33"/>
                    <a:pt x="152" y="32"/>
                  </a:cubicBezTo>
                  <a:cubicBezTo>
                    <a:pt x="152" y="31"/>
                    <a:pt x="153" y="29"/>
                    <a:pt x="155" y="29"/>
                  </a:cubicBezTo>
                  <a:cubicBezTo>
                    <a:pt x="157" y="29"/>
                    <a:pt x="157" y="29"/>
                    <a:pt x="157" y="29"/>
                  </a:cubicBezTo>
                  <a:cubicBezTo>
                    <a:pt x="159" y="29"/>
                    <a:pt x="160" y="31"/>
                    <a:pt x="160" y="32"/>
                  </a:cubicBezTo>
                  <a:close/>
                  <a:moveTo>
                    <a:pt x="139" y="19"/>
                  </a:moveTo>
                  <a:cubicBezTo>
                    <a:pt x="141" y="19"/>
                    <a:pt x="141" y="19"/>
                    <a:pt x="141" y="19"/>
                  </a:cubicBezTo>
                  <a:cubicBezTo>
                    <a:pt x="143" y="19"/>
                    <a:pt x="144" y="20"/>
                    <a:pt x="144" y="21"/>
                  </a:cubicBezTo>
                  <a:cubicBezTo>
                    <a:pt x="144" y="23"/>
                    <a:pt x="143" y="24"/>
                    <a:pt x="141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7" y="24"/>
                    <a:pt x="136" y="23"/>
                    <a:pt x="136" y="21"/>
                  </a:cubicBezTo>
                  <a:cubicBezTo>
                    <a:pt x="136" y="20"/>
                    <a:pt x="137" y="19"/>
                    <a:pt x="139" y="19"/>
                  </a:cubicBezTo>
                  <a:close/>
                  <a:moveTo>
                    <a:pt x="149" y="19"/>
                  </a:moveTo>
                  <a:cubicBezTo>
                    <a:pt x="152" y="19"/>
                    <a:pt x="152" y="19"/>
                    <a:pt x="152" y="19"/>
                  </a:cubicBezTo>
                  <a:cubicBezTo>
                    <a:pt x="153" y="19"/>
                    <a:pt x="155" y="20"/>
                    <a:pt x="155" y="21"/>
                  </a:cubicBezTo>
                  <a:cubicBezTo>
                    <a:pt x="155" y="23"/>
                    <a:pt x="153" y="24"/>
                    <a:pt x="152" y="24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8" y="24"/>
                    <a:pt x="147" y="23"/>
                    <a:pt x="147" y="21"/>
                  </a:cubicBezTo>
                  <a:cubicBezTo>
                    <a:pt x="147" y="20"/>
                    <a:pt x="148" y="19"/>
                    <a:pt x="149" y="19"/>
                  </a:cubicBezTo>
                  <a:close/>
                  <a:moveTo>
                    <a:pt x="149" y="115"/>
                  </a:moveTo>
                  <a:cubicBezTo>
                    <a:pt x="149" y="116"/>
                    <a:pt x="148" y="117"/>
                    <a:pt x="147" y="117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3" y="117"/>
                    <a:pt x="141" y="116"/>
                    <a:pt x="141" y="115"/>
                  </a:cubicBezTo>
                  <a:cubicBezTo>
                    <a:pt x="141" y="113"/>
                    <a:pt x="143" y="112"/>
                    <a:pt x="144" y="112"/>
                  </a:cubicBezTo>
                  <a:cubicBezTo>
                    <a:pt x="147" y="112"/>
                    <a:pt x="147" y="112"/>
                    <a:pt x="147" y="112"/>
                  </a:cubicBezTo>
                  <a:cubicBezTo>
                    <a:pt x="148" y="112"/>
                    <a:pt x="149" y="113"/>
                    <a:pt x="149" y="115"/>
                  </a:cubicBezTo>
                  <a:close/>
                  <a:moveTo>
                    <a:pt x="131" y="115"/>
                  </a:moveTo>
                  <a:cubicBezTo>
                    <a:pt x="131" y="113"/>
                    <a:pt x="132" y="112"/>
                    <a:pt x="133" y="112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37" y="112"/>
                    <a:pt x="139" y="113"/>
                    <a:pt x="139" y="115"/>
                  </a:cubicBezTo>
                  <a:cubicBezTo>
                    <a:pt x="139" y="116"/>
                    <a:pt x="137" y="117"/>
                    <a:pt x="136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1" y="116"/>
                    <a:pt x="131" y="115"/>
                  </a:cubicBezTo>
                  <a:close/>
                  <a:moveTo>
                    <a:pt x="160" y="115"/>
                  </a:moveTo>
                  <a:cubicBezTo>
                    <a:pt x="160" y="116"/>
                    <a:pt x="159" y="117"/>
                    <a:pt x="157" y="117"/>
                  </a:cubicBezTo>
                  <a:cubicBezTo>
                    <a:pt x="155" y="117"/>
                    <a:pt x="155" y="117"/>
                    <a:pt x="155" y="117"/>
                  </a:cubicBezTo>
                  <a:cubicBezTo>
                    <a:pt x="153" y="117"/>
                    <a:pt x="152" y="116"/>
                    <a:pt x="152" y="115"/>
                  </a:cubicBezTo>
                  <a:cubicBezTo>
                    <a:pt x="152" y="113"/>
                    <a:pt x="153" y="112"/>
                    <a:pt x="155" y="112"/>
                  </a:cubicBezTo>
                  <a:cubicBezTo>
                    <a:pt x="157" y="112"/>
                    <a:pt x="157" y="112"/>
                    <a:pt x="157" y="112"/>
                  </a:cubicBezTo>
                  <a:cubicBezTo>
                    <a:pt x="159" y="112"/>
                    <a:pt x="160" y="113"/>
                    <a:pt x="160" y="115"/>
                  </a:cubicBezTo>
                  <a:close/>
                  <a:moveTo>
                    <a:pt x="149" y="136"/>
                  </a:moveTo>
                  <a:cubicBezTo>
                    <a:pt x="149" y="137"/>
                    <a:pt x="148" y="139"/>
                    <a:pt x="147" y="139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3" y="139"/>
                    <a:pt x="141" y="137"/>
                    <a:pt x="141" y="136"/>
                  </a:cubicBezTo>
                  <a:cubicBezTo>
                    <a:pt x="141" y="135"/>
                    <a:pt x="143" y="133"/>
                    <a:pt x="144" y="133"/>
                  </a:cubicBezTo>
                  <a:cubicBezTo>
                    <a:pt x="147" y="133"/>
                    <a:pt x="147" y="133"/>
                    <a:pt x="147" y="133"/>
                  </a:cubicBezTo>
                  <a:cubicBezTo>
                    <a:pt x="148" y="133"/>
                    <a:pt x="149" y="135"/>
                    <a:pt x="149" y="136"/>
                  </a:cubicBezTo>
                  <a:close/>
                  <a:moveTo>
                    <a:pt x="139" y="136"/>
                  </a:moveTo>
                  <a:cubicBezTo>
                    <a:pt x="139" y="137"/>
                    <a:pt x="137" y="139"/>
                    <a:pt x="136" y="139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2" y="139"/>
                    <a:pt x="131" y="137"/>
                    <a:pt x="131" y="136"/>
                  </a:cubicBezTo>
                  <a:cubicBezTo>
                    <a:pt x="131" y="135"/>
                    <a:pt x="132" y="133"/>
                    <a:pt x="133" y="133"/>
                  </a:cubicBezTo>
                  <a:cubicBezTo>
                    <a:pt x="136" y="133"/>
                    <a:pt x="136" y="133"/>
                    <a:pt x="136" y="133"/>
                  </a:cubicBezTo>
                  <a:cubicBezTo>
                    <a:pt x="137" y="133"/>
                    <a:pt x="139" y="135"/>
                    <a:pt x="139" y="136"/>
                  </a:cubicBezTo>
                  <a:close/>
                  <a:moveTo>
                    <a:pt x="160" y="136"/>
                  </a:moveTo>
                  <a:cubicBezTo>
                    <a:pt x="160" y="137"/>
                    <a:pt x="159" y="139"/>
                    <a:pt x="157" y="139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3" y="139"/>
                    <a:pt x="152" y="137"/>
                    <a:pt x="152" y="136"/>
                  </a:cubicBezTo>
                  <a:cubicBezTo>
                    <a:pt x="152" y="135"/>
                    <a:pt x="153" y="133"/>
                    <a:pt x="155" y="133"/>
                  </a:cubicBezTo>
                  <a:cubicBezTo>
                    <a:pt x="157" y="133"/>
                    <a:pt x="157" y="133"/>
                    <a:pt x="157" y="133"/>
                  </a:cubicBezTo>
                  <a:cubicBezTo>
                    <a:pt x="159" y="133"/>
                    <a:pt x="160" y="135"/>
                    <a:pt x="160" y="136"/>
                  </a:cubicBezTo>
                  <a:close/>
                  <a:moveTo>
                    <a:pt x="141" y="128"/>
                  </a:moveTo>
                  <a:cubicBezTo>
                    <a:pt x="139" y="128"/>
                    <a:pt x="139" y="128"/>
                    <a:pt x="139" y="128"/>
                  </a:cubicBezTo>
                  <a:cubicBezTo>
                    <a:pt x="137" y="128"/>
                    <a:pt x="136" y="127"/>
                    <a:pt x="136" y="125"/>
                  </a:cubicBezTo>
                  <a:cubicBezTo>
                    <a:pt x="136" y="124"/>
                    <a:pt x="137" y="123"/>
                    <a:pt x="139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43" y="123"/>
                    <a:pt x="144" y="124"/>
                    <a:pt x="144" y="125"/>
                  </a:cubicBezTo>
                  <a:cubicBezTo>
                    <a:pt x="144" y="127"/>
                    <a:pt x="143" y="128"/>
                    <a:pt x="141" y="128"/>
                  </a:cubicBezTo>
                  <a:close/>
                  <a:moveTo>
                    <a:pt x="152" y="128"/>
                  </a:moveTo>
                  <a:cubicBezTo>
                    <a:pt x="149" y="128"/>
                    <a:pt x="149" y="128"/>
                    <a:pt x="149" y="128"/>
                  </a:cubicBezTo>
                  <a:cubicBezTo>
                    <a:pt x="148" y="128"/>
                    <a:pt x="147" y="127"/>
                    <a:pt x="147" y="125"/>
                  </a:cubicBezTo>
                  <a:cubicBezTo>
                    <a:pt x="147" y="124"/>
                    <a:pt x="148" y="123"/>
                    <a:pt x="149" y="123"/>
                  </a:cubicBezTo>
                  <a:cubicBezTo>
                    <a:pt x="152" y="123"/>
                    <a:pt x="152" y="123"/>
                    <a:pt x="152" y="123"/>
                  </a:cubicBezTo>
                  <a:cubicBezTo>
                    <a:pt x="153" y="123"/>
                    <a:pt x="155" y="124"/>
                    <a:pt x="155" y="125"/>
                  </a:cubicBezTo>
                  <a:cubicBezTo>
                    <a:pt x="155" y="127"/>
                    <a:pt x="153" y="128"/>
                    <a:pt x="152" y="1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8" name="TextBox 43"/>
          <p:cNvSpPr txBox="1"/>
          <p:nvPr>
            <p:custDataLst>
              <p:tags r:id="rId4"/>
            </p:custDataLst>
          </p:nvPr>
        </p:nvSpPr>
        <p:spPr>
          <a:xfrm>
            <a:off x="2803583" y="2696974"/>
            <a:ext cx="1203960" cy="461645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b="1" dirty="0">
                <a:cs typeface="+mn-ea"/>
                <a:sym typeface="+mn-lt"/>
              </a:rPr>
              <a:t>人口特征</a:t>
            </a:r>
          </a:p>
        </p:txBody>
      </p:sp>
      <p:sp>
        <p:nvSpPr>
          <p:cNvPr id="79" name="TextBox 44"/>
          <p:cNvSpPr txBox="1"/>
          <p:nvPr>
            <p:custDataLst>
              <p:tags r:id="rId5"/>
            </p:custDataLst>
          </p:nvPr>
        </p:nvSpPr>
        <p:spPr>
          <a:xfrm>
            <a:off x="2803583" y="3114132"/>
            <a:ext cx="3013887" cy="410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性别、年龄、语言</a:t>
            </a:r>
          </a:p>
        </p:txBody>
      </p:sp>
      <p:sp>
        <p:nvSpPr>
          <p:cNvPr id="80" name="TextBox 43"/>
          <p:cNvSpPr txBox="1"/>
          <p:nvPr>
            <p:custDataLst>
              <p:tags r:id="rId6"/>
            </p:custDataLst>
          </p:nvPr>
        </p:nvSpPr>
        <p:spPr>
          <a:xfrm>
            <a:off x="2803583" y="3957815"/>
            <a:ext cx="1203960" cy="461645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b="1" dirty="0">
                <a:cs typeface="+mn-ea"/>
                <a:sym typeface="+mn-lt"/>
              </a:rPr>
              <a:t>地域归属</a:t>
            </a:r>
          </a:p>
        </p:txBody>
      </p:sp>
      <p:sp>
        <p:nvSpPr>
          <p:cNvPr id="81" name="TextBox 44"/>
          <p:cNvSpPr txBox="1"/>
          <p:nvPr>
            <p:custDataLst>
              <p:tags r:id="rId7"/>
            </p:custDataLst>
          </p:nvPr>
        </p:nvSpPr>
        <p:spPr>
          <a:xfrm>
            <a:off x="2803583" y="4374973"/>
            <a:ext cx="3013887" cy="410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省级分布、地级分布</a:t>
            </a:r>
          </a:p>
        </p:txBody>
      </p:sp>
      <p:sp>
        <p:nvSpPr>
          <p:cNvPr id="82" name="TextBox 43"/>
          <p:cNvSpPr txBox="1"/>
          <p:nvPr>
            <p:custDataLst>
              <p:tags r:id="rId8"/>
            </p:custDataLst>
          </p:nvPr>
        </p:nvSpPr>
        <p:spPr>
          <a:xfrm>
            <a:off x="2803583" y="5238976"/>
            <a:ext cx="1203960" cy="461645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b="1" dirty="0">
                <a:cs typeface="+mn-ea"/>
                <a:sym typeface="+mn-lt"/>
              </a:rPr>
              <a:t>访问设备</a:t>
            </a:r>
          </a:p>
        </p:txBody>
      </p:sp>
      <p:sp>
        <p:nvSpPr>
          <p:cNvPr id="83" name="TextBox 44"/>
          <p:cNvSpPr txBox="1"/>
          <p:nvPr>
            <p:custDataLst>
              <p:tags r:id="rId9"/>
            </p:custDataLst>
          </p:nvPr>
        </p:nvSpPr>
        <p:spPr>
          <a:xfrm>
            <a:off x="2803583" y="5656134"/>
            <a:ext cx="3013887" cy="410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Android用户、iPhone用户</a:t>
            </a:r>
          </a:p>
        </p:txBody>
      </p:sp>
      <p:sp>
        <p:nvSpPr>
          <p:cNvPr id="38" name="Block Arc 2"/>
          <p:cNvSpPr/>
          <p:nvPr>
            <p:custDataLst>
              <p:tags r:id="rId10"/>
            </p:custDataLst>
          </p:nvPr>
        </p:nvSpPr>
        <p:spPr>
          <a:xfrm>
            <a:off x="5933616" y="3072722"/>
            <a:ext cx="5071976" cy="5071976"/>
          </a:xfrm>
          <a:prstGeom prst="blockArc">
            <a:avLst>
              <a:gd name="adj1" fmla="val 10800000"/>
              <a:gd name="adj2" fmla="val 21585085"/>
              <a:gd name="adj3" fmla="val 11145"/>
            </a:avLst>
          </a:prstGeom>
          <a:solidFill>
            <a:srgbClr val="3288CA"/>
          </a:solidFill>
          <a:ln w="12700" cap="flat" cmpd="sng" algn="ctr">
            <a:noFill/>
            <a:prstDash val="solid"/>
            <a:miter lim="800000"/>
          </a:ln>
          <a:effectLst>
            <a:outerShdw blurRad="635000" sx="102000" sy="102000" algn="ctr" rotWithShape="0">
              <a:srgbClr val="677180">
                <a:alpha val="40000"/>
              </a:srgbClr>
            </a:outerShdw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32323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Block Arc 3"/>
          <p:cNvSpPr/>
          <p:nvPr>
            <p:custDataLst>
              <p:tags r:id="rId11"/>
            </p:custDataLst>
          </p:nvPr>
        </p:nvSpPr>
        <p:spPr>
          <a:xfrm>
            <a:off x="6616662" y="3755768"/>
            <a:ext cx="3705883" cy="3705884"/>
          </a:xfrm>
          <a:prstGeom prst="blockArc">
            <a:avLst>
              <a:gd name="adj1" fmla="val 10800000"/>
              <a:gd name="adj2" fmla="val 11933"/>
              <a:gd name="adj3" fmla="val 16016"/>
            </a:avLst>
          </a:prstGeom>
          <a:solidFill>
            <a:srgbClr val="5197D3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blurRad="635000" sx="102000" sy="102000" algn="ctr" rotWithShape="0">
              <a:srgbClr val="677180">
                <a:alpha val="40000"/>
              </a:srgbClr>
            </a:outerShdw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32323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Block Arc 4"/>
          <p:cNvSpPr/>
          <p:nvPr>
            <p:custDataLst>
              <p:tags r:id="rId12"/>
            </p:custDataLst>
          </p:nvPr>
        </p:nvSpPr>
        <p:spPr>
          <a:xfrm>
            <a:off x="7343305" y="4482411"/>
            <a:ext cx="2252597" cy="2252597"/>
          </a:xfrm>
          <a:prstGeom prst="blockArc">
            <a:avLst>
              <a:gd name="adj1" fmla="val 10800000"/>
              <a:gd name="adj2" fmla="val 13127"/>
              <a:gd name="adj3" fmla="val 19113"/>
            </a:avLst>
          </a:prstGeom>
          <a:solidFill>
            <a:srgbClr val="4792D1">
              <a:alpha val="30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blurRad="635000" sx="102000" sy="102000" algn="ctr" rotWithShape="0">
              <a:srgbClr val="677180">
                <a:alpha val="40000"/>
              </a:srgbClr>
            </a:outerShdw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32323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Block Arc 5"/>
          <p:cNvSpPr/>
          <p:nvPr>
            <p:custDataLst>
              <p:tags r:id="rId13"/>
            </p:custDataLst>
          </p:nvPr>
        </p:nvSpPr>
        <p:spPr>
          <a:xfrm>
            <a:off x="7903374" y="5042480"/>
            <a:ext cx="1132460" cy="1132460"/>
          </a:xfrm>
          <a:prstGeom prst="blockArc">
            <a:avLst>
              <a:gd name="adj1" fmla="val 10800000"/>
              <a:gd name="adj2" fmla="val 19051"/>
              <a:gd name="adj3" fmla="val 28719"/>
            </a:avLst>
          </a:prstGeom>
          <a:solidFill>
            <a:srgbClr val="5B9BD5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blurRad="635000" sx="102000" sy="102000" algn="ctr" rotWithShape="0">
              <a:srgbClr val="677180">
                <a:alpha val="40000"/>
              </a:srgbClr>
            </a:outerShdw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323232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$ľïďè"/>
          <p:cNvSpPr/>
          <p:nvPr>
            <p:custDataLst>
              <p:tags r:id="rId1"/>
            </p:custDataLst>
          </p:nvPr>
        </p:nvSpPr>
        <p:spPr>
          <a:xfrm>
            <a:off x="966470" y="3669030"/>
            <a:ext cx="10298430" cy="2833370"/>
          </a:xfrm>
          <a:prstGeom prst="rect">
            <a:avLst/>
          </a:prstGeom>
          <a:noFill/>
          <a:ln>
            <a:solidFill>
              <a:srgbClr val="D2DD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42" name="文本框 4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4" name="菱形 4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5" name="菱形 4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25" name="矩形 24"/>
          <p:cNvSpPr/>
          <p:nvPr>
            <p:custDataLst>
              <p:tags r:id="rId2"/>
            </p:custDataLst>
          </p:nvPr>
        </p:nvSpPr>
        <p:spPr>
          <a:xfrm>
            <a:off x="628015" y="1316355"/>
            <a:ext cx="3295015" cy="53403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2E75B6"/>
                </a:solidFill>
                <a:cs typeface="+mn-ea"/>
                <a:sym typeface="+mn-lt"/>
              </a:rPr>
              <a:t>用户属性</a:t>
            </a:r>
            <a:r>
              <a:rPr lang="en-US" altLang="zh-CN" sz="2000" b="1" dirty="0">
                <a:solidFill>
                  <a:srgbClr val="2E75B6"/>
                </a:solidFill>
                <a:cs typeface="+mn-ea"/>
                <a:sym typeface="+mn-lt"/>
              </a:rPr>
              <a:t>—</a:t>
            </a:r>
            <a:r>
              <a:rPr lang="zh-CN" altLang="en-US" sz="2000" b="1" dirty="0">
                <a:solidFill>
                  <a:srgbClr val="2E75B6"/>
                </a:solidFill>
                <a:cs typeface="+mn-ea"/>
                <a:sym typeface="+mn-lt"/>
              </a:rPr>
              <a:t>人口特征</a:t>
            </a:r>
          </a:p>
        </p:txBody>
      </p:sp>
      <p:pic>
        <p:nvPicPr>
          <p:cNvPr id="64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0" y="2085975"/>
            <a:ext cx="5061585" cy="1996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3604260" y="4832985"/>
            <a:ext cx="5310505" cy="2011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6900545" y="2085340"/>
            <a:ext cx="5291455" cy="1997075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Text Placeholder 32"/>
          <p:cNvSpPr txBox="1"/>
          <p:nvPr>
            <p:custDataLst>
              <p:tags r:id="rId6"/>
            </p:custDataLst>
          </p:nvPr>
        </p:nvSpPr>
        <p:spPr>
          <a:xfrm>
            <a:off x="1408430" y="4643755"/>
            <a:ext cx="2000250" cy="14770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通过对男女性别比例的统计，了解该公众号用户群体是更偏向于女性还是男性</a:t>
            </a:r>
          </a:p>
        </p:txBody>
      </p:sp>
      <p:sp>
        <p:nvSpPr>
          <p:cNvPr id="10" name="Text Placeholder 33"/>
          <p:cNvSpPr txBox="1"/>
          <p:nvPr>
            <p:custDataLst>
              <p:tags r:id="rId7"/>
            </p:custDataLst>
          </p:nvPr>
        </p:nvSpPr>
        <p:spPr>
          <a:xfrm>
            <a:off x="1433485" y="4317322"/>
            <a:ext cx="1704690" cy="2768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zh-CN" altLang="en-US" sz="1800" b="1" dirty="0">
                <a:solidFill>
                  <a:srgbClr val="3288CA"/>
                </a:solidFill>
                <a:latin typeface="+mn-lt"/>
                <a:cs typeface="+mn-ea"/>
                <a:sym typeface="+mn-lt"/>
              </a:rPr>
              <a:t>性别分布</a:t>
            </a:r>
          </a:p>
        </p:txBody>
      </p:sp>
      <p:sp>
        <p:nvSpPr>
          <p:cNvPr id="60" name="Text Placeholder 32"/>
          <p:cNvSpPr txBox="1"/>
          <p:nvPr>
            <p:custDataLst>
              <p:tags r:id="rId8"/>
            </p:custDataLst>
          </p:nvPr>
        </p:nvSpPr>
        <p:spPr>
          <a:xfrm>
            <a:off x="5036820" y="3069590"/>
            <a:ext cx="2000250" cy="1615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0"/>
              </a:spcAft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26岁到35岁</a:t>
            </a:r>
          </a:p>
          <a:p>
            <a:pPr marL="0" indent="0" algn="ctr">
              <a:lnSpc>
                <a:spcPct val="100000"/>
              </a:lnSpc>
              <a:spcAft>
                <a:spcPts val="0"/>
              </a:spcAft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36岁到45岁</a:t>
            </a:r>
          </a:p>
          <a:p>
            <a:pPr marL="0" indent="0" algn="ctr">
              <a:lnSpc>
                <a:spcPct val="100000"/>
              </a:lnSpc>
              <a:spcAft>
                <a:spcPts val="0"/>
              </a:spcAft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18岁到25岁</a:t>
            </a:r>
          </a:p>
          <a:p>
            <a:pPr marL="0" indent="0" algn="ctr">
              <a:lnSpc>
                <a:spcPct val="100000"/>
              </a:lnSpc>
              <a:spcAft>
                <a:spcPts val="0"/>
              </a:spcAft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46岁到60岁</a:t>
            </a:r>
          </a:p>
          <a:p>
            <a:pPr marL="0" indent="0" algn="ctr">
              <a:lnSpc>
                <a:spcPct val="100000"/>
              </a:lnSpc>
              <a:spcAft>
                <a:spcPts val="0"/>
              </a:spcAft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60岁以上</a:t>
            </a:r>
          </a:p>
        </p:txBody>
      </p:sp>
      <p:sp>
        <p:nvSpPr>
          <p:cNvPr id="61" name="Text Placeholder 33"/>
          <p:cNvSpPr txBox="1"/>
          <p:nvPr>
            <p:custDataLst>
              <p:tags r:id="rId9"/>
            </p:custDataLst>
          </p:nvPr>
        </p:nvSpPr>
        <p:spPr>
          <a:xfrm>
            <a:off x="5061585" y="2672715"/>
            <a:ext cx="1963420" cy="34734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zh-CN" altLang="en-US" sz="1800" b="1" dirty="0">
                <a:solidFill>
                  <a:srgbClr val="3288CA"/>
                </a:solidFill>
                <a:latin typeface="+mn-lt"/>
                <a:cs typeface="+mn-ea"/>
                <a:sym typeface="+mn-lt"/>
              </a:rPr>
              <a:t>年龄分布</a:t>
            </a:r>
          </a:p>
        </p:txBody>
      </p:sp>
      <p:sp>
        <p:nvSpPr>
          <p:cNvPr id="14" name="Text Placeholder 32"/>
          <p:cNvSpPr txBox="1"/>
          <p:nvPr>
            <p:custDataLst>
              <p:tags r:id="rId10"/>
            </p:custDataLst>
          </p:nvPr>
        </p:nvSpPr>
        <p:spPr>
          <a:xfrm>
            <a:off x="8914765" y="4694555"/>
            <a:ext cx="2000250" cy="9309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0"/>
              </a:spcAft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简体中文</a:t>
            </a:r>
          </a:p>
          <a:p>
            <a:pPr marL="0" indent="0" algn="ctr">
              <a:lnSpc>
                <a:spcPct val="100000"/>
              </a:lnSpc>
              <a:spcAft>
                <a:spcPts val="0"/>
              </a:spcAft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未知</a:t>
            </a:r>
          </a:p>
          <a:p>
            <a:pPr marL="0" indent="0" algn="ctr">
              <a:lnSpc>
                <a:spcPct val="100000"/>
              </a:lnSpc>
              <a:spcAft>
                <a:spcPts val="0"/>
              </a:spcAft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英文</a:t>
            </a:r>
          </a:p>
        </p:txBody>
      </p:sp>
      <p:sp>
        <p:nvSpPr>
          <p:cNvPr id="15" name="Text Placeholder 33"/>
          <p:cNvSpPr txBox="1"/>
          <p:nvPr>
            <p:custDataLst>
              <p:tags r:id="rId11"/>
            </p:custDataLst>
          </p:nvPr>
        </p:nvSpPr>
        <p:spPr>
          <a:xfrm>
            <a:off x="8990330" y="4317365"/>
            <a:ext cx="1895475" cy="2768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zh-CN" altLang="en-US" sz="1800" b="1" dirty="0">
                <a:solidFill>
                  <a:srgbClr val="3288CA"/>
                </a:solidFill>
                <a:latin typeface="+mn-lt"/>
                <a:cs typeface="+mn-ea"/>
                <a:sym typeface="+mn-lt"/>
              </a:rPr>
              <a:t>语言分布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42" name="文本框 4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4" name="菱形 4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5" name="菱形 4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1269365" y="1447800"/>
            <a:ext cx="3295015" cy="53403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2E75B6"/>
                </a:solidFill>
                <a:cs typeface="+mn-ea"/>
                <a:sym typeface="+mn-lt"/>
              </a:rPr>
              <a:t>用户属性</a:t>
            </a:r>
            <a:r>
              <a:rPr lang="en-US" altLang="zh-CN" sz="2000" b="1" dirty="0">
                <a:solidFill>
                  <a:srgbClr val="2E75B6"/>
                </a:solidFill>
                <a:cs typeface="+mn-ea"/>
                <a:sym typeface="+mn-lt"/>
              </a:rPr>
              <a:t>—</a:t>
            </a:r>
            <a:r>
              <a:rPr lang="zh-CN" altLang="en-US" sz="2000" b="1" dirty="0">
                <a:solidFill>
                  <a:srgbClr val="2E75B6"/>
                </a:solidFill>
                <a:cs typeface="+mn-ea"/>
                <a:sym typeface="+mn-lt"/>
              </a:rPr>
              <a:t>地域归属</a:t>
            </a:r>
          </a:p>
        </p:txBody>
      </p:sp>
      <p:pic>
        <p:nvPicPr>
          <p:cNvPr id="68" name="图片 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872095" y="930910"/>
            <a:ext cx="3484880" cy="3736340"/>
          </a:xfrm>
          <a:prstGeom prst="rect">
            <a:avLst/>
          </a:prstGeom>
          <a:noFill/>
          <a:ln w="22225">
            <a:solidFill>
              <a:schemeClr val="accent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12700"/>
          </a:effectLst>
        </p:spPr>
      </p:pic>
      <p:sp>
        <p:nvSpPr>
          <p:cNvPr id="100" name="文本框 99"/>
          <p:cNvSpPr txBox="1"/>
          <p:nvPr/>
        </p:nvSpPr>
        <p:spPr>
          <a:xfrm>
            <a:off x="1818640" y="2121535"/>
            <a:ext cx="550799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sz="1600" b="0" dirty="0">
                <a:latin typeface="黑体" panose="02010609060101010101" charset="-122"/>
                <a:ea typeface="黑体" panose="02010609060101010101" charset="-122"/>
              </a:rPr>
              <a:t>地域分布分析可以明确用户主要分布的地区</a:t>
            </a: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endParaRPr lang="zh-CN" sz="1600" b="0" dirty="0">
              <a:latin typeface="黑体" panose="02010609060101010101" charset="-122"/>
              <a:ea typeface="黑体" panose="02010609060101010101" charset="-122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sz="1600" b="0" dirty="0">
                <a:latin typeface="黑体" panose="02010609060101010101" charset="-122"/>
                <a:ea typeface="黑体" panose="02010609060101010101" charset="-122"/>
              </a:rPr>
              <a:t>对于微信推广有重要参考价值，可以按照用户的地域分布情况，在用户分布多的省份及地级进行重点推广，在人数较少的省份和城市适当地减少投入</a:t>
            </a:r>
            <a:endParaRPr lang="zh-CN" altLang="en-US" sz="1600" b="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1" name="图形 59" descr="讲师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screen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302995" y="2133300"/>
            <a:ext cx="515262" cy="515262"/>
          </a:xfrm>
          <a:prstGeom prst="rect">
            <a:avLst/>
          </a:prstGeom>
        </p:spPr>
      </p:pic>
      <p:pic>
        <p:nvPicPr>
          <p:cNvPr id="13" name="图形 65" descr="条形图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 cstate="screen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304412" y="2853834"/>
            <a:ext cx="515262" cy="515262"/>
          </a:xfrm>
          <a:prstGeom prst="rect">
            <a:avLst/>
          </a:prstGeom>
        </p:spPr>
      </p:pic>
      <p:pic>
        <p:nvPicPr>
          <p:cNvPr id="69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766445" y="4458970"/>
            <a:ext cx="4643120" cy="1739265"/>
          </a:xfrm>
          <a:prstGeom prst="rect">
            <a:avLst/>
          </a:prstGeom>
          <a:noFill/>
          <a:ln w="22225">
            <a:solidFill>
              <a:schemeClr val="accent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2700"/>
          </a:effectLst>
        </p:spPr>
      </p:pic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6007735" y="4854575"/>
            <a:ext cx="3295015" cy="53403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2E75B6"/>
                </a:solidFill>
                <a:cs typeface="+mn-ea"/>
                <a:sym typeface="+mn-lt"/>
              </a:rPr>
              <a:t>用户属性</a:t>
            </a:r>
            <a:r>
              <a:rPr lang="en-US" altLang="zh-CN" sz="2400" b="1" dirty="0">
                <a:solidFill>
                  <a:srgbClr val="2E75B6"/>
                </a:solidFill>
                <a:cs typeface="+mn-ea"/>
                <a:sym typeface="+mn-lt"/>
              </a:rPr>
              <a:t>—</a:t>
            </a:r>
            <a:r>
              <a:rPr lang="zh-CN" altLang="en-US" sz="2000" b="1" dirty="0">
                <a:solidFill>
                  <a:srgbClr val="2E75B6"/>
                </a:solidFill>
                <a:cs typeface="+mn-ea"/>
                <a:sym typeface="+mn-lt"/>
              </a:rPr>
              <a:t>访问设备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642735" y="5487670"/>
            <a:ext cx="49034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1600" b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访问设备分析主要是对用户使用微信终端的统计分析</a:t>
            </a:r>
          </a:p>
          <a:p>
            <a:pPr indent="0">
              <a:lnSpc>
                <a:spcPct val="150000"/>
              </a:lnSpc>
            </a:pPr>
            <a:r>
              <a:rPr lang="zh-CN" sz="1600" b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公众号后台终端分布分为Android和iPhone</a:t>
            </a:r>
          </a:p>
        </p:txBody>
      </p:sp>
      <p:pic>
        <p:nvPicPr>
          <p:cNvPr id="63" name="图形 62" descr="便携式计算机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6" cstate="screen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089137" y="5487274"/>
            <a:ext cx="515262" cy="5152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70000" y="1781810"/>
            <a:ext cx="9796780" cy="3317240"/>
          </a:xfrm>
          <a:prstGeom prst="rect">
            <a:avLst/>
          </a:prstGeom>
          <a:solidFill>
            <a:srgbClr val="2D7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42" name="文本框 4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4" name="菱形 4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5" name="菱形 4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5055235" y="1009650"/>
            <a:ext cx="2081530" cy="53403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2E75B6"/>
                </a:solidFill>
                <a:cs typeface="+mn-ea"/>
                <a:sym typeface="+mn-lt"/>
              </a:rPr>
              <a:t>常读用户分析</a:t>
            </a:r>
          </a:p>
        </p:txBody>
      </p:sp>
      <p:pic>
        <p:nvPicPr>
          <p:cNvPr id="70" name="图片 1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2742565" y="4439920"/>
            <a:ext cx="6851650" cy="2353310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50" name="i$1îḋê"/>
          <p:cNvSpPr/>
          <p:nvPr>
            <p:custDataLst>
              <p:tags r:id="rId3"/>
            </p:custDataLst>
          </p:nvPr>
        </p:nvSpPr>
        <p:spPr bwMode="auto">
          <a:xfrm>
            <a:off x="3088640" y="2771775"/>
            <a:ext cx="735330" cy="353060"/>
          </a:xfrm>
          <a:prstGeom prst="roundRect">
            <a:avLst>
              <a:gd name="adj" fmla="val 0"/>
            </a:avLst>
          </a:prstGeom>
          <a:noFill/>
          <a:ln w="28575" algn="ctr">
            <a:noFill/>
            <a:round/>
          </a:ln>
        </p:spPr>
        <p:txBody>
          <a:bodyPr wrap="none" lIns="91440" tIns="45720" rIns="91440" bIns="45720" anchor="ctr">
            <a:no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定义</a:t>
            </a:r>
            <a:endParaRPr lang="zh-CN" altLang="en-US" sz="2000" b="1" kern="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51" name="íŝ1îďé"/>
          <p:cNvSpPr/>
          <p:nvPr>
            <p:custDataLst>
              <p:tags r:id="rId4"/>
            </p:custDataLst>
          </p:nvPr>
        </p:nvSpPr>
        <p:spPr bwMode="auto">
          <a:xfrm>
            <a:off x="2386141" y="3124835"/>
            <a:ext cx="21410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>
              <a:lnSpc>
                <a:spcPct val="150000"/>
              </a:lnSpc>
              <a:buNone/>
            </a:pPr>
            <a:r>
              <a:rPr lang="zh-CN" sz="1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指对经常阅读或分享公众号文章的用户进行分析</a:t>
            </a:r>
            <a:endParaRPr lang="zh-CN" altLang="zh-CN" sz="1600" kern="1400" spc="1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2" name="išlíḋé"/>
          <p:cNvSpPr/>
          <p:nvPr>
            <p:custDataLst>
              <p:tags r:id="rId5"/>
            </p:custDataLst>
          </p:nvPr>
        </p:nvSpPr>
        <p:spPr>
          <a:xfrm>
            <a:off x="3192362" y="2043245"/>
            <a:ext cx="528692" cy="528692"/>
          </a:xfrm>
          <a:prstGeom prst="ellipse">
            <a:avLst/>
          </a:prstGeom>
          <a:solidFill>
            <a:srgbClr val="4792D1"/>
          </a:solidFill>
          <a:ln w="12700">
            <a:noFill/>
          </a:ln>
          <a:effectLst>
            <a:outerShdw blurRad="139700" dist="381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95000" lnSpcReduction="10000"/>
          </a:bodyPr>
          <a:lstStyle/>
          <a:p>
            <a:pPr algn="ctr"/>
            <a:endParaRPr sz="20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3" name="îśḻíďe"/>
          <p:cNvSpPr/>
          <p:nvPr>
            <p:custDataLst>
              <p:tags r:id="rId6"/>
            </p:custDataLst>
          </p:nvPr>
        </p:nvSpPr>
        <p:spPr>
          <a:xfrm>
            <a:off x="3314818" y="2157184"/>
            <a:ext cx="283778" cy="300811"/>
          </a:xfrm>
          <a:custGeom>
            <a:avLst/>
            <a:gdLst>
              <a:gd name="T0" fmla="*/ 8271 w 8399"/>
              <a:gd name="T1" fmla="*/ 4213 h 8903"/>
              <a:gd name="T2" fmla="*/ 4424 w 8399"/>
              <a:gd name="T3" fmla="*/ 131 h 8903"/>
              <a:gd name="T4" fmla="*/ 3972 w 8399"/>
              <a:gd name="T5" fmla="*/ 131 h 8903"/>
              <a:gd name="T6" fmla="*/ 132 w 8399"/>
              <a:gd name="T7" fmla="*/ 4203 h 8903"/>
              <a:gd name="T8" fmla="*/ 127 w 8399"/>
              <a:gd name="T9" fmla="*/ 4213 h 8903"/>
              <a:gd name="T10" fmla="*/ 127 w 8399"/>
              <a:gd name="T11" fmla="*/ 4693 h 8903"/>
              <a:gd name="T12" fmla="*/ 3972 w 8399"/>
              <a:gd name="T13" fmla="*/ 8771 h 8903"/>
              <a:gd name="T14" fmla="*/ 4424 w 8399"/>
              <a:gd name="T15" fmla="*/ 8771 h 8903"/>
              <a:gd name="T16" fmla="*/ 8271 w 8399"/>
              <a:gd name="T17" fmla="*/ 4693 h 8903"/>
              <a:gd name="T18" fmla="*/ 8271 w 8399"/>
              <a:gd name="T19" fmla="*/ 4213 h 8903"/>
              <a:gd name="T20" fmla="*/ 8271 w 8399"/>
              <a:gd name="T21" fmla="*/ 4213 h 8903"/>
              <a:gd name="T22" fmla="*/ 8271 w 8399"/>
              <a:gd name="T23" fmla="*/ 4213 h 8903"/>
              <a:gd name="T24" fmla="*/ 4199 w 8399"/>
              <a:gd name="T25" fmla="*/ 8052 h 8903"/>
              <a:gd name="T26" fmla="*/ 4199 w 8399"/>
              <a:gd name="T27" fmla="*/ 8052 h 8903"/>
              <a:gd name="T28" fmla="*/ 805 w 8399"/>
              <a:gd name="T29" fmla="*/ 4454 h 8903"/>
              <a:gd name="T30" fmla="*/ 4199 w 8399"/>
              <a:gd name="T31" fmla="*/ 855 h 8903"/>
              <a:gd name="T32" fmla="*/ 7591 w 8399"/>
              <a:gd name="T33" fmla="*/ 4454 h 8903"/>
              <a:gd name="T34" fmla="*/ 4199 w 8399"/>
              <a:gd name="T35" fmla="*/ 8052 h 8903"/>
              <a:gd name="T36" fmla="*/ 3505 w 8399"/>
              <a:gd name="T37" fmla="*/ 2929 h 8903"/>
              <a:gd name="T38" fmla="*/ 3505 w 8399"/>
              <a:gd name="T39" fmla="*/ 2929 h 8903"/>
              <a:gd name="T40" fmla="*/ 3233 w 8399"/>
              <a:gd name="T41" fmla="*/ 2929 h 8903"/>
              <a:gd name="T42" fmla="*/ 2220 w 8399"/>
              <a:gd name="T43" fmla="*/ 4008 h 8903"/>
              <a:gd name="T44" fmla="*/ 2220 w 8399"/>
              <a:gd name="T45" fmla="*/ 4295 h 8903"/>
              <a:gd name="T46" fmla="*/ 2493 w 8399"/>
              <a:gd name="T47" fmla="*/ 4295 h 8903"/>
              <a:gd name="T48" fmla="*/ 3176 w 8399"/>
              <a:gd name="T49" fmla="*/ 3566 h 8903"/>
              <a:gd name="T50" fmla="*/ 3176 w 8399"/>
              <a:gd name="T51" fmla="*/ 5825 h 8903"/>
              <a:gd name="T52" fmla="*/ 3371 w 8399"/>
              <a:gd name="T53" fmla="*/ 6032 h 8903"/>
              <a:gd name="T54" fmla="*/ 3560 w 8399"/>
              <a:gd name="T55" fmla="*/ 5825 h 8903"/>
              <a:gd name="T56" fmla="*/ 3560 w 8399"/>
              <a:gd name="T57" fmla="*/ 3566 h 8903"/>
              <a:gd name="T58" fmla="*/ 4249 w 8399"/>
              <a:gd name="T59" fmla="*/ 4295 h 8903"/>
              <a:gd name="T60" fmla="*/ 4518 w 8399"/>
              <a:gd name="T61" fmla="*/ 4295 h 8903"/>
              <a:gd name="T62" fmla="*/ 4518 w 8399"/>
              <a:gd name="T63" fmla="*/ 4008 h 8903"/>
              <a:gd name="T64" fmla="*/ 3508 w 8399"/>
              <a:gd name="T65" fmla="*/ 2939 h 8903"/>
              <a:gd name="T66" fmla="*/ 3505 w 8399"/>
              <a:gd name="T67" fmla="*/ 2929 h 8903"/>
              <a:gd name="T68" fmla="*/ 3878 w 8399"/>
              <a:gd name="T69" fmla="*/ 4609 h 8903"/>
              <a:gd name="T70" fmla="*/ 3878 w 8399"/>
              <a:gd name="T71" fmla="*/ 4609 h 8903"/>
              <a:gd name="T72" fmla="*/ 3880 w 8399"/>
              <a:gd name="T73" fmla="*/ 4898 h 8903"/>
              <a:gd name="T74" fmla="*/ 4882 w 8399"/>
              <a:gd name="T75" fmla="*/ 5960 h 8903"/>
              <a:gd name="T76" fmla="*/ 5173 w 8399"/>
              <a:gd name="T77" fmla="*/ 5960 h 8903"/>
              <a:gd name="T78" fmla="*/ 6176 w 8399"/>
              <a:gd name="T79" fmla="*/ 4898 h 8903"/>
              <a:gd name="T80" fmla="*/ 6176 w 8399"/>
              <a:gd name="T81" fmla="*/ 4609 h 8903"/>
              <a:gd name="T82" fmla="*/ 5906 w 8399"/>
              <a:gd name="T83" fmla="*/ 4609 h 8903"/>
              <a:gd name="T84" fmla="*/ 5218 w 8399"/>
              <a:gd name="T85" fmla="*/ 5335 h 8903"/>
              <a:gd name="T86" fmla="*/ 5218 w 8399"/>
              <a:gd name="T87" fmla="*/ 3077 h 8903"/>
              <a:gd name="T88" fmla="*/ 5027 w 8399"/>
              <a:gd name="T89" fmla="*/ 2871 h 8903"/>
              <a:gd name="T90" fmla="*/ 4836 w 8399"/>
              <a:gd name="T91" fmla="*/ 3077 h 8903"/>
              <a:gd name="T92" fmla="*/ 4836 w 8399"/>
              <a:gd name="T93" fmla="*/ 5335 h 8903"/>
              <a:gd name="T94" fmla="*/ 4149 w 8399"/>
              <a:gd name="T95" fmla="*/ 4609 h 8903"/>
              <a:gd name="T96" fmla="*/ 3878 w 8399"/>
              <a:gd name="T97" fmla="*/ 4609 h 8903"/>
              <a:gd name="T98" fmla="*/ 3878 w 8399"/>
              <a:gd name="T99" fmla="*/ 4609 h 8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399" h="8903">
                <a:moveTo>
                  <a:pt x="8271" y="4213"/>
                </a:moveTo>
                <a:lnTo>
                  <a:pt x="4424" y="131"/>
                </a:lnTo>
                <a:cubicBezTo>
                  <a:pt x="4299" y="0"/>
                  <a:pt x="4095" y="0"/>
                  <a:pt x="3972" y="131"/>
                </a:cubicBezTo>
                <a:lnTo>
                  <a:pt x="132" y="4203"/>
                </a:lnTo>
                <a:lnTo>
                  <a:pt x="127" y="4213"/>
                </a:lnTo>
                <a:cubicBezTo>
                  <a:pt x="0" y="4343"/>
                  <a:pt x="0" y="4560"/>
                  <a:pt x="127" y="4693"/>
                </a:cubicBezTo>
                <a:lnTo>
                  <a:pt x="3972" y="8771"/>
                </a:lnTo>
                <a:cubicBezTo>
                  <a:pt x="4095" y="8903"/>
                  <a:pt x="4299" y="8903"/>
                  <a:pt x="4424" y="8771"/>
                </a:cubicBezTo>
                <a:lnTo>
                  <a:pt x="8271" y="4693"/>
                </a:lnTo>
                <a:cubicBezTo>
                  <a:pt x="8399" y="4560"/>
                  <a:pt x="8399" y="4343"/>
                  <a:pt x="8271" y="4213"/>
                </a:cubicBezTo>
                <a:lnTo>
                  <a:pt x="8271" y="4213"/>
                </a:lnTo>
                <a:lnTo>
                  <a:pt x="8271" y="4213"/>
                </a:lnTo>
                <a:close/>
                <a:moveTo>
                  <a:pt x="4199" y="8052"/>
                </a:moveTo>
                <a:lnTo>
                  <a:pt x="4199" y="8052"/>
                </a:lnTo>
                <a:lnTo>
                  <a:pt x="805" y="4454"/>
                </a:lnTo>
                <a:lnTo>
                  <a:pt x="4199" y="855"/>
                </a:lnTo>
                <a:lnTo>
                  <a:pt x="7591" y="4454"/>
                </a:lnTo>
                <a:lnTo>
                  <a:pt x="4199" y="8052"/>
                </a:lnTo>
                <a:close/>
                <a:moveTo>
                  <a:pt x="3505" y="2929"/>
                </a:moveTo>
                <a:lnTo>
                  <a:pt x="3505" y="2929"/>
                </a:lnTo>
                <a:cubicBezTo>
                  <a:pt x="3426" y="2855"/>
                  <a:pt x="3308" y="2855"/>
                  <a:pt x="3233" y="2929"/>
                </a:cubicBezTo>
                <a:lnTo>
                  <a:pt x="2220" y="4008"/>
                </a:lnTo>
                <a:cubicBezTo>
                  <a:pt x="2143" y="4083"/>
                  <a:pt x="2143" y="4218"/>
                  <a:pt x="2220" y="4295"/>
                </a:cubicBezTo>
                <a:cubicBezTo>
                  <a:pt x="2295" y="4372"/>
                  <a:pt x="2416" y="4372"/>
                  <a:pt x="2493" y="4295"/>
                </a:cubicBezTo>
                <a:lnTo>
                  <a:pt x="3176" y="3566"/>
                </a:lnTo>
                <a:lnTo>
                  <a:pt x="3176" y="5825"/>
                </a:lnTo>
                <a:cubicBezTo>
                  <a:pt x="3176" y="5936"/>
                  <a:pt x="3262" y="6032"/>
                  <a:pt x="3371" y="6032"/>
                </a:cubicBezTo>
                <a:cubicBezTo>
                  <a:pt x="3476" y="6032"/>
                  <a:pt x="3560" y="5936"/>
                  <a:pt x="3560" y="5825"/>
                </a:cubicBezTo>
                <a:lnTo>
                  <a:pt x="3560" y="3566"/>
                </a:lnTo>
                <a:lnTo>
                  <a:pt x="4249" y="4295"/>
                </a:lnTo>
                <a:cubicBezTo>
                  <a:pt x="4320" y="4372"/>
                  <a:pt x="4442" y="4372"/>
                  <a:pt x="4518" y="4295"/>
                </a:cubicBezTo>
                <a:cubicBezTo>
                  <a:pt x="4591" y="4218"/>
                  <a:pt x="4591" y="4083"/>
                  <a:pt x="4518" y="4008"/>
                </a:cubicBezTo>
                <a:lnTo>
                  <a:pt x="3508" y="2939"/>
                </a:lnTo>
                <a:lnTo>
                  <a:pt x="3505" y="2929"/>
                </a:lnTo>
                <a:close/>
                <a:moveTo>
                  <a:pt x="3878" y="4609"/>
                </a:moveTo>
                <a:lnTo>
                  <a:pt x="3878" y="4609"/>
                </a:lnTo>
                <a:cubicBezTo>
                  <a:pt x="3804" y="4691"/>
                  <a:pt x="3804" y="4819"/>
                  <a:pt x="3880" y="4898"/>
                </a:cubicBezTo>
                <a:lnTo>
                  <a:pt x="4882" y="5960"/>
                </a:lnTo>
                <a:cubicBezTo>
                  <a:pt x="4959" y="6052"/>
                  <a:pt x="5098" y="6052"/>
                  <a:pt x="5173" y="5960"/>
                </a:cubicBezTo>
                <a:lnTo>
                  <a:pt x="6176" y="4898"/>
                </a:lnTo>
                <a:cubicBezTo>
                  <a:pt x="6251" y="4819"/>
                  <a:pt x="6251" y="4691"/>
                  <a:pt x="6176" y="4609"/>
                </a:cubicBezTo>
                <a:cubicBezTo>
                  <a:pt x="6106" y="4529"/>
                  <a:pt x="5983" y="4529"/>
                  <a:pt x="5906" y="4609"/>
                </a:cubicBezTo>
                <a:lnTo>
                  <a:pt x="5218" y="5335"/>
                </a:lnTo>
                <a:lnTo>
                  <a:pt x="5218" y="3077"/>
                </a:lnTo>
                <a:cubicBezTo>
                  <a:pt x="5218" y="2963"/>
                  <a:pt x="5132" y="2871"/>
                  <a:pt x="5027" y="2871"/>
                </a:cubicBezTo>
                <a:cubicBezTo>
                  <a:pt x="4923" y="2871"/>
                  <a:pt x="4836" y="2963"/>
                  <a:pt x="4836" y="3077"/>
                </a:cubicBezTo>
                <a:lnTo>
                  <a:pt x="4836" y="5335"/>
                </a:lnTo>
                <a:lnTo>
                  <a:pt x="4149" y="4609"/>
                </a:lnTo>
                <a:cubicBezTo>
                  <a:pt x="4076" y="4529"/>
                  <a:pt x="3953" y="4529"/>
                  <a:pt x="3878" y="4609"/>
                </a:cubicBezTo>
                <a:close/>
                <a:moveTo>
                  <a:pt x="3878" y="4609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 anchorCtr="0">
            <a:normAutofit fontScale="87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rtl="0">
              <a:spcBef>
                <a:spcPts val="0"/>
              </a:spcBef>
              <a:buNone/>
            </a:pPr>
            <a:endParaRPr dirty="0">
              <a:latin typeface="黑体" panose="02010609060101010101" charset="-122"/>
            </a:endParaRPr>
          </a:p>
        </p:txBody>
      </p:sp>
      <p:sp>
        <p:nvSpPr>
          <p:cNvPr id="54" name="ísḷîdè"/>
          <p:cNvSpPr/>
          <p:nvPr>
            <p:custDataLst>
              <p:tags r:id="rId7"/>
            </p:custDataLst>
          </p:nvPr>
        </p:nvSpPr>
        <p:spPr bwMode="auto">
          <a:xfrm>
            <a:off x="5487035" y="2771775"/>
            <a:ext cx="1243330" cy="353060"/>
          </a:xfrm>
          <a:prstGeom prst="roundRect">
            <a:avLst>
              <a:gd name="adj" fmla="val 0"/>
            </a:avLst>
          </a:prstGeom>
          <a:noFill/>
          <a:ln w="28575" algn="ctr">
            <a:noFill/>
            <a:round/>
          </a:ln>
        </p:spPr>
        <p:txBody>
          <a:bodyPr wrap="none" lIns="91440" tIns="45720" rIns="91440" bIns="45720" anchor="ctr">
            <a:no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数据指标</a:t>
            </a:r>
            <a:endParaRPr lang="zh-CN" altLang="en-US" sz="2000" b="1" kern="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55" name="iṡḻíḍê"/>
          <p:cNvSpPr/>
          <p:nvPr>
            <p:custDataLst>
              <p:tags r:id="rId8"/>
            </p:custDataLst>
          </p:nvPr>
        </p:nvSpPr>
        <p:spPr bwMode="auto">
          <a:xfrm>
            <a:off x="5162911" y="3124835"/>
            <a:ext cx="21410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  <a:buNone/>
            </a:pPr>
            <a:r>
              <a:rPr lang="zh-CN" altLang="en-US" sz="1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常读用户总览、性别、年龄分布、城市分布以及终端分布</a:t>
            </a:r>
            <a:endParaRPr lang="zh-CN" altLang="en-US" sz="1600" kern="1400" spc="1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6" name="ïṡ1ídé"/>
          <p:cNvSpPr/>
          <p:nvPr>
            <p:custDataLst>
              <p:tags r:id="rId9"/>
            </p:custDataLst>
          </p:nvPr>
        </p:nvSpPr>
        <p:spPr>
          <a:xfrm>
            <a:off x="5751133" y="2043454"/>
            <a:ext cx="528692" cy="528692"/>
          </a:xfrm>
          <a:prstGeom prst="ellipse">
            <a:avLst/>
          </a:prstGeom>
          <a:solidFill>
            <a:srgbClr val="4792D1"/>
          </a:solidFill>
          <a:ln w="12700">
            <a:noFill/>
          </a:ln>
          <a:effectLst>
            <a:outerShdw blurRad="139700" dist="381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95000" lnSpcReduction="10000"/>
          </a:bodyPr>
          <a:lstStyle/>
          <a:p>
            <a:pPr algn="ctr"/>
            <a:endParaRPr sz="20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7" name="î$ḻïḍé"/>
          <p:cNvSpPr/>
          <p:nvPr>
            <p:custDataLst>
              <p:tags r:id="rId10"/>
            </p:custDataLst>
          </p:nvPr>
        </p:nvSpPr>
        <p:spPr>
          <a:xfrm>
            <a:off x="5869712" y="2157394"/>
            <a:ext cx="291532" cy="300811"/>
          </a:xfrm>
          <a:custGeom>
            <a:avLst/>
            <a:gdLst>
              <a:gd name="T0" fmla="*/ 40 w 7790"/>
              <a:gd name="T1" fmla="*/ 0 h 8036"/>
              <a:gd name="T2" fmla="*/ 3458 w 7790"/>
              <a:gd name="T3" fmla="*/ 0 h 8036"/>
              <a:gd name="T4" fmla="*/ 3458 w 7790"/>
              <a:gd name="T5" fmla="*/ 3418 h 8036"/>
              <a:gd name="T6" fmla="*/ 40 w 7790"/>
              <a:gd name="T7" fmla="*/ 3418 h 8036"/>
              <a:gd name="T8" fmla="*/ 40 w 7790"/>
              <a:gd name="T9" fmla="*/ 0 h 8036"/>
              <a:gd name="T10" fmla="*/ 7790 w 7790"/>
              <a:gd name="T11" fmla="*/ 1695 h 8036"/>
              <a:gd name="T12" fmla="*/ 6170 w 7790"/>
              <a:gd name="T13" fmla="*/ 103 h 8036"/>
              <a:gd name="T14" fmla="*/ 4577 w 7790"/>
              <a:gd name="T15" fmla="*/ 1723 h 8036"/>
              <a:gd name="T16" fmla="*/ 6198 w 7790"/>
              <a:gd name="T17" fmla="*/ 3316 h 8036"/>
              <a:gd name="T18" fmla="*/ 7790 w 7790"/>
              <a:gd name="T19" fmla="*/ 1695 h 8036"/>
              <a:gd name="T20" fmla="*/ 0 w 7790"/>
              <a:gd name="T21" fmla="*/ 4618 h 8036"/>
              <a:gd name="T22" fmla="*/ 3417 w 7790"/>
              <a:gd name="T23" fmla="*/ 4618 h 8036"/>
              <a:gd name="T24" fmla="*/ 3417 w 7790"/>
              <a:gd name="T25" fmla="*/ 8036 h 8036"/>
              <a:gd name="T26" fmla="*/ 0 w 7790"/>
              <a:gd name="T27" fmla="*/ 8036 h 8036"/>
              <a:gd name="T28" fmla="*/ 0 w 7790"/>
              <a:gd name="T29" fmla="*/ 4618 h 8036"/>
              <a:gd name="T30" fmla="*/ 4353 w 7790"/>
              <a:gd name="T31" fmla="*/ 4618 h 8036"/>
              <a:gd name="T32" fmla="*/ 7770 w 7790"/>
              <a:gd name="T33" fmla="*/ 4618 h 8036"/>
              <a:gd name="T34" fmla="*/ 7770 w 7790"/>
              <a:gd name="T35" fmla="*/ 8036 h 8036"/>
              <a:gd name="T36" fmla="*/ 4353 w 7790"/>
              <a:gd name="T37" fmla="*/ 8036 h 8036"/>
              <a:gd name="T38" fmla="*/ 4353 w 7790"/>
              <a:gd name="T39" fmla="*/ 4618 h 8036"/>
              <a:gd name="T40" fmla="*/ 4353 w 7790"/>
              <a:gd name="T41" fmla="*/ 4618 h 8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790" h="8036">
                <a:moveTo>
                  <a:pt x="40" y="0"/>
                </a:moveTo>
                <a:lnTo>
                  <a:pt x="3458" y="0"/>
                </a:lnTo>
                <a:lnTo>
                  <a:pt x="3458" y="3418"/>
                </a:lnTo>
                <a:lnTo>
                  <a:pt x="40" y="3418"/>
                </a:lnTo>
                <a:lnTo>
                  <a:pt x="40" y="0"/>
                </a:lnTo>
                <a:close/>
                <a:moveTo>
                  <a:pt x="7790" y="1695"/>
                </a:moveTo>
                <a:lnTo>
                  <a:pt x="6170" y="103"/>
                </a:lnTo>
                <a:lnTo>
                  <a:pt x="4577" y="1723"/>
                </a:lnTo>
                <a:lnTo>
                  <a:pt x="6198" y="3316"/>
                </a:lnTo>
                <a:lnTo>
                  <a:pt x="7790" y="1695"/>
                </a:lnTo>
                <a:close/>
                <a:moveTo>
                  <a:pt x="0" y="4618"/>
                </a:moveTo>
                <a:lnTo>
                  <a:pt x="3417" y="4618"/>
                </a:lnTo>
                <a:lnTo>
                  <a:pt x="3417" y="8036"/>
                </a:lnTo>
                <a:lnTo>
                  <a:pt x="0" y="8036"/>
                </a:lnTo>
                <a:lnTo>
                  <a:pt x="0" y="4618"/>
                </a:lnTo>
                <a:close/>
                <a:moveTo>
                  <a:pt x="4353" y="4618"/>
                </a:moveTo>
                <a:lnTo>
                  <a:pt x="7770" y="4618"/>
                </a:lnTo>
                <a:lnTo>
                  <a:pt x="7770" y="8036"/>
                </a:lnTo>
                <a:lnTo>
                  <a:pt x="4353" y="8036"/>
                </a:lnTo>
                <a:lnTo>
                  <a:pt x="4353" y="4618"/>
                </a:lnTo>
                <a:close/>
                <a:moveTo>
                  <a:pt x="4353" y="461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 anchorCtr="0">
            <a:normAutofit fontScale="87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rtl="0">
              <a:spcBef>
                <a:spcPts val="0"/>
              </a:spcBef>
              <a:buNone/>
            </a:pPr>
            <a:endParaRPr dirty="0">
              <a:latin typeface="黑体" panose="02010609060101010101" charset="-122"/>
            </a:endParaRPr>
          </a:p>
        </p:txBody>
      </p:sp>
      <p:sp>
        <p:nvSpPr>
          <p:cNvPr id="60" name="îšļîdè"/>
          <p:cNvSpPr/>
          <p:nvPr>
            <p:custDataLst>
              <p:tags r:id="rId11"/>
            </p:custDataLst>
          </p:nvPr>
        </p:nvSpPr>
        <p:spPr bwMode="auto">
          <a:xfrm>
            <a:off x="8374380" y="2771775"/>
            <a:ext cx="720725" cy="332105"/>
          </a:xfrm>
          <a:prstGeom prst="roundRect">
            <a:avLst>
              <a:gd name="adj" fmla="val 0"/>
            </a:avLst>
          </a:prstGeom>
          <a:noFill/>
          <a:ln w="28575" algn="ctr">
            <a:noFill/>
            <a:round/>
          </a:ln>
        </p:spPr>
        <p:txBody>
          <a:bodyPr wrap="none" lIns="91440" tIns="45720" rIns="91440" bIns="45720" anchor="ctr">
            <a:noAutofit/>
          </a:bodyPr>
          <a:lstStyle/>
          <a:p>
            <a:pPr algn="l" defTabSz="914400"/>
            <a:r>
              <a:rPr lang="zh-CN" altLang="en-US" sz="1900" b="1" dirty="0">
                <a:solidFill>
                  <a:schemeClr val="bg1"/>
                </a:solidFill>
                <a:cs typeface="+mn-ea"/>
                <a:sym typeface="+mn-lt"/>
              </a:rPr>
              <a:t>意义</a:t>
            </a:r>
            <a:endParaRPr lang="zh-CN" altLang="en-US" sz="1900" b="1" kern="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61" name="íṥliḑé"/>
          <p:cNvSpPr/>
          <p:nvPr>
            <p:custDataLst>
              <p:tags r:id="rId12"/>
            </p:custDataLst>
          </p:nvPr>
        </p:nvSpPr>
        <p:spPr bwMode="auto">
          <a:xfrm>
            <a:off x="7690485" y="3124835"/>
            <a:ext cx="20351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  <a:buNone/>
            </a:pPr>
            <a:r>
              <a:rPr lang="zh-CN" altLang="en-US" sz="1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实现更精准的营销，可进一步提高推广的效率</a:t>
            </a:r>
            <a:endParaRPr lang="zh-CN" altLang="en-US" sz="1600" kern="1400" spc="1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2" name="ïšḷiḋè"/>
          <p:cNvSpPr/>
          <p:nvPr>
            <p:custDataLst>
              <p:tags r:id="rId13"/>
            </p:custDataLst>
          </p:nvPr>
        </p:nvSpPr>
        <p:spPr>
          <a:xfrm>
            <a:off x="8374380" y="2043430"/>
            <a:ext cx="528955" cy="528955"/>
          </a:xfrm>
          <a:prstGeom prst="ellipse">
            <a:avLst/>
          </a:prstGeom>
          <a:solidFill>
            <a:srgbClr val="4792D1"/>
          </a:solidFill>
          <a:ln w="12700">
            <a:noFill/>
          </a:ln>
          <a:effectLst>
            <a:outerShdw blurRad="139700" dist="381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95000" lnSpcReduction="10000"/>
          </a:bodyPr>
          <a:lstStyle/>
          <a:p>
            <a:pPr algn="ctr"/>
            <a:endParaRPr sz="20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3" name="ïşļïḓê"/>
          <p:cNvSpPr/>
          <p:nvPr>
            <p:custDataLst>
              <p:tags r:id="rId14"/>
            </p:custDataLst>
          </p:nvPr>
        </p:nvSpPr>
        <p:spPr>
          <a:xfrm>
            <a:off x="8488680" y="2167890"/>
            <a:ext cx="300990" cy="280670"/>
          </a:xfrm>
          <a:custGeom>
            <a:avLst/>
            <a:gdLst>
              <a:gd name="connsiteX0" fmla="*/ 103209 w 600657"/>
              <a:gd name="connsiteY0" fmla="*/ 435200 h 559848"/>
              <a:gd name="connsiteX1" fmla="*/ 103209 w 600657"/>
              <a:gd name="connsiteY1" fmla="*/ 502743 h 559848"/>
              <a:gd name="connsiteX2" fmla="*/ 121655 w 600657"/>
              <a:gd name="connsiteY2" fmla="*/ 521164 h 559848"/>
              <a:gd name="connsiteX3" fmla="*/ 544078 w 600657"/>
              <a:gd name="connsiteY3" fmla="*/ 521164 h 559848"/>
              <a:gd name="connsiteX4" fmla="*/ 562525 w 600657"/>
              <a:gd name="connsiteY4" fmla="*/ 502743 h 559848"/>
              <a:gd name="connsiteX5" fmla="*/ 564369 w 600657"/>
              <a:gd name="connsiteY5" fmla="*/ 502743 h 559848"/>
              <a:gd name="connsiteX6" fmla="*/ 564369 w 600657"/>
              <a:gd name="connsiteY6" fmla="*/ 435200 h 559848"/>
              <a:gd name="connsiteX7" fmla="*/ 121655 w 600657"/>
              <a:gd name="connsiteY7" fmla="*/ 216604 h 559848"/>
              <a:gd name="connsiteX8" fmla="*/ 103209 w 600657"/>
              <a:gd name="connsiteY8" fmla="*/ 235025 h 559848"/>
              <a:gd name="connsiteX9" fmla="*/ 103209 w 600657"/>
              <a:gd name="connsiteY9" fmla="*/ 303183 h 559848"/>
              <a:gd name="connsiteX10" fmla="*/ 562525 w 600657"/>
              <a:gd name="connsiteY10" fmla="*/ 303183 h 559848"/>
              <a:gd name="connsiteX11" fmla="*/ 562525 w 600657"/>
              <a:gd name="connsiteY11" fmla="*/ 235025 h 559848"/>
              <a:gd name="connsiteX12" fmla="*/ 544078 w 600657"/>
              <a:gd name="connsiteY12" fmla="*/ 216604 h 559848"/>
              <a:gd name="connsiteX13" fmla="*/ 121655 w 600657"/>
              <a:gd name="connsiteY13" fmla="*/ 177920 h 559848"/>
              <a:gd name="connsiteX14" fmla="*/ 544078 w 600657"/>
              <a:gd name="connsiteY14" fmla="*/ 177920 h 559848"/>
              <a:gd name="connsiteX15" fmla="*/ 600647 w 600657"/>
              <a:gd name="connsiteY15" fmla="*/ 235025 h 559848"/>
              <a:gd name="connsiteX16" fmla="*/ 600647 w 600657"/>
              <a:gd name="connsiteY16" fmla="*/ 502743 h 559848"/>
              <a:gd name="connsiteX17" fmla="*/ 544078 w 600657"/>
              <a:gd name="connsiteY17" fmla="*/ 559848 h 559848"/>
              <a:gd name="connsiteX18" fmla="*/ 121655 w 600657"/>
              <a:gd name="connsiteY18" fmla="*/ 559848 h 559848"/>
              <a:gd name="connsiteX19" fmla="*/ 64471 w 600657"/>
              <a:gd name="connsiteY19" fmla="*/ 502743 h 559848"/>
              <a:gd name="connsiteX20" fmla="*/ 64471 w 600657"/>
              <a:gd name="connsiteY20" fmla="*/ 235025 h 559848"/>
              <a:gd name="connsiteX21" fmla="*/ 121655 w 600657"/>
              <a:gd name="connsiteY21" fmla="*/ 177920 h 559848"/>
              <a:gd name="connsiteX22" fmla="*/ 472657 w 600657"/>
              <a:gd name="connsiteY22" fmla="*/ 412 h 559848"/>
              <a:gd name="connsiteX23" fmla="*/ 520129 w 600657"/>
              <a:gd name="connsiteY23" fmla="*/ 42280 h 559848"/>
              <a:gd name="connsiteX24" fmla="*/ 547800 w 600657"/>
              <a:gd name="connsiteY24" fmla="*/ 149095 h 559848"/>
              <a:gd name="connsiteX25" fmla="*/ 544111 w 600657"/>
              <a:gd name="connsiteY25" fmla="*/ 149095 h 559848"/>
              <a:gd name="connsiteX26" fmla="*/ 544111 w 600657"/>
              <a:gd name="connsiteY26" fmla="*/ 147253 h 559848"/>
              <a:gd name="connsiteX27" fmla="*/ 123515 w 600657"/>
              <a:gd name="connsiteY27" fmla="*/ 147253 h 559848"/>
              <a:gd name="connsiteX28" fmla="*/ 37428 w 600657"/>
              <a:gd name="connsiteY28" fmla="*/ 233196 h 559848"/>
              <a:gd name="connsiteX29" fmla="*/ 37428 w 600657"/>
              <a:gd name="connsiteY29" fmla="*/ 311772 h 559848"/>
              <a:gd name="connsiteX30" fmla="*/ 2379 w 600657"/>
              <a:gd name="connsiteY30" fmla="*/ 179789 h 559848"/>
              <a:gd name="connsiteX31" fmla="*/ 42962 w 600657"/>
              <a:gd name="connsiteY31" fmla="*/ 110420 h 559848"/>
              <a:gd name="connsiteX32" fmla="*/ 450645 w 600657"/>
              <a:gd name="connsiteY32" fmla="*/ 2378 h 559848"/>
              <a:gd name="connsiteX33" fmla="*/ 472657 w 600657"/>
              <a:gd name="connsiteY33" fmla="*/ 412 h 559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00657" h="559848">
                <a:moveTo>
                  <a:pt x="103209" y="435200"/>
                </a:moveTo>
                <a:lnTo>
                  <a:pt x="103209" y="502743"/>
                </a:lnTo>
                <a:cubicBezTo>
                  <a:pt x="103209" y="511954"/>
                  <a:pt x="110587" y="521164"/>
                  <a:pt x="121655" y="521164"/>
                </a:cubicBezTo>
                <a:lnTo>
                  <a:pt x="544078" y="521164"/>
                </a:lnTo>
                <a:cubicBezTo>
                  <a:pt x="553301" y="521164"/>
                  <a:pt x="562525" y="513796"/>
                  <a:pt x="562525" y="502743"/>
                </a:cubicBezTo>
                <a:lnTo>
                  <a:pt x="564369" y="502743"/>
                </a:lnTo>
                <a:lnTo>
                  <a:pt x="564369" y="435200"/>
                </a:lnTo>
                <a:close/>
                <a:moveTo>
                  <a:pt x="121655" y="216604"/>
                </a:moveTo>
                <a:cubicBezTo>
                  <a:pt x="112432" y="216604"/>
                  <a:pt x="103209" y="223972"/>
                  <a:pt x="103209" y="235025"/>
                </a:cubicBezTo>
                <a:lnTo>
                  <a:pt x="103209" y="303183"/>
                </a:lnTo>
                <a:lnTo>
                  <a:pt x="562525" y="303183"/>
                </a:lnTo>
                <a:lnTo>
                  <a:pt x="562525" y="235025"/>
                </a:lnTo>
                <a:cubicBezTo>
                  <a:pt x="562525" y="225815"/>
                  <a:pt x="555146" y="216604"/>
                  <a:pt x="544078" y="216604"/>
                </a:cubicBezTo>
                <a:close/>
                <a:moveTo>
                  <a:pt x="121655" y="177920"/>
                </a:moveTo>
                <a:lnTo>
                  <a:pt x="544078" y="177920"/>
                </a:lnTo>
                <a:cubicBezTo>
                  <a:pt x="575437" y="177920"/>
                  <a:pt x="601262" y="203709"/>
                  <a:pt x="600647" y="235025"/>
                </a:cubicBezTo>
                <a:lnTo>
                  <a:pt x="600647" y="502743"/>
                </a:lnTo>
                <a:cubicBezTo>
                  <a:pt x="600647" y="534059"/>
                  <a:pt x="575437" y="559848"/>
                  <a:pt x="544078" y="559848"/>
                </a:cubicBezTo>
                <a:lnTo>
                  <a:pt x="121655" y="559848"/>
                </a:lnTo>
                <a:cubicBezTo>
                  <a:pt x="90296" y="559848"/>
                  <a:pt x="64471" y="534059"/>
                  <a:pt x="64471" y="502743"/>
                </a:cubicBezTo>
                <a:lnTo>
                  <a:pt x="64471" y="235025"/>
                </a:lnTo>
                <a:cubicBezTo>
                  <a:pt x="64471" y="203709"/>
                  <a:pt x="90296" y="177920"/>
                  <a:pt x="121655" y="177920"/>
                </a:cubicBezTo>
                <a:close/>
                <a:moveTo>
                  <a:pt x="472657" y="412"/>
                </a:moveTo>
                <a:cubicBezTo>
                  <a:pt x="494534" y="3145"/>
                  <a:pt x="514595" y="19260"/>
                  <a:pt x="520129" y="42280"/>
                </a:cubicBezTo>
                <a:lnTo>
                  <a:pt x="547800" y="149095"/>
                </a:lnTo>
                <a:lnTo>
                  <a:pt x="544111" y="149095"/>
                </a:lnTo>
                <a:lnTo>
                  <a:pt x="544111" y="147253"/>
                </a:lnTo>
                <a:lnTo>
                  <a:pt x="123515" y="147253"/>
                </a:lnTo>
                <a:cubicBezTo>
                  <a:pt x="75552" y="147253"/>
                  <a:pt x="37428" y="185313"/>
                  <a:pt x="37428" y="233196"/>
                </a:cubicBezTo>
                <a:lnTo>
                  <a:pt x="37428" y="311772"/>
                </a:lnTo>
                <a:lnTo>
                  <a:pt x="2379" y="179789"/>
                </a:lnTo>
                <a:cubicBezTo>
                  <a:pt x="-6845" y="150936"/>
                  <a:pt x="11602" y="117787"/>
                  <a:pt x="42962" y="110420"/>
                </a:cubicBezTo>
                <a:lnTo>
                  <a:pt x="450645" y="2378"/>
                </a:lnTo>
                <a:cubicBezTo>
                  <a:pt x="457870" y="76"/>
                  <a:pt x="465364" y="-499"/>
                  <a:pt x="472657" y="4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 anchorCtr="0">
            <a:normAutofit fontScale="8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rtl="0">
              <a:spcBef>
                <a:spcPts val="0"/>
              </a:spcBef>
              <a:buNone/>
            </a:pPr>
            <a:endParaRPr dirty="0">
              <a:latin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菱形 61"/>
          <p:cNvSpPr/>
          <p:nvPr/>
        </p:nvSpPr>
        <p:spPr>
          <a:xfrm>
            <a:off x="3140242" y="-3529133"/>
            <a:ext cx="5911516" cy="5911516"/>
          </a:xfrm>
          <a:prstGeom prst="diamond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4337A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72" name="菱形 71"/>
          <p:cNvSpPr/>
          <p:nvPr/>
        </p:nvSpPr>
        <p:spPr>
          <a:xfrm>
            <a:off x="2390274" y="-4279101"/>
            <a:ext cx="7411452" cy="7411452"/>
          </a:xfrm>
          <a:prstGeom prst="diamond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5231642" y="243887"/>
            <a:ext cx="17287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CONTENTS</a:t>
            </a:r>
            <a:endParaRPr lang="zh-CN" altLang="en-US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239657" y="654159"/>
            <a:ext cx="17126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目 录</a:t>
            </a:r>
          </a:p>
        </p:txBody>
      </p:sp>
      <p:sp>
        <p:nvSpPr>
          <p:cNvPr id="78" name="菱形 77"/>
          <p:cNvSpPr/>
          <p:nvPr/>
        </p:nvSpPr>
        <p:spPr>
          <a:xfrm>
            <a:off x="1456041" y="3260933"/>
            <a:ext cx="1322364" cy="1322364"/>
          </a:xfrm>
          <a:prstGeom prst="diamond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latin typeface="Impact" panose="020B0806030902050204" pitchFamily="34" charset="0"/>
                <a:ea typeface="黑体" panose="02010609060101010101" charset="-122"/>
                <a:sym typeface="黑体" panose="02010609060101010101" charset="-122"/>
              </a:rPr>
              <a:t>1</a:t>
            </a:r>
            <a:endParaRPr lang="zh-CN" altLang="en-US" sz="4800" dirty="0">
              <a:latin typeface="Impact" panose="020B0806030902050204" pitchFamily="34" charset="0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79" name="菱形 78"/>
          <p:cNvSpPr/>
          <p:nvPr/>
        </p:nvSpPr>
        <p:spPr>
          <a:xfrm>
            <a:off x="5435074" y="3304748"/>
            <a:ext cx="1322364" cy="1322364"/>
          </a:xfrm>
          <a:prstGeom prst="diamond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latin typeface="Impact" panose="020B0806030902050204" pitchFamily="34" charset="0"/>
                <a:ea typeface="黑体" panose="02010609060101010101" charset="-122"/>
                <a:sym typeface="黑体" panose="02010609060101010101" charset="-122"/>
              </a:rPr>
              <a:t>2</a:t>
            </a:r>
            <a:endParaRPr lang="zh-CN" altLang="en-US" sz="4800" dirty="0">
              <a:latin typeface="Impact" panose="020B0806030902050204" pitchFamily="34" charset="0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80" name="菱形 79"/>
          <p:cNvSpPr/>
          <p:nvPr/>
        </p:nvSpPr>
        <p:spPr>
          <a:xfrm>
            <a:off x="9143597" y="3261568"/>
            <a:ext cx="1322364" cy="1322364"/>
          </a:xfrm>
          <a:prstGeom prst="diamond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latin typeface="Impact" panose="020B0806030902050204" pitchFamily="34" charset="0"/>
                <a:ea typeface="黑体" panose="02010609060101010101" charset="-122"/>
                <a:sym typeface="黑体" panose="02010609060101010101" charset="-122"/>
              </a:rPr>
              <a:t>3</a:t>
            </a:r>
            <a:endParaRPr lang="zh-CN" altLang="en-US" sz="4800" dirty="0">
              <a:latin typeface="Impact" panose="020B0806030902050204" pitchFamily="34" charset="0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654050" y="4834890"/>
            <a:ext cx="29254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利用微博工具开展微博营销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4600575" y="4834890"/>
            <a:ext cx="27813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利用微信工具开展微信营销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8595360" y="4834890"/>
            <a:ext cx="270637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利用小红书工具开展小红书营销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42" name="文本框 4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4" name="菱形 4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5" name="菱形 4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58" name="矩形 57"/>
          <p:cNvSpPr/>
          <p:nvPr>
            <p:custDataLst>
              <p:tags r:id="rId1"/>
            </p:custDataLst>
          </p:nvPr>
        </p:nvSpPr>
        <p:spPr>
          <a:xfrm>
            <a:off x="4928870" y="1063625"/>
            <a:ext cx="2268855" cy="684530"/>
          </a:xfrm>
          <a:prstGeom prst="rect">
            <a:avLst/>
          </a:prstGeom>
          <a:solidFill>
            <a:srgbClr val="3288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2"/>
            </p:custDataLst>
          </p:nvPr>
        </p:nvSpPr>
        <p:spPr>
          <a:xfrm>
            <a:off x="5368925" y="1170940"/>
            <a:ext cx="145415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菜单分析</a:t>
            </a:r>
          </a:p>
        </p:txBody>
      </p:sp>
      <p:pic>
        <p:nvPicPr>
          <p:cNvPr id="71" name="图片 1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932815" y="2005965"/>
            <a:ext cx="4083050" cy="2562860"/>
          </a:xfrm>
          <a:prstGeom prst="rect">
            <a:avLst/>
          </a:prstGeom>
          <a:noFill/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72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6"/>
          <a:stretch>
            <a:fillRect/>
          </a:stretch>
        </p:blipFill>
        <p:spPr>
          <a:xfrm>
            <a:off x="1901825" y="4751070"/>
            <a:ext cx="4082415" cy="1423670"/>
          </a:xfrm>
          <a:prstGeom prst="rect">
            <a:avLst/>
          </a:prstGeom>
          <a:noFill/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39" name="组合 38"/>
          <p:cNvGrpSpPr/>
          <p:nvPr/>
        </p:nvGrpSpPr>
        <p:grpSpPr>
          <a:xfrm>
            <a:off x="5721664" y="2318958"/>
            <a:ext cx="4811447" cy="834536"/>
            <a:chOff x="1077909" y="3322893"/>
            <a:chExt cx="4811447" cy="834536"/>
          </a:xfrm>
        </p:grpSpPr>
        <p:grpSp>
          <p:nvGrpSpPr>
            <p:cNvPr id="19" name="组合 18"/>
            <p:cNvGrpSpPr/>
            <p:nvPr/>
          </p:nvGrpSpPr>
          <p:grpSpPr>
            <a:xfrm>
              <a:off x="1077909" y="3433654"/>
              <a:ext cx="723775" cy="723775"/>
              <a:chOff x="357345" y="4485971"/>
              <a:chExt cx="723775" cy="723775"/>
            </a:xfrm>
          </p:grpSpPr>
          <p:sp>
            <p:nvSpPr>
              <p:cNvPr id="20" name="Oval 25"/>
              <p:cNvSpPr/>
              <p:nvPr>
                <p:custDataLst>
                  <p:tags r:id="rId19"/>
                </p:custDataLst>
              </p:nvPr>
            </p:nvSpPr>
            <p:spPr>
              <a:xfrm>
                <a:off x="357345" y="4485971"/>
                <a:ext cx="723775" cy="723775"/>
              </a:xfrm>
              <a:prstGeom prst="ellipse">
                <a:avLst/>
              </a:prstGeom>
              <a:solidFill>
                <a:srgbClr val="5B9B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黑体" panose="02010609060101010101" charset="-122"/>
                  <a:ea typeface="+mn-ea"/>
                  <a:cs typeface="+mn-cs"/>
                </a:endParaRPr>
              </a:p>
            </p:txBody>
          </p:sp>
          <p:grpSp>
            <p:nvGrpSpPr>
              <p:cNvPr id="21" name="Group 21"/>
              <p:cNvGrpSpPr/>
              <p:nvPr/>
            </p:nvGrpSpPr>
            <p:grpSpPr>
              <a:xfrm>
                <a:off x="490632" y="4619258"/>
                <a:ext cx="457200" cy="457200"/>
                <a:chOff x="4563268" y="2753915"/>
                <a:chExt cx="457200" cy="457200"/>
              </a:xfrm>
              <a:solidFill>
                <a:schemeClr val="bg1"/>
              </a:solidFill>
            </p:grpSpPr>
            <p:sp>
              <p:nvSpPr>
                <p:cNvPr id="22" name="Freeform 124"/>
                <p:cNvSpPr>
                  <a:spLocks noEditPoints="1"/>
                </p:cNvSpPr>
                <p:nvPr>
                  <p:custDataLst>
                    <p:tags r:id="rId20"/>
                  </p:custDataLst>
                </p:nvPr>
              </p:nvSpPr>
              <p:spPr bwMode="auto">
                <a:xfrm>
                  <a:off x="4563268" y="2753915"/>
                  <a:ext cx="457200" cy="457200"/>
                </a:xfrm>
                <a:custGeom>
                  <a:avLst/>
                  <a:gdLst>
                    <a:gd name="T0" fmla="*/ 924 w 1152"/>
                    <a:gd name="T1" fmla="*/ 677 h 1152"/>
                    <a:gd name="T2" fmla="*/ 896 w 1152"/>
                    <a:gd name="T3" fmla="*/ 742 h 1152"/>
                    <a:gd name="T4" fmla="*/ 905 w 1152"/>
                    <a:gd name="T5" fmla="*/ 804 h 1152"/>
                    <a:gd name="T6" fmla="*/ 765 w 1152"/>
                    <a:gd name="T7" fmla="*/ 893 h 1152"/>
                    <a:gd name="T8" fmla="*/ 704 w 1152"/>
                    <a:gd name="T9" fmla="*/ 912 h 1152"/>
                    <a:gd name="T10" fmla="*/ 653 w 1152"/>
                    <a:gd name="T11" fmla="*/ 952 h 1152"/>
                    <a:gd name="T12" fmla="*/ 499 w 1152"/>
                    <a:gd name="T13" fmla="*/ 952 h 1152"/>
                    <a:gd name="T14" fmla="*/ 448 w 1152"/>
                    <a:gd name="T15" fmla="*/ 912 h 1152"/>
                    <a:gd name="T16" fmla="*/ 388 w 1152"/>
                    <a:gd name="T17" fmla="*/ 893 h 1152"/>
                    <a:gd name="T18" fmla="*/ 247 w 1152"/>
                    <a:gd name="T19" fmla="*/ 804 h 1152"/>
                    <a:gd name="T20" fmla="*/ 256 w 1152"/>
                    <a:gd name="T21" fmla="*/ 742 h 1152"/>
                    <a:gd name="T22" fmla="*/ 228 w 1152"/>
                    <a:gd name="T23" fmla="*/ 677 h 1152"/>
                    <a:gd name="T24" fmla="*/ 72 w 1152"/>
                    <a:gd name="T25" fmla="*/ 625 h 1152"/>
                    <a:gd name="T26" fmla="*/ 222 w 1152"/>
                    <a:gd name="T27" fmla="*/ 482 h 1152"/>
                    <a:gd name="T28" fmla="*/ 253 w 1152"/>
                    <a:gd name="T29" fmla="*/ 420 h 1152"/>
                    <a:gd name="T30" fmla="*/ 253 w 1152"/>
                    <a:gd name="T31" fmla="*/ 356 h 1152"/>
                    <a:gd name="T32" fmla="*/ 378 w 1152"/>
                    <a:gd name="T33" fmla="*/ 259 h 1152"/>
                    <a:gd name="T34" fmla="*/ 438 w 1152"/>
                    <a:gd name="T35" fmla="*/ 244 h 1152"/>
                    <a:gd name="T36" fmla="*/ 495 w 1152"/>
                    <a:gd name="T37" fmla="*/ 208 h 1152"/>
                    <a:gd name="T38" fmla="*/ 649 w 1152"/>
                    <a:gd name="T39" fmla="*/ 192 h 1152"/>
                    <a:gd name="T40" fmla="*/ 694 w 1152"/>
                    <a:gd name="T41" fmla="*/ 236 h 1152"/>
                    <a:gd name="T42" fmla="*/ 756 w 1152"/>
                    <a:gd name="T43" fmla="*/ 259 h 1152"/>
                    <a:gd name="T44" fmla="*/ 967 w 1152"/>
                    <a:gd name="T45" fmla="*/ 255 h 1152"/>
                    <a:gd name="T46" fmla="*/ 894 w 1152"/>
                    <a:gd name="T47" fmla="*/ 401 h 1152"/>
                    <a:gd name="T48" fmla="*/ 919 w 1152"/>
                    <a:gd name="T49" fmla="*/ 466 h 1152"/>
                    <a:gd name="T50" fmla="*/ 970 w 1152"/>
                    <a:gd name="T51" fmla="*/ 505 h 1152"/>
                    <a:gd name="T52" fmla="*/ 975 w 1152"/>
                    <a:gd name="T53" fmla="*/ 411 h 1152"/>
                    <a:gd name="T54" fmla="*/ 1037 w 1152"/>
                    <a:gd name="T55" fmla="*/ 272 h 1152"/>
                    <a:gd name="T56" fmla="*/ 1023 w 1152"/>
                    <a:gd name="T57" fmla="*/ 208 h 1152"/>
                    <a:gd name="T58" fmla="*/ 918 w 1152"/>
                    <a:gd name="T59" fmla="*/ 116 h 1152"/>
                    <a:gd name="T60" fmla="*/ 857 w 1152"/>
                    <a:gd name="T61" fmla="*/ 125 h 1152"/>
                    <a:gd name="T62" fmla="*/ 694 w 1152"/>
                    <a:gd name="T63" fmla="*/ 51 h 1152"/>
                    <a:gd name="T64" fmla="*/ 649 w 1152"/>
                    <a:gd name="T65" fmla="*/ 4 h 1152"/>
                    <a:gd name="T66" fmla="*/ 514 w 1152"/>
                    <a:gd name="T67" fmla="*/ 1 h 1152"/>
                    <a:gd name="T68" fmla="*/ 462 w 1152"/>
                    <a:gd name="T69" fmla="*/ 40 h 1152"/>
                    <a:gd name="T70" fmla="*/ 400 w 1152"/>
                    <a:gd name="T71" fmla="*/ 182 h 1152"/>
                    <a:gd name="T72" fmla="*/ 247 w 1152"/>
                    <a:gd name="T73" fmla="*/ 113 h 1152"/>
                    <a:gd name="T74" fmla="*/ 203 w 1152"/>
                    <a:gd name="T75" fmla="*/ 134 h 1152"/>
                    <a:gd name="T76" fmla="*/ 113 w 1152"/>
                    <a:gd name="T77" fmla="*/ 247 h 1152"/>
                    <a:gd name="T78" fmla="*/ 188 w 1152"/>
                    <a:gd name="T79" fmla="*/ 387 h 1152"/>
                    <a:gd name="T80" fmla="*/ 45 w 1152"/>
                    <a:gd name="T81" fmla="*/ 460 h 1152"/>
                    <a:gd name="T82" fmla="*/ 2 w 1152"/>
                    <a:gd name="T83" fmla="*/ 508 h 1152"/>
                    <a:gd name="T84" fmla="*/ 2 w 1152"/>
                    <a:gd name="T85" fmla="*/ 643 h 1152"/>
                    <a:gd name="T86" fmla="*/ 45 w 1152"/>
                    <a:gd name="T87" fmla="*/ 692 h 1152"/>
                    <a:gd name="T88" fmla="*/ 188 w 1152"/>
                    <a:gd name="T89" fmla="*/ 764 h 1152"/>
                    <a:gd name="T90" fmla="*/ 113 w 1152"/>
                    <a:gd name="T91" fmla="*/ 905 h 1152"/>
                    <a:gd name="T92" fmla="*/ 203 w 1152"/>
                    <a:gd name="T93" fmla="*/ 1018 h 1152"/>
                    <a:gd name="T94" fmla="*/ 247 w 1152"/>
                    <a:gd name="T95" fmla="*/ 1039 h 1152"/>
                    <a:gd name="T96" fmla="*/ 400 w 1152"/>
                    <a:gd name="T97" fmla="*/ 969 h 1152"/>
                    <a:gd name="T98" fmla="*/ 462 w 1152"/>
                    <a:gd name="T99" fmla="*/ 1112 h 1152"/>
                    <a:gd name="T100" fmla="*/ 514 w 1152"/>
                    <a:gd name="T101" fmla="*/ 1151 h 1152"/>
                    <a:gd name="T102" fmla="*/ 649 w 1152"/>
                    <a:gd name="T103" fmla="*/ 1148 h 1152"/>
                    <a:gd name="T104" fmla="*/ 694 w 1152"/>
                    <a:gd name="T105" fmla="*/ 1100 h 1152"/>
                    <a:gd name="T106" fmla="*/ 857 w 1152"/>
                    <a:gd name="T107" fmla="*/ 1027 h 1152"/>
                    <a:gd name="T108" fmla="*/ 918 w 1152"/>
                    <a:gd name="T109" fmla="*/ 1036 h 1152"/>
                    <a:gd name="T110" fmla="*/ 1023 w 1152"/>
                    <a:gd name="T111" fmla="*/ 944 h 1152"/>
                    <a:gd name="T112" fmla="*/ 1037 w 1152"/>
                    <a:gd name="T113" fmla="*/ 881 h 1152"/>
                    <a:gd name="T114" fmla="*/ 975 w 1152"/>
                    <a:gd name="T115" fmla="*/ 742 h 1152"/>
                    <a:gd name="T116" fmla="*/ 1118 w 1152"/>
                    <a:gd name="T117" fmla="*/ 687 h 1152"/>
                    <a:gd name="T118" fmla="*/ 1151 w 1152"/>
                    <a:gd name="T119" fmla="*/ 631 h 1152"/>
                    <a:gd name="T120" fmla="*/ 1143 w 1152"/>
                    <a:gd name="T121" fmla="*/ 491 h 1152"/>
                    <a:gd name="T122" fmla="*/ 1094 w 1152"/>
                    <a:gd name="T123" fmla="*/ 456 h 1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152" h="1152">
                      <a:moveTo>
                        <a:pt x="970" y="647"/>
                      </a:moveTo>
                      <a:lnTo>
                        <a:pt x="960" y="650"/>
                      </a:lnTo>
                      <a:lnTo>
                        <a:pt x="951" y="653"/>
                      </a:lnTo>
                      <a:lnTo>
                        <a:pt x="944" y="657"/>
                      </a:lnTo>
                      <a:lnTo>
                        <a:pt x="936" y="664"/>
                      </a:lnTo>
                      <a:lnTo>
                        <a:pt x="930" y="670"/>
                      </a:lnTo>
                      <a:lnTo>
                        <a:pt x="924" y="677"/>
                      </a:lnTo>
                      <a:lnTo>
                        <a:pt x="919" y="685"/>
                      </a:lnTo>
                      <a:lnTo>
                        <a:pt x="916" y="694"/>
                      </a:lnTo>
                      <a:lnTo>
                        <a:pt x="913" y="704"/>
                      </a:lnTo>
                      <a:lnTo>
                        <a:pt x="908" y="714"/>
                      </a:lnTo>
                      <a:lnTo>
                        <a:pt x="904" y="723"/>
                      </a:lnTo>
                      <a:lnTo>
                        <a:pt x="900" y="733"/>
                      </a:lnTo>
                      <a:lnTo>
                        <a:pt x="896" y="742"/>
                      </a:lnTo>
                      <a:lnTo>
                        <a:pt x="894" y="750"/>
                      </a:lnTo>
                      <a:lnTo>
                        <a:pt x="893" y="760"/>
                      </a:lnTo>
                      <a:lnTo>
                        <a:pt x="893" y="769"/>
                      </a:lnTo>
                      <a:lnTo>
                        <a:pt x="894" y="778"/>
                      </a:lnTo>
                      <a:lnTo>
                        <a:pt x="896" y="787"/>
                      </a:lnTo>
                      <a:lnTo>
                        <a:pt x="900" y="796"/>
                      </a:lnTo>
                      <a:lnTo>
                        <a:pt x="905" y="804"/>
                      </a:lnTo>
                      <a:lnTo>
                        <a:pt x="967" y="898"/>
                      </a:lnTo>
                      <a:lnTo>
                        <a:pt x="897" y="967"/>
                      </a:lnTo>
                      <a:lnTo>
                        <a:pt x="805" y="905"/>
                      </a:lnTo>
                      <a:lnTo>
                        <a:pt x="795" y="899"/>
                      </a:lnTo>
                      <a:lnTo>
                        <a:pt x="785" y="895"/>
                      </a:lnTo>
                      <a:lnTo>
                        <a:pt x="774" y="893"/>
                      </a:lnTo>
                      <a:lnTo>
                        <a:pt x="765" y="893"/>
                      </a:lnTo>
                      <a:lnTo>
                        <a:pt x="756" y="893"/>
                      </a:lnTo>
                      <a:lnTo>
                        <a:pt x="748" y="894"/>
                      </a:lnTo>
                      <a:lnTo>
                        <a:pt x="741" y="896"/>
                      </a:lnTo>
                      <a:lnTo>
                        <a:pt x="733" y="899"/>
                      </a:lnTo>
                      <a:lnTo>
                        <a:pt x="724" y="904"/>
                      </a:lnTo>
                      <a:lnTo>
                        <a:pt x="714" y="908"/>
                      </a:lnTo>
                      <a:lnTo>
                        <a:pt x="704" y="912"/>
                      </a:lnTo>
                      <a:lnTo>
                        <a:pt x="694" y="915"/>
                      </a:lnTo>
                      <a:lnTo>
                        <a:pt x="686" y="920"/>
                      </a:lnTo>
                      <a:lnTo>
                        <a:pt x="677" y="924"/>
                      </a:lnTo>
                      <a:lnTo>
                        <a:pt x="670" y="930"/>
                      </a:lnTo>
                      <a:lnTo>
                        <a:pt x="663" y="936"/>
                      </a:lnTo>
                      <a:lnTo>
                        <a:pt x="658" y="944"/>
                      </a:lnTo>
                      <a:lnTo>
                        <a:pt x="653" y="952"/>
                      </a:lnTo>
                      <a:lnTo>
                        <a:pt x="650" y="961"/>
                      </a:lnTo>
                      <a:lnTo>
                        <a:pt x="647" y="969"/>
                      </a:lnTo>
                      <a:lnTo>
                        <a:pt x="625" y="1080"/>
                      </a:lnTo>
                      <a:lnTo>
                        <a:pt x="527" y="1080"/>
                      </a:lnTo>
                      <a:lnTo>
                        <a:pt x="505" y="969"/>
                      </a:lnTo>
                      <a:lnTo>
                        <a:pt x="502" y="961"/>
                      </a:lnTo>
                      <a:lnTo>
                        <a:pt x="499" y="952"/>
                      </a:lnTo>
                      <a:lnTo>
                        <a:pt x="495" y="944"/>
                      </a:lnTo>
                      <a:lnTo>
                        <a:pt x="489" y="936"/>
                      </a:lnTo>
                      <a:lnTo>
                        <a:pt x="483" y="930"/>
                      </a:lnTo>
                      <a:lnTo>
                        <a:pt x="475" y="924"/>
                      </a:lnTo>
                      <a:lnTo>
                        <a:pt x="466" y="920"/>
                      </a:lnTo>
                      <a:lnTo>
                        <a:pt x="458" y="915"/>
                      </a:lnTo>
                      <a:lnTo>
                        <a:pt x="448" y="912"/>
                      </a:lnTo>
                      <a:lnTo>
                        <a:pt x="438" y="908"/>
                      </a:lnTo>
                      <a:lnTo>
                        <a:pt x="429" y="904"/>
                      </a:lnTo>
                      <a:lnTo>
                        <a:pt x="419" y="899"/>
                      </a:lnTo>
                      <a:lnTo>
                        <a:pt x="411" y="896"/>
                      </a:lnTo>
                      <a:lnTo>
                        <a:pt x="404" y="894"/>
                      </a:lnTo>
                      <a:lnTo>
                        <a:pt x="396" y="893"/>
                      </a:lnTo>
                      <a:lnTo>
                        <a:pt x="388" y="893"/>
                      </a:lnTo>
                      <a:lnTo>
                        <a:pt x="378" y="893"/>
                      </a:lnTo>
                      <a:lnTo>
                        <a:pt x="367" y="895"/>
                      </a:lnTo>
                      <a:lnTo>
                        <a:pt x="357" y="899"/>
                      </a:lnTo>
                      <a:lnTo>
                        <a:pt x="348" y="905"/>
                      </a:lnTo>
                      <a:lnTo>
                        <a:pt x="255" y="967"/>
                      </a:lnTo>
                      <a:lnTo>
                        <a:pt x="185" y="898"/>
                      </a:lnTo>
                      <a:lnTo>
                        <a:pt x="247" y="804"/>
                      </a:lnTo>
                      <a:lnTo>
                        <a:pt x="253" y="796"/>
                      </a:lnTo>
                      <a:lnTo>
                        <a:pt x="256" y="787"/>
                      </a:lnTo>
                      <a:lnTo>
                        <a:pt x="258" y="778"/>
                      </a:lnTo>
                      <a:lnTo>
                        <a:pt x="259" y="769"/>
                      </a:lnTo>
                      <a:lnTo>
                        <a:pt x="259" y="760"/>
                      </a:lnTo>
                      <a:lnTo>
                        <a:pt x="258" y="750"/>
                      </a:lnTo>
                      <a:lnTo>
                        <a:pt x="256" y="742"/>
                      </a:lnTo>
                      <a:lnTo>
                        <a:pt x="253" y="733"/>
                      </a:lnTo>
                      <a:lnTo>
                        <a:pt x="248" y="723"/>
                      </a:lnTo>
                      <a:lnTo>
                        <a:pt x="244" y="714"/>
                      </a:lnTo>
                      <a:lnTo>
                        <a:pt x="240" y="704"/>
                      </a:lnTo>
                      <a:lnTo>
                        <a:pt x="236" y="694"/>
                      </a:lnTo>
                      <a:lnTo>
                        <a:pt x="232" y="685"/>
                      </a:lnTo>
                      <a:lnTo>
                        <a:pt x="228" y="677"/>
                      </a:lnTo>
                      <a:lnTo>
                        <a:pt x="222" y="670"/>
                      </a:lnTo>
                      <a:lnTo>
                        <a:pt x="216" y="664"/>
                      </a:lnTo>
                      <a:lnTo>
                        <a:pt x="208" y="657"/>
                      </a:lnTo>
                      <a:lnTo>
                        <a:pt x="200" y="653"/>
                      </a:lnTo>
                      <a:lnTo>
                        <a:pt x="191" y="650"/>
                      </a:lnTo>
                      <a:lnTo>
                        <a:pt x="182" y="647"/>
                      </a:lnTo>
                      <a:lnTo>
                        <a:pt x="72" y="625"/>
                      </a:lnTo>
                      <a:lnTo>
                        <a:pt x="72" y="527"/>
                      </a:lnTo>
                      <a:lnTo>
                        <a:pt x="182" y="505"/>
                      </a:lnTo>
                      <a:lnTo>
                        <a:pt x="191" y="503"/>
                      </a:lnTo>
                      <a:lnTo>
                        <a:pt x="200" y="499"/>
                      </a:lnTo>
                      <a:lnTo>
                        <a:pt x="208" y="494"/>
                      </a:lnTo>
                      <a:lnTo>
                        <a:pt x="216" y="489"/>
                      </a:lnTo>
                      <a:lnTo>
                        <a:pt x="222" y="482"/>
                      </a:lnTo>
                      <a:lnTo>
                        <a:pt x="228" y="475"/>
                      </a:lnTo>
                      <a:lnTo>
                        <a:pt x="232" y="466"/>
                      </a:lnTo>
                      <a:lnTo>
                        <a:pt x="236" y="458"/>
                      </a:lnTo>
                      <a:lnTo>
                        <a:pt x="240" y="448"/>
                      </a:lnTo>
                      <a:lnTo>
                        <a:pt x="244" y="438"/>
                      </a:lnTo>
                      <a:lnTo>
                        <a:pt x="248" y="428"/>
                      </a:lnTo>
                      <a:lnTo>
                        <a:pt x="253" y="420"/>
                      </a:lnTo>
                      <a:lnTo>
                        <a:pt x="256" y="410"/>
                      </a:lnTo>
                      <a:lnTo>
                        <a:pt x="258" y="401"/>
                      </a:lnTo>
                      <a:lnTo>
                        <a:pt x="259" y="392"/>
                      </a:lnTo>
                      <a:lnTo>
                        <a:pt x="259" y="383"/>
                      </a:lnTo>
                      <a:lnTo>
                        <a:pt x="258" y="373"/>
                      </a:lnTo>
                      <a:lnTo>
                        <a:pt x="256" y="365"/>
                      </a:lnTo>
                      <a:lnTo>
                        <a:pt x="253" y="356"/>
                      </a:lnTo>
                      <a:lnTo>
                        <a:pt x="247" y="347"/>
                      </a:lnTo>
                      <a:lnTo>
                        <a:pt x="185" y="255"/>
                      </a:lnTo>
                      <a:lnTo>
                        <a:pt x="255" y="185"/>
                      </a:lnTo>
                      <a:lnTo>
                        <a:pt x="348" y="247"/>
                      </a:lnTo>
                      <a:lnTo>
                        <a:pt x="357" y="252"/>
                      </a:lnTo>
                      <a:lnTo>
                        <a:pt x="367" y="257"/>
                      </a:lnTo>
                      <a:lnTo>
                        <a:pt x="378" y="259"/>
                      </a:lnTo>
                      <a:lnTo>
                        <a:pt x="388" y="260"/>
                      </a:lnTo>
                      <a:lnTo>
                        <a:pt x="396" y="259"/>
                      </a:lnTo>
                      <a:lnTo>
                        <a:pt x="404" y="258"/>
                      </a:lnTo>
                      <a:lnTo>
                        <a:pt x="411" y="256"/>
                      </a:lnTo>
                      <a:lnTo>
                        <a:pt x="419" y="252"/>
                      </a:lnTo>
                      <a:lnTo>
                        <a:pt x="429" y="248"/>
                      </a:lnTo>
                      <a:lnTo>
                        <a:pt x="438" y="244"/>
                      </a:lnTo>
                      <a:lnTo>
                        <a:pt x="448" y="239"/>
                      </a:lnTo>
                      <a:lnTo>
                        <a:pt x="458" y="236"/>
                      </a:lnTo>
                      <a:lnTo>
                        <a:pt x="466" y="233"/>
                      </a:lnTo>
                      <a:lnTo>
                        <a:pt x="475" y="228"/>
                      </a:lnTo>
                      <a:lnTo>
                        <a:pt x="482" y="222"/>
                      </a:lnTo>
                      <a:lnTo>
                        <a:pt x="489" y="216"/>
                      </a:lnTo>
                      <a:lnTo>
                        <a:pt x="495" y="208"/>
                      </a:lnTo>
                      <a:lnTo>
                        <a:pt x="499" y="201"/>
                      </a:lnTo>
                      <a:lnTo>
                        <a:pt x="502" y="192"/>
                      </a:lnTo>
                      <a:lnTo>
                        <a:pt x="505" y="182"/>
                      </a:lnTo>
                      <a:lnTo>
                        <a:pt x="527" y="72"/>
                      </a:lnTo>
                      <a:lnTo>
                        <a:pt x="625" y="72"/>
                      </a:lnTo>
                      <a:lnTo>
                        <a:pt x="647" y="182"/>
                      </a:lnTo>
                      <a:lnTo>
                        <a:pt x="649" y="192"/>
                      </a:lnTo>
                      <a:lnTo>
                        <a:pt x="653" y="201"/>
                      </a:lnTo>
                      <a:lnTo>
                        <a:pt x="658" y="208"/>
                      </a:lnTo>
                      <a:lnTo>
                        <a:pt x="663" y="216"/>
                      </a:lnTo>
                      <a:lnTo>
                        <a:pt x="670" y="222"/>
                      </a:lnTo>
                      <a:lnTo>
                        <a:pt x="677" y="228"/>
                      </a:lnTo>
                      <a:lnTo>
                        <a:pt x="686" y="233"/>
                      </a:lnTo>
                      <a:lnTo>
                        <a:pt x="694" y="236"/>
                      </a:lnTo>
                      <a:lnTo>
                        <a:pt x="704" y="239"/>
                      </a:lnTo>
                      <a:lnTo>
                        <a:pt x="714" y="244"/>
                      </a:lnTo>
                      <a:lnTo>
                        <a:pt x="724" y="248"/>
                      </a:lnTo>
                      <a:lnTo>
                        <a:pt x="732" y="252"/>
                      </a:lnTo>
                      <a:lnTo>
                        <a:pt x="741" y="256"/>
                      </a:lnTo>
                      <a:lnTo>
                        <a:pt x="748" y="258"/>
                      </a:lnTo>
                      <a:lnTo>
                        <a:pt x="756" y="259"/>
                      </a:lnTo>
                      <a:lnTo>
                        <a:pt x="765" y="260"/>
                      </a:lnTo>
                      <a:lnTo>
                        <a:pt x="774" y="259"/>
                      </a:lnTo>
                      <a:lnTo>
                        <a:pt x="785" y="257"/>
                      </a:lnTo>
                      <a:lnTo>
                        <a:pt x="795" y="252"/>
                      </a:lnTo>
                      <a:lnTo>
                        <a:pt x="805" y="247"/>
                      </a:lnTo>
                      <a:lnTo>
                        <a:pt x="897" y="185"/>
                      </a:lnTo>
                      <a:lnTo>
                        <a:pt x="967" y="255"/>
                      </a:lnTo>
                      <a:lnTo>
                        <a:pt x="905" y="347"/>
                      </a:lnTo>
                      <a:lnTo>
                        <a:pt x="900" y="356"/>
                      </a:lnTo>
                      <a:lnTo>
                        <a:pt x="896" y="365"/>
                      </a:lnTo>
                      <a:lnTo>
                        <a:pt x="894" y="373"/>
                      </a:lnTo>
                      <a:lnTo>
                        <a:pt x="893" y="383"/>
                      </a:lnTo>
                      <a:lnTo>
                        <a:pt x="893" y="392"/>
                      </a:lnTo>
                      <a:lnTo>
                        <a:pt x="894" y="401"/>
                      </a:lnTo>
                      <a:lnTo>
                        <a:pt x="896" y="410"/>
                      </a:lnTo>
                      <a:lnTo>
                        <a:pt x="900" y="419"/>
                      </a:lnTo>
                      <a:lnTo>
                        <a:pt x="904" y="428"/>
                      </a:lnTo>
                      <a:lnTo>
                        <a:pt x="908" y="438"/>
                      </a:lnTo>
                      <a:lnTo>
                        <a:pt x="913" y="448"/>
                      </a:lnTo>
                      <a:lnTo>
                        <a:pt x="916" y="458"/>
                      </a:lnTo>
                      <a:lnTo>
                        <a:pt x="919" y="466"/>
                      </a:lnTo>
                      <a:lnTo>
                        <a:pt x="924" y="475"/>
                      </a:lnTo>
                      <a:lnTo>
                        <a:pt x="930" y="482"/>
                      </a:lnTo>
                      <a:lnTo>
                        <a:pt x="936" y="489"/>
                      </a:lnTo>
                      <a:lnTo>
                        <a:pt x="944" y="494"/>
                      </a:lnTo>
                      <a:lnTo>
                        <a:pt x="951" y="499"/>
                      </a:lnTo>
                      <a:lnTo>
                        <a:pt x="960" y="503"/>
                      </a:lnTo>
                      <a:lnTo>
                        <a:pt x="970" y="505"/>
                      </a:lnTo>
                      <a:lnTo>
                        <a:pt x="1080" y="527"/>
                      </a:lnTo>
                      <a:lnTo>
                        <a:pt x="1080" y="625"/>
                      </a:lnTo>
                      <a:lnTo>
                        <a:pt x="970" y="647"/>
                      </a:lnTo>
                      <a:close/>
                      <a:moveTo>
                        <a:pt x="1094" y="456"/>
                      </a:moveTo>
                      <a:lnTo>
                        <a:pt x="984" y="434"/>
                      </a:lnTo>
                      <a:lnTo>
                        <a:pt x="979" y="422"/>
                      </a:lnTo>
                      <a:lnTo>
                        <a:pt x="975" y="411"/>
                      </a:lnTo>
                      <a:lnTo>
                        <a:pt x="970" y="399"/>
                      </a:lnTo>
                      <a:lnTo>
                        <a:pt x="964" y="387"/>
                      </a:lnTo>
                      <a:lnTo>
                        <a:pt x="1027" y="294"/>
                      </a:lnTo>
                      <a:lnTo>
                        <a:pt x="1030" y="289"/>
                      </a:lnTo>
                      <a:lnTo>
                        <a:pt x="1033" y="283"/>
                      </a:lnTo>
                      <a:lnTo>
                        <a:pt x="1036" y="277"/>
                      </a:lnTo>
                      <a:lnTo>
                        <a:pt x="1037" y="272"/>
                      </a:lnTo>
                      <a:lnTo>
                        <a:pt x="1039" y="259"/>
                      </a:lnTo>
                      <a:lnTo>
                        <a:pt x="1039" y="247"/>
                      </a:lnTo>
                      <a:lnTo>
                        <a:pt x="1037" y="235"/>
                      </a:lnTo>
                      <a:lnTo>
                        <a:pt x="1032" y="223"/>
                      </a:lnTo>
                      <a:lnTo>
                        <a:pt x="1029" y="218"/>
                      </a:lnTo>
                      <a:lnTo>
                        <a:pt x="1026" y="213"/>
                      </a:lnTo>
                      <a:lnTo>
                        <a:pt x="1023" y="208"/>
                      </a:lnTo>
                      <a:lnTo>
                        <a:pt x="1018" y="204"/>
                      </a:lnTo>
                      <a:lnTo>
                        <a:pt x="948" y="134"/>
                      </a:lnTo>
                      <a:lnTo>
                        <a:pt x="943" y="129"/>
                      </a:lnTo>
                      <a:lnTo>
                        <a:pt x="937" y="125"/>
                      </a:lnTo>
                      <a:lnTo>
                        <a:pt x="931" y="122"/>
                      </a:lnTo>
                      <a:lnTo>
                        <a:pt x="925" y="118"/>
                      </a:lnTo>
                      <a:lnTo>
                        <a:pt x="918" y="116"/>
                      </a:lnTo>
                      <a:lnTo>
                        <a:pt x="911" y="114"/>
                      </a:lnTo>
                      <a:lnTo>
                        <a:pt x="905" y="113"/>
                      </a:lnTo>
                      <a:lnTo>
                        <a:pt x="897" y="113"/>
                      </a:lnTo>
                      <a:lnTo>
                        <a:pt x="888" y="114"/>
                      </a:lnTo>
                      <a:lnTo>
                        <a:pt x="877" y="116"/>
                      </a:lnTo>
                      <a:lnTo>
                        <a:pt x="867" y="120"/>
                      </a:lnTo>
                      <a:lnTo>
                        <a:pt x="857" y="125"/>
                      </a:lnTo>
                      <a:lnTo>
                        <a:pt x="765" y="188"/>
                      </a:lnTo>
                      <a:lnTo>
                        <a:pt x="753" y="182"/>
                      </a:lnTo>
                      <a:lnTo>
                        <a:pt x="741" y="177"/>
                      </a:lnTo>
                      <a:lnTo>
                        <a:pt x="730" y="172"/>
                      </a:lnTo>
                      <a:lnTo>
                        <a:pt x="718" y="168"/>
                      </a:lnTo>
                      <a:lnTo>
                        <a:pt x="695" y="58"/>
                      </a:lnTo>
                      <a:lnTo>
                        <a:pt x="694" y="51"/>
                      </a:lnTo>
                      <a:lnTo>
                        <a:pt x="692" y="46"/>
                      </a:lnTo>
                      <a:lnTo>
                        <a:pt x="689" y="40"/>
                      </a:lnTo>
                      <a:lnTo>
                        <a:pt x="687" y="34"/>
                      </a:lnTo>
                      <a:lnTo>
                        <a:pt x="679" y="24"/>
                      </a:lnTo>
                      <a:lnTo>
                        <a:pt x="671" y="16"/>
                      </a:lnTo>
                      <a:lnTo>
                        <a:pt x="661" y="9"/>
                      </a:lnTo>
                      <a:lnTo>
                        <a:pt x="649" y="4"/>
                      </a:lnTo>
                      <a:lnTo>
                        <a:pt x="644" y="3"/>
                      </a:lnTo>
                      <a:lnTo>
                        <a:pt x="637" y="1"/>
                      </a:lnTo>
                      <a:lnTo>
                        <a:pt x="632" y="1"/>
                      </a:lnTo>
                      <a:lnTo>
                        <a:pt x="625" y="0"/>
                      </a:lnTo>
                      <a:lnTo>
                        <a:pt x="527" y="0"/>
                      </a:lnTo>
                      <a:lnTo>
                        <a:pt x="520" y="1"/>
                      </a:lnTo>
                      <a:lnTo>
                        <a:pt x="514" y="1"/>
                      </a:lnTo>
                      <a:lnTo>
                        <a:pt x="509" y="3"/>
                      </a:lnTo>
                      <a:lnTo>
                        <a:pt x="502" y="4"/>
                      </a:lnTo>
                      <a:lnTo>
                        <a:pt x="491" y="9"/>
                      </a:lnTo>
                      <a:lnTo>
                        <a:pt x="482" y="16"/>
                      </a:lnTo>
                      <a:lnTo>
                        <a:pt x="473" y="24"/>
                      </a:lnTo>
                      <a:lnTo>
                        <a:pt x="465" y="34"/>
                      </a:lnTo>
                      <a:lnTo>
                        <a:pt x="462" y="40"/>
                      </a:lnTo>
                      <a:lnTo>
                        <a:pt x="460" y="46"/>
                      </a:lnTo>
                      <a:lnTo>
                        <a:pt x="458" y="51"/>
                      </a:lnTo>
                      <a:lnTo>
                        <a:pt x="457" y="58"/>
                      </a:lnTo>
                      <a:lnTo>
                        <a:pt x="434" y="168"/>
                      </a:lnTo>
                      <a:lnTo>
                        <a:pt x="422" y="172"/>
                      </a:lnTo>
                      <a:lnTo>
                        <a:pt x="410" y="177"/>
                      </a:lnTo>
                      <a:lnTo>
                        <a:pt x="400" y="182"/>
                      </a:lnTo>
                      <a:lnTo>
                        <a:pt x="388" y="188"/>
                      </a:lnTo>
                      <a:lnTo>
                        <a:pt x="295" y="125"/>
                      </a:lnTo>
                      <a:lnTo>
                        <a:pt x="285" y="120"/>
                      </a:lnTo>
                      <a:lnTo>
                        <a:pt x="275" y="116"/>
                      </a:lnTo>
                      <a:lnTo>
                        <a:pt x="265" y="114"/>
                      </a:lnTo>
                      <a:lnTo>
                        <a:pt x="255" y="113"/>
                      </a:lnTo>
                      <a:lnTo>
                        <a:pt x="247" y="113"/>
                      </a:lnTo>
                      <a:lnTo>
                        <a:pt x="241" y="114"/>
                      </a:lnTo>
                      <a:lnTo>
                        <a:pt x="233" y="116"/>
                      </a:lnTo>
                      <a:lnTo>
                        <a:pt x="227" y="118"/>
                      </a:lnTo>
                      <a:lnTo>
                        <a:pt x="220" y="122"/>
                      </a:lnTo>
                      <a:lnTo>
                        <a:pt x="215" y="125"/>
                      </a:lnTo>
                      <a:lnTo>
                        <a:pt x="208" y="129"/>
                      </a:lnTo>
                      <a:lnTo>
                        <a:pt x="203" y="134"/>
                      </a:lnTo>
                      <a:lnTo>
                        <a:pt x="134" y="204"/>
                      </a:lnTo>
                      <a:lnTo>
                        <a:pt x="130" y="208"/>
                      </a:lnTo>
                      <a:lnTo>
                        <a:pt x="126" y="213"/>
                      </a:lnTo>
                      <a:lnTo>
                        <a:pt x="123" y="218"/>
                      </a:lnTo>
                      <a:lnTo>
                        <a:pt x="120" y="223"/>
                      </a:lnTo>
                      <a:lnTo>
                        <a:pt x="115" y="235"/>
                      </a:lnTo>
                      <a:lnTo>
                        <a:pt x="113" y="247"/>
                      </a:lnTo>
                      <a:lnTo>
                        <a:pt x="113" y="259"/>
                      </a:lnTo>
                      <a:lnTo>
                        <a:pt x="115" y="272"/>
                      </a:lnTo>
                      <a:lnTo>
                        <a:pt x="117" y="277"/>
                      </a:lnTo>
                      <a:lnTo>
                        <a:pt x="119" y="283"/>
                      </a:lnTo>
                      <a:lnTo>
                        <a:pt x="122" y="289"/>
                      </a:lnTo>
                      <a:lnTo>
                        <a:pt x="125" y="294"/>
                      </a:lnTo>
                      <a:lnTo>
                        <a:pt x="188" y="387"/>
                      </a:lnTo>
                      <a:lnTo>
                        <a:pt x="182" y="399"/>
                      </a:lnTo>
                      <a:lnTo>
                        <a:pt x="177" y="411"/>
                      </a:lnTo>
                      <a:lnTo>
                        <a:pt x="173" y="422"/>
                      </a:lnTo>
                      <a:lnTo>
                        <a:pt x="168" y="434"/>
                      </a:lnTo>
                      <a:lnTo>
                        <a:pt x="58" y="456"/>
                      </a:lnTo>
                      <a:lnTo>
                        <a:pt x="52" y="458"/>
                      </a:lnTo>
                      <a:lnTo>
                        <a:pt x="45" y="460"/>
                      </a:lnTo>
                      <a:lnTo>
                        <a:pt x="40" y="463"/>
                      </a:lnTo>
                      <a:lnTo>
                        <a:pt x="34" y="465"/>
                      </a:lnTo>
                      <a:lnTo>
                        <a:pt x="25" y="473"/>
                      </a:lnTo>
                      <a:lnTo>
                        <a:pt x="16" y="481"/>
                      </a:lnTo>
                      <a:lnTo>
                        <a:pt x="10" y="491"/>
                      </a:lnTo>
                      <a:lnTo>
                        <a:pt x="4" y="503"/>
                      </a:lnTo>
                      <a:lnTo>
                        <a:pt x="2" y="508"/>
                      </a:lnTo>
                      <a:lnTo>
                        <a:pt x="1" y="515"/>
                      </a:lnTo>
                      <a:lnTo>
                        <a:pt x="0" y="520"/>
                      </a:lnTo>
                      <a:lnTo>
                        <a:pt x="0" y="527"/>
                      </a:lnTo>
                      <a:lnTo>
                        <a:pt x="0" y="625"/>
                      </a:lnTo>
                      <a:lnTo>
                        <a:pt x="0" y="631"/>
                      </a:lnTo>
                      <a:lnTo>
                        <a:pt x="1" y="638"/>
                      </a:lnTo>
                      <a:lnTo>
                        <a:pt x="2" y="643"/>
                      </a:lnTo>
                      <a:lnTo>
                        <a:pt x="4" y="650"/>
                      </a:lnTo>
                      <a:lnTo>
                        <a:pt x="10" y="661"/>
                      </a:lnTo>
                      <a:lnTo>
                        <a:pt x="16" y="670"/>
                      </a:lnTo>
                      <a:lnTo>
                        <a:pt x="25" y="679"/>
                      </a:lnTo>
                      <a:lnTo>
                        <a:pt x="34" y="687"/>
                      </a:lnTo>
                      <a:lnTo>
                        <a:pt x="40" y="690"/>
                      </a:lnTo>
                      <a:lnTo>
                        <a:pt x="45" y="692"/>
                      </a:lnTo>
                      <a:lnTo>
                        <a:pt x="52" y="694"/>
                      </a:lnTo>
                      <a:lnTo>
                        <a:pt x="58" y="695"/>
                      </a:lnTo>
                      <a:lnTo>
                        <a:pt x="168" y="718"/>
                      </a:lnTo>
                      <a:lnTo>
                        <a:pt x="173" y="730"/>
                      </a:lnTo>
                      <a:lnTo>
                        <a:pt x="177" y="742"/>
                      </a:lnTo>
                      <a:lnTo>
                        <a:pt x="182" y="752"/>
                      </a:lnTo>
                      <a:lnTo>
                        <a:pt x="188" y="764"/>
                      </a:lnTo>
                      <a:lnTo>
                        <a:pt x="125" y="858"/>
                      </a:lnTo>
                      <a:lnTo>
                        <a:pt x="122" y="864"/>
                      </a:lnTo>
                      <a:lnTo>
                        <a:pt x="119" y="869"/>
                      </a:lnTo>
                      <a:lnTo>
                        <a:pt x="117" y="874"/>
                      </a:lnTo>
                      <a:lnTo>
                        <a:pt x="115" y="881"/>
                      </a:lnTo>
                      <a:lnTo>
                        <a:pt x="113" y="893"/>
                      </a:lnTo>
                      <a:lnTo>
                        <a:pt x="113" y="905"/>
                      </a:lnTo>
                      <a:lnTo>
                        <a:pt x="115" y="917"/>
                      </a:lnTo>
                      <a:lnTo>
                        <a:pt x="120" y="928"/>
                      </a:lnTo>
                      <a:lnTo>
                        <a:pt x="123" y="934"/>
                      </a:lnTo>
                      <a:lnTo>
                        <a:pt x="126" y="939"/>
                      </a:lnTo>
                      <a:lnTo>
                        <a:pt x="130" y="944"/>
                      </a:lnTo>
                      <a:lnTo>
                        <a:pt x="134" y="949"/>
                      </a:lnTo>
                      <a:lnTo>
                        <a:pt x="203" y="1018"/>
                      </a:lnTo>
                      <a:lnTo>
                        <a:pt x="208" y="1022"/>
                      </a:lnTo>
                      <a:lnTo>
                        <a:pt x="215" y="1027"/>
                      </a:lnTo>
                      <a:lnTo>
                        <a:pt x="220" y="1031"/>
                      </a:lnTo>
                      <a:lnTo>
                        <a:pt x="227" y="1033"/>
                      </a:lnTo>
                      <a:lnTo>
                        <a:pt x="233" y="1036"/>
                      </a:lnTo>
                      <a:lnTo>
                        <a:pt x="241" y="1038"/>
                      </a:lnTo>
                      <a:lnTo>
                        <a:pt x="247" y="1039"/>
                      </a:lnTo>
                      <a:lnTo>
                        <a:pt x="255" y="1039"/>
                      </a:lnTo>
                      <a:lnTo>
                        <a:pt x="265" y="1039"/>
                      </a:lnTo>
                      <a:lnTo>
                        <a:pt x="275" y="1036"/>
                      </a:lnTo>
                      <a:lnTo>
                        <a:pt x="285" y="1032"/>
                      </a:lnTo>
                      <a:lnTo>
                        <a:pt x="295" y="1027"/>
                      </a:lnTo>
                      <a:lnTo>
                        <a:pt x="388" y="964"/>
                      </a:lnTo>
                      <a:lnTo>
                        <a:pt x="400" y="969"/>
                      </a:lnTo>
                      <a:lnTo>
                        <a:pt x="410" y="975"/>
                      </a:lnTo>
                      <a:lnTo>
                        <a:pt x="422" y="979"/>
                      </a:lnTo>
                      <a:lnTo>
                        <a:pt x="434" y="984"/>
                      </a:lnTo>
                      <a:lnTo>
                        <a:pt x="457" y="1094"/>
                      </a:lnTo>
                      <a:lnTo>
                        <a:pt x="458" y="1100"/>
                      </a:lnTo>
                      <a:lnTo>
                        <a:pt x="460" y="1107"/>
                      </a:lnTo>
                      <a:lnTo>
                        <a:pt x="462" y="1112"/>
                      </a:lnTo>
                      <a:lnTo>
                        <a:pt x="465" y="1117"/>
                      </a:lnTo>
                      <a:lnTo>
                        <a:pt x="473" y="1127"/>
                      </a:lnTo>
                      <a:lnTo>
                        <a:pt x="482" y="1136"/>
                      </a:lnTo>
                      <a:lnTo>
                        <a:pt x="491" y="1142"/>
                      </a:lnTo>
                      <a:lnTo>
                        <a:pt x="502" y="1148"/>
                      </a:lnTo>
                      <a:lnTo>
                        <a:pt x="509" y="1150"/>
                      </a:lnTo>
                      <a:lnTo>
                        <a:pt x="514" y="1151"/>
                      </a:lnTo>
                      <a:lnTo>
                        <a:pt x="520" y="1152"/>
                      </a:lnTo>
                      <a:lnTo>
                        <a:pt x="527" y="1152"/>
                      </a:lnTo>
                      <a:lnTo>
                        <a:pt x="625" y="1152"/>
                      </a:lnTo>
                      <a:lnTo>
                        <a:pt x="632" y="1152"/>
                      </a:lnTo>
                      <a:lnTo>
                        <a:pt x="637" y="1151"/>
                      </a:lnTo>
                      <a:lnTo>
                        <a:pt x="644" y="1150"/>
                      </a:lnTo>
                      <a:lnTo>
                        <a:pt x="649" y="1148"/>
                      </a:lnTo>
                      <a:lnTo>
                        <a:pt x="661" y="1142"/>
                      </a:lnTo>
                      <a:lnTo>
                        <a:pt x="671" y="1136"/>
                      </a:lnTo>
                      <a:lnTo>
                        <a:pt x="679" y="1127"/>
                      </a:lnTo>
                      <a:lnTo>
                        <a:pt x="687" y="1117"/>
                      </a:lnTo>
                      <a:lnTo>
                        <a:pt x="689" y="1112"/>
                      </a:lnTo>
                      <a:lnTo>
                        <a:pt x="692" y="1107"/>
                      </a:lnTo>
                      <a:lnTo>
                        <a:pt x="694" y="1100"/>
                      </a:lnTo>
                      <a:lnTo>
                        <a:pt x="695" y="1094"/>
                      </a:lnTo>
                      <a:lnTo>
                        <a:pt x="718" y="984"/>
                      </a:lnTo>
                      <a:lnTo>
                        <a:pt x="730" y="979"/>
                      </a:lnTo>
                      <a:lnTo>
                        <a:pt x="741" y="975"/>
                      </a:lnTo>
                      <a:lnTo>
                        <a:pt x="753" y="969"/>
                      </a:lnTo>
                      <a:lnTo>
                        <a:pt x="765" y="964"/>
                      </a:lnTo>
                      <a:lnTo>
                        <a:pt x="857" y="1027"/>
                      </a:lnTo>
                      <a:lnTo>
                        <a:pt x="867" y="1032"/>
                      </a:lnTo>
                      <a:lnTo>
                        <a:pt x="877" y="1036"/>
                      </a:lnTo>
                      <a:lnTo>
                        <a:pt x="888" y="1039"/>
                      </a:lnTo>
                      <a:lnTo>
                        <a:pt x="897" y="1039"/>
                      </a:lnTo>
                      <a:lnTo>
                        <a:pt x="905" y="1039"/>
                      </a:lnTo>
                      <a:lnTo>
                        <a:pt x="911" y="1038"/>
                      </a:lnTo>
                      <a:lnTo>
                        <a:pt x="918" y="1036"/>
                      </a:lnTo>
                      <a:lnTo>
                        <a:pt x="925" y="1033"/>
                      </a:lnTo>
                      <a:lnTo>
                        <a:pt x="931" y="1031"/>
                      </a:lnTo>
                      <a:lnTo>
                        <a:pt x="937" y="1027"/>
                      </a:lnTo>
                      <a:lnTo>
                        <a:pt x="943" y="1022"/>
                      </a:lnTo>
                      <a:lnTo>
                        <a:pt x="948" y="1018"/>
                      </a:lnTo>
                      <a:lnTo>
                        <a:pt x="1018" y="949"/>
                      </a:lnTo>
                      <a:lnTo>
                        <a:pt x="1023" y="944"/>
                      </a:lnTo>
                      <a:lnTo>
                        <a:pt x="1026" y="939"/>
                      </a:lnTo>
                      <a:lnTo>
                        <a:pt x="1029" y="934"/>
                      </a:lnTo>
                      <a:lnTo>
                        <a:pt x="1032" y="928"/>
                      </a:lnTo>
                      <a:lnTo>
                        <a:pt x="1037" y="917"/>
                      </a:lnTo>
                      <a:lnTo>
                        <a:pt x="1039" y="905"/>
                      </a:lnTo>
                      <a:lnTo>
                        <a:pt x="1039" y="893"/>
                      </a:lnTo>
                      <a:lnTo>
                        <a:pt x="1037" y="881"/>
                      </a:lnTo>
                      <a:lnTo>
                        <a:pt x="1036" y="874"/>
                      </a:lnTo>
                      <a:lnTo>
                        <a:pt x="1033" y="869"/>
                      </a:lnTo>
                      <a:lnTo>
                        <a:pt x="1030" y="864"/>
                      </a:lnTo>
                      <a:lnTo>
                        <a:pt x="1027" y="858"/>
                      </a:lnTo>
                      <a:lnTo>
                        <a:pt x="964" y="764"/>
                      </a:lnTo>
                      <a:lnTo>
                        <a:pt x="970" y="752"/>
                      </a:lnTo>
                      <a:lnTo>
                        <a:pt x="975" y="742"/>
                      </a:lnTo>
                      <a:lnTo>
                        <a:pt x="979" y="730"/>
                      </a:lnTo>
                      <a:lnTo>
                        <a:pt x="984" y="718"/>
                      </a:lnTo>
                      <a:lnTo>
                        <a:pt x="1094" y="695"/>
                      </a:lnTo>
                      <a:lnTo>
                        <a:pt x="1100" y="694"/>
                      </a:lnTo>
                      <a:lnTo>
                        <a:pt x="1106" y="692"/>
                      </a:lnTo>
                      <a:lnTo>
                        <a:pt x="1112" y="690"/>
                      </a:lnTo>
                      <a:lnTo>
                        <a:pt x="1118" y="687"/>
                      </a:lnTo>
                      <a:lnTo>
                        <a:pt x="1127" y="679"/>
                      </a:lnTo>
                      <a:lnTo>
                        <a:pt x="1136" y="670"/>
                      </a:lnTo>
                      <a:lnTo>
                        <a:pt x="1143" y="661"/>
                      </a:lnTo>
                      <a:lnTo>
                        <a:pt x="1148" y="650"/>
                      </a:lnTo>
                      <a:lnTo>
                        <a:pt x="1149" y="643"/>
                      </a:lnTo>
                      <a:lnTo>
                        <a:pt x="1151" y="638"/>
                      </a:lnTo>
                      <a:lnTo>
                        <a:pt x="1151" y="631"/>
                      </a:lnTo>
                      <a:lnTo>
                        <a:pt x="1152" y="625"/>
                      </a:lnTo>
                      <a:lnTo>
                        <a:pt x="1152" y="527"/>
                      </a:lnTo>
                      <a:lnTo>
                        <a:pt x="1151" y="520"/>
                      </a:lnTo>
                      <a:lnTo>
                        <a:pt x="1151" y="515"/>
                      </a:lnTo>
                      <a:lnTo>
                        <a:pt x="1149" y="508"/>
                      </a:lnTo>
                      <a:lnTo>
                        <a:pt x="1148" y="503"/>
                      </a:lnTo>
                      <a:lnTo>
                        <a:pt x="1143" y="491"/>
                      </a:lnTo>
                      <a:lnTo>
                        <a:pt x="1136" y="481"/>
                      </a:lnTo>
                      <a:lnTo>
                        <a:pt x="1127" y="473"/>
                      </a:lnTo>
                      <a:lnTo>
                        <a:pt x="1118" y="465"/>
                      </a:lnTo>
                      <a:lnTo>
                        <a:pt x="1112" y="463"/>
                      </a:lnTo>
                      <a:lnTo>
                        <a:pt x="1106" y="460"/>
                      </a:lnTo>
                      <a:lnTo>
                        <a:pt x="1100" y="458"/>
                      </a:lnTo>
                      <a:lnTo>
                        <a:pt x="1094" y="4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黑体" panose="02010609060101010101" charset="-122"/>
                    <a:ea typeface="+mn-ea"/>
                    <a:cs typeface="+mn-cs"/>
                  </a:endParaRPr>
                </a:p>
              </p:txBody>
            </p:sp>
            <p:sp>
              <p:nvSpPr>
                <p:cNvPr id="23" name="Freeform 125"/>
                <p:cNvSpPr>
                  <a:spLocks noEditPoints="1"/>
                </p:cNvSpPr>
                <p:nvPr>
                  <p:custDataLst>
                    <p:tags r:id="rId21"/>
                  </p:custDataLst>
                </p:nvPr>
              </p:nvSpPr>
              <p:spPr bwMode="auto">
                <a:xfrm>
                  <a:off x="4691856" y="2882503"/>
                  <a:ext cx="200025" cy="200025"/>
                </a:xfrm>
                <a:custGeom>
                  <a:avLst/>
                  <a:gdLst>
                    <a:gd name="T0" fmla="*/ 218 w 504"/>
                    <a:gd name="T1" fmla="*/ 469 h 504"/>
                    <a:gd name="T2" fmla="*/ 147 w 504"/>
                    <a:gd name="T3" fmla="*/ 446 h 504"/>
                    <a:gd name="T4" fmla="*/ 82 w 504"/>
                    <a:gd name="T5" fmla="*/ 392 h 504"/>
                    <a:gd name="T6" fmla="*/ 41 w 504"/>
                    <a:gd name="T7" fmla="*/ 317 h 504"/>
                    <a:gd name="T8" fmla="*/ 32 w 504"/>
                    <a:gd name="T9" fmla="*/ 263 h 504"/>
                    <a:gd name="T10" fmla="*/ 34 w 504"/>
                    <a:gd name="T11" fmla="*/ 219 h 504"/>
                    <a:gd name="T12" fmla="*/ 58 w 504"/>
                    <a:gd name="T13" fmla="*/ 147 h 504"/>
                    <a:gd name="T14" fmla="*/ 112 w 504"/>
                    <a:gd name="T15" fmla="*/ 82 h 504"/>
                    <a:gd name="T16" fmla="*/ 187 w 504"/>
                    <a:gd name="T17" fmla="*/ 42 h 504"/>
                    <a:gd name="T18" fmla="*/ 241 w 504"/>
                    <a:gd name="T19" fmla="*/ 32 h 504"/>
                    <a:gd name="T20" fmla="*/ 286 w 504"/>
                    <a:gd name="T21" fmla="*/ 34 h 504"/>
                    <a:gd name="T22" fmla="*/ 357 w 504"/>
                    <a:gd name="T23" fmla="*/ 58 h 504"/>
                    <a:gd name="T24" fmla="*/ 422 w 504"/>
                    <a:gd name="T25" fmla="*/ 112 h 504"/>
                    <a:gd name="T26" fmla="*/ 462 w 504"/>
                    <a:gd name="T27" fmla="*/ 186 h 504"/>
                    <a:gd name="T28" fmla="*/ 472 w 504"/>
                    <a:gd name="T29" fmla="*/ 240 h 504"/>
                    <a:gd name="T30" fmla="*/ 470 w 504"/>
                    <a:gd name="T31" fmla="*/ 286 h 504"/>
                    <a:gd name="T32" fmla="*/ 446 w 504"/>
                    <a:gd name="T33" fmla="*/ 357 h 504"/>
                    <a:gd name="T34" fmla="*/ 392 w 504"/>
                    <a:gd name="T35" fmla="*/ 422 h 504"/>
                    <a:gd name="T36" fmla="*/ 317 w 504"/>
                    <a:gd name="T37" fmla="*/ 463 h 504"/>
                    <a:gd name="T38" fmla="*/ 263 w 504"/>
                    <a:gd name="T39" fmla="*/ 473 h 504"/>
                    <a:gd name="T40" fmla="*/ 239 w 504"/>
                    <a:gd name="T41" fmla="*/ 1 h 504"/>
                    <a:gd name="T42" fmla="*/ 189 w 504"/>
                    <a:gd name="T43" fmla="*/ 8 h 504"/>
                    <a:gd name="T44" fmla="*/ 142 w 504"/>
                    <a:gd name="T45" fmla="*/ 24 h 504"/>
                    <a:gd name="T46" fmla="*/ 101 w 504"/>
                    <a:gd name="T47" fmla="*/ 50 h 504"/>
                    <a:gd name="T48" fmla="*/ 66 w 504"/>
                    <a:gd name="T49" fmla="*/ 83 h 504"/>
                    <a:gd name="T50" fmla="*/ 37 w 504"/>
                    <a:gd name="T51" fmla="*/ 122 h 504"/>
                    <a:gd name="T52" fmla="*/ 15 w 504"/>
                    <a:gd name="T53" fmla="*/ 165 h 504"/>
                    <a:gd name="T54" fmla="*/ 3 w 504"/>
                    <a:gd name="T55" fmla="*/ 213 h 504"/>
                    <a:gd name="T56" fmla="*/ 0 w 504"/>
                    <a:gd name="T57" fmla="*/ 265 h 504"/>
                    <a:gd name="T58" fmla="*/ 7 w 504"/>
                    <a:gd name="T59" fmla="*/ 315 h 504"/>
                    <a:gd name="T60" fmla="*/ 25 w 504"/>
                    <a:gd name="T61" fmla="*/ 361 h 504"/>
                    <a:gd name="T62" fmla="*/ 50 w 504"/>
                    <a:gd name="T63" fmla="*/ 402 h 504"/>
                    <a:gd name="T64" fmla="*/ 83 w 504"/>
                    <a:gd name="T65" fmla="*/ 438 h 504"/>
                    <a:gd name="T66" fmla="*/ 121 w 504"/>
                    <a:gd name="T67" fmla="*/ 467 h 504"/>
                    <a:gd name="T68" fmla="*/ 165 w 504"/>
                    <a:gd name="T69" fmla="*/ 489 h 504"/>
                    <a:gd name="T70" fmla="*/ 214 w 504"/>
                    <a:gd name="T71" fmla="*/ 501 h 504"/>
                    <a:gd name="T72" fmla="*/ 265 w 504"/>
                    <a:gd name="T73" fmla="*/ 504 h 504"/>
                    <a:gd name="T74" fmla="*/ 315 w 504"/>
                    <a:gd name="T75" fmla="*/ 496 h 504"/>
                    <a:gd name="T76" fmla="*/ 362 w 504"/>
                    <a:gd name="T77" fmla="*/ 479 h 504"/>
                    <a:gd name="T78" fmla="*/ 403 w 504"/>
                    <a:gd name="T79" fmla="*/ 454 h 504"/>
                    <a:gd name="T80" fmla="*/ 438 w 504"/>
                    <a:gd name="T81" fmla="*/ 421 h 504"/>
                    <a:gd name="T82" fmla="*/ 468 w 504"/>
                    <a:gd name="T83" fmla="*/ 383 h 504"/>
                    <a:gd name="T84" fmla="*/ 489 w 504"/>
                    <a:gd name="T85" fmla="*/ 339 h 504"/>
                    <a:gd name="T86" fmla="*/ 501 w 504"/>
                    <a:gd name="T87" fmla="*/ 290 h 504"/>
                    <a:gd name="T88" fmla="*/ 503 w 504"/>
                    <a:gd name="T89" fmla="*/ 239 h 504"/>
                    <a:gd name="T90" fmla="*/ 496 w 504"/>
                    <a:gd name="T91" fmla="*/ 189 h 504"/>
                    <a:gd name="T92" fmla="*/ 479 w 504"/>
                    <a:gd name="T93" fmla="*/ 142 h 504"/>
                    <a:gd name="T94" fmla="*/ 454 w 504"/>
                    <a:gd name="T95" fmla="*/ 101 h 504"/>
                    <a:gd name="T96" fmla="*/ 421 w 504"/>
                    <a:gd name="T97" fmla="*/ 66 h 504"/>
                    <a:gd name="T98" fmla="*/ 382 w 504"/>
                    <a:gd name="T99" fmla="*/ 36 h 504"/>
                    <a:gd name="T100" fmla="*/ 339 w 504"/>
                    <a:gd name="T101" fmla="*/ 15 h 504"/>
                    <a:gd name="T102" fmla="*/ 290 w 504"/>
                    <a:gd name="T103" fmla="*/ 3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504" h="504">
                      <a:moveTo>
                        <a:pt x="252" y="473"/>
                      </a:moveTo>
                      <a:lnTo>
                        <a:pt x="241" y="473"/>
                      </a:lnTo>
                      <a:lnTo>
                        <a:pt x="230" y="472"/>
                      </a:lnTo>
                      <a:lnTo>
                        <a:pt x="218" y="469"/>
                      </a:lnTo>
                      <a:lnTo>
                        <a:pt x="207" y="468"/>
                      </a:lnTo>
                      <a:lnTo>
                        <a:pt x="187" y="463"/>
                      </a:lnTo>
                      <a:lnTo>
                        <a:pt x="166" y="455"/>
                      </a:lnTo>
                      <a:lnTo>
                        <a:pt x="147" y="446"/>
                      </a:lnTo>
                      <a:lnTo>
                        <a:pt x="128" y="435"/>
                      </a:lnTo>
                      <a:lnTo>
                        <a:pt x="112" y="422"/>
                      </a:lnTo>
                      <a:lnTo>
                        <a:pt x="96" y="408"/>
                      </a:lnTo>
                      <a:lnTo>
                        <a:pt x="82" y="392"/>
                      </a:lnTo>
                      <a:lnTo>
                        <a:pt x="69" y="375"/>
                      </a:lnTo>
                      <a:lnTo>
                        <a:pt x="58" y="357"/>
                      </a:lnTo>
                      <a:lnTo>
                        <a:pt x="49" y="338"/>
                      </a:lnTo>
                      <a:lnTo>
                        <a:pt x="41" y="317"/>
                      </a:lnTo>
                      <a:lnTo>
                        <a:pt x="36" y="297"/>
                      </a:lnTo>
                      <a:lnTo>
                        <a:pt x="34" y="286"/>
                      </a:lnTo>
                      <a:lnTo>
                        <a:pt x="32" y="274"/>
                      </a:lnTo>
                      <a:lnTo>
                        <a:pt x="32" y="263"/>
                      </a:lnTo>
                      <a:lnTo>
                        <a:pt x="31" y="252"/>
                      </a:lnTo>
                      <a:lnTo>
                        <a:pt x="32" y="240"/>
                      </a:lnTo>
                      <a:lnTo>
                        <a:pt x="32" y="230"/>
                      </a:lnTo>
                      <a:lnTo>
                        <a:pt x="34" y="219"/>
                      </a:lnTo>
                      <a:lnTo>
                        <a:pt x="36" y="207"/>
                      </a:lnTo>
                      <a:lnTo>
                        <a:pt x="41" y="186"/>
                      </a:lnTo>
                      <a:lnTo>
                        <a:pt x="49" y="166"/>
                      </a:lnTo>
                      <a:lnTo>
                        <a:pt x="58" y="147"/>
                      </a:lnTo>
                      <a:lnTo>
                        <a:pt x="69" y="128"/>
                      </a:lnTo>
                      <a:lnTo>
                        <a:pt x="82" y="112"/>
                      </a:lnTo>
                      <a:lnTo>
                        <a:pt x="96" y="96"/>
                      </a:lnTo>
                      <a:lnTo>
                        <a:pt x="112" y="82"/>
                      </a:lnTo>
                      <a:lnTo>
                        <a:pt x="128" y="69"/>
                      </a:lnTo>
                      <a:lnTo>
                        <a:pt x="147" y="58"/>
                      </a:lnTo>
                      <a:lnTo>
                        <a:pt x="166" y="49"/>
                      </a:lnTo>
                      <a:lnTo>
                        <a:pt x="187" y="42"/>
                      </a:lnTo>
                      <a:lnTo>
                        <a:pt x="207" y="36"/>
                      </a:lnTo>
                      <a:lnTo>
                        <a:pt x="218" y="34"/>
                      </a:lnTo>
                      <a:lnTo>
                        <a:pt x="230" y="33"/>
                      </a:lnTo>
                      <a:lnTo>
                        <a:pt x="241" y="32"/>
                      </a:lnTo>
                      <a:lnTo>
                        <a:pt x="252" y="31"/>
                      </a:lnTo>
                      <a:lnTo>
                        <a:pt x="263" y="32"/>
                      </a:lnTo>
                      <a:lnTo>
                        <a:pt x="274" y="33"/>
                      </a:lnTo>
                      <a:lnTo>
                        <a:pt x="286" y="34"/>
                      </a:lnTo>
                      <a:lnTo>
                        <a:pt x="297" y="36"/>
                      </a:lnTo>
                      <a:lnTo>
                        <a:pt x="317" y="42"/>
                      </a:lnTo>
                      <a:lnTo>
                        <a:pt x="338" y="49"/>
                      </a:lnTo>
                      <a:lnTo>
                        <a:pt x="357" y="58"/>
                      </a:lnTo>
                      <a:lnTo>
                        <a:pt x="376" y="69"/>
                      </a:lnTo>
                      <a:lnTo>
                        <a:pt x="392" y="82"/>
                      </a:lnTo>
                      <a:lnTo>
                        <a:pt x="408" y="96"/>
                      </a:lnTo>
                      <a:lnTo>
                        <a:pt x="422" y="112"/>
                      </a:lnTo>
                      <a:lnTo>
                        <a:pt x="435" y="128"/>
                      </a:lnTo>
                      <a:lnTo>
                        <a:pt x="446" y="147"/>
                      </a:lnTo>
                      <a:lnTo>
                        <a:pt x="456" y="166"/>
                      </a:lnTo>
                      <a:lnTo>
                        <a:pt x="462" y="186"/>
                      </a:lnTo>
                      <a:lnTo>
                        <a:pt x="468" y="207"/>
                      </a:lnTo>
                      <a:lnTo>
                        <a:pt x="470" y="219"/>
                      </a:lnTo>
                      <a:lnTo>
                        <a:pt x="472" y="230"/>
                      </a:lnTo>
                      <a:lnTo>
                        <a:pt x="472" y="240"/>
                      </a:lnTo>
                      <a:lnTo>
                        <a:pt x="473" y="252"/>
                      </a:lnTo>
                      <a:lnTo>
                        <a:pt x="472" y="263"/>
                      </a:lnTo>
                      <a:lnTo>
                        <a:pt x="472" y="274"/>
                      </a:lnTo>
                      <a:lnTo>
                        <a:pt x="470" y="286"/>
                      </a:lnTo>
                      <a:lnTo>
                        <a:pt x="468" y="297"/>
                      </a:lnTo>
                      <a:lnTo>
                        <a:pt x="462" y="317"/>
                      </a:lnTo>
                      <a:lnTo>
                        <a:pt x="456" y="338"/>
                      </a:lnTo>
                      <a:lnTo>
                        <a:pt x="446" y="357"/>
                      </a:lnTo>
                      <a:lnTo>
                        <a:pt x="435" y="375"/>
                      </a:lnTo>
                      <a:lnTo>
                        <a:pt x="422" y="392"/>
                      </a:lnTo>
                      <a:lnTo>
                        <a:pt x="408" y="408"/>
                      </a:lnTo>
                      <a:lnTo>
                        <a:pt x="392" y="422"/>
                      </a:lnTo>
                      <a:lnTo>
                        <a:pt x="376" y="435"/>
                      </a:lnTo>
                      <a:lnTo>
                        <a:pt x="357" y="446"/>
                      </a:lnTo>
                      <a:lnTo>
                        <a:pt x="338" y="455"/>
                      </a:lnTo>
                      <a:lnTo>
                        <a:pt x="317" y="463"/>
                      </a:lnTo>
                      <a:lnTo>
                        <a:pt x="297" y="468"/>
                      </a:lnTo>
                      <a:lnTo>
                        <a:pt x="286" y="469"/>
                      </a:lnTo>
                      <a:lnTo>
                        <a:pt x="274" y="472"/>
                      </a:lnTo>
                      <a:lnTo>
                        <a:pt x="263" y="473"/>
                      </a:lnTo>
                      <a:lnTo>
                        <a:pt x="252" y="473"/>
                      </a:lnTo>
                      <a:lnTo>
                        <a:pt x="252" y="473"/>
                      </a:lnTo>
                      <a:close/>
                      <a:moveTo>
                        <a:pt x="252" y="0"/>
                      </a:moveTo>
                      <a:lnTo>
                        <a:pt x="239" y="1"/>
                      </a:lnTo>
                      <a:lnTo>
                        <a:pt x="227" y="1"/>
                      </a:lnTo>
                      <a:lnTo>
                        <a:pt x="214" y="3"/>
                      </a:lnTo>
                      <a:lnTo>
                        <a:pt x="201" y="5"/>
                      </a:lnTo>
                      <a:lnTo>
                        <a:pt x="189" y="8"/>
                      </a:lnTo>
                      <a:lnTo>
                        <a:pt x="177" y="12"/>
                      </a:lnTo>
                      <a:lnTo>
                        <a:pt x="165" y="15"/>
                      </a:lnTo>
                      <a:lnTo>
                        <a:pt x="154" y="20"/>
                      </a:lnTo>
                      <a:lnTo>
                        <a:pt x="142" y="24"/>
                      </a:lnTo>
                      <a:lnTo>
                        <a:pt x="132" y="30"/>
                      </a:lnTo>
                      <a:lnTo>
                        <a:pt x="121" y="36"/>
                      </a:lnTo>
                      <a:lnTo>
                        <a:pt x="111" y="43"/>
                      </a:lnTo>
                      <a:lnTo>
                        <a:pt x="101" y="50"/>
                      </a:lnTo>
                      <a:lnTo>
                        <a:pt x="92" y="58"/>
                      </a:lnTo>
                      <a:lnTo>
                        <a:pt x="83" y="66"/>
                      </a:lnTo>
                      <a:lnTo>
                        <a:pt x="73" y="74"/>
                      </a:lnTo>
                      <a:lnTo>
                        <a:pt x="66" y="83"/>
                      </a:lnTo>
                      <a:lnTo>
                        <a:pt x="57" y="91"/>
                      </a:lnTo>
                      <a:lnTo>
                        <a:pt x="50" y="101"/>
                      </a:lnTo>
                      <a:lnTo>
                        <a:pt x="43" y="111"/>
                      </a:lnTo>
                      <a:lnTo>
                        <a:pt x="37" y="122"/>
                      </a:lnTo>
                      <a:lnTo>
                        <a:pt x="30" y="131"/>
                      </a:lnTo>
                      <a:lnTo>
                        <a:pt x="25" y="142"/>
                      </a:lnTo>
                      <a:lnTo>
                        <a:pt x="19" y="154"/>
                      </a:lnTo>
                      <a:lnTo>
                        <a:pt x="15" y="165"/>
                      </a:lnTo>
                      <a:lnTo>
                        <a:pt x="12" y="177"/>
                      </a:lnTo>
                      <a:lnTo>
                        <a:pt x="7" y="189"/>
                      </a:lnTo>
                      <a:lnTo>
                        <a:pt x="5" y="202"/>
                      </a:lnTo>
                      <a:lnTo>
                        <a:pt x="3" y="213"/>
                      </a:lnTo>
                      <a:lnTo>
                        <a:pt x="1" y="226"/>
                      </a:lnTo>
                      <a:lnTo>
                        <a:pt x="0" y="239"/>
                      </a:lnTo>
                      <a:lnTo>
                        <a:pt x="0" y="252"/>
                      </a:lnTo>
                      <a:lnTo>
                        <a:pt x="0" y="265"/>
                      </a:lnTo>
                      <a:lnTo>
                        <a:pt x="1" y="277"/>
                      </a:lnTo>
                      <a:lnTo>
                        <a:pt x="3" y="290"/>
                      </a:lnTo>
                      <a:lnTo>
                        <a:pt x="5" y="303"/>
                      </a:lnTo>
                      <a:lnTo>
                        <a:pt x="7" y="315"/>
                      </a:lnTo>
                      <a:lnTo>
                        <a:pt x="12" y="327"/>
                      </a:lnTo>
                      <a:lnTo>
                        <a:pt x="15" y="339"/>
                      </a:lnTo>
                      <a:lnTo>
                        <a:pt x="19" y="350"/>
                      </a:lnTo>
                      <a:lnTo>
                        <a:pt x="25" y="361"/>
                      </a:lnTo>
                      <a:lnTo>
                        <a:pt x="30" y="372"/>
                      </a:lnTo>
                      <a:lnTo>
                        <a:pt x="37" y="383"/>
                      </a:lnTo>
                      <a:lnTo>
                        <a:pt x="43" y="393"/>
                      </a:lnTo>
                      <a:lnTo>
                        <a:pt x="50" y="402"/>
                      </a:lnTo>
                      <a:lnTo>
                        <a:pt x="57" y="412"/>
                      </a:lnTo>
                      <a:lnTo>
                        <a:pt x="66" y="421"/>
                      </a:lnTo>
                      <a:lnTo>
                        <a:pt x="73" y="431"/>
                      </a:lnTo>
                      <a:lnTo>
                        <a:pt x="83" y="438"/>
                      </a:lnTo>
                      <a:lnTo>
                        <a:pt x="92" y="447"/>
                      </a:lnTo>
                      <a:lnTo>
                        <a:pt x="101" y="454"/>
                      </a:lnTo>
                      <a:lnTo>
                        <a:pt x="111" y="461"/>
                      </a:lnTo>
                      <a:lnTo>
                        <a:pt x="121" y="467"/>
                      </a:lnTo>
                      <a:lnTo>
                        <a:pt x="132" y="474"/>
                      </a:lnTo>
                      <a:lnTo>
                        <a:pt x="142" y="479"/>
                      </a:lnTo>
                      <a:lnTo>
                        <a:pt x="154" y="485"/>
                      </a:lnTo>
                      <a:lnTo>
                        <a:pt x="165" y="489"/>
                      </a:lnTo>
                      <a:lnTo>
                        <a:pt x="177" y="492"/>
                      </a:lnTo>
                      <a:lnTo>
                        <a:pt x="189" y="496"/>
                      </a:lnTo>
                      <a:lnTo>
                        <a:pt x="201" y="499"/>
                      </a:lnTo>
                      <a:lnTo>
                        <a:pt x="214" y="501"/>
                      </a:lnTo>
                      <a:lnTo>
                        <a:pt x="227" y="503"/>
                      </a:lnTo>
                      <a:lnTo>
                        <a:pt x="239" y="504"/>
                      </a:lnTo>
                      <a:lnTo>
                        <a:pt x="252" y="504"/>
                      </a:lnTo>
                      <a:lnTo>
                        <a:pt x="265" y="504"/>
                      </a:lnTo>
                      <a:lnTo>
                        <a:pt x="277" y="503"/>
                      </a:lnTo>
                      <a:lnTo>
                        <a:pt x="290" y="501"/>
                      </a:lnTo>
                      <a:lnTo>
                        <a:pt x="302" y="499"/>
                      </a:lnTo>
                      <a:lnTo>
                        <a:pt x="315" y="496"/>
                      </a:lnTo>
                      <a:lnTo>
                        <a:pt x="327" y="492"/>
                      </a:lnTo>
                      <a:lnTo>
                        <a:pt x="339" y="489"/>
                      </a:lnTo>
                      <a:lnTo>
                        <a:pt x="350" y="485"/>
                      </a:lnTo>
                      <a:lnTo>
                        <a:pt x="362" y="479"/>
                      </a:lnTo>
                      <a:lnTo>
                        <a:pt x="373" y="474"/>
                      </a:lnTo>
                      <a:lnTo>
                        <a:pt x="382" y="467"/>
                      </a:lnTo>
                      <a:lnTo>
                        <a:pt x="393" y="461"/>
                      </a:lnTo>
                      <a:lnTo>
                        <a:pt x="403" y="454"/>
                      </a:lnTo>
                      <a:lnTo>
                        <a:pt x="412" y="447"/>
                      </a:lnTo>
                      <a:lnTo>
                        <a:pt x="421" y="438"/>
                      </a:lnTo>
                      <a:lnTo>
                        <a:pt x="430" y="431"/>
                      </a:lnTo>
                      <a:lnTo>
                        <a:pt x="438" y="421"/>
                      </a:lnTo>
                      <a:lnTo>
                        <a:pt x="446" y="412"/>
                      </a:lnTo>
                      <a:lnTo>
                        <a:pt x="454" y="402"/>
                      </a:lnTo>
                      <a:lnTo>
                        <a:pt x="461" y="393"/>
                      </a:lnTo>
                      <a:lnTo>
                        <a:pt x="468" y="383"/>
                      </a:lnTo>
                      <a:lnTo>
                        <a:pt x="474" y="372"/>
                      </a:lnTo>
                      <a:lnTo>
                        <a:pt x="479" y="361"/>
                      </a:lnTo>
                      <a:lnTo>
                        <a:pt x="484" y="350"/>
                      </a:lnTo>
                      <a:lnTo>
                        <a:pt x="489" y="339"/>
                      </a:lnTo>
                      <a:lnTo>
                        <a:pt x="492" y="327"/>
                      </a:lnTo>
                      <a:lnTo>
                        <a:pt x="496" y="315"/>
                      </a:lnTo>
                      <a:lnTo>
                        <a:pt x="499" y="303"/>
                      </a:lnTo>
                      <a:lnTo>
                        <a:pt x="501" y="290"/>
                      </a:lnTo>
                      <a:lnTo>
                        <a:pt x="503" y="277"/>
                      </a:lnTo>
                      <a:lnTo>
                        <a:pt x="503" y="265"/>
                      </a:lnTo>
                      <a:lnTo>
                        <a:pt x="504" y="252"/>
                      </a:lnTo>
                      <a:lnTo>
                        <a:pt x="503" y="239"/>
                      </a:lnTo>
                      <a:lnTo>
                        <a:pt x="503" y="226"/>
                      </a:lnTo>
                      <a:lnTo>
                        <a:pt x="501" y="213"/>
                      </a:lnTo>
                      <a:lnTo>
                        <a:pt x="499" y="202"/>
                      </a:lnTo>
                      <a:lnTo>
                        <a:pt x="496" y="189"/>
                      </a:lnTo>
                      <a:lnTo>
                        <a:pt x="492" y="177"/>
                      </a:lnTo>
                      <a:lnTo>
                        <a:pt x="489" y="165"/>
                      </a:lnTo>
                      <a:lnTo>
                        <a:pt x="484" y="154"/>
                      </a:lnTo>
                      <a:lnTo>
                        <a:pt x="479" y="142"/>
                      </a:lnTo>
                      <a:lnTo>
                        <a:pt x="474" y="131"/>
                      </a:lnTo>
                      <a:lnTo>
                        <a:pt x="468" y="122"/>
                      </a:lnTo>
                      <a:lnTo>
                        <a:pt x="461" y="111"/>
                      </a:lnTo>
                      <a:lnTo>
                        <a:pt x="454" y="101"/>
                      </a:lnTo>
                      <a:lnTo>
                        <a:pt x="446" y="91"/>
                      </a:lnTo>
                      <a:lnTo>
                        <a:pt x="438" y="83"/>
                      </a:lnTo>
                      <a:lnTo>
                        <a:pt x="430" y="74"/>
                      </a:lnTo>
                      <a:lnTo>
                        <a:pt x="421" y="66"/>
                      </a:lnTo>
                      <a:lnTo>
                        <a:pt x="412" y="58"/>
                      </a:lnTo>
                      <a:lnTo>
                        <a:pt x="403" y="50"/>
                      </a:lnTo>
                      <a:lnTo>
                        <a:pt x="393" y="43"/>
                      </a:lnTo>
                      <a:lnTo>
                        <a:pt x="382" y="36"/>
                      </a:lnTo>
                      <a:lnTo>
                        <a:pt x="373" y="30"/>
                      </a:lnTo>
                      <a:lnTo>
                        <a:pt x="362" y="24"/>
                      </a:lnTo>
                      <a:lnTo>
                        <a:pt x="350" y="20"/>
                      </a:lnTo>
                      <a:lnTo>
                        <a:pt x="339" y="15"/>
                      </a:lnTo>
                      <a:lnTo>
                        <a:pt x="327" y="12"/>
                      </a:lnTo>
                      <a:lnTo>
                        <a:pt x="315" y="8"/>
                      </a:lnTo>
                      <a:lnTo>
                        <a:pt x="302" y="5"/>
                      </a:lnTo>
                      <a:lnTo>
                        <a:pt x="290" y="3"/>
                      </a:lnTo>
                      <a:lnTo>
                        <a:pt x="277" y="1"/>
                      </a:lnTo>
                      <a:lnTo>
                        <a:pt x="265" y="1"/>
                      </a:lnTo>
                      <a:lnTo>
                        <a:pt x="2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黑体" panose="02010609060101010101" charset="-122"/>
                    <a:ea typeface="+mn-ea"/>
                    <a:cs typeface="+mn-cs"/>
                  </a:endParaRPr>
                </a:p>
              </p:txBody>
            </p:sp>
            <p:sp>
              <p:nvSpPr>
                <p:cNvPr id="24" name="Freeform 126"/>
                <p:cNvSpPr>
                  <a:spLocks noEditPoints="1"/>
                </p:cNvSpPr>
                <p:nvPr>
                  <p:custDataLst>
                    <p:tags r:id="rId22"/>
                  </p:custDataLst>
                </p:nvPr>
              </p:nvSpPr>
              <p:spPr bwMode="auto">
                <a:xfrm>
                  <a:off x="4734718" y="2925365"/>
                  <a:ext cx="114300" cy="114300"/>
                </a:xfrm>
                <a:custGeom>
                  <a:avLst/>
                  <a:gdLst>
                    <a:gd name="T0" fmla="*/ 122 w 288"/>
                    <a:gd name="T1" fmla="*/ 250 h 288"/>
                    <a:gd name="T2" fmla="*/ 93 w 288"/>
                    <a:gd name="T3" fmla="*/ 239 h 288"/>
                    <a:gd name="T4" fmla="*/ 68 w 288"/>
                    <a:gd name="T5" fmla="*/ 220 h 288"/>
                    <a:gd name="T6" fmla="*/ 50 w 288"/>
                    <a:gd name="T7" fmla="*/ 195 h 288"/>
                    <a:gd name="T8" fmla="*/ 38 w 288"/>
                    <a:gd name="T9" fmla="*/ 166 h 288"/>
                    <a:gd name="T10" fmla="*/ 37 w 288"/>
                    <a:gd name="T11" fmla="*/ 132 h 288"/>
                    <a:gd name="T12" fmla="*/ 44 w 288"/>
                    <a:gd name="T13" fmla="*/ 102 h 288"/>
                    <a:gd name="T14" fmla="*/ 60 w 288"/>
                    <a:gd name="T15" fmla="*/ 75 h 288"/>
                    <a:gd name="T16" fmla="*/ 84 w 288"/>
                    <a:gd name="T17" fmla="*/ 55 h 288"/>
                    <a:gd name="T18" fmla="*/ 112 w 288"/>
                    <a:gd name="T19" fmla="*/ 41 h 288"/>
                    <a:gd name="T20" fmla="*/ 144 w 288"/>
                    <a:gd name="T21" fmla="*/ 36 h 288"/>
                    <a:gd name="T22" fmla="*/ 176 w 288"/>
                    <a:gd name="T23" fmla="*/ 41 h 288"/>
                    <a:gd name="T24" fmla="*/ 204 w 288"/>
                    <a:gd name="T25" fmla="*/ 55 h 288"/>
                    <a:gd name="T26" fmla="*/ 228 w 288"/>
                    <a:gd name="T27" fmla="*/ 75 h 288"/>
                    <a:gd name="T28" fmla="*/ 244 w 288"/>
                    <a:gd name="T29" fmla="*/ 102 h 288"/>
                    <a:gd name="T30" fmla="*/ 252 w 288"/>
                    <a:gd name="T31" fmla="*/ 132 h 288"/>
                    <a:gd name="T32" fmla="*/ 249 w 288"/>
                    <a:gd name="T33" fmla="*/ 166 h 288"/>
                    <a:gd name="T34" fmla="*/ 239 w 288"/>
                    <a:gd name="T35" fmla="*/ 195 h 288"/>
                    <a:gd name="T36" fmla="*/ 220 w 288"/>
                    <a:gd name="T37" fmla="*/ 220 h 288"/>
                    <a:gd name="T38" fmla="*/ 195 w 288"/>
                    <a:gd name="T39" fmla="*/ 239 h 288"/>
                    <a:gd name="T40" fmla="*/ 166 w 288"/>
                    <a:gd name="T41" fmla="*/ 250 h 288"/>
                    <a:gd name="T42" fmla="*/ 144 w 288"/>
                    <a:gd name="T43" fmla="*/ 252 h 288"/>
                    <a:gd name="T44" fmla="*/ 115 w 288"/>
                    <a:gd name="T45" fmla="*/ 3 h 288"/>
                    <a:gd name="T46" fmla="*/ 76 w 288"/>
                    <a:gd name="T47" fmla="*/ 17 h 288"/>
                    <a:gd name="T48" fmla="*/ 42 w 288"/>
                    <a:gd name="T49" fmla="*/ 42 h 288"/>
                    <a:gd name="T50" fmla="*/ 17 w 288"/>
                    <a:gd name="T51" fmla="*/ 75 h 288"/>
                    <a:gd name="T52" fmla="*/ 3 w 288"/>
                    <a:gd name="T53" fmla="*/ 115 h 288"/>
                    <a:gd name="T54" fmla="*/ 1 w 288"/>
                    <a:gd name="T55" fmla="*/ 158 h 288"/>
                    <a:gd name="T56" fmla="*/ 12 w 288"/>
                    <a:gd name="T57" fmla="*/ 201 h 288"/>
                    <a:gd name="T58" fmla="*/ 33 w 288"/>
                    <a:gd name="T59" fmla="*/ 235 h 288"/>
                    <a:gd name="T60" fmla="*/ 64 w 288"/>
                    <a:gd name="T61" fmla="*/ 263 h 288"/>
                    <a:gd name="T62" fmla="*/ 101 w 288"/>
                    <a:gd name="T63" fmla="*/ 282 h 288"/>
                    <a:gd name="T64" fmla="*/ 144 w 288"/>
                    <a:gd name="T65" fmla="*/ 288 h 288"/>
                    <a:gd name="T66" fmla="*/ 187 w 288"/>
                    <a:gd name="T67" fmla="*/ 282 h 288"/>
                    <a:gd name="T68" fmla="*/ 225 w 288"/>
                    <a:gd name="T69" fmla="*/ 263 h 288"/>
                    <a:gd name="T70" fmla="*/ 255 w 288"/>
                    <a:gd name="T71" fmla="*/ 235 h 288"/>
                    <a:gd name="T72" fmla="*/ 276 w 288"/>
                    <a:gd name="T73" fmla="*/ 201 h 288"/>
                    <a:gd name="T74" fmla="*/ 287 w 288"/>
                    <a:gd name="T75" fmla="*/ 158 h 288"/>
                    <a:gd name="T76" fmla="*/ 285 w 288"/>
                    <a:gd name="T77" fmla="*/ 115 h 288"/>
                    <a:gd name="T78" fmla="*/ 271 w 288"/>
                    <a:gd name="T79" fmla="*/ 75 h 288"/>
                    <a:gd name="T80" fmla="*/ 246 w 288"/>
                    <a:gd name="T81" fmla="*/ 42 h 288"/>
                    <a:gd name="T82" fmla="*/ 213 w 288"/>
                    <a:gd name="T83" fmla="*/ 17 h 288"/>
                    <a:gd name="T84" fmla="*/ 173 w 288"/>
                    <a:gd name="T85" fmla="*/ 3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88" h="288">
                      <a:moveTo>
                        <a:pt x="144" y="252"/>
                      </a:moveTo>
                      <a:lnTo>
                        <a:pt x="133" y="251"/>
                      </a:lnTo>
                      <a:lnTo>
                        <a:pt x="122" y="250"/>
                      </a:lnTo>
                      <a:lnTo>
                        <a:pt x="112" y="247"/>
                      </a:lnTo>
                      <a:lnTo>
                        <a:pt x="103" y="244"/>
                      </a:lnTo>
                      <a:lnTo>
                        <a:pt x="93" y="239"/>
                      </a:lnTo>
                      <a:lnTo>
                        <a:pt x="84" y="234"/>
                      </a:lnTo>
                      <a:lnTo>
                        <a:pt x="76" y="228"/>
                      </a:lnTo>
                      <a:lnTo>
                        <a:pt x="68" y="220"/>
                      </a:lnTo>
                      <a:lnTo>
                        <a:pt x="60" y="212"/>
                      </a:lnTo>
                      <a:lnTo>
                        <a:pt x="55" y="205"/>
                      </a:lnTo>
                      <a:lnTo>
                        <a:pt x="50" y="195"/>
                      </a:lnTo>
                      <a:lnTo>
                        <a:pt x="44" y="186"/>
                      </a:lnTo>
                      <a:lnTo>
                        <a:pt x="41" y="176"/>
                      </a:lnTo>
                      <a:lnTo>
                        <a:pt x="38" y="166"/>
                      </a:lnTo>
                      <a:lnTo>
                        <a:pt x="37" y="155"/>
                      </a:lnTo>
                      <a:lnTo>
                        <a:pt x="36" y="144"/>
                      </a:lnTo>
                      <a:lnTo>
                        <a:pt x="37" y="132"/>
                      </a:lnTo>
                      <a:lnTo>
                        <a:pt x="38" y="122"/>
                      </a:lnTo>
                      <a:lnTo>
                        <a:pt x="41" y="112"/>
                      </a:lnTo>
                      <a:lnTo>
                        <a:pt x="44" y="102"/>
                      </a:lnTo>
                      <a:lnTo>
                        <a:pt x="50" y="93"/>
                      </a:lnTo>
                      <a:lnTo>
                        <a:pt x="55" y="84"/>
                      </a:lnTo>
                      <a:lnTo>
                        <a:pt x="60" y="75"/>
                      </a:lnTo>
                      <a:lnTo>
                        <a:pt x="68" y="68"/>
                      </a:lnTo>
                      <a:lnTo>
                        <a:pt x="76" y="60"/>
                      </a:lnTo>
                      <a:lnTo>
                        <a:pt x="84" y="55"/>
                      </a:lnTo>
                      <a:lnTo>
                        <a:pt x="93" y="49"/>
                      </a:lnTo>
                      <a:lnTo>
                        <a:pt x="103" y="44"/>
                      </a:lnTo>
                      <a:lnTo>
                        <a:pt x="112" y="41"/>
                      </a:lnTo>
                      <a:lnTo>
                        <a:pt x="122" y="39"/>
                      </a:lnTo>
                      <a:lnTo>
                        <a:pt x="133" y="36"/>
                      </a:lnTo>
                      <a:lnTo>
                        <a:pt x="144" y="36"/>
                      </a:lnTo>
                      <a:lnTo>
                        <a:pt x="155" y="36"/>
                      </a:lnTo>
                      <a:lnTo>
                        <a:pt x="166" y="39"/>
                      </a:lnTo>
                      <a:lnTo>
                        <a:pt x="176" y="41"/>
                      </a:lnTo>
                      <a:lnTo>
                        <a:pt x="186" y="44"/>
                      </a:lnTo>
                      <a:lnTo>
                        <a:pt x="195" y="49"/>
                      </a:lnTo>
                      <a:lnTo>
                        <a:pt x="204" y="55"/>
                      </a:lnTo>
                      <a:lnTo>
                        <a:pt x="213" y="60"/>
                      </a:lnTo>
                      <a:lnTo>
                        <a:pt x="220" y="68"/>
                      </a:lnTo>
                      <a:lnTo>
                        <a:pt x="228" y="75"/>
                      </a:lnTo>
                      <a:lnTo>
                        <a:pt x="233" y="84"/>
                      </a:lnTo>
                      <a:lnTo>
                        <a:pt x="239" y="93"/>
                      </a:lnTo>
                      <a:lnTo>
                        <a:pt x="244" y="102"/>
                      </a:lnTo>
                      <a:lnTo>
                        <a:pt x="247" y="112"/>
                      </a:lnTo>
                      <a:lnTo>
                        <a:pt x="249" y="122"/>
                      </a:lnTo>
                      <a:lnTo>
                        <a:pt x="252" y="132"/>
                      </a:lnTo>
                      <a:lnTo>
                        <a:pt x="252" y="144"/>
                      </a:lnTo>
                      <a:lnTo>
                        <a:pt x="252" y="155"/>
                      </a:lnTo>
                      <a:lnTo>
                        <a:pt x="249" y="166"/>
                      </a:lnTo>
                      <a:lnTo>
                        <a:pt x="247" y="176"/>
                      </a:lnTo>
                      <a:lnTo>
                        <a:pt x="244" y="186"/>
                      </a:lnTo>
                      <a:lnTo>
                        <a:pt x="239" y="195"/>
                      </a:lnTo>
                      <a:lnTo>
                        <a:pt x="233" y="205"/>
                      </a:lnTo>
                      <a:lnTo>
                        <a:pt x="228" y="212"/>
                      </a:lnTo>
                      <a:lnTo>
                        <a:pt x="220" y="220"/>
                      </a:lnTo>
                      <a:lnTo>
                        <a:pt x="213" y="228"/>
                      </a:lnTo>
                      <a:lnTo>
                        <a:pt x="204" y="234"/>
                      </a:lnTo>
                      <a:lnTo>
                        <a:pt x="195" y="239"/>
                      </a:lnTo>
                      <a:lnTo>
                        <a:pt x="186" y="244"/>
                      </a:lnTo>
                      <a:lnTo>
                        <a:pt x="176" y="247"/>
                      </a:lnTo>
                      <a:lnTo>
                        <a:pt x="166" y="250"/>
                      </a:lnTo>
                      <a:lnTo>
                        <a:pt x="155" y="251"/>
                      </a:lnTo>
                      <a:lnTo>
                        <a:pt x="144" y="252"/>
                      </a:lnTo>
                      <a:lnTo>
                        <a:pt x="144" y="252"/>
                      </a:lnTo>
                      <a:close/>
                      <a:moveTo>
                        <a:pt x="144" y="0"/>
                      </a:moveTo>
                      <a:lnTo>
                        <a:pt x="130" y="1"/>
                      </a:lnTo>
                      <a:lnTo>
                        <a:pt x="115" y="3"/>
                      </a:lnTo>
                      <a:lnTo>
                        <a:pt x="101" y="6"/>
                      </a:lnTo>
                      <a:lnTo>
                        <a:pt x="88" y="12"/>
                      </a:lnTo>
                      <a:lnTo>
                        <a:pt x="76" y="17"/>
                      </a:lnTo>
                      <a:lnTo>
                        <a:pt x="64" y="24"/>
                      </a:lnTo>
                      <a:lnTo>
                        <a:pt x="53" y="33"/>
                      </a:lnTo>
                      <a:lnTo>
                        <a:pt x="42" y="42"/>
                      </a:lnTo>
                      <a:lnTo>
                        <a:pt x="33" y="53"/>
                      </a:lnTo>
                      <a:lnTo>
                        <a:pt x="25" y="63"/>
                      </a:lnTo>
                      <a:lnTo>
                        <a:pt x="17" y="75"/>
                      </a:lnTo>
                      <a:lnTo>
                        <a:pt x="12" y="88"/>
                      </a:lnTo>
                      <a:lnTo>
                        <a:pt x="6" y="101"/>
                      </a:lnTo>
                      <a:lnTo>
                        <a:pt x="3" y="115"/>
                      </a:lnTo>
                      <a:lnTo>
                        <a:pt x="1" y="129"/>
                      </a:lnTo>
                      <a:lnTo>
                        <a:pt x="0" y="144"/>
                      </a:lnTo>
                      <a:lnTo>
                        <a:pt x="1" y="158"/>
                      </a:lnTo>
                      <a:lnTo>
                        <a:pt x="3" y="174"/>
                      </a:lnTo>
                      <a:lnTo>
                        <a:pt x="6" y="186"/>
                      </a:lnTo>
                      <a:lnTo>
                        <a:pt x="12" y="201"/>
                      </a:lnTo>
                      <a:lnTo>
                        <a:pt x="17" y="212"/>
                      </a:lnTo>
                      <a:lnTo>
                        <a:pt x="25" y="224"/>
                      </a:lnTo>
                      <a:lnTo>
                        <a:pt x="33" y="235"/>
                      </a:lnTo>
                      <a:lnTo>
                        <a:pt x="42" y="246"/>
                      </a:lnTo>
                      <a:lnTo>
                        <a:pt x="53" y="256"/>
                      </a:lnTo>
                      <a:lnTo>
                        <a:pt x="64" y="263"/>
                      </a:lnTo>
                      <a:lnTo>
                        <a:pt x="76" y="271"/>
                      </a:lnTo>
                      <a:lnTo>
                        <a:pt x="88" y="276"/>
                      </a:lnTo>
                      <a:lnTo>
                        <a:pt x="101" y="282"/>
                      </a:lnTo>
                      <a:lnTo>
                        <a:pt x="115" y="285"/>
                      </a:lnTo>
                      <a:lnTo>
                        <a:pt x="130" y="287"/>
                      </a:lnTo>
                      <a:lnTo>
                        <a:pt x="144" y="288"/>
                      </a:lnTo>
                      <a:lnTo>
                        <a:pt x="159" y="287"/>
                      </a:lnTo>
                      <a:lnTo>
                        <a:pt x="173" y="285"/>
                      </a:lnTo>
                      <a:lnTo>
                        <a:pt x="187" y="282"/>
                      </a:lnTo>
                      <a:lnTo>
                        <a:pt x="200" y="276"/>
                      </a:lnTo>
                      <a:lnTo>
                        <a:pt x="213" y="271"/>
                      </a:lnTo>
                      <a:lnTo>
                        <a:pt x="225" y="263"/>
                      </a:lnTo>
                      <a:lnTo>
                        <a:pt x="235" y="256"/>
                      </a:lnTo>
                      <a:lnTo>
                        <a:pt x="246" y="246"/>
                      </a:lnTo>
                      <a:lnTo>
                        <a:pt x="255" y="235"/>
                      </a:lnTo>
                      <a:lnTo>
                        <a:pt x="263" y="224"/>
                      </a:lnTo>
                      <a:lnTo>
                        <a:pt x="271" y="212"/>
                      </a:lnTo>
                      <a:lnTo>
                        <a:pt x="276" y="201"/>
                      </a:lnTo>
                      <a:lnTo>
                        <a:pt x="282" y="186"/>
                      </a:lnTo>
                      <a:lnTo>
                        <a:pt x="285" y="174"/>
                      </a:lnTo>
                      <a:lnTo>
                        <a:pt x="287" y="158"/>
                      </a:lnTo>
                      <a:lnTo>
                        <a:pt x="288" y="144"/>
                      </a:lnTo>
                      <a:lnTo>
                        <a:pt x="287" y="129"/>
                      </a:lnTo>
                      <a:lnTo>
                        <a:pt x="285" y="115"/>
                      </a:lnTo>
                      <a:lnTo>
                        <a:pt x="282" y="101"/>
                      </a:lnTo>
                      <a:lnTo>
                        <a:pt x="276" y="88"/>
                      </a:lnTo>
                      <a:lnTo>
                        <a:pt x="271" y="75"/>
                      </a:lnTo>
                      <a:lnTo>
                        <a:pt x="263" y="63"/>
                      </a:lnTo>
                      <a:lnTo>
                        <a:pt x="255" y="53"/>
                      </a:lnTo>
                      <a:lnTo>
                        <a:pt x="246" y="42"/>
                      </a:lnTo>
                      <a:lnTo>
                        <a:pt x="235" y="33"/>
                      </a:lnTo>
                      <a:lnTo>
                        <a:pt x="225" y="24"/>
                      </a:lnTo>
                      <a:lnTo>
                        <a:pt x="213" y="17"/>
                      </a:lnTo>
                      <a:lnTo>
                        <a:pt x="200" y="12"/>
                      </a:lnTo>
                      <a:lnTo>
                        <a:pt x="187" y="6"/>
                      </a:lnTo>
                      <a:lnTo>
                        <a:pt x="173" y="3"/>
                      </a:lnTo>
                      <a:lnTo>
                        <a:pt x="159" y="1"/>
                      </a:lnTo>
                      <a:lnTo>
                        <a:pt x="14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黑体" panose="02010609060101010101" charset="-122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25" name="文本框 24"/>
            <p:cNvSpPr txBox="1"/>
            <p:nvPr>
              <p:custDataLst>
                <p:tags r:id="rId17"/>
              </p:custDataLst>
            </p:nvPr>
          </p:nvSpPr>
          <p:spPr>
            <a:xfrm>
              <a:off x="1959727" y="3628998"/>
              <a:ext cx="3929629" cy="4603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defRPr sz="1500">
                  <a:solidFill>
                    <a:srgbClr val="2F4282"/>
                  </a:solidFill>
                  <a:latin typeface="字魂58号-创中黑-Regular" panose="00000500000000000000" pitchFamily="2" charset="-122"/>
                  <a:ea typeface="字魂58号-创中黑-Regular" panose="00000500000000000000" pitchFamily="2" charset="-122"/>
                </a:defRPr>
              </a:lvl1pPr>
            </a:lstStyle>
            <a:p>
              <a:pPr lvl="0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最近7天、最近15天、最近30天</a:t>
              </a:r>
            </a:p>
          </p:txBody>
        </p:sp>
        <p:sp>
          <p:nvSpPr>
            <p:cNvPr id="32" name="TextBox 7"/>
            <p:cNvSpPr txBox="1"/>
            <p:nvPr>
              <p:custDataLst>
                <p:tags r:id="rId18"/>
              </p:custDataLst>
            </p:nvPr>
          </p:nvSpPr>
          <p:spPr>
            <a:xfrm>
              <a:off x="1948577" y="3322893"/>
              <a:ext cx="18617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时间维度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051715" y="3651740"/>
            <a:ext cx="5213985" cy="777386"/>
            <a:chOff x="1093000" y="4777595"/>
            <a:chExt cx="5213985" cy="777386"/>
          </a:xfrm>
        </p:grpSpPr>
        <p:grpSp>
          <p:nvGrpSpPr>
            <p:cNvPr id="26" name="组合 25"/>
            <p:cNvGrpSpPr/>
            <p:nvPr/>
          </p:nvGrpSpPr>
          <p:grpSpPr>
            <a:xfrm>
              <a:off x="1093000" y="4831206"/>
              <a:ext cx="723775" cy="723775"/>
              <a:chOff x="4145858" y="4504616"/>
              <a:chExt cx="723775" cy="723775"/>
            </a:xfrm>
          </p:grpSpPr>
          <p:sp>
            <p:nvSpPr>
              <p:cNvPr id="27" name="Oval 26"/>
              <p:cNvSpPr/>
              <p:nvPr>
                <p:custDataLst>
                  <p:tags r:id="rId14"/>
                </p:custDataLst>
              </p:nvPr>
            </p:nvSpPr>
            <p:spPr>
              <a:xfrm>
                <a:off x="4145858" y="4504616"/>
                <a:ext cx="723775" cy="723775"/>
              </a:xfrm>
              <a:prstGeom prst="ellipse">
                <a:avLst/>
              </a:prstGeom>
              <a:solidFill>
                <a:srgbClr val="3288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黑体" panose="02010609060101010101" charset="-122"/>
                  <a:ea typeface="+mn-ea"/>
                  <a:cs typeface="+mn-cs"/>
                </a:endParaRPr>
              </a:p>
            </p:txBody>
          </p:sp>
          <p:grpSp>
            <p:nvGrpSpPr>
              <p:cNvPr id="28" name="Group 18"/>
              <p:cNvGrpSpPr/>
              <p:nvPr/>
            </p:nvGrpSpPr>
            <p:grpSpPr>
              <a:xfrm>
                <a:off x="4279146" y="4630787"/>
                <a:ext cx="457200" cy="457200"/>
                <a:chOff x="8085931" y="1818084"/>
                <a:chExt cx="457200" cy="457200"/>
              </a:xfrm>
              <a:solidFill>
                <a:schemeClr val="bg1"/>
              </a:solidFill>
            </p:grpSpPr>
            <p:sp>
              <p:nvSpPr>
                <p:cNvPr id="29" name="Freeform 82"/>
                <p:cNvSpPr>
                  <a:spLocks noEditPoints="1"/>
                </p:cNvSpPr>
                <p:nvPr>
                  <p:custDataLst>
                    <p:tags r:id="rId15"/>
                  </p:custDataLst>
                </p:nvPr>
              </p:nvSpPr>
              <p:spPr bwMode="auto">
                <a:xfrm>
                  <a:off x="8085931" y="1818084"/>
                  <a:ext cx="457200" cy="457200"/>
                </a:xfrm>
                <a:custGeom>
                  <a:avLst/>
                  <a:gdLst>
                    <a:gd name="T0" fmla="*/ 1058 w 1152"/>
                    <a:gd name="T1" fmla="*/ 563 h 1152"/>
                    <a:gd name="T2" fmla="*/ 929 w 1152"/>
                    <a:gd name="T3" fmla="*/ 577 h 1152"/>
                    <a:gd name="T4" fmla="*/ 921 w 1152"/>
                    <a:gd name="T5" fmla="*/ 603 h 1152"/>
                    <a:gd name="T6" fmla="*/ 1032 w 1152"/>
                    <a:gd name="T7" fmla="*/ 616 h 1152"/>
                    <a:gd name="T8" fmla="*/ 1063 w 1152"/>
                    <a:gd name="T9" fmla="*/ 658 h 1152"/>
                    <a:gd name="T10" fmla="*/ 1030 w 1152"/>
                    <a:gd name="T11" fmla="*/ 744 h 1152"/>
                    <a:gd name="T12" fmla="*/ 890 w 1152"/>
                    <a:gd name="T13" fmla="*/ 759 h 1152"/>
                    <a:gd name="T14" fmla="*/ 887 w 1152"/>
                    <a:gd name="T15" fmla="*/ 787 h 1152"/>
                    <a:gd name="T16" fmla="*/ 1005 w 1152"/>
                    <a:gd name="T17" fmla="*/ 800 h 1152"/>
                    <a:gd name="T18" fmla="*/ 1020 w 1152"/>
                    <a:gd name="T19" fmla="*/ 855 h 1152"/>
                    <a:gd name="T20" fmla="*/ 983 w 1152"/>
                    <a:gd name="T21" fmla="*/ 923 h 1152"/>
                    <a:gd name="T22" fmla="*/ 857 w 1152"/>
                    <a:gd name="T23" fmla="*/ 937 h 1152"/>
                    <a:gd name="T24" fmla="*/ 849 w 1152"/>
                    <a:gd name="T25" fmla="*/ 964 h 1152"/>
                    <a:gd name="T26" fmla="*/ 939 w 1152"/>
                    <a:gd name="T27" fmla="*/ 975 h 1152"/>
                    <a:gd name="T28" fmla="*/ 957 w 1152"/>
                    <a:gd name="T29" fmla="*/ 1022 h 1152"/>
                    <a:gd name="T30" fmla="*/ 895 w 1152"/>
                    <a:gd name="T31" fmla="*/ 1080 h 1152"/>
                    <a:gd name="T32" fmla="*/ 491 w 1152"/>
                    <a:gd name="T33" fmla="*/ 1058 h 1152"/>
                    <a:gd name="T34" fmla="*/ 319 w 1152"/>
                    <a:gd name="T35" fmla="*/ 1017 h 1152"/>
                    <a:gd name="T36" fmla="*/ 288 w 1152"/>
                    <a:gd name="T37" fmla="*/ 488 h 1152"/>
                    <a:gd name="T38" fmla="*/ 320 w 1152"/>
                    <a:gd name="T39" fmla="*/ 449 h 1152"/>
                    <a:gd name="T40" fmla="*/ 427 w 1152"/>
                    <a:gd name="T41" fmla="*/ 383 h 1152"/>
                    <a:gd name="T42" fmla="*/ 522 w 1152"/>
                    <a:gd name="T43" fmla="*/ 228 h 1152"/>
                    <a:gd name="T44" fmla="*/ 549 w 1152"/>
                    <a:gd name="T45" fmla="*/ 84 h 1152"/>
                    <a:gd name="T46" fmla="*/ 617 w 1152"/>
                    <a:gd name="T47" fmla="*/ 93 h 1152"/>
                    <a:gd name="T48" fmla="*/ 679 w 1152"/>
                    <a:gd name="T49" fmla="*/ 208 h 1152"/>
                    <a:gd name="T50" fmla="*/ 658 w 1152"/>
                    <a:gd name="T51" fmla="*/ 401 h 1152"/>
                    <a:gd name="T52" fmla="*/ 1037 w 1152"/>
                    <a:gd name="T53" fmla="*/ 446 h 1152"/>
                    <a:gd name="T54" fmla="*/ 1079 w 1152"/>
                    <a:gd name="T55" fmla="*/ 495 h 1152"/>
                    <a:gd name="T56" fmla="*/ 236 w 1152"/>
                    <a:gd name="T57" fmla="*/ 1073 h 1152"/>
                    <a:gd name="T58" fmla="*/ 78 w 1152"/>
                    <a:gd name="T59" fmla="*/ 1063 h 1152"/>
                    <a:gd name="T60" fmla="*/ 88 w 1152"/>
                    <a:gd name="T61" fmla="*/ 438 h 1152"/>
                    <a:gd name="T62" fmla="*/ 246 w 1152"/>
                    <a:gd name="T63" fmla="*/ 448 h 1152"/>
                    <a:gd name="T64" fmla="*/ 938 w 1152"/>
                    <a:gd name="T65" fmla="*/ 366 h 1152"/>
                    <a:gd name="T66" fmla="*/ 752 w 1152"/>
                    <a:gd name="T67" fmla="*/ 219 h 1152"/>
                    <a:gd name="T68" fmla="*/ 669 w 1152"/>
                    <a:gd name="T69" fmla="*/ 43 h 1152"/>
                    <a:gd name="T70" fmla="*/ 565 w 1152"/>
                    <a:gd name="T71" fmla="*/ 1 h 1152"/>
                    <a:gd name="T72" fmla="*/ 487 w 1152"/>
                    <a:gd name="T73" fmla="*/ 47 h 1152"/>
                    <a:gd name="T74" fmla="*/ 465 w 1152"/>
                    <a:gd name="T75" fmla="*/ 153 h 1152"/>
                    <a:gd name="T76" fmla="*/ 397 w 1152"/>
                    <a:gd name="T77" fmla="*/ 311 h 1152"/>
                    <a:gd name="T78" fmla="*/ 292 w 1152"/>
                    <a:gd name="T79" fmla="*/ 384 h 1152"/>
                    <a:gd name="T80" fmla="*/ 226 w 1152"/>
                    <a:gd name="T81" fmla="*/ 360 h 1152"/>
                    <a:gd name="T82" fmla="*/ 39 w 1152"/>
                    <a:gd name="T83" fmla="*/ 384 h 1152"/>
                    <a:gd name="T84" fmla="*/ 0 w 1152"/>
                    <a:gd name="T85" fmla="*/ 468 h 1152"/>
                    <a:gd name="T86" fmla="*/ 32 w 1152"/>
                    <a:gd name="T87" fmla="*/ 1121 h 1152"/>
                    <a:gd name="T88" fmla="*/ 216 w 1152"/>
                    <a:gd name="T89" fmla="*/ 1152 h 1152"/>
                    <a:gd name="T90" fmla="*/ 286 w 1152"/>
                    <a:gd name="T91" fmla="*/ 1125 h 1152"/>
                    <a:gd name="T92" fmla="*/ 325 w 1152"/>
                    <a:gd name="T93" fmla="*/ 1093 h 1152"/>
                    <a:gd name="T94" fmla="*/ 578 w 1152"/>
                    <a:gd name="T95" fmla="*/ 1146 h 1152"/>
                    <a:gd name="T96" fmla="*/ 934 w 1152"/>
                    <a:gd name="T97" fmla="*/ 1146 h 1152"/>
                    <a:gd name="T98" fmla="*/ 1001 w 1152"/>
                    <a:gd name="T99" fmla="*/ 1099 h 1152"/>
                    <a:gd name="T100" fmla="*/ 1031 w 1152"/>
                    <a:gd name="T101" fmla="*/ 1006 h 1152"/>
                    <a:gd name="T102" fmla="*/ 1068 w 1152"/>
                    <a:gd name="T103" fmla="*/ 934 h 1152"/>
                    <a:gd name="T104" fmla="*/ 1093 w 1152"/>
                    <a:gd name="T105" fmla="*/ 819 h 1152"/>
                    <a:gd name="T106" fmla="*/ 1127 w 1152"/>
                    <a:gd name="T107" fmla="*/ 722 h 1152"/>
                    <a:gd name="T108" fmla="*/ 1125 w 1152"/>
                    <a:gd name="T109" fmla="*/ 614 h 1152"/>
                    <a:gd name="T110" fmla="*/ 1151 w 1152"/>
                    <a:gd name="T111" fmla="*/ 526 h 1152"/>
                    <a:gd name="T112" fmla="*/ 1139 w 1152"/>
                    <a:gd name="T113" fmla="*/ 447 h 1152"/>
                    <a:gd name="T114" fmla="*/ 1063 w 1152"/>
                    <a:gd name="T115" fmla="*/ 381 h 1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152" h="1152">
                      <a:moveTo>
                        <a:pt x="1079" y="523"/>
                      </a:moveTo>
                      <a:lnTo>
                        <a:pt x="1078" y="531"/>
                      </a:lnTo>
                      <a:lnTo>
                        <a:pt x="1076" y="539"/>
                      </a:lnTo>
                      <a:lnTo>
                        <a:pt x="1075" y="543"/>
                      </a:lnTo>
                      <a:lnTo>
                        <a:pt x="1073" y="547"/>
                      </a:lnTo>
                      <a:lnTo>
                        <a:pt x="1071" y="552"/>
                      </a:lnTo>
                      <a:lnTo>
                        <a:pt x="1066" y="556"/>
                      </a:lnTo>
                      <a:lnTo>
                        <a:pt x="1063" y="560"/>
                      </a:lnTo>
                      <a:lnTo>
                        <a:pt x="1058" y="563"/>
                      </a:lnTo>
                      <a:lnTo>
                        <a:pt x="1052" y="567"/>
                      </a:lnTo>
                      <a:lnTo>
                        <a:pt x="1046" y="570"/>
                      </a:lnTo>
                      <a:lnTo>
                        <a:pt x="1038" y="572"/>
                      </a:lnTo>
                      <a:lnTo>
                        <a:pt x="1029" y="574"/>
                      </a:lnTo>
                      <a:lnTo>
                        <a:pt x="1019" y="575"/>
                      </a:lnTo>
                      <a:lnTo>
                        <a:pt x="1008" y="576"/>
                      </a:lnTo>
                      <a:lnTo>
                        <a:pt x="936" y="576"/>
                      </a:lnTo>
                      <a:lnTo>
                        <a:pt x="933" y="576"/>
                      </a:lnTo>
                      <a:lnTo>
                        <a:pt x="929" y="577"/>
                      </a:lnTo>
                      <a:lnTo>
                        <a:pt x="926" y="579"/>
                      </a:lnTo>
                      <a:lnTo>
                        <a:pt x="923" y="581"/>
                      </a:lnTo>
                      <a:lnTo>
                        <a:pt x="921" y="584"/>
                      </a:lnTo>
                      <a:lnTo>
                        <a:pt x="920" y="587"/>
                      </a:lnTo>
                      <a:lnTo>
                        <a:pt x="919" y="590"/>
                      </a:lnTo>
                      <a:lnTo>
                        <a:pt x="919" y="594"/>
                      </a:lnTo>
                      <a:lnTo>
                        <a:pt x="919" y="598"/>
                      </a:lnTo>
                      <a:lnTo>
                        <a:pt x="920" y="601"/>
                      </a:lnTo>
                      <a:lnTo>
                        <a:pt x="921" y="603"/>
                      </a:lnTo>
                      <a:lnTo>
                        <a:pt x="923" y="607"/>
                      </a:lnTo>
                      <a:lnTo>
                        <a:pt x="926" y="609"/>
                      </a:lnTo>
                      <a:lnTo>
                        <a:pt x="929" y="611"/>
                      </a:lnTo>
                      <a:lnTo>
                        <a:pt x="933" y="612"/>
                      </a:lnTo>
                      <a:lnTo>
                        <a:pt x="936" y="612"/>
                      </a:lnTo>
                      <a:lnTo>
                        <a:pt x="1006" y="612"/>
                      </a:lnTo>
                      <a:lnTo>
                        <a:pt x="1016" y="612"/>
                      </a:lnTo>
                      <a:lnTo>
                        <a:pt x="1024" y="614"/>
                      </a:lnTo>
                      <a:lnTo>
                        <a:pt x="1032" y="616"/>
                      </a:lnTo>
                      <a:lnTo>
                        <a:pt x="1038" y="620"/>
                      </a:lnTo>
                      <a:lnTo>
                        <a:pt x="1044" y="623"/>
                      </a:lnTo>
                      <a:lnTo>
                        <a:pt x="1048" y="627"/>
                      </a:lnTo>
                      <a:lnTo>
                        <a:pt x="1052" y="631"/>
                      </a:lnTo>
                      <a:lnTo>
                        <a:pt x="1056" y="637"/>
                      </a:lnTo>
                      <a:lnTo>
                        <a:pt x="1059" y="642"/>
                      </a:lnTo>
                      <a:lnTo>
                        <a:pt x="1061" y="648"/>
                      </a:lnTo>
                      <a:lnTo>
                        <a:pt x="1062" y="653"/>
                      </a:lnTo>
                      <a:lnTo>
                        <a:pt x="1063" y="658"/>
                      </a:lnTo>
                      <a:lnTo>
                        <a:pt x="1064" y="669"/>
                      </a:lnTo>
                      <a:lnTo>
                        <a:pt x="1063" y="678"/>
                      </a:lnTo>
                      <a:lnTo>
                        <a:pt x="1061" y="690"/>
                      </a:lnTo>
                      <a:lnTo>
                        <a:pt x="1058" y="702"/>
                      </a:lnTo>
                      <a:lnTo>
                        <a:pt x="1052" y="715"/>
                      </a:lnTo>
                      <a:lnTo>
                        <a:pt x="1046" y="728"/>
                      </a:lnTo>
                      <a:lnTo>
                        <a:pt x="1041" y="733"/>
                      </a:lnTo>
                      <a:lnTo>
                        <a:pt x="1035" y="738"/>
                      </a:lnTo>
                      <a:lnTo>
                        <a:pt x="1030" y="744"/>
                      </a:lnTo>
                      <a:lnTo>
                        <a:pt x="1022" y="747"/>
                      </a:lnTo>
                      <a:lnTo>
                        <a:pt x="1015" y="751"/>
                      </a:lnTo>
                      <a:lnTo>
                        <a:pt x="1006" y="753"/>
                      </a:lnTo>
                      <a:lnTo>
                        <a:pt x="996" y="756"/>
                      </a:lnTo>
                      <a:lnTo>
                        <a:pt x="985" y="756"/>
                      </a:lnTo>
                      <a:lnTo>
                        <a:pt x="900" y="756"/>
                      </a:lnTo>
                      <a:lnTo>
                        <a:pt x="896" y="757"/>
                      </a:lnTo>
                      <a:lnTo>
                        <a:pt x="893" y="757"/>
                      </a:lnTo>
                      <a:lnTo>
                        <a:pt x="890" y="759"/>
                      </a:lnTo>
                      <a:lnTo>
                        <a:pt x="887" y="761"/>
                      </a:lnTo>
                      <a:lnTo>
                        <a:pt x="885" y="764"/>
                      </a:lnTo>
                      <a:lnTo>
                        <a:pt x="883" y="766"/>
                      </a:lnTo>
                      <a:lnTo>
                        <a:pt x="883" y="770"/>
                      </a:lnTo>
                      <a:lnTo>
                        <a:pt x="882" y="774"/>
                      </a:lnTo>
                      <a:lnTo>
                        <a:pt x="883" y="777"/>
                      </a:lnTo>
                      <a:lnTo>
                        <a:pt x="883" y="780"/>
                      </a:lnTo>
                      <a:lnTo>
                        <a:pt x="885" y="784"/>
                      </a:lnTo>
                      <a:lnTo>
                        <a:pt x="887" y="787"/>
                      </a:lnTo>
                      <a:lnTo>
                        <a:pt x="890" y="789"/>
                      </a:lnTo>
                      <a:lnTo>
                        <a:pt x="893" y="790"/>
                      </a:lnTo>
                      <a:lnTo>
                        <a:pt x="896" y="791"/>
                      </a:lnTo>
                      <a:lnTo>
                        <a:pt x="900" y="792"/>
                      </a:lnTo>
                      <a:lnTo>
                        <a:pt x="970" y="791"/>
                      </a:lnTo>
                      <a:lnTo>
                        <a:pt x="981" y="792"/>
                      </a:lnTo>
                      <a:lnTo>
                        <a:pt x="991" y="793"/>
                      </a:lnTo>
                      <a:lnTo>
                        <a:pt x="998" y="797"/>
                      </a:lnTo>
                      <a:lnTo>
                        <a:pt x="1005" y="800"/>
                      </a:lnTo>
                      <a:lnTo>
                        <a:pt x="1010" y="803"/>
                      </a:lnTo>
                      <a:lnTo>
                        <a:pt x="1015" y="807"/>
                      </a:lnTo>
                      <a:lnTo>
                        <a:pt x="1018" y="813"/>
                      </a:lnTo>
                      <a:lnTo>
                        <a:pt x="1020" y="818"/>
                      </a:lnTo>
                      <a:lnTo>
                        <a:pt x="1022" y="825"/>
                      </a:lnTo>
                      <a:lnTo>
                        <a:pt x="1022" y="830"/>
                      </a:lnTo>
                      <a:lnTo>
                        <a:pt x="1023" y="837"/>
                      </a:lnTo>
                      <a:lnTo>
                        <a:pt x="1022" y="843"/>
                      </a:lnTo>
                      <a:lnTo>
                        <a:pt x="1020" y="855"/>
                      </a:lnTo>
                      <a:lnTo>
                        <a:pt x="1018" y="866"/>
                      </a:lnTo>
                      <a:lnTo>
                        <a:pt x="1014" y="879"/>
                      </a:lnTo>
                      <a:lnTo>
                        <a:pt x="1008" y="892"/>
                      </a:lnTo>
                      <a:lnTo>
                        <a:pt x="1006" y="898"/>
                      </a:lnTo>
                      <a:lnTo>
                        <a:pt x="1003" y="904"/>
                      </a:lnTo>
                      <a:lnTo>
                        <a:pt x="998" y="909"/>
                      </a:lnTo>
                      <a:lnTo>
                        <a:pt x="994" y="914"/>
                      </a:lnTo>
                      <a:lnTo>
                        <a:pt x="989" y="919"/>
                      </a:lnTo>
                      <a:lnTo>
                        <a:pt x="983" y="923"/>
                      </a:lnTo>
                      <a:lnTo>
                        <a:pt x="976" y="927"/>
                      </a:lnTo>
                      <a:lnTo>
                        <a:pt x="968" y="930"/>
                      </a:lnTo>
                      <a:lnTo>
                        <a:pt x="958" y="933"/>
                      </a:lnTo>
                      <a:lnTo>
                        <a:pt x="948" y="934"/>
                      </a:lnTo>
                      <a:lnTo>
                        <a:pt x="936" y="935"/>
                      </a:lnTo>
                      <a:lnTo>
                        <a:pt x="923" y="936"/>
                      </a:lnTo>
                      <a:lnTo>
                        <a:pt x="863" y="936"/>
                      </a:lnTo>
                      <a:lnTo>
                        <a:pt x="860" y="936"/>
                      </a:lnTo>
                      <a:lnTo>
                        <a:pt x="857" y="937"/>
                      </a:lnTo>
                      <a:lnTo>
                        <a:pt x="854" y="939"/>
                      </a:lnTo>
                      <a:lnTo>
                        <a:pt x="852" y="941"/>
                      </a:lnTo>
                      <a:lnTo>
                        <a:pt x="849" y="944"/>
                      </a:lnTo>
                      <a:lnTo>
                        <a:pt x="847" y="947"/>
                      </a:lnTo>
                      <a:lnTo>
                        <a:pt x="846" y="950"/>
                      </a:lnTo>
                      <a:lnTo>
                        <a:pt x="846" y="954"/>
                      </a:lnTo>
                      <a:lnTo>
                        <a:pt x="846" y="958"/>
                      </a:lnTo>
                      <a:lnTo>
                        <a:pt x="847" y="961"/>
                      </a:lnTo>
                      <a:lnTo>
                        <a:pt x="849" y="964"/>
                      </a:lnTo>
                      <a:lnTo>
                        <a:pt x="852" y="966"/>
                      </a:lnTo>
                      <a:lnTo>
                        <a:pt x="854" y="968"/>
                      </a:lnTo>
                      <a:lnTo>
                        <a:pt x="857" y="971"/>
                      </a:lnTo>
                      <a:lnTo>
                        <a:pt x="860" y="972"/>
                      </a:lnTo>
                      <a:lnTo>
                        <a:pt x="863" y="972"/>
                      </a:lnTo>
                      <a:lnTo>
                        <a:pt x="921" y="972"/>
                      </a:lnTo>
                      <a:lnTo>
                        <a:pt x="927" y="973"/>
                      </a:lnTo>
                      <a:lnTo>
                        <a:pt x="934" y="974"/>
                      </a:lnTo>
                      <a:lnTo>
                        <a:pt x="939" y="975"/>
                      </a:lnTo>
                      <a:lnTo>
                        <a:pt x="943" y="978"/>
                      </a:lnTo>
                      <a:lnTo>
                        <a:pt x="947" y="981"/>
                      </a:lnTo>
                      <a:lnTo>
                        <a:pt x="950" y="985"/>
                      </a:lnTo>
                      <a:lnTo>
                        <a:pt x="953" y="988"/>
                      </a:lnTo>
                      <a:lnTo>
                        <a:pt x="955" y="992"/>
                      </a:lnTo>
                      <a:lnTo>
                        <a:pt x="957" y="1001"/>
                      </a:lnTo>
                      <a:lnTo>
                        <a:pt x="958" y="1008"/>
                      </a:lnTo>
                      <a:lnTo>
                        <a:pt x="958" y="1016"/>
                      </a:lnTo>
                      <a:lnTo>
                        <a:pt x="957" y="1022"/>
                      </a:lnTo>
                      <a:lnTo>
                        <a:pt x="951" y="1041"/>
                      </a:lnTo>
                      <a:lnTo>
                        <a:pt x="948" y="1048"/>
                      </a:lnTo>
                      <a:lnTo>
                        <a:pt x="943" y="1056"/>
                      </a:lnTo>
                      <a:lnTo>
                        <a:pt x="938" y="1061"/>
                      </a:lnTo>
                      <a:lnTo>
                        <a:pt x="931" y="1067"/>
                      </a:lnTo>
                      <a:lnTo>
                        <a:pt x="924" y="1071"/>
                      </a:lnTo>
                      <a:lnTo>
                        <a:pt x="916" y="1075"/>
                      </a:lnTo>
                      <a:lnTo>
                        <a:pt x="907" y="1077"/>
                      </a:lnTo>
                      <a:lnTo>
                        <a:pt x="895" y="1080"/>
                      </a:lnTo>
                      <a:lnTo>
                        <a:pt x="882" y="1080"/>
                      </a:lnTo>
                      <a:lnTo>
                        <a:pt x="685" y="1080"/>
                      </a:lnTo>
                      <a:lnTo>
                        <a:pt x="649" y="1079"/>
                      </a:lnTo>
                      <a:lnTo>
                        <a:pt x="613" y="1076"/>
                      </a:lnTo>
                      <a:lnTo>
                        <a:pt x="579" y="1073"/>
                      </a:lnTo>
                      <a:lnTo>
                        <a:pt x="549" y="1069"/>
                      </a:lnTo>
                      <a:lnTo>
                        <a:pt x="523" y="1065"/>
                      </a:lnTo>
                      <a:lnTo>
                        <a:pt x="504" y="1060"/>
                      </a:lnTo>
                      <a:lnTo>
                        <a:pt x="491" y="1058"/>
                      </a:lnTo>
                      <a:lnTo>
                        <a:pt x="485" y="1057"/>
                      </a:lnTo>
                      <a:lnTo>
                        <a:pt x="436" y="1045"/>
                      </a:lnTo>
                      <a:lnTo>
                        <a:pt x="398" y="1036"/>
                      </a:lnTo>
                      <a:lnTo>
                        <a:pt x="370" y="1030"/>
                      </a:lnTo>
                      <a:lnTo>
                        <a:pt x="349" y="1025"/>
                      </a:lnTo>
                      <a:lnTo>
                        <a:pt x="336" y="1021"/>
                      </a:lnTo>
                      <a:lnTo>
                        <a:pt x="328" y="1019"/>
                      </a:lnTo>
                      <a:lnTo>
                        <a:pt x="322" y="1018"/>
                      </a:lnTo>
                      <a:lnTo>
                        <a:pt x="319" y="1017"/>
                      </a:lnTo>
                      <a:lnTo>
                        <a:pt x="314" y="1016"/>
                      </a:lnTo>
                      <a:lnTo>
                        <a:pt x="304" y="1012"/>
                      </a:lnTo>
                      <a:lnTo>
                        <a:pt x="297" y="1007"/>
                      </a:lnTo>
                      <a:lnTo>
                        <a:pt x="293" y="1002"/>
                      </a:lnTo>
                      <a:lnTo>
                        <a:pt x="291" y="999"/>
                      </a:lnTo>
                      <a:lnTo>
                        <a:pt x="290" y="994"/>
                      </a:lnTo>
                      <a:lnTo>
                        <a:pt x="289" y="990"/>
                      </a:lnTo>
                      <a:lnTo>
                        <a:pt x="288" y="986"/>
                      </a:lnTo>
                      <a:lnTo>
                        <a:pt x="288" y="488"/>
                      </a:lnTo>
                      <a:lnTo>
                        <a:pt x="289" y="482"/>
                      </a:lnTo>
                      <a:lnTo>
                        <a:pt x="290" y="476"/>
                      </a:lnTo>
                      <a:lnTo>
                        <a:pt x="292" y="471"/>
                      </a:lnTo>
                      <a:lnTo>
                        <a:pt x="295" y="465"/>
                      </a:lnTo>
                      <a:lnTo>
                        <a:pt x="300" y="461"/>
                      </a:lnTo>
                      <a:lnTo>
                        <a:pt x="305" y="456"/>
                      </a:lnTo>
                      <a:lnTo>
                        <a:pt x="310" y="453"/>
                      </a:lnTo>
                      <a:lnTo>
                        <a:pt x="317" y="451"/>
                      </a:lnTo>
                      <a:lnTo>
                        <a:pt x="320" y="449"/>
                      </a:lnTo>
                      <a:lnTo>
                        <a:pt x="325" y="448"/>
                      </a:lnTo>
                      <a:lnTo>
                        <a:pt x="339" y="441"/>
                      </a:lnTo>
                      <a:lnTo>
                        <a:pt x="354" y="434"/>
                      </a:lnTo>
                      <a:lnTo>
                        <a:pt x="368" y="426"/>
                      </a:lnTo>
                      <a:lnTo>
                        <a:pt x="381" y="419"/>
                      </a:lnTo>
                      <a:lnTo>
                        <a:pt x="393" y="410"/>
                      </a:lnTo>
                      <a:lnTo>
                        <a:pt x="404" y="401"/>
                      </a:lnTo>
                      <a:lnTo>
                        <a:pt x="416" y="393"/>
                      </a:lnTo>
                      <a:lnTo>
                        <a:pt x="427" y="383"/>
                      </a:lnTo>
                      <a:lnTo>
                        <a:pt x="437" y="373"/>
                      </a:lnTo>
                      <a:lnTo>
                        <a:pt x="447" y="364"/>
                      </a:lnTo>
                      <a:lnTo>
                        <a:pt x="455" y="353"/>
                      </a:lnTo>
                      <a:lnTo>
                        <a:pt x="464" y="343"/>
                      </a:lnTo>
                      <a:lnTo>
                        <a:pt x="480" y="320"/>
                      </a:lnTo>
                      <a:lnTo>
                        <a:pt x="493" y="299"/>
                      </a:lnTo>
                      <a:lnTo>
                        <a:pt x="505" y="275"/>
                      </a:lnTo>
                      <a:lnTo>
                        <a:pt x="515" y="251"/>
                      </a:lnTo>
                      <a:lnTo>
                        <a:pt x="522" y="228"/>
                      </a:lnTo>
                      <a:lnTo>
                        <a:pt x="529" y="203"/>
                      </a:lnTo>
                      <a:lnTo>
                        <a:pt x="534" y="179"/>
                      </a:lnTo>
                      <a:lnTo>
                        <a:pt x="537" y="155"/>
                      </a:lnTo>
                      <a:lnTo>
                        <a:pt x="539" y="131"/>
                      </a:lnTo>
                      <a:lnTo>
                        <a:pt x="541" y="108"/>
                      </a:lnTo>
                      <a:lnTo>
                        <a:pt x="541" y="101"/>
                      </a:lnTo>
                      <a:lnTo>
                        <a:pt x="543" y="95"/>
                      </a:lnTo>
                      <a:lnTo>
                        <a:pt x="546" y="89"/>
                      </a:lnTo>
                      <a:lnTo>
                        <a:pt x="549" y="84"/>
                      </a:lnTo>
                      <a:lnTo>
                        <a:pt x="555" y="78"/>
                      </a:lnTo>
                      <a:lnTo>
                        <a:pt x="561" y="75"/>
                      </a:lnTo>
                      <a:lnTo>
                        <a:pt x="568" y="73"/>
                      </a:lnTo>
                      <a:lnTo>
                        <a:pt x="576" y="72"/>
                      </a:lnTo>
                      <a:lnTo>
                        <a:pt x="584" y="73"/>
                      </a:lnTo>
                      <a:lnTo>
                        <a:pt x="591" y="75"/>
                      </a:lnTo>
                      <a:lnTo>
                        <a:pt x="600" y="80"/>
                      </a:lnTo>
                      <a:lnTo>
                        <a:pt x="609" y="85"/>
                      </a:lnTo>
                      <a:lnTo>
                        <a:pt x="617" y="93"/>
                      </a:lnTo>
                      <a:lnTo>
                        <a:pt x="626" y="101"/>
                      </a:lnTo>
                      <a:lnTo>
                        <a:pt x="634" y="111"/>
                      </a:lnTo>
                      <a:lnTo>
                        <a:pt x="643" y="122"/>
                      </a:lnTo>
                      <a:lnTo>
                        <a:pt x="651" y="134"/>
                      </a:lnTo>
                      <a:lnTo>
                        <a:pt x="658" y="148"/>
                      </a:lnTo>
                      <a:lnTo>
                        <a:pt x="665" y="162"/>
                      </a:lnTo>
                      <a:lnTo>
                        <a:pt x="670" y="176"/>
                      </a:lnTo>
                      <a:lnTo>
                        <a:pt x="674" y="192"/>
                      </a:lnTo>
                      <a:lnTo>
                        <a:pt x="679" y="208"/>
                      </a:lnTo>
                      <a:lnTo>
                        <a:pt x="681" y="225"/>
                      </a:lnTo>
                      <a:lnTo>
                        <a:pt x="681" y="243"/>
                      </a:lnTo>
                      <a:lnTo>
                        <a:pt x="681" y="272"/>
                      </a:lnTo>
                      <a:lnTo>
                        <a:pt x="680" y="296"/>
                      </a:lnTo>
                      <a:lnTo>
                        <a:pt x="679" y="317"/>
                      </a:lnTo>
                      <a:lnTo>
                        <a:pt x="676" y="336"/>
                      </a:lnTo>
                      <a:lnTo>
                        <a:pt x="671" y="355"/>
                      </a:lnTo>
                      <a:lnTo>
                        <a:pt x="666" y="377"/>
                      </a:lnTo>
                      <a:lnTo>
                        <a:pt x="658" y="401"/>
                      </a:lnTo>
                      <a:lnTo>
                        <a:pt x="649" y="432"/>
                      </a:lnTo>
                      <a:lnTo>
                        <a:pt x="766" y="432"/>
                      </a:lnTo>
                      <a:lnTo>
                        <a:pt x="856" y="433"/>
                      </a:lnTo>
                      <a:lnTo>
                        <a:pt x="921" y="434"/>
                      </a:lnTo>
                      <a:lnTo>
                        <a:pt x="966" y="436"/>
                      </a:lnTo>
                      <a:lnTo>
                        <a:pt x="995" y="437"/>
                      </a:lnTo>
                      <a:lnTo>
                        <a:pt x="1014" y="439"/>
                      </a:lnTo>
                      <a:lnTo>
                        <a:pt x="1027" y="442"/>
                      </a:lnTo>
                      <a:lnTo>
                        <a:pt x="1037" y="446"/>
                      </a:lnTo>
                      <a:lnTo>
                        <a:pt x="1044" y="448"/>
                      </a:lnTo>
                      <a:lnTo>
                        <a:pt x="1050" y="450"/>
                      </a:lnTo>
                      <a:lnTo>
                        <a:pt x="1056" y="453"/>
                      </a:lnTo>
                      <a:lnTo>
                        <a:pt x="1060" y="458"/>
                      </a:lnTo>
                      <a:lnTo>
                        <a:pt x="1068" y="465"/>
                      </a:lnTo>
                      <a:lnTo>
                        <a:pt x="1073" y="473"/>
                      </a:lnTo>
                      <a:lnTo>
                        <a:pt x="1077" y="481"/>
                      </a:lnTo>
                      <a:lnTo>
                        <a:pt x="1078" y="489"/>
                      </a:lnTo>
                      <a:lnTo>
                        <a:pt x="1079" y="495"/>
                      </a:lnTo>
                      <a:lnTo>
                        <a:pt x="1081" y="501"/>
                      </a:lnTo>
                      <a:lnTo>
                        <a:pt x="1079" y="512"/>
                      </a:lnTo>
                      <a:lnTo>
                        <a:pt x="1079" y="523"/>
                      </a:lnTo>
                      <a:close/>
                      <a:moveTo>
                        <a:pt x="252" y="1044"/>
                      </a:moveTo>
                      <a:lnTo>
                        <a:pt x="251" y="1052"/>
                      </a:lnTo>
                      <a:lnTo>
                        <a:pt x="249" y="1058"/>
                      </a:lnTo>
                      <a:lnTo>
                        <a:pt x="246" y="1063"/>
                      </a:lnTo>
                      <a:lnTo>
                        <a:pt x="241" y="1069"/>
                      </a:lnTo>
                      <a:lnTo>
                        <a:pt x="236" y="1073"/>
                      </a:lnTo>
                      <a:lnTo>
                        <a:pt x="231" y="1077"/>
                      </a:lnTo>
                      <a:lnTo>
                        <a:pt x="223" y="1079"/>
                      </a:lnTo>
                      <a:lnTo>
                        <a:pt x="216" y="1080"/>
                      </a:lnTo>
                      <a:lnTo>
                        <a:pt x="108" y="1080"/>
                      </a:lnTo>
                      <a:lnTo>
                        <a:pt x="101" y="1079"/>
                      </a:lnTo>
                      <a:lnTo>
                        <a:pt x="94" y="1077"/>
                      </a:lnTo>
                      <a:lnTo>
                        <a:pt x="88" y="1073"/>
                      </a:lnTo>
                      <a:lnTo>
                        <a:pt x="83" y="1069"/>
                      </a:lnTo>
                      <a:lnTo>
                        <a:pt x="78" y="1063"/>
                      </a:lnTo>
                      <a:lnTo>
                        <a:pt x="75" y="1058"/>
                      </a:lnTo>
                      <a:lnTo>
                        <a:pt x="73" y="1052"/>
                      </a:lnTo>
                      <a:lnTo>
                        <a:pt x="72" y="1044"/>
                      </a:lnTo>
                      <a:lnTo>
                        <a:pt x="72" y="468"/>
                      </a:lnTo>
                      <a:lnTo>
                        <a:pt x="73" y="461"/>
                      </a:lnTo>
                      <a:lnTo>
                        <a:pt x="75" y="454"/>
                      </a:lnTo>
                      <a:lnTo>
                        <a:pt x="78" y="448"/>
                      </a:lnTo>
                      <a:lnTo>
                        <a:pt x="83" y="442"/>
                      </a:lnTo>
                      <a:lnTo>
                        <a:pt x="88" y="438"/>
                      </a:lnTo>
                      <a:lnTo>
                        <a:pt x="94" y="435"/>
                      </a:lnTo>
                      <a:lnTo>
                        <a:pt x="101" y="433"/>
                      </a:lnTo>
                      <a:lnTo>
                        <a:pt x="108" y="432"/>
                      </a:lnTo>
                      <a:lnTo>
                        <a:pt x="216" y="432"/>
                      </a:lnTo>
                      <a:lnTo>
                        <a:pt x="223" y="433"/>
                      </a:lnTo>
                      <a:lnTo>
                        <a:pt x="231" y="435"/>
                      </a:lnTo>
                      <a:lnTo>
                        <a:pt x="236" y="438"/>
                      </a:lnTo>
                      <a:lnTo>
                        <a:pt x="241" y="442"/>
                      </a:lnTo>
                      <a:lnTo>
                        <a:pt x="246" y="448"/>
                      </a:lnTo>
                      <a:lnTo>
                        <a:pt x="249" y="454"/>
                      </a:lnTo>
                      <a:lnTo>
                        <a:pt x="251" y="461"/>
                      </a:lnTo>
                      <a:lnTo>
                        <a:pt x="252" y="468"/>
                      </a:lnTo>
                      <a:lnTo>
                        <a:pt x="252" y="1044"/>
                      </a:lnTo>
                      <a:close/>
                      <a:moveTo>
                        <a:pt x="1050" y="377"/>
                      </a:moveTo>
                      <a:lnTo>
                        <a:pt x="1030" y="373"/>
                      </a:lnTo>
                      <a:lnTo>
                        <a:pt x="1005" y="370"/>
                      </a:lnTo>
                      <a:lnTo>
                        <a:pt x="975" y="368"/>
                      </a:lnTo>
                      <a:lnTo>
                        <a:pt x="938" y="366"/>
                      </a:lnTo>
                      <a:lnTo>
                        <a:pt x="897" y="365"/>
                      </a:lnTo>
                      <a:lnTo>
                        <a:pt x="852" y="364"/>
                      </a:lnTo>
                      <a:lnTo>
                        <a:pt x="800" y="363"/>
                      </a:lnTo>
                      <a:lnTo>
                        <a:pt x="745" y="361"/>
                      </a:lnTo>
                      <a:lnTo>
                        <a:pt x="749" y="336"/>
                      </a:lnTo>
                      <a:lnTo>
                        <a:pt x="751" y="310"/>
                      </a:lnTo>
                      <a:lnTo>
                        <a:pt x="753" y="279"/>
                      </a:lnTo>
                      <a:lnTo>
                        <a:pt x="753" y="243"/>
                      </a:lnTo>
                      <a:lnTo>
                        <a:pt x="752" y="219"/>
                      </a:lnTo>
                      <a:lnTo>
                        <a:pt x="749" y="195"/>
                      </a:lnTo>
                      <a:lnTo>
                        <a:pt x="744" y="172"/>
                      </a:lnTo>
                      <a:lnTo>
                        <a:pt x="737" y="151"/>
                      </a:lnTo>
                      <a:lnTo>
                        <a:pt x="728" y="129"/>
                      </a:lnTo>
                      <a:lnTo>
                        <a:pt x="719" y="109"/>
                      </a:lnTo>
                      <a:lnTo>
                        <a:pt x="708" y="90"/>
                      </a:lnTo>
                      <a:lnTo>
                        <a:pt x="696" y="73"/>
                      </a:lnTo>
                      <a:lnTo>
                        <a:pt x="683" y="57"/>
                      </a:lnTo>
                      <a:lnTo>
                        <a:pt x="669" y="43"/>
                      </a:lnTo>
                      <a:lnTo>
                        <a:pt x="654" y="30"/>
                      </a:lnTo>
                      <a:lnTo>
                        <a:pt x="639" y="20"/>
                      </a:lnTo>
                      <a:lnTo>
                        <a:pt x="624" y="12"/>
                      </a:lnTo>
                      <a:lnTo>
                        <a:pt x="607" y="5"/>
                      </a:lnTo>
                      <a:lnTo>
                        <a:pt x="600" y="3"/>
                      </a:lnTo>
                      <a:lnTo>
                        <a:pt x="591" y="1"/>
                      </a:lnTo>
                      <a:lnTo>
                        <a:pt x="584" y="0"/>
                      </a:lnTo>
                      <a:lnTo>
                        <a:pt x="576" y="0"/>
                      </a:lnTo>
                      <a:lnTo>
                        <a:pt x="565" y="1"/>
                      </a:lnTo>
                      <a:lnTo>
                        <a:pt x="555" y="2"/>
                      </a:lnTo>
                      <a:lnTo>
                        <a:pt x="544" y="5"/>
                      </a:lnTo>
                      <a:lnTo>
                        <a:pt x="534" y="8"/>
                      </a:lnTo>
                      <a:lnTo>
                        <a:pt x="525" y="13"/>
                      </a:lnTo>
                      <a:lnTo>
                        <a:pt x="516" y="18"/>
                      </a:lnTo>
                      <a:lnTo>
                        <a:pt x="508" y="24"/>
                      </a:lnTo>
                      <a:lnTo>
                        <a:pt x="501" y="31"/>
                      </a:lnTo>
                      <a:lnTo>
                        <a:pt x="493" y="39"/>
                      </a:lnTo>
                      <a:lnTo>
                        <a:pt x="487" y="47"/>
                      </a:lnTo>
                      <a:lnTo>
                        <a:pt x="481" y="56"/>
                      </a:lnTo>
                      <a:lnTo>
                        <a:pt x="477" y="66"/>
                      </a:lnTo>
                      <a:lnTo>
                        <a:pt x="474" y="75"/>
                      </a:lnTo>
                      <a:lnTo>
                        <a:pt x="470" y="85"/>
                      </a:lnTo>
                      <a:lnTo>
                        <a:pt x="469" y="96"/>
                      </a:lnTo>
                      <a:lnTo>
                        <a:pt x="468" y="107"/>
                      </a:lnTo>
                      <a:lnTo>
                        <a:pt x="467" y="122"/>
                      </a:lnTo>
                      <a:lnTo>
                        <a:pt x="467" y="137"/>
                      </a:lnTo>
                      <a:lnTo>
                        <a:pt x="465" y="153"/>
                      </a:lnTo>
                      <a:lnTo>
                        <a:pt x="462" y="169"/>
                      </a:lnTo>
                      <a:lnTo>
                        <a:pt x="458" y="186"/>
                      </a:lnTo>
                      <a:lnTo>
                        <a:pt x="454" y="205"/>
                      </a:lnTo>
                      <a:lnTo>
                        <a:pt x="448" y="223"/>
                      </a:lnTo>
                      <a:lnTo>
                        <a:pt x="441" y="240"/>
                      </a:lnTo>
                      <a:lnTo>
                        <a:pt x="433" y="259"/>
                      </a:lnTo>
                      <a:lnTo>
                        <a:pt x="423" y="277"/>
                      </a:lnTo>
                      <a:lnTo>
                        <a:pt x="411" y="294"/>
                      </a:lnTo>
                      <a:lnTo>
                        <a:pt x="397" y="311"/>
                      </a:lnTo>
                      <a:lnTo>
                        <a:pt x="382" y="327"/>
                      </a:lnTo>
                      <a:lnTo>
                        <a:pt x="364" y="342"/>
                      </a:lnTo>
                      <a:lnTo>
                        <a:pt x="356" y="348"/>
                      </a:lnTo>
                      <a:lnTo>
                        <a:pt x="345" y="356"/>
                      </a:lnTo>
                      <a:lnTo>
                        <a:pt x="335" y="363"/>
                      </a:lnTo>
                      <a:lnTo>
                        <a:pt x="325" y="368"/>
                      </a:lnTo>
                      <a:lnTo>
                        <a:pt x="315" y="373"/>
                      </a:lnTo>
                      <a:lnTo>
                        <a:pt x="303" y="379"/>
                      </a:lnTo>
                      <a:lnTo>
                        <a:pt x="292" y="384"/>
                      </a:lnTo>
                      <a:lnTo>
                        <a:pt x="286" y="387"/>
                      </a:lnTo>
                      <a:lnTo>
                        <a:pt x="288" y="388"/>
                      </a:lnTo>
                      <a:lnTo>
                        <a:pt x="280" y="383"/>
                      </a:lnTo>
                      <a:lnTo>
                        <a:pt x="273" y="378"/>
                      </a:lnTo>
                      <a:lnTo>
                        <a:pt x="264" y="372"/>
                      </a:lnTo>
                      <a:lnTo>
                        <a:pt x="255" y="368"/>
                      </a:lnTo>
                      <a:lnTo>
                        <a:pt x="246" y="365"/>
                      </a:lnTo>
                      <a:lnTo>
                        <a:pt x="236" y="363"/>
                      </a:lnTo>
                      <a:lnTo>
                        <a:pt x="226" y="360"/>
                      </a:lnTo>
                      <a:lnTo>
                        <a:pt x="216" y="360"/>
                      </a:lnTo>
                      <a:lnTo>
                        <a:pt x="108" y="360"/>
                      </a:lnTo>
                      <a:lnTo>
                        <a:pt x="97" y="360"/>
                      </a:lnTo>
                      <a:lnTo>
                        <a:pt x="86" y="363"/>
                      </a:lnTo>
                      <a:lnTo>
                        <a:pt x="76" y="365"/>
                      </a:lnTo>
                      <a:lnTo>
                        <a:pt x="66" y="368"/>
                      </a:lnTo>
                      <a:lnTo>
                        <a:pt x="57" y="373"/>
                      </a:lnTo>
                      <a:lnTo>
                        <a:pt x="48" y="379"/>
                      </a:lnTo>
                      <a:lnTo>
                        <a:pt x="39" y="384"/>
                      </a:lnTo>
                      <a:lnTo>
                        <a:pt x="32" y="392"/>
                      </a:lnTo>
                      <a:lnTo>
                        <a:pt x="24" y="399"/>
                      </a:lnTo>
                      <a:lnTo>
                        <a:pt x="19" y="408"/>
                      </a:lnTo>
                      <a:lnTo>
                        <a:pt x="13" y="417"/>
                      </a:lnTo>
                      <a:lnTo>
                        <a:pt x="8" y="426"/>
                      </a:lnTo>
                      <a:lnTo>
                        <a:pt x="5" y="436"/>
                      </a:lnTo>
                      <a:lnTo>
                        <a:pt x="3" y="446"/>
                      </a:lnTo>
                      <a:lnTo>
                        <a:pt x="0" y="456"/>
                      </a:lnTo>
                      <a:lnTo>
                        <a:pt x="0" y="468"/>
                      </a:lnTo>
                      <a:lnTo>
                        <a:pt x="0" y="1044"/>
                      </a:lnTo>
                      <a:lnTo>
                        <a:pt x="0" y="1055"/>
                      </a:lnTo>
                      <a:lnTo>
                        <a:pt x="3" y="1066"/>
                      </a:lnTo>
                      <a:lnTo>
                        <a:pt x="5" y="1076"/>
                      </a:lnTo>
                      <a:lnTo>
                        <a:pt x="8" y="1086"/>
                      </a:lnTo>
                      <a:lnTo>
                        <a:pt x="13" y="1095"/>
                      </a:lnTo>
                      <a:lnTo>
                        <a:pt x="19" y="1104"/>
                      </a:lnTo>
                      <a:lnTo>
                        <a:pt x="24" y="1112"/>
                      </a:lnTo>
                      <a:lnTo>
                        <a:pt x="32" y="1121"/>
                      </a:lnTo>
                      <a:lnTo>
                        <a:pt x="39" y="1127"/>
                      </a:lnTo>
                      <a:lnTo>
                        <a:pt x="48" y="1134"/>
                      </a:lnTo>
                      <a:lnTo>
                        <a:pt x="57" y="1139"/>
                      </a:lnTo>
                      <a:lnTo>
                        <a:pt x="66" y="1143"/>
                      </a:lnTo>
                      <a:lnTo>
                        <a:pt x="76" y="1147"/>
                      </a:lnTo>
                      <a:lnTo>
                        <a:pt x="86" y="1150"/>
                      </a:lnTo>
                      <a:lnTo>
                        <a:pt x="97" y="1151"/>
                      </a:lnTo>
                      <a:lnTo>
                        <a:pt x="108" y="1152"/>
                      </a:lnTo>
                      <a:lnTo>
                        <a:pt x="216" y="1152"/>
                      </a:lnTo>
                      <a:lnTo>
                        <a:pt x="224" y="1152"/>
                      </a:lnTo>
                      <a:lnTo>
                        <a:pt x="232" y="1151"/>
                      </a:lnTo>
                      <a:lnTo>
                        <a:pt x="239" y="1149"/>
                      </a:lnTo>
                      <a:lnTo>
                        <a:pt x="247" y="1148"/>
                      </a:lnTo>
                      <a:lnTo>
                        <a:pt x="254" y="1144"/>
                      </a:lnTo>
                      <a:lnTo>
                        <a:pt x="261" y="1141"/>
                      </a:lnTo>
                      <a:lnTo>
                        <a:pt x="267" y="1138"/>
                      </a:lnTo>
                      <a:lnTo>
                        <a:pt x="274" y="1135"/>
                      </a:lnTo>
                      <a:lnTo>
                        <a:pt x="286" y="1125"/>
                      </a:lnTo>
                      <a:lnTo>
                        <a:pt x="295" y="1114"/>
                      </a:lnTo>
                      <a:lnTo>
                        <a:pt x="305" y="1102"/>
                      </a:lnTo>
                      <a:lnTo>
                        <a:pt x="312" y="1089"/>
                      </a:lnTo>
                      <a:lnTo>
                        <a:pt x="313" y="1089"/>
                      </a:lnTo>
                      <a:lnTo>
                        <a:pt x="314" y="1090"/>
                      </a:lnTo>
                      <a:lnTo>
                        <a:pt x="318" y="1092"/>
                      </a:lnTo>
                      <a:lnTo>
                        <a:pt x="322" y="1093"/>
                      </a:lnTo>
                      <a:lnTo>
                        <a:pt x="323" y="1093"/>
                      </a:lnTo>
                      <a:lnTo>
                        <a:pt x="325" y="1093"/>
                      </a:lnTo>
                      <a:lnTo>
                        <a:pt x="344" y="1098"/>
                      </a:lnTo>
                      <a:lnTo>
                        <a:pt x="373" y="1104"/>
                      </a:lnTo>
                      <a:lnTo>
                        <a:pt x="414" y="1114"/>
                      </a:lnTo>
                      <a:lnTo>
                        <a:pt x="470" y="1127"/>
                      </a:lnTo>
                      <a:lnTo>
                        <a:pt x="480" y="1129"/>
                      </a:lnTo>
                      <a:lnTo>
                        <a:pt x="497" y="1133"/>
                      </a:lnTo>
                      <a:lnTo>
                        <a:pt x="520" y="1137"/>
                      </a:lnTo>
                      <a:lnTo>
                        <a:pt x="547" y="1141"/>
                      </a:lnTo>
                      <a:lnTo>
                        <a:pt x="578" y="1146"/>
                      </a:lnTo>
                      <a:lnTo>
                        <a:pt x="612" y="1149"/>
                      </a:lnTo>
                      <a:lnTo>
                        <a:pt x="647" y="1151"/>
                      </a:lnTo>
                      <a:lnTo>
                        <a:pt x="685" y="1152"/>
                      </a:lnTo>
                      <a:lnTo>
                        <a:pt x="882" y="1152"/>
                      </a:lnTo>
                      <a:lnTo>
                        <a:pt x="893" y="1152"/>
                      </a:lnTo>
                      <a:lnTo>
                        <a:pt x="903" y="1151"/>
                      </a:lnTo>
                      <a:lnTo>
                        <a:pt x="914" y="1150"/>
                      </a:lnTo>
                      <a:lnTo>
                        <a:pt x="924" y="1148"/>
                      </a:lnTo>
                      <a:lnTo>
                        <a:pt x="934" y="1146"/>
                      </a:lnTo>
                      <a:lnTo>
                        <a:pt x="942" y="1142"/>
                      </a:lnTo>
                      <a:lnTo>
                        <a:pt x="951" y="1139"/>
                      </a:lnTo>
                      <a:lnTo>
                        <a:pt x="960" y="1135"/>
                      </a:lnTo>
                      <a:lnTo>
                        <a:pt x="967" y="1130"/>
                      </a:lnTo>
                      <a:lnTo>
                        <a:pt x="975" y="1125"/>
                      </a:lnTo>
                      <a:lnTo>
                        <a:pt x="981" y="1119"/>
                      </a:lnTo>
                      <a:lnTo>
                        <a:pt x="989" y="1113"/>
                      </a:lnTo>
                      <a:lnTo>
                        <a:pt x="994" y="1106"/>
                      </a:lnTo>
                      <a:lnTo>
                        <a:pt x="1001" y="1099"/>
                      </a:lnTo>
                      <a:lnTo>
                        <a:pt x="1006" y="1090"/>
                      </a:lnTo>
                      <a:lnTo>
                        <a:pt x="1010" y="1083"/>
                      </a:lnTo>
                      <a:lnTo>
                        <a:pt x="1012" y="1080"/>
                      </a:lnTo>
                      <a:lnTo>
                        <a:pt x="1016" y="1071"/>
                      </a:lnTo>
                      <a:lnTo>
                        <a:pt x="1021" y="1059"/>
                      </a:lnTo>
                      <a:lnTo>
                        <a:pt x="1027" y="1044"/>
                      </a:lnTo>
                      <a:lnTo>
                        <a:pt x="1030" y="1030"/>
                      </a:lnTo>
                      <a:lnTo>
                        <a:pt x="1031" y="1015"/>
                      </a:lnTo>
                      <a:lnTo>
                        <a:pt x="1031" y="1006"/>
                      </a:lnTo>
                      <a:lnTo>
                        <a:pt x="1030" y="998"/>
                      </a:lnTo>
                      <a:lnTo>
                        <a:pt x="1029" y="989"/>
                      </a:lnTo>
                      <a:lnTo>
                        <a:pt x="1027" y="980"/>
                      </a:lnTo>
                      <a:lnTo>
                        <a:pt x="1034" y="975"/>
                      </a:lnTo>
                      <a:lnTo>
                        <a:pt x="1041" y="969"/>
                      </a:lnTo>
                      <a:lnTo>
                        <a:pt x="1046" y="964"/>
                      </a:lnTo>
                      <a:lnTo>
                        <a:pt x="1051" y="959"/>
                      </a:lnTo>
                      <a:lnTo>
                        <a:pt x="1061" y="946"/>
                      </a:lnTo>
                      <a:lnTo>
                        <a:pt x="1068" y="934"/>
                      </a:lnTo>
                      <a:lnTo>
                        <a:pt x="1074" y="921"/>
                      </a:lnTo>
                      <a:lnTo>
                        <a:pt x="1079" y="909"/>
                      </a:lnTo>
                      <a:lnTo>
                        <a:pt x="1083" y="898"/>
                      </a:lnTo>
                      <a:lnTo>
                        <a:pt x="1086" y="887"/>
                      </a:lnTo>
                      <a:lnTo>
                        <a:pt x="1090" y="872"/>
                      </a:lnTo>
                      <a:lnTo>
                        <a:pt x="1093" y="857"/>
                      </a:lnTo>
                      <a:lnTo>
                        <a:pt x="1095" y="843"/>
                      </a:lnTo>
                      <a:lnTo>
                        <a:pt x="1095" y="831"/>
                      </a:lnTo>
                      <a:lnTo>
                        <a:pt x="1093" y="819"/>
                      </a:lnTo>
                      <a:lnTo>
                        <a:pt x="1092" y="809"/>
                      </a:lnTo>
                      <a:lnTo>
                        <a:pt x="1089" y="799"/>
                      </a:lnTo>
                      <a:lnTo>
                        <a:pt x="1086" y="789"/>
                      </a:lnTo>
                      <a:lnTo>
                        <a:pt x="1095" y="782"/>
                      </a:lnTo>
                      <a:lnTo>
                        <a:pt x="1102" y="772"/>
                      </a:lnTo>
                      <a:lnTo>
                        <a:pt x="1109" y="761"/>
                      </a:lnTo>
                      <a:lnTo>
                        <a:pt x="1115" y="750"/>
                      </a:lnTo>
                      <a:lnTo>
                        <a:pt x="1122" y="737"/>
                      </a:lnTo>
                      <a:lnTo>
                        <a:pt x="1127" y="722"/>
                      </a:lnTo>
                      <a:lnTo>
                        <a:pt x="1131" y="707"/>
                      </a:lnTo>
                      <a:lnTo>
                        <a:pt x="1135" y="690"/>
                      </a:lnTo>
                      <a:lnTo>
                        <a:pt x="1136" y="679"/>
                      </a:lnTo>
                      <a:lnTo>
                        <a:pt x="1137" y="667"/>
                      </a:lnTo>
                      <a:lnTo>
                        <a:pt x="1136" y="656"/>
                      </a:lnTo>
                      <a:lnTo>
                        <a:pt x="1135" y="645"/>
                      </a:lnTo>
                      <a:lnTo>
                        <a:pt x="1132" y="635"/>
                      </a:lnTo>
                      <a:lnTo>
                        <a:pt x="1129" y="624"/>
                      </a:lnTo>
                      <a:lnTo>
                        <a:pt x="1125" y="614"/>
                      </a:lnTo>
                      <a:lnTo>
                        <a:pt x="1120" y="604"/>
                      </a:lnTo>
                      <a:lnTo>
                        <a:pt x="1128" y="596"/>
                      </a:lnTo>
                      <a:lnTo>
                        <a:pt x="1133" y="586"/>
                      </a:lnTo>
                      <a:lnTo>
                        <a:pt x="1139" y="576"/>
                      </a:lnTo>
                      <a:lnTo>
                        <a:pt x="1143" y="567"/>
                      </a:lnTo>
                      <a:lnTo>
                        <a:pt x="1146" y="557"/>
                      </a:lnTo>
                      <a:lnTo>
                        <a:pt x="1149" y="546"/>
                      </a:lnTo>
                      <a:lnTo>
                        <a:pt x="1151" y="536"/>
                      </a:lnTo>
                      <a:lnTo>
                        <a:pt x="1151" y="526"/>
                      </a:lnTo>
                      <a:lnTo>
                        <a:pt x="1152" y="518"/>
                      </a:lnTo>
                      <a:lnTo>
                        <a:pt x="1152" y="512"/>
                      </a:lnTo>
                      <a:lnTo>
                        <a:pt x="1152" y="501"/>
                      </a:lnTo>
                      <a:lnTo>
                        <a:pt x="1152" y="492"/>
                      </a:lnTo>
                      <a:lnTo>
                        <a:pt x="1151" y="482"/>
                      </a:lnTo>
                      <a:lnTo>
                        <a:pt x="1149" y="474"/>
                      </a:lnTo>
                      <a:lnTo>
                        <a:pt x="1146" y="465"/>
                      </a:lnTo>
                      <a:lnTo>
                        <a:pt x="1142" y="455"/>
                      </a:lnTo>
                      <a:lnTo>
                        <a:pt x="1139" y="447"/>
                      </a:lnTo>
                      <a:lnTo>
                        <a:pt x="1133" y="438"/>
                      </a:lnTo>
                      <a:lnTo>
                        <a:pt x="1127" y="429"/>
                      </a:lnTo>
                      <a:lnTo>
                        <a:pt x="1120" y="421"/>
                      </a:lnTo>
                      <a:lnTo>
                        <a:pt x="1113" y="413"/>
                      </a:lnTo>
                      <a:lnTo>
                        <a:pt x="1105" y="406"/>
                      </a:lnTo>
                      <a:lnTo>
                        <a:pt x="1096" y="398"/>
                      </a:lnTo>
                      <a:lnTo>
                        <a:pt x="1086" y="392"/>
                      </a:lnTo>
                      <a:lnTo>
                        <a:pt x="1074" y="386"/>
                      </a:lnTo>
                      <a:lnTo>
                        <a:pt x="1063" y="381"/>
                      </a:lnTo>
                      <a:lnTo>
                        <a:pt x="1050" y="3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黑体" panose="02010609060101010101" charset="-122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83"/>
                <p:cNvSpPr>
                  <a:spLocks noEditPoints="1"/>
                </p:cNvSpPr>
                <p:nvPr>
                  <p:custDataLst>
                    <p:tags r:id="rId16"/>
                  </p:custDataLst>
                </p:nvPr>
              </p:nvSpPr>
              <p:spPr bwMode="auto">
                <a:xfrm>
                  <a:off x="8128794" y="2189559"/>
                  <a:ext cx="42863" cy="42863"/>
                </a:xfrm>
                <a:custGeom>
                  <a:avLst/>
                  <a:gdLst>
                    <a:gd name="T0" fmla="*/ 50 w 108"/>
                    <a:gd name="T1" fmla="*/ 71 h 108"/>
                    <a:gd name="T2" fmla="*/ 44 w 108"/>
                    <a:gd name="T3" fmla="*/ 69 h 108"/>
                    <a:gd name="T4" fmla="*/ 39 w 108"/>
                    <a:gd name="T5" fmla="*/ 64 h 108"/>
                    <a:gd name="T6" fmla="*/ 36 w 108"/>
                    <a:gd name="T7" fmla="*/ 57 h 108"/>
                    <a:gd name="T8" fmla="*/ 36 w 108"/>
                    <a:gd name="T9" fmla="*/ 50 h 108"/>
                    <a:gd name="T10" fmla="*/ 39 w 108"/>
                    <a:gd name="T11" fmla="*/ 44 h 108"/>
                    <a:gd name="T12" fmla="*/ 44 w 108"/>
                    <a:gd name="T13" fmla="*/ 39 h 108"/>
                    <a:gd name="T14" fmla="*/ 50 w 108"/>
                    <a:gd name="T15" fmla="*/ 37 h 108"/>
                    <a:gd name="T16" fmla="*/ 58 w 108"/>
                    <a:gd name="T17" fmla="*/ 37 h 108"/>
                    <a:gd name="T18" fmla="*/ 64 w 108"/>
                    <a:gd name="T19" fmla="*/ 39 h 108"/>
                    <a:gd name="T20" fmla="*/ 69 w 108"/>
                    <a:gd name="T21" fmla="*/ 44 h 108"/>
                    <a:gd name="T22" fmla="*/ 72 w 108"/>
                    <a:gd name="T23" fmla="*/ 50 h 108"/>
                    <a:gd name="T24" fmla="*/ 72 w 108"/>
                    <a:gd name="T25" fmla="*/ 57 h 108"/>
                    <a:gd name="T26" fmla="*/ 69 w 108"/>
                    <a:gd name="T27" fmla="*/ 64 h 108"/>
                    <a:gd name="T28" fmla="*/ 64 w 108"/>
                    <a:gd name="T29" fmla="*/ 69 h 108"/>
                    <a:gd name="T30" fmla="*/ 58 w 108"/>
                    <a:gd name="T31" fmla="*/ 71 h 108"/>
                    <a:gd name="T32" fmla="*/ 54 w 108"/>
                    <a:gd name="T33" fmla="*/ 71 h 108"/>
                    <a:gd name="T34" fmla="*/ 48 w 108"/>
                    <a:gd name="T35" fmla="*/ 0 h 108"/>
                    <a:gd name="T36" fmla="*/ 38 w 108"/>
                    <a:gd name="T37" fmla="*/ 2 h 108"/>
                    <a:gd name="T38" fmla="*/ 24 w 108"/>
                    <a:gd name="T39" fmla="*/ 9 h 108"/>
                    <a:gd name="T40" fmla="*/ 9 w 108"/>
                    <a:gd name="T41" fmla="*/ 24 h 108"/>
                    <a:gd name="T42" fmla="*/ 3 w 108"/>
                    <a:gd name="T43" fmla="*/ 38 h 108"/>
                    <a:gd name="T44" fmla="*/ 0 w 108"/>
                    <a:gd name="T45" fmla="*/ 49 h 108"/>
                    <a:gd name="T46" fmla="*/ 0 w 108"/>
                    <a:gd name="T47" fmla="*/ 59 h 108"/>
                    <a:gd name="T48" fmla="*/ 3 w 108"/>
                    <a:gd name="T49" fmla="*/ 70 h 108"/>
                    <a:gd name="T50" fmla="*/ 9 w 108"/>
                    <a:gd name="T51" fmla="*/ 84 h 108"/>
                    <a:gd name="T52" fmla="*/ 24 w 108"/>
                    <a:gd name="T53" fmla="*/ 98 h 108"/>
                    <a:gd name="T54" fmla="*/ 38 w 108"/>
                    <a:gd name="T55" fmla="*/ 106 h 108"/>
                    <a:gd name="T56" fmla="*/ 48 w 108"/>
                    <a:gd name="T57" fmla="*/ 108 h 108"/>
                    <a:gd name="T58" fmla="*/ 60 w 108"/>
                    <a:gd name="T59" fmla="*/ 108 h 108"/>
                    <a:gd name="T60" fmla="*/ 70 w 108"/>
                    <a:gd name="T61" fmla="*/ 106 h 108"/>
                    <a:gd name="T62" fmla="*/ 84 w 108"/>
                    <a:gd name="T63" fmla="*/ 98 h 108"/>
                    <a:gd name="T64" fmla="*/ 99 w 108"/>
                    <a:gd name="T65" fmla="*/ 84 h 108"/>
                    <a:gd name="T66" fmla="*/ 105 w 108"/>
                    <a:gd name="T67" fmla="*/ 70 h 108"/>
                    <a:gd name="T68" fmla="*/ 107 w 108"/>
                    <a:gd name="T69" fmla="*/ 59 h 108"/>
                    <a:gd name="T70" fmla="*/ 107 w 108"/>
                    <a:gd name="T71" fmla="*/ 49 h 108"/>
                    <a:gd name="T72" fmla="*/ 105 w 108"/>
                    <a:gd name="T73" fmla="*/ 38 h 108"/>
                    <a:gd name="T74" fmla="*/ 99 w 108"/>
                    <a:gd name="T75" fmla="*/ 24 h 108"/>
                    <a:gd name="T76" fmla="*/ 84 w 108"/>
                    <a:gd name="T77" fmla="*/ 9 h 108"/>
                    <a:gd name="T78" fmla="*/ 70 w 108"/>
                    <a:gd name="T79" fmla="*/ 2 h 108"/>
                    <a:gd name="T80" fmla="*/ 60 w 108"/>
                    <a:gd name="T81" fmla="*/ 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08" h="108">
                      <a:moveTo>
                        <a:pt x="54" y="71"/>
                      </a:moveTo>
                      <a:lnTo>
                        <a:pt x="50" y="71"/>
                      </a:lnTo>
                      <a:lnTo>
                        <a:pt x="47" y="70"/>
                      </a:lnTo>
                      <a:lnTo>
                        <a:pt x="44" y="69"/>
                      </a:lnTo>
                      <a:lnTo>
                        <a:pt x="42" y="67"/>
                      </a:lnTo>
                      <a:lnTo>
                        <a:pt x="39" y="64"/>
                      </a:lnTo>
                      <a:lnTo>
                        <a:pt x="37" y="60"/>
                      </a:lnTo>
                      <a:lnTo>
                        <a:pt x="36" y="57"/>
                      </a:lnTo>
                      <a:lnTo>
                        <a:pt x="36" y="54"/>
                      </a:lnTo>
                      <a:lnTo>
                        <a:pt x="36" y="50"/>
                      </a:lnTo>
                      <a:lnTo>
                        <a:pt x="37" y="46"/>
                      </a:lnTo>
                      <a:lnTo>
                        <a:pt x="39" y="44"/>
                      </a:lnTo>
                      <a:lnTo>
                        <a:pt x="42" y="41"/>
                      </a:lnTo>
                      <a:lnTo>
                        <a:pt x="44" y="39"/>
                      </a:lnTo>
                      <a:lnTo>
                        <a:pt x="47" y="37"/>
                      </a:lnTo>
                      <a:lnTo>
                        <a:pt x="50" y="37"/>
                      </a:lnTo>
                      <a:lnTo>
                        <a:pt x="54" y="36"/>
                      </a:lnTo>
                      <a:lnTo>
                        <a:pt x="58" y="37"/>
                      </a:lnTo>
                      <a:lnTo>
                        <a:pt x="61" y="37"/>
                      </a:lnTo>
                      <a:lnTo>
                        <a:pt x="64" y="39"/>
                      </a:lnTo>
                      <a:lnTo>
                        <a:pt x="66" y="41"/>
                      </a:lnTo>
                      <a:lnTo>
                        <a:pt x="69" y="44"/>
                      </a:lnTo>
                      <a:lnTo>
                        <a:pt x="71" y="46"/>
                      </a:lnTo>
                      <a:lnTo>
                        <a:pt x="72" y="50"/>
                      </a:lnTo>
                      <a:lnTo>
                        <a:pt x="72" y="54"/>
                      </a:lnTo>
                      <a:lnTo>
                        <a:pt x="72" y="57"/>
                      </a:lnTo>
                      <a:lnTo>
                        <a:pt x="71" y="60"/>
                      </a:lnTo>
                      <a:lnTo>
                        <a:pt x="69" y="64"/>
                      </a:lnTo>
                      <a:lnTo>
                        <a:pt x="66" y="67"/>
                      </a:lnTo>
                      <a:lnTo>
                        <a:pt x="64" y="69"/>
                      </a:lnTo>
                      <a:lnTo>
                        <a:pt x="61" y="70"/>
                      </a:lnTo>
                      <a:lnTo>
                        <a:pt x="58" y="71"/>
                      </a:lnTo>
                      <a:lnTo>
                        <a:pt x="54" y="71"/>
                      </a:lnTo>
                      <a:lnTo>
                        <a:pt x="54" y="71"/>
                      </a:lnTo>
                      <a:close/>
                      <a:moveTo>
                        <a:pt x="54" y="0"/>
                      </a:moveTo>
                      <a:lnTo>
                        <a:pt x="48" y="0"/>
                      </a:lnTo>
                      <a:lnTo>
                        <a:pt x="43" y="1"/>
                      </a:lnTo>
                      <a:lnTo>
                        <a:pt x="38" y="2"/>
                      </a:lnTo>
                      <a:lnTo>
                        <a:pt x="33" y="4"/>
                      </a:lnTo>
                      <a:lnTo>
                        <a:pt x="24" y="9"/>
                      </a:lnTo>
                      <a:lnTo>
                        <a:pt x="16" y="15"/>
                      </a:lnTo>
                      <a:lnTo>
                        <a:pt x="9" y="24"/>
                      </a:lnTo>
                      <a:lnTo>
                        <a:pt x="4" y="32"/>
                      </a:lnTo>
                      <a:lnTo>
                        <a:pt x="3" y="38"/>
                      </a:lnTo>
                      <a:lnTo>
                        <a:pt x="2" y="43"/>
                      </a:lnTo>
                      <a:lnTo>
                        <a:pt x="0" y="49"/>
                      </a:lnTo>
                      <a:lnTo>
                        <a:pt x="0" y="54"/>
                      </a:lnTo>
                      <a:lnTo>
                        <a:pt x="0" y="59"/>
                      </a:lnTo>
                      <a:lnTo>
                        <a:pt x="2" y="65"/>
                      </a:lnTo>
                      <a:lnTo>
                        <a:pt x="3" y="70"/>
                      </a:lnTo>
                      <a:lnTo>
                        <a:pt x="4" y="75"/>
                      </a:lnTo>
                      <a:lnTo>
                        <a:pt x="9" y="84"/>
                      </a:lnTo>
                      <a:lnTo>
                        <a:pt x="16" y="92"/>
                      </a:lnTo>
                      <a:lnTo>
                        <a:pt x="24" y="98"/>
                      </a:lnTo>
                      <a:lnTo>
                        <a:pt x="33" y="104"/>
                      </a:lnTo>
                      <a:lnTo>
                        <a:pt x="38" y="106"/>
                      </a:lnTo>
                      <a:lnTo>
                        <a:pt x="43" y="107"/>
                      </a:lnTo>
                      <a:lnTo>
                        <a:pt x="48" y="108"/>
                      </a:lnTo>
                      <a:lnTo>
                        <a:pt x="54" y="108"/>
                      </a:lnTo>
                      <a:lnTo>
                        <a:pt x="60" y="108"/>
                      </a:lnTo>
                      <a:lnTo>
                        <a:pt x="65" y="107"/>
                      </a:lnTo>
                      <a:lnTo>
                        <a:pt x="70" y="106"/>
                      </a:lnTo>
                      <a:lnTo>
                        <a:pt x="75" y="104"/>
                      </a:lnTo>
                      <a:lnTo>
                        <a:pt x="84" y="98"/>
                      </a:lnTo>
                      <a:lnTo>
                        <a:pt x="92" y="92"/>
                      </a:lnTo>
                      <a:lnTo>
                        <a:pt x="99" y="84"/>
                      </a:lnTo>
                      <a:lnTo>
                        <a:pt x="104" y="75"/>
                      </a:lnTo>
                      <a:lnTo>
                        <a:pt x="105" y="70"/>
                      </a:lnTo>
                      <a:lnTo>
                        <a:pt x="107" y="65"/>
                      </a:lnTo>
                      <a:lnTo>
                        <a:pt x="107" y="59"/>
                      </a:lnTo>
                      <a:lnTo>
                        <a:pt x="108" y="54"/>
                      </a:lnTo>
                      <a:lnTo>
                        <a:pt x="107" y="49"/>
                      </a:lnTo>
                      <a:lnTo>
                        <a:pt x="107" y="43"/>
                      </a:lnTo>
                      <a:lnTo>
                        <a:pt x="105" y="38"/>
                      </a:lnTo>
                      <a:lnTo>
                        <a:pt x="104" y="32"/>
                      </a:lnTo>
                      <a:lnTo>
                        <a:pt x="99" y="24"/>
                      </a:lnTo>
                      <a:lnTo>
                        <a:pt x="92" y="15"/>
                      </a:lnTo>
                      <a:lnTo>
                        <a:pt x="84" y="9"/>
                      </a:lnTo>
                      <a:lnTo>
                        <a:pt x="75" y="4"/>
                      </a:lnTo>
                      <a:lnTo>
                        <a:pt x="70" y="2"/>
                      </a:lnTo>
                      <a:lnTo>
                        <a:pt x="65" y="1"/>
                      </a:lnTo>
                      <a:lnTo>
                        <a:pt x="60" y="0"/>
                      </a:lnTo>
                      <a:lnTo>
                        <a:pt x="54" y="0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439039"/>
                    </a:gs>
                    <a:gs pos="0">
                      <a:srgbClr val="439039"/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黑体" panose="02010609060101010101" charset="-122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31" name="文本框 30"/>
            <p:cNvSpPr txBox="1"/>
            <p:nvPr>
              <p:custDataLst>
                <p:tags r:id="rId12"/>
              </p:custDataLst>
            </p:nvPr>
          </p:nvSpPr>
          <p:spPr>
            <a:xfrm>
              <a:off x="1940725" y="5083665"/>
              <a:ext cx="4366260" cy="4603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defRPr sz="1500">
                  <a:solidFill>
                    <a:srgbClr val="2F4282"/>
                  </a:solidFill>
                  <a:latin typeface="字魂58号-创中黑-Regular" panose="00000500000000000000" pitchFamily="2" charset="-122"/>
                  <a:ea typeface="字魂58号-创中黑-Regular" panose="00000500000000000000" pitchFamily="2" charset="-122"/>
                </a:defRPr>
              </a:lvl1pPr>
            </a:lstStyle>
            <a:p>
              <a:pPr lvl="0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菜单点击次数、菜单点击人数及人均点击次数</a:t>
              </a:r>
            </a:p>
          </p:txBody>
        </p:sp>
        <p:sp>
          <p:nvSpPr>
            <p:cNvPr id="33" name="TextBox 7"/>
            <p:cNvSpPr txBox="1"/>
            <p:nvPr>
              <p:custDataLst>
                <p:tags r:id="rId13"/>
              </p:custDataLst>
            </p:nvPr>
          </p:nvSpPr>
          <p:spPr>
            <a:xfrm>
              <a:off x="1951190" y="4777595"/>
              <a:ext cx="19514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数据指标</a:t>
              </a:r>
            </a:p>
          </p:txBody>
        </p:sp>
      </p:grpSp>
      <p:sp>
        <p:nvSpPr>
          <p:cNvPr id="3" name="Rectangle 58"/>
          <p:cNvSpPr/>
          <p:nvPr>
            <p:custDataLst>
              <p:tags r:id="rId5"/>
            </p:custDataLst>
          </p:nvPr>
        </p:nvSpPr>
        <p:spPr>
          <a:xfrm>
            <a:off x="6748780" y="5605757"/>
            <a:ext cx="320040" cy="25423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5" name="Rectangle 59"/>
          <p:cNvSpPr/>
          <p:nvPr>
            <p:custDataLst>
              <p:tags r:id="rId6"/>
            </p:custDataLst>
          </p:nvPr>
        </p:nvSpPr>
        <p:spPr>
          <a:xfrm>
            <a:off x="6870649" y="5385435"/>
            <a:ext cx="75241" cy="19596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6" name="Rectangle 60"/>
          <p:cNvSpPr/>
          <p:nvPr>
            <p:custDataLst>
              <p:tags r:id="rId7"/>
            </p:custDataLst>
          </p:nvPr>
        </p:nvSpPr>
        <p:spPr>
          <a:xfrm>
            <a:off x="6778452" y="5458523"/>
            <a:ext cx="75241" cy="122873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10" name="椭圆 9"/>
          <p:cNvSpPr/>
          <p:nvPr>
            <p:custDataLst>
              <p:tags r:id="rId8"/>
            </p:custDataLst>
          </p:nvPr>
        </p:nvSpPr>
        <p:spPr bwMode="auto">
          <a:xfrm>
            <a:off x="6437562" y="5017212"/>
            <a:ext cx="723600" cy="723600"/>
          </a:xfrm>
          <a:prstGeom prst="ellipse">
            <a:avLst/>
          </a:prstGeom>
          <a:solidFill>
            <a:srgbClr val="4792D1"/>
          </a:solidFill>
          <a:ln w="57150">
            <a:noFill/>
            <a:round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9"/>
            </p:custDataLst>
          </p:nvPr>
        </p:nvSpPr>
        <p:spPr bwMode="auto">
          <a:xfrm>
            <a:off x="6614160" y="5187950"/>
            <a:ext cx="377825" cy="377825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7355840" y="5309235"/>
            <a:ext cx="448881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500">
                <a:solidFill>
                  <a:srgbClr val="2F4282"/>
                </a:solidFill>
                <a:latin typeface="字魂58号-创中黑-Regular" panose="00000500000000000000" pitchFamily="2" charset="-122"/>
                <a:ea typeface="字魂58号-创中黑-Regular" panose="00000500000000000000" pitchFamily="2" charset="-122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通过分析来抓取粉丝的兴趣点并及时更新菜单</a:t>
            </a:r>
          </a:p>
        </p:txBody>
      </p:sp>
      <p:sp>
        <p:nvSpPr>
          <p:cNvPr id="8" name="TextBox 7"/>
          <p:cNvSpPr txBox="1"/>
          <p:nvPr>
            <p:custDataLst>
              <p:tags r:id="rId11"/>
            </p:custDataLst>
          </p:nvPr>
        </p:nvSpPr>
        <p:spPr>
          <a:xfrm>
            <a:off x="7365835" y="5003020"/>
            <a:ext cx="16534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意义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42" name="文本框 4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4" name="菱形 4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5" name="菱形 4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58" name="矩形 57"/>
          <p:cNvSpPr/>
          <p:nvPr>
            <p:custDataLst>
              <p:tags r:id="rId1"/>
            </p:custDataLst>
          </p:nvPr>
        </p:nvSpPr>
        <p:spPr>
          <a:xfrm>
            <a:off x="4928870" y="999490"/>
            <a:ext cx="2268855" cy="684530"/>
          </a:xfrm>
          <a:prstGeom prst="rect">
            <a:avLst/>
          </a:prstGeom>
          <a:solidFill>
            <a:srgbClr val="3288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2"/>
            </p:custDataLst>
          </p:nvPr>
        </p:nvSpPr>
        <p:spPr>
          <a:xfrm>
            <a:off x="5368925" y="1106805"/>
            <a:ext cx="145415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消息分析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1190" y="1819275"/>
            <a:ext cx="3110230" cy="21082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8513712" y="2141311"/>
            <a:ext cx="1994643" cy="1928404"/>
            <a:chOff x="800752" y="1176303"/>
            <a:chExt cx="2227424" cy="2232424"/>
          </a:xfrm>
        </p:grpSpPr>
        <p:grpSp>
          <p:nvGrpSpPr>
            <p:cNvPr id="5" name="组合 4"/>
            <p:cNvGrpSpPr/>
            <p:nvPr/>
          </p:nvGrpSpPr>
          <p:grpSpPr>
            <a:xfrm>
              <a:off x="800752" y="1176303"/>
              <a:ext cx="2227424" cy="2232424"/>
              <a:chOff x="1529375" y="1276859"/>
              <a:chExt cx="2373418" cy="2378746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636782" y="1386930"/>
                <a:ext cx="2158604" cy="2158604"/>
              </a:xfrm>
              <a:prstGeom prst="ellipse">
                <a:avLst/>
              </a:prstGeom>
              <a:noFill/>
              <a:ln w="19050">
                <a:solidFill>
                  <a:srgbClr val="3333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5F6C7F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9" name="椭圆 1"/>
              <p:cNvSpPr/>
              <p:nvPr/>
            </p:nvSpPr>
            <p:spPr>
              <a:xfrm>
                <a:off x="1529375" y="1276859"/>
                <a:ext cx="2373418" cy="2378746"/>
              </a:xfrm>
              <a:custGeom>
                <a:avLst/>
                <a:gdLst/>
                <a:ahLst/>
                <a:cxnLst/>
                <a:rect l="l" t="t" r="r" b="b"/>
                <a:pathLst>
                  <a:path w="2373418" h="2378746">
                    <a:moveTo>
                      <a:pt x="1189373" y="0"/>
                    </a:moveTo>
                    <a:lnTo>
                      <a:pt x="1189373" y="287688"/>
                    </a:lnTo>
                    <a:cubicBezTo>
                      <a:pt x="691386" y="287688"/>
                      <a:pt x="287688" y="691386"/>
                      <a:pt x="287688" y="1189373"/>
                    </a:cubicBezTo>
                    <a:cubicBezTo>
                      <a:pt x="287688" y="1687360"/>
                      <a:pt x="691386" y="2091058"/>
                      <a:pt x="1189373" y="2091058"/>
                    </a:cubicBezTo>
                    <a:cubicBezTo>
                      <a:pt x="1651642" y="2091058"/>
                      <a:pt x="2032663" y="1743194"/>
                      <a:pt x="2084369" y="1294891"/>
                    </a:cubicBezTo>
                    <a:lnTo>
                      <a:pt x="2373418" y="1294891"/>
                    </a:lnTo>
                    <a:cubicBezTo>
                      <a:pt x="2320695" y="1902370"/>
                      <a:pt x="1810666" y="2378746"/>
                      <a:pt x="1189373" y="2378746"/>
                    </a:cubicBezTo>
                    <a:cubicBezTo>
                      <a:pt x="532500" y="2378746"/>
                      <a:pt x="0" y="1846246"/>
                      <a:pt x="0" y="1189373"/>
                    </a:cubicBezTo>
                    <a:cubicBezTo>
                      <a:pt x="0" y="532500"/>
                      <a:pt x="532500" y="0"/>
                      <a:pt x="1189373" y="0"/>
                    </a:cubicBezTo>
                    <a:close/>
                  </a:path>
                </a:pathLst>
              </a:custGeom>
              <a:solidFill>
                <a:srgbClr val="2E75B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rgbClr val="5F6C7F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sp>
          <p:nvSpPr>
            <p:cNvPr id="6" name="TextBox 50"/>
            <p:cNvSpPr txBox="1"/>
            <p:nvPr/>
          </p:nvSpPr>
          <p:spPr>
            <a:xfrm>
              <a:off x="1103088" y="2047916"/>
              <a:ext cx="1638279" cy="4631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5F6C7F"/>
                  </a:solidFill>
                  <a:latin typeface="黑体" panose="02010609060101010101" charset="-122"/>
                  <a:ea typeface="黑体" panose="02010609060101010101" charset="-122"/>
                </a:rPr>
                <a:t>消息关键词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471544" y="2218146"/>
            <a:ext cx="1916850" cy="1851216"/>
            <a:chOff x="3540169" y="1264673"/>
            <a:chExt cx="2126625" cy="2129124"/>
          </a:xfrm>
        </p:grpSpPr>
        <p:sp>
          <p:nvSpPr>
            <p:cNvPr id="11" name="椭圆 10"/>
            <p:cNvSpPr/>
            <p:nvPr/>
          </p:nvSpPr>
          <p:spPr>
            <a:xfrm>
              <a:off x="3540169" y="1264673"/>
              <a:ext cx="2025824" cy="2025823"/>
            </a:xfrm>
            <a:prstGeom prst="ellipse">
              <a:avLst/>
            </a:prstGeom>
            <a:noFill/>
            <a:ln w="19050">
              <a:solidFill>
                <a:srgbClr val="333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5F6C7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" name="椭圆 1"/>
            <p:cNvSpPr/>
            <p:nvPr/>
          </p:nvSpPr>
          <p:spPr>
            <a:xfrm>
              <a:off x="3577963" y="2376613"/>
              <a:ext cx="2088831" cy="1017184"/>
            </a:xfrm>
            <a:custGeom>
              <a:avLst/>
              <a:gdLst/>
              <a:ahLst/>
              <a:cxnLst/>
              <a:rect l="l" t="t" r="r" b="b"/>
              <a:pathLst>
                <a:path w="2088831" h="1017184">
                  <a:moveTo>
                    <a:pt x="1817562" y="0"/>
                  </a:moveTo>
                  <a:lnTo>
                    <a:pt x="2088831" y="0"/>
                  </a:lnTo>
                  <a:cubicBezTo>
                    <a:pt x="2039351" y="570111"/>
                    <a:pt x="1560695" y="1017184"/>
                    <a:pt x="977619" y="1017184"/>
                  </a:cubicBezTo>
                  <a:cubicBezTo>
                    <a:pt x="556457" y="1017184"/>
                    <a:pt x="189775" y="783931"/>
                    <a:pt x="0" y="439399"/>
                  </a:cubicBezTo>
                  <a:lnTo>
                    <a:pt x="248210" y="323051"/>
                  </a:lnTo>
                  <a:cubicBezTo>
                    <a:pt x="391494" y="577373"/>
                    <a:pt x="664725" y="747193"/>
                    <a:pt x="977619" y="747193"/>
                  </a:cubicBezTo>
                  <a:cubicBezTo>
                    <a:pt x="1411453" y="747193"/>
                    <a:pt x="1769037" y="420726"/>
                    <a:pt x="1817562" y="0"/>
                  </a:cubicBezTo>
                  <a:close/>
                </a:path>
              </a:pathLst>
            </a:custGeom>
            <a:solidFill>
              <a:srgbClr val="2D74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5F6C7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3" name="TextBox 60"/>
            <p:cNvSpPr txBox="1"/>
            <p:nvPr/>
          </p:nvSpPr>
          <p:spPr>
            <a:xfrm>
              <a:off x="3881387" y="2042504"/>
              <a:ext cx="1343072" cy="4601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5F6C7F"/>
                  </a:solidFill>
                  <a:latin typeface="黑体" panose="02010609060101010101" charset="-122"/>
                  <a:ea typeface="黑体" panose="02010609060101010101" charset="-122"/>
                </a:rPr>
                <a:t>消息分析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62839" y="4302820"/>
            <a:ext cx="2997082" cy="1212759"/>
            <a:chOff x="703235" y="3563258"/>
            <a:chExt cx="2997082" cy="1212759"/>
          </a:xfrm>
        </p:grpSpPr>
        <p:sp>
          <p:nvSpPr>
            <p:cNvPr id="16" name="矩形 15"/>
            <p:cNvSpPr/>
            <p:nvPr/>
          </p:nvSpPr>
          <p:spPr>
            <a:xfrm>
              <a:off x="923777" y="3563258"/>
              <a:ext cx="2126624" cy="7071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03235" y="3633397"/>
              <a:ext cx="2997082" cy="11426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zh-CN" altLang="zh-CN" sz="1600" kern="100" dirty="0">
                  <a:effectLst/>
                  <a:latin typeface="+mn-ea"/>
                  <a:cs typeface="思源黑体 CN" panose="020B0500000000000000" charset="-122"/>
                </a:rPr>
                <a:t>小时报</a:t>
              </a:r>
              <a:r>
                <a:rPr lang="zh-CN" altLang="en-US" sz="1600" kern="100" dirty="0">
                  <a:latin typeface="+mn-ea"/>
                  <a:cs typeface="思源黑体 CN" panose="020B0500000000000000" charset="-122"/>
                </a:rPr>
                <a:t>、</a:t>
              </a:r>
              <a:r>
                <a:rPr lang="zh-CN" altLang="zh-CN" sz="1600" kern="100" dirty="0">
                  <a:effectLst/>
                  <a:latin typeface="+mn-ea"/>
                  <a:cs typeface="思源黑体 CN" panose="020B0500000000000000" charset="-122"/>
                </a:rPr>
                <a:t>日报</a:t>
              </a:r>
              <a:r>
                <a:rPr lang="zh-CN" altLang="en-US" sz="1600" kern="100" dirty="0">
                  <a:effectLst/>
                  <a:latin typeface="+mn-ea"/>
                  <a:cs typeface="思源黑体 CN" panose="020B0500000000000000" charset="-122"/>
                </a:rPr>
                <a:t>、</a:t>
              </a:r>
              <a:r>
                <a:rPr lang="zh-CN" altLang="zh-CN" sz="1600" kern="100" dirty="0">
                  <a:effectLst/>
                  <a:latin typeface="+mn-ea"/>
                  <a:cs typeface="思源黑体 CN" panose="020B0500000000000000" charset="-122"/>
                </a:rPr>
                <a:t>周报</a:t>
              </a:r>
              <a:r>
                <a:rPr lang="zh-CN" altLang="en-US" sz="1600" kern="100" dirty="0">
                  <a:effectLst/>
                  <a:latin typeface="+mn-ea"/>
                  <a:cs typeface="思源黑体 CN" panose="020B0500000000000000" charset="-122"/>
                </a:rPr>
                <a:t>、</a:t>
              </a:r>
              <a:r>
                <a:rPr lang="zh-CN" altLang="zh-CN" sz="1600" kern="100" dirty="0">
                  <a:effectLst/>
                  <a:latin typeface="+mn-ea"/>
                  <a:cs typeface="思源黑体 CN" panose="020B0500000000000000" charset="-122"/>
                </a:rPr>
                <a:t>月报</a:t>
              </a:r>
              <a:endParaRPr lang="en-US" altLang="zh-CN" sz="1600" kern="100" dirty="0">
                <a:effectLst/>
                <a:latin typeface="+mn-ea"/>
                <a:cs typeface="思源黑体 CN" panose="020B0500000000000000" charset="-122"/>
              </a:endParaRPr>
            </a:p>
            <a:p>
              <a:pPr marL="285750" indent="-2857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zh-CN" altLang="zh-CN" sz="1600" kern="100" dirty="0">
                  <a:effectLst/>
                  <a:latin typeface="+mn-ea"/>
                  <a:cs typeface="思源黑体 CN" panose="020B0500000000000000" charset="-122"/>
                </a:rPr>
                <a:t>消息发送人数、次数及人均发送次数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337826" y="4302662"/>
            <a:ext cx="2997082" cy="905658"/>
            <a:chOff x="703235" y="3501028"/>
            <a:chExt cx="2997082" cy="905658"/>
          </a:xfrm>
        </p:grpSpPr>
        <p:sp>
          <p:nvSpPr>
            <p:cNvPr id="23" name="矩形 22"/>
            <p:cNvSpPr/>
            <p:nvPr/>
          </p:nvSpPr>
          <p:spPr>
            <a:xfrm>
              <a:off x="912982" y="3501028"/>
              <a:ext cx="2126624" cy="7071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03235" y="3633397"/>
              <a:ext cx="2997082" cy="7732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600" kern="100" dirty="0">
                  <a:effectLst/>
                  <a:latin typeface="+mn-ea"/>
                  <a:cs typeface="思源黑体 CN" panose="020B0500000000000000" charset="-122"/>
                </a:rPr>
                <a:t>7</a:t>
              </a:r>
              <a:r>
                <a:rPr lang="zh-CN" altLang="zh-CN" sz="1600" kern="100" dirty="0">
                  <a:effectLst/>
                  <a:latin typeface="+mn-ea"/>
                  <a:cs typeface="思源黑体 CN" panose="020B0500000000000000" charset="-122"/>
                </a:rPr>
                <a:t>日、</a:t>
              </a:r>
              <a:r>
                <a:rPr lang="en-US" altLang="zh-CN" sz="1600" kern="100" dirty="0">
                  <a:effectLst/>
                  <a:latin typeface="+mn-ea"/>
                  <a:cs typeface="思源黑体 CN" panose="020B0500000000000000" charset="-122"/>
                </a:rPr>
                <a:t>14</a:t>
              </a:r>
              <a:r>
                <a:rPr lang="zh-CN" altLang="zh-CN" sz="1600" kern="100" dirty="0">
                  <a:effectLst/>
                  <a:latin typeface="+mn-ea"/>
                  <a:cs typeface="思源黑体 CN" panose="020B0500000000000000" charset="-122"/>
                </a:rPr>
                <a:t>日、</a:t>
              </a:r>
              <a:r>
                <a:rPr lang="en-US" altLang="zh-CN" sz="1600" kern="100" dirty="0">
                  <a:effectLst/>
                  <a:latin typeface="+mn-ea"/>
                  <a:cs typeface="思源黑体 CN" panose="020B0500000000000000" charset="-122"/>
                </a:rPr>
                <a:t>30</a:t>
              </a:r>
              <a:r>
                <a:rPr lang="zh-CN" altLang="zh-CN" sz="1600" kern="100" dirty="0">
                  <a:effectLst/>
                  <a:latin typeface="+mn-ea"/>
                  <a:cs typeface="思源黑体 CN" panose="020B0500000000000000" charset="-122"/>
                </a:rPr>
                <a:t>日</a:t>
              </a:r>
              <a:endParaRPr lang="en-US" altLang="zh-CN" sz="1600" kern="100" dirty="0">
                <a:effectLst/>
                <a:latin typeface="+mn-ea"/>
                <a:cs typeface="思源黑体 CN" panose="020B0500000000000000" charset="-122"/>
              </a:endParaRPr>
            </a:p>
            <a:p>
              <a:pPr marL="285750" indent="-2857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zh-CN" altLang="en-US" sz="1600" kern="100" dirty="0">
                  <a:effectLst/>
                  <a:latin typeface="+mn-ea"/>
                  <a:cs typeface="思源黑体 CN" panose="020B0500000000000000" charset="-122"/>
                </a:rPr>
                <a:t>热词榜</a:t>
              </a:r>
              <a:r>
                <a:rPr lang="zh-CN" altLang="zh-CN" sz="1600" kern="100" dirty="0">
                  <a:effectLst/>
                  <a:latin typeface="+mn-ea"/>
                  <a:cs typeface="思源黑体 CN" panose="020B0500000000000000" charset="-122"/>
                </a:rPr>
                <a:t>前</a:t>
              </a:r>
              <a:r>
                <a:rPr lang="en-US" altLang="zh-CN" sz="1600" kern="100" dirty="0">
                  <a:effectLst/>
                  <a:latin typeface="+mn-ea"/>
                  <a:cs typeface="思源黑体 CN" panose="020B0500000000000000" charset="-122"/>
                </a:rPr>
                <a:t>200</a:t>
              </a:r>
              <a:r>
                <a:rPr lang="zh-CN" altLang="zh-CN" sz="1600" kern="100" dirty="0">
                  <a:effectLst/>
                  <a:latin typeface="+mn-ea"/>
                  <a:cs typeface="思源黑体 CN" panose="020B0500000000000000" charset="-122"/>
                </a:rPr>
                <a:t>个消息关键词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+mn-ea"/>
              </a:endParaRPr>
            </a:p>
          </p:txBody>
        </p:sp>
      </p:grpSp>
      <p:sp>
        <p:nvSpPr>
          <p:cNvPr id="25" name="矩形: 圆角 24"/>
          <p:cNvSpPr/>
          <p:nvPr/>
        </p:nvSpPr>
        <p:spPr>
          <a:xfrm>
            <a:off x="4159921" y="4080893"/>
            <a:ext cx="3872160" cy="2319907"/>
          </a:xfrm>
          <a:prstGeom prst="roundRect">
            <a:avLst/>
          </a:prstGeom>
          <a:solidFill>
            <a:srgbClr val="2D7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4490318" y="4179124"/>
            <a:ext cx="3145956" cy="2121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kern="100" dirty="0">
                <a:solidFill>
                  <a:schemeClr val="bg1"/>
                </a:solidFill>
                <a:effectLst/>
                <a:latin typeface="+mn-ea"/>
                <a:cs typeface="思源黑体 CN" panose="020B0500000000000000" charset="-122"/>
              </a:rPr>
              <a:t>查看</a:t>
            </a:r>
            <a:r>
              <a:rPr lang="zh-CN" altLang="zh-CN" sz="1600" kern="100" dirty="0">
                <a:solidFill>
                  <a:schemeClr val="bg1"/>
                </a:solidFill>
                <a:effectLst/>
                <a:latin typeface="+mn-ea"/>
                <a:cs typeface="思源黑体 CN" panose="020B0500000000000000" charset="-122"/>
              </a:rPr>
              <a:t>每一天的关键词回复情况，从而在每一篇文章的末尾设置</a:t>
            </a:r>
            <a:r>
              <a:rPr lang="en-US" altLang="zh-CN" sz="1600" kern="100" dirty="0">
                <a:solidFill>
                  <a:schemeClr val="bg1"/>
                </a:solidFill>
                <a:effectLst/>
                <a:latin typeface="+mn-ea"/>
                <a:cs typeface="思源黑体 CN" panose="020B0500000000000000" charset="-122"/>
              </a:rPr>
              <a:t>“</a:t>
            </a:r>
            <a:r>
              <a:rPr lang="zh-CN" altLang="zh-CN" sz="1600" kern="100" dirty="0">
                <a:solidFill>
                  <a:schemeClr val="bg1"/>
                </a:solidFill>
                <a:effectLst/>
                <a:latin typeface="+mn-ea"/>
                <a:cs typeface="思源黑体 CN" panose="020B0500000000000000" charset="-122"/>
              </a:rPr>
              <a:t>埋点</a:t>
            </a:r>
            <a:r>
              <a:rPr lang="en-US" altLang="zh-CN" sz="1600" kern="100" dirty="0">
                <a:solidFill>
                  <a:schemeClr val="bg1"/>
                </a:solidFill>
                <a:effectLst/>
                <a:latin typeface="+mn-ea"/>
                <a:cs typeface="思源黑体 CN" panose="020B0500000000000000" charset="-122"/>
              </a:rPr>
              <a:t>”</a:t>
            </a:r>
            <a:r>
              <a:rPr lang="zh-CN" altLang="zh-CN" sz="1600" kern="100" dirty="0">
                <a:solidFill>
                  <a:schemeClr val="bg1"/>
                </a:solidFill>
                <a:effectLst/>
                <a:latin typeface="+mn-ea"/>
                <a:cs typeface="思源黑体 CN" panose="020B0500000000000000" charset="-122"/>
              </a:rPr>
              <a:t>，即对应的关键词</a:t>
            </a:r>
            <a:endParaRPr lang="en-US" altLang="zh-CN" sz="1600" kern="100" dirty="0">
              <a:solidFill>
                <a:schemeClr val="bg1"/>
              </a:solidFill>
              <a:effectLst/>
              <a:latin typeface="+mn-ea"/>
              <a:cs typeface="思源黑体 CN" panose="020B0500000000000000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zh-CN" sz="1600" kern="100" dirty="0">
                <a:solidFill>
                  <a:schemeClr val="bg1"/>
                </a:solidFill>
                <a:effectLst/>
                <a:latin typeface="+mn-ea"/>
                <a:cs typeface="思源黑体 CN" panose="020B0500000000000000" charset="-122"/>
              </a:rPr>
              <a:t>关键词的回复数量可以反映当天文章的阅读情况和受欢迎程度，也可以作为公众号活跃度的判定指标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387623" y="189049"/>
            <a:ext cx="3167026" cy="739200"/>
            <a:chOff x="412693" y="160555"/>
            <a:chExt cx="3167026" cy="739200"/>
          </a:xfrm>
        </p:grpSpPr>
        <p:sp>
          <p:nvSpPr>
            <p:cNvPr id="38" name="文本框 37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任务小结</a:t>
              </a: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0" name="菱形 39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1" name="菱形 40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836021" y="2034083"/>
            <a:ext cx="7351322" cy="3632380"/>
            <a:chOff x="6351" y="2784"/>
            <a:chExt cx="7361" cy="3637"/>
          </a:xfrm>
        </p:grpSpPr>
        <p:grpSp>
          <p:nvGrpSpPr>
            <p:cNvPr id="32" name="组合 31"/>
            <p:cNvGrpSpPr/>
            <p:nvPr/>
          </p:nvGrpSpPr>
          <p:grpSpPr>
            <a:xfrm>
              <a:off x="6351" y="2784"/>
              <a:ext cx="7360" cy="945"/>
              <a:chOff x="6351" y="2784"/>
              <a:chExt cx="7360" cy="945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6351" y="2784"/>
                <a:ext cx="7360" cy="945"/>
              </a:xfrm>
              <a:prstGeom prst="rect">
                <a:avLst/>
              </a:prstGeom>
              <a:solidFill>
                <a:srgbClr val="3384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ea typeface="黑体" panose="02010609060101010101" charset="-122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6661" y="3006"/>
                <a:ext cx="6919" cy="549"/>
                <a:chOff x="6661" y="3006"/>
                <a:chExt cx="6919" cy="549"/>
              </a:xfrm>
            </p:grpSpPr>
            <p:sp>
              <p:nvSpPr>
                <p:cNvPr id="35" name="TextBox 52"/>
                <p:cNvSpPr txBox="1"/>
                <p:nvPr/>
              </p:nvSpPr>
              <p:spPr>
                <a:xfrm>
                  <a:off x="7094" y="3006"/>
                  <a:ext cx="6486" cy="54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noAutofit/>
                </a:bodyPr>
                <a:lstStyle/>
                <a:p>
                  <a:pPr algn="l">
                    <a:lnSpc>
                      <a:spcPct val="150000"/>
                    </a:lnSpc>
                  </a:pPr>
                  <a:r>
                    <a:rPr lang="zh-CN" altLang="en-US" kern="0" dirty="0">
                      <a:solidFill>
                        <a:schemeClr val="bg1"/>
                      </a:solidFill>
                      <a:latin typeface="黑体" panose="02010609060101010101" charset="-122"/>
                      <a:ea typeface="黑体" panose="02010609060101010101" charset="-122"/>
                      <a:sym typeface="+mn-ea"/>
                    </a:rPr>
                    <a:t>结合在自学探究中的结论，总结微信营销的渠道、特点及策略</a:t>
                  </a:r>
                </a:p>
              </p:txBody>
            </p:sp>
            <p:sp>
              <p:nvSpPr>
                <p:cNvPr id="37" name="TextBox 54"/>
                <p:cNvSpPr txBox="1"/>
                <p:nvPr/>
              </p:nvSpPr>
              <p:spPr>
                <a:xfrm>
                  <a:off x="6661" y="3115"/>
                  <a:ext cx="464" cy="25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>
                    <a:defRPr sz="1915" b="0" i="0" u="none" strike="noStrike" kern="1200" spc="0" baseline="0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en-US" altLang="zh-CN" sz="2000" b="1" dirty="0">
                      <a:solidFill>
                        <a:schemeClr val="bg1"/>
                      </a:solidFill>
                      <a:ea typeface="黑体" panose="02010609060101010101" charset="-122"/>
                      <a:cs typeface="黑体" panose="02010609060101010101" charset="-122"/>
                    </a:rPr>
                    <a:t>01</a:t>
                  </a:r>
                </a:p>
              </p:txBody>
            </p:sp>
          </p:grpSp>
        </p:grpSp>
        <p:grpSp>
          <p:nvGrpSpPr>
            <p:cNvPr id="42" name="组合 41"/>
            <p:cNvGrpSpPr/>
            <p:nvPr/>
          </p:nvGrpSpPr>
          <p:grpSpPr>
            <a:xfrm>
              <a:off x="6351" y="4135"/>
              <a:ext cx="7361" cy="945"/>
              <a:chOff x="6351" y="4135"/>
              <a:chExt cx="7361" cy="945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6351" y="4135"/>
                <a:ext cx="7360" cy="945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ea typeface="黑体" panose="02010609060101010101" charset="-122"/>
                </a:endParaRPr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>
                <a:off x="6661" y="4362"/>
                <a:ext cx="7051" cy="515"/>
                <a:chOff x="6661" y="4362"/>
                <a:chExt cx="7051" cy="515"/>
              </a:xfrm>
            </p:grpSpPr>
            <p:sp>
              <p:nvSpPr>
                <p:cNvPr id="45" name="TextBox 52"/>
                <p:cNvSpPr txBox="1"/>
                <p:nvPr/>
              </p:nvSpPr>
              <p:spPr>
                <a:xfrm>
                  <a:off x="7094" y="4362"/>
                  <a:ext cx="6618" cy="51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noAutofit/>
                </a:bodyPr>
                <a:lstStyle/>
                <a:p>
                  <a:pPr lvl="0" algn="l">
                    <a:lnSpc>
                      <a:spcPct val="150000"/>
                    </a:lnSpc>
                    <a:defRPr/>
                  </a:pPr>
                  <a:r>
                    <a:rPr lang="zh-CN" altLang="en-US" kern="0" dirty="0">
                      <a:solidFill>
                        <a:schemeClr val="bg1"/>
                      </a:solidFill>
                      <a:latin typeface="黑体" panose="02010609060101010101" charset="-122"/>
                      <a:ea typeface="黑体" panose="02010609060101010101" charset="-122"/>
                      <a:sym typeface="+mn-ea"/>
                    </a:rPr>
                    <a:t>总结与梳理微信公众号日常内容的发送步骤营销内容的发布流程</a:t>
                  </a:r>
                </a:p>
              </p:txBody>
            </p:sp>
            <p:sp>
              <p:nvSpPr>
                <p:cNvPr id="46" name="TextBox 54"/>
                <p:cNvSpPr txBox="1"/>
                <p:nvPr/>
              </p:nvSpPr>
              <p:spPr>
                <a:xfrm>
                  <a:off x="6661" y="4472"/>
                  <a:ext cx="464" cy="23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l">
                    <a:defRPr sz="1915" b="0" i="0" u="none" strike="noStrike" kern="1200" spc="0" baseline="0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en-US" altLang="zh-CN" sz="2000" b="1" dirty="0">
                      <a:solidFill>
                        <a:schemeClr val="bg1"/>
                      </a:solidFill>
                      <a:ea typeface="黑体" panose="02010609060101010101" charset="-122"/>
                      <a:cs typeface="黑体" panose="02010609060101010101" charset="-122"/>
                    </a:rPr>
                    <a:t>02</a:t>
                  </a:r>
                </a:p>
              </p:txBody>
            </p:sp>
          </p:grpSp>
        </p:grpSp>
        <p:grpSp>
          <p:nvGrpSpPr>
            <p:cNvPr id="47" name="组合 46"/>
            <p:cNvGrpSpPr/>
            <p:nvPr/>
          </p:nvGrpSpPr>
          <p:grpSpPr>
            <a:xfrm>
              <a:off x="6351" y="5476"/>
              <a:ext cx="7360" cy="945"/>
              <a:chOff x="6351" y="5476"/>
              <a:chExt cx="7360" cy="945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6351" y="5476"/>
                <a:ext cx="7360" cy="945"/>
              </a:xfrm>
              <a:prstGeom prst="rect">
                <a:avLst/>
              </a:prstGeom>
              <a:solidFill>
                <a:srgbClr val="2D74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ea typeface="黑体" panose="02010609060101010101" charset="-122"/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6661" y="5741"/>
                <a:ext cx="6503" cy="423"/>
                <a:chOff x="6661" y="5741"/>
                <a:chExt cx="6503" cy="423"/>
              </a:xfrm>
            </p:grpSpPr>
            <p:sp>
              <p:nvSpPr>
                <p:cNvPr id="50" name="TextBox 52"/>
                <p:cNvSpPr txBox="1"/>
                <p:nvPr/>
              </p:nvSpPr>
              <p:spPr>
                <a:xfrm>
                  <a:off x="7094" y="5741"/>
                  <a:ext cx="6070" cy="42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noAutofit/>
                </a:bodyPr>
                <a:lstStyle/>
                <a:p>
                  <a:pPr lvl="0" algn="l">
                    <a:lnSpc>
                      <a:spcPct val="150000"/>
                    </a:lnSpc>
                    <a:defRPr/>
                  </a:pPr>
                  <a:r>
                    <a:rPr lang="zh-CN" altLang="en-US" kern="0" dirty="0">
                      <a:solidFill>
                        <a:schemeClr val="bg1"/>
                      </a:solidFill>
                      <a:latin typeface="黑体" panose="02010609060101010101" charset="-122"/>
                      <a:ea typeface="黑体" panose="02010609060101010101" charset="-122"/>
                      <a:sym typeface="+mn-ea"/>
                    </a:rPr>
                    <a:t>通过自学与探究，能够进行微信营销数据的分析</a:t>
                  </a:r>
                </a:p>
              </p:txBody>
            </p:sp>
            <p:sp>
              <p:nvSpPr>
                <p:cNvPr id="51" name="TextBox 54"/>
                <p:cNvSpPr txBox="1"/>
                <p:nvPr/>
              </p:nvSpPr>
              <p:spPr>
                <a:xfrm>
                  <a:off x="6661" y="5849"/>
                  <a:ext cx="464" cy="11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noAutofit/>
                </a:bodyPr>
                <a:lstStyle/>
                <a:p>
                  <a:pPr algn="l">
                    <a:defRPr sz="1915" b="0" i="0" u="none" strike="noStrike" kern="1200" spc="0" baseline="0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en-US" altLang="zh-CN" sz="2000" b="1" dirty="0">
                      <a:solidFill>
                        <a:schemeClr val="bg1"/>
                      </a:solidFill>
                      <a:ea typeface="黑体" panose="02010609060101010101" charset="-122"/>
                      <a:cs typeface="黑体" panose="02010609060101010101" charset="-122"/>
                    </a:rPr>
                    <a:t>03</a:t>
                  </a:r>
                </a:p>
              </p:txBody>
            </p:sp>
          </p:grpSp>
        </p:grpSp>
      </p:grpSp>
      <p:sp>
        <p:nvSpPr>
          <p:cNvPr id="4" name="iś1íďê"/>
          <p:cNvSpPr/>
          <p:nvPr/>
        </p:nvSpPr>
        <p:spPr>
          <a:xfrm>
            <a:off x="8520662" y="2505983"/>
            <a:ext cx="2924239" cy="2924239"/>
          </a:xfrm>
          <a:prstGeom prst="ellipse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 w="28575" cap="flat" cmpd="sng" algn="ctr">
            <a:solidFill>
              <a:schemeClr val="bg1">
                <a:lumMod val="9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9pPr>
          </a:lstStyle>
          <a:p>
            <a:endParaRPr dirty="0">
              <a:solidFill>
                <a:schemeClr val="l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1168" y="86405"/>
            <a:ext cx="12009665" cy="668519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1168" y="1787421"/>
            <a:ext cx="12009664" cy="58957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027366" y="1377933"/>
            <a:ext cx="1294903" cy="1294903"/>
          </a:xfrm>
          <a:prstGeom prst="ellipse">
            <a:avLst/>
          </a:prstGeom>
          <a:solidFill>
            <a:srgbClr val="2E75B6"/>
          </a:solidFill>
          <a:ln>
            <a:noFill/>
          </a:ln>
          <a:effectLst>
            <a:outerShdw blurRad="139700" algn="ctr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Isosceles Triangle 35"/>
          <p:cNvSpPr/>
          <p:nvPr/>
        </p:nvSpPr>
        <p:spPr>
          <a:xfrm>
            <a:off x="2352918" y="1686869"/>
            <a:ext cx="694597" cy="677030"/>
          </a:xfrm>
          <a:custGeom>
            <a:avLst/>
            <a:gdLst>
              <a:gd name="T0" fmla="*/ 246 w 418"/>
              <a:gd name="T1" fmla="*/ 242 h 408"/>
              <a:gd name="T2" fmla="*/ 362 w 418"/>
              <a:gd name="T3" fmla="*/ 125 h 408"/>
              <a:gd name="T4" fmla="*/ 418 w 418"/>
              <a:gd name="T5" fmla="*/ 181 h 408"/>
              <a:gd name="T6" fmla="*/ 302 w 418"/>
              <a:gd name="T7" fmla="*/ 298 h 408"/>
              <a:gd name="T8" fmla="*/ 246 w 418"/>
              <a:gd name="T9" fmla="*/ 242 h 408"/>
              <a:gd name="T10" fmla="*/ 227 w 418"/>
              <a:gd name="T11" fmla="*/ 317 h 408"/>
              <a:gd name="T12" fmla="*/ 261 w 418"/>
              <a:gd name="T13" fmla="*/ 308 h 408"/>
              <a:gd name="T14" fmla="*/ 235 w 418"/>
              <a:gd name="T15" fmla="*/ 282 h 408"/>
              <a:gd name="T16" fmla="*/ 227 w 418"/>
              <a:gd name="T17" fmla="*/ 317 h 408"/>
              <a:gd name="T18" fmla="*/ 273 w 418"/>
              <a:gd name="T19" fmla="*/ 319 h 408"/>
              <a:gd name="T20" fmla="*/ 273 w 418"/>
              <a:gd name="T21" fmla="*/ 337 h 408"/>
              <a:gd name="T22" fmla="*/ 56 w 418"/>
              <a:gd name="T23" fmla="*/ 337 h 408"/>
              <a:gd name="T24" fmla="*/ 56 w 418"/>
              <a:gd name="T25" fmla="*/ 310 h 408"/>
              <a:gd name="T26" fmla="*/ 214 w 418"/>
              <a:gd name="T27" fmla="*/ 310 h 408"/>
              <a:gd name="T28" fmla="*/ 222 w 418"/>
              <a:gd name="T29" fmla="*/ 279 h 408"/>
              <a:gd name="T30" fmla="*/ 56 w 418"/>
              <a:gd name="T31" fmla="*/ 279 h 408"/>
              <a:gd name="T32" fmla="*/ 56 w 418"/>
              <a:gd name="T33" fmla="*/ 252 h 408"/>
              <a:gd name="T34" fmla="*/ 225 w 418"/>
              <a:gd name="T35" fmla="*/ 252 h 408"/>
              <a:gd name="T36" fmla="*/ 228 w 418"/>
              <a:gd name="T37" fmla="*/ 240 h 408"/>
              <a:gd name="T38" fmla="*/ 247 w 418"/>
              <a:gd name="T39" fmla="*/ 221 h 408"/>
              <a:gd name="T40" fmla="*/ 56 w 418"/>
              <a:gd name="T41" fmla="*/ 221 h 408"/>
              <a:gd name="T42" fmla="*/ 56 w 418"/>
              <a:gd name="T43" fmla="*/ 194 h 408"/>
              <a:gd name="T44" fmla="*/ 273 w 418"/>
              <a:gd name="T45" fmla="*/ 194 h 408"/>
              <a:gd name="T46" fmla="*/ 330 w 418"/>
              <a:gd name="T47" fmla="*/ 139 h 408"/>
              <a:gd name="T48" fmla="*/ 330 w 418"/>
              <a:gd name="T49" fmla="*/ 0 h 408"/>
              <a:gd name="T50" fmla="*/ 118 w 418"/>
              <a:gd name="T51" fmla="*/ 0 h 408"/>
              <a:gd name="T52" fmla="*/ 118 w 418"/>
              <a:gd name="T53" fmla="*/ 124 h 408"/>
              <a:gd name="T54" fmla="*/ 0 w 418"/>
              <a:gd name="T55" fmla="*/ 124 h 408"/>
              <a:gd name="T56" fmla="*/ 0 w 418"/>
              <a:gd name="T57" fmla="*/ 408 h 408"/>
              <a:gd name="T58" fmla="*/ 330 w 418"/>
              <a:gd name="T59" fmla="*/ 408 h 408"/>
              <a:gd name="T60" fmla="*/ 330 w 418"/>
              <a:gd name="T61" fmla="*/ 289 h 408"/>
              <a:gd name="T62" fmla="*/ 302 w 418"/>
              <a:gd name="T63" fmla="*/ 317 h 408"/>
              <a:gd name="T64" fmla="*/ 273 w 418"/>
              <a:gd name="T65" fmla="*/ 319 h 408"/>
              <a:gd name="T66" fmla="*/ 93 w 418"/>
              <a:gd name="T67" fmla="*/ 14 h 408"/>
              <a:gd name="T68" fmla="*/ 12 w 418"/>
              <a:gd name="T69" fmla="*/ 99 h 408"/>
              <a:gd name="T70" fmla="*/ 93 w 418"/>
              <a:gd name="T71" fmla="*/ 99 h 408"/>
              <a:gd name="T72" fmla="*/ 93 w 418"/>
              <a:gd name="T73" fmla="*/ 14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18" h="408">
                <a:moveTo>
                  <a:pt x="246" y="242"/>
                </a:moveTo>
                <a:lnTo>
                  <a:pt x="362" y="125"/>
                </a:lnTo>
                <a:lnTo>
                  <a:pt x="418" y="181"/>
                </a:lnTo>
                <a:lnTo>
                  <a:pt x="302" y="298"/>
                </a:lnTo>
                <a:lnTo>
                  <a:pt x="246" y="242"/>
                </a:lnTo>
                <a:close/>
                <a:moveTo>
                  <a:pt x="227" y="317"/>
                </a:moveTo>
                <a:lnTo>
                  <a:pt x="261" y="308"/>
                </a:lnTo>
                <a:lnTo>
                  <a:pt x="235" y="282"/>
                </a:lnTo>
                <a:lnTo>
                  <a:pt x="227" y="317"/>
                </a:lnTo>
                <a:close/>
                <a:moveTo>
                  <a:pt x="273" y="319"/>
                </a:moveTo>
                <a:lnTo>
                  <a:pt x="273" y="337"/>
                </a:lnTo>
                <a:lnTo>
                  <a:pt x="56" y="337"/>
                </a:lnTo>
                <a:lnTo>
                  <a:pt x="56" y="310"/>
                </a:lnTo>
                <a:lnTo>
                  <a:pt x="214" y="310"/>
                </a:lnTo>
                <a:lnTo>
                  <a:pt x="222" y="279"/>
                </a:lnTo>
                <a:lnTo>
                  <a:pt x="56" y="279"/>
                </a:lnTo>
                <a:lnTo>
                  <a:pt x="56" y="252"/>
                </a:lnTo>
                <a:lnTo>
                  <a:pt x="225" y="252"/>
                </a:lnTo>
                <a:lnTo>
                  <a:pt x="228" y="240"/>
                </a:lnTo>
                <a:lnTo>
                  <a:pt x="247" y="221"/>
                </a:lnTo>
                <a:lnTo>
                  <a:pt x="56" y="221"/>
                </a:lnTo>
                <a:lnTo>
                  <a:pt x="56" y="194"/>
                </a:lnTo>
                <a:lnTo>
                  <a:pt x="273" y="194"/>
                </a:lnTo>
                <a:lnTo>
                  <a:pt x="330" y="139"/>
                </a:lnTo>
                <a:lnTo>
                  <a:pt x="330" y="0"/>
                </a:lnTo>
                <a:lnTo>
                  <a:pt x="118" y="0"/>
                </a:lnTo>
                <a:lnTo>
                  <a:pt x="118" y="124"/>
                </a:lnTo>
                <a:lnTo>
                  <a:pt x="0" y="124"/>
                </a:lnTo>
                <a:lnTo>
                  <a:pt x="0" y="408"/>
                </a:lnTo>
                <a:lnTo>
                  <a:pt x="330" y="408"/>
                </a:lnTo>
                <a:lnTo>
                  <a:pt x="330" y="289"/>
                </a:lnTo>
                <a:lnTo>
                  <a:pt x="302" y="317"/>
                </a:lnTo>
                <a:lnTo>
                  <a:pt x="273" y="319"/>
                </a:lnTo>
                <a:close/>
                <a:moveTo>
                  <a:pt x="93" y="14"/>
                </a:moveTo>
                <a:lnTo>
                  <a:pt x="12" y="99"/>
                </a:lnTo>
                <a:lnTo>
                  <a:pt x="93" y="99"/>
                </a:lnTo>
                <a:lnTo>
                  <a:pt x="93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841323" y="1377933"/>
            <a:ext cx="1294903" cy="1294903"/>
          </a:xfrm>
          <a:prstGeom prst="ellipse">
            <a:avLst/>
          </a:prstGeom>
          <a:solidFill>
            <a:srgbClr val="2E75B6"/>
          </a:solidFill>
          <a:ln>
            <a:noFill/>
          </a:ln>
          <a:effectLst>
            <a:outerShdw blurRad="139700" algn="ctr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Isosceles Triangle 35"/>
          <p:cNvSpPr/>
          <p:nvPr/>
        </p:nvSpPr>
        <p:spPr>
          <a:xfrm>
            <a:off x="9179791" y="1678084"/>
            <a:ext cx="668756" cy="694597"/>
          </a:xfrm>
          <a:custGeom>
            <a:avLst/>
            <a:gdLst>
              <a:gd name="T0" fmla="*/ 1059 w 1201"/>
              <a:gd name="T1" fmla="*/ 229 h 1249"/>
              <a:gd name="T2" fmla="*/ 1059 w 1201"/>
              <a:gd name="T3" fmla="*/ 0 h 1249"/>
              <a:gd name="T4" fmla="*/ 126 w 1201"/>
              <a:gd name="T5" fmla="*/ 0 h 1249"/>
              <a:gd name="T6" fmla="*/ 126 w 1201"/>
              <a:gd name="T7" fmla="*/ 688 h 1249"/>
              <a:gd name="T8" fmla="*/ 0 w 1201"/>
              <a:gd name="T9" fmla="*/ 688 h 1249"/>
              <a:gd name="T10" fmla="*/ 0 w 1201"/>
              <a:gd name="T11" fmla="*/ 1043 h 1249"/>
              <a:gd name="T12" fmla="*/ 126 w 1201"/>
              <a:gd name="T13" fmla="*/ 1043 h 1249"/>
              <a:gd name="T14" fmla="*/ 126 w 1201"/>
              <a:gd name="T15" fmla="*/ 1249 h 1249"/>
              <a:gd name="T16" fmla="*/ 1059 w 1201"/>
              <a:gd name="T17" fmla="*/ 1249 h 1249"/>
              <a:gd name="T18" fmla="*/ 1059 w 1201"/>
              <a:gd name="T19" fmla="*/ 585 h 1249"/>
              <a:gd name="T20" fmla="*/ 1201 w 1201"/>
              <a:gd name="T21" fmla="*/ 585 h 1249"/>
              <a:gd name="T22" fmla="*/ 1201 w 1201"/>
              <a:gd name="T23" fmla="*/ 229 h 1249"/>
              <a:gd name="T24" fmla="*/ 1059 w 1201"/>
              <a:gd name="T25" fmla="*/ 229 h 1249"/>
              <a:gd name="T26" fmla="*/ 300 w 1201"/>
              <a:gd name="T27" fmla="*/ 140 h 1249"/>
              <a:gd name="T28" fmla="*/ 901 w 1201"/>
              <a:gd name="T29" fmla="*/ 140 h 1249"/>
              <a:gd name="T30" fmla="*/ 901 w 1201"/>
              <a:gd name="T31" fmla="*/ 203 h 1249"/>
              <a:gd name="T32" fmla="*/ 300 w 1201"/>
              <a:gd name="T33" fmla="*/ 203 h 1249"/>
              <a:gd name="T34" fmla="*/ 300 w 1201"/>
              <a:gd name="T35" fmla="*/ 140 h 1249"/>
              <a:gd name="T36" fmla="*/ 300 w 1201"/>
              <a:gd name="T37" fmla="*/ 306 h 1249"/>
              <a:gd name="T38" fmla="*/ 600 w 1201"/>
              <a:gd name="T39" fmla="*/ 306 h 1249"/>
              <a:gd name="T40" fmla="*/ 600 w 1201"/>
              <a:gd name="T41" fmla="*/ 369 h 1249"/>
              <a:gd name="T42" fmla="*/ 300 w 1201"/>
              <a:gd name="T43" fmla="*/ 369 h 1249"/>
              <a:gd name="T44" fmla="*/ 300 w 1201"/>
              <a:gd name="T45" fmla="*/ 306 h 1249"/>
              <a:gd name="T46" fmla="*/ 300 w 1201"/>
              <a:gd name="T47" fmla="*/ 593 h 1249"/>
              <a:gd name="T48" fmla="*/ 901 w 1201"/>
              <a:gd name="T49" fmla="*/ 593 h 1249"/>
              <a:gd name="T50" fmla="*/ 901 w 1201"/>
              <a:gd name="T51" fmla="*/ 656 h 1249"/>
              <a:gd name="T52" fmla="*/ 300 w 1201"/>
              <a:gd name="T53" fmla="*/ 656 h 1249"/>
              <a:gd name="T54" fmla="*/ 300 w 1201"/>
              <a:gd name="T55" fmla="*/ 593 h 1249"/>
              <a:gd name="T56" fmla="*/ 53 w 1201"/>
              <a:gd name="T57" fmla="*/ 980 h 1249"/>
              <a:gd name="T58" fmla="*/ 53 w 1201"/>
              <a:gd name="T59" fmla="*/ 737 h 1249"/>
              <a:gd name="T60" fmla="*/ 527 w 1201"/>
              <a:gd name="T61" fmla="*/ 737 h 1249"/>
              <a:gd name="T62" fmla="*/ 527 w 1201"/>
              <a:gd name="T63" fmla="*/ 980 h 1249"/>
              <a:gd name="T64" fmla="*/ 53 w 1201"/>
              <a:gd name="T65" fmla="*/ 980 h 1249"/>
              <a:gd name="T66" fmla="*/ 53 w 1201"/>
              <a:gd name="T67" fmla="*/ 980 h 1249"/>
              <a:gd name="T68" fmla="*/ 901 w 1201"/>
              <a:gd name="T69" fmla="*/ 1128 h 1249"/>
              <a:gd name="T70" fmla="*/ 300 w 1201"/>
              <a:gd name="T71" fmla="*/ 1128 h 1249"/>
              <a:gd name="T72" fmla="*/ 300 w 1201"/>
              <a:gd name="T73" fmla="*/ 1064 h 1249"/>
              <a:gd name="T74" fmla="*/ 901 w 1201"/>
              <a:gd name="T75" fmla="*/ 1064 h 1249"/>
              <a:gd name="T76" fmla="*/ 901 w 1201"/>
              <a:gd name="T77" fmla="*/ 1128 h 1249"/>
              <a:gd name="T78" fmla="*/ 901 w 1201"/>
              <a:gd name="T79" fmla="*/ 1128 h 1249"/>
              <a:gd name="T80" fmla="*/ 906 w 1201"/>
              <a:gd name="T81" fmla="*/ 804 h 1249"/>
              <a:gd name="T82" fmla="*/ 622 w 1201"/>
              <a:gd name="T83" fmla="*/ 804 h 1249"/>
              <a:gd name="T84" fmla="*/ 622 w 1201"/>
              <a:gd name="T85" fmla="*/ 740 h 1249"/>
              <a:gd name="T86" fmla="*/ 906 w 1201"/>
              <a:gd name="T87" fmla="*/ 740 h 1249"/>
              <a:gd name="T88" fmla="*/ 906 w 1201"/>
              <a:gd name="T89" fmla="*/ 804 h 1249"/>
              <a:gd name="T90" fmla="*/ 1143 w 1201"/>
              <a:gd name="T91" fmla="*/ 524 h 1249"/>
              <a:gd name="T92" fmla="*/ 669 w 1201"/>
              <a:gd name="T93" fmla="*/ 524 h 1249"/>
              <a:gd name="T94" fmla="*/ 669 w 1201"/>
              <a:gd name="T95" fmla="*/ 282 h 1249"/>
              <a:gd name="T96" fmla="*/ 1143 w 1201"/>
              <a:gd name="T97" fmla="*/ 282 h 1249"/>
              <a:gd name="T98" fmla="*/ 1143 w 1201"/>
              <a:gd name="T99" fmla="*/ 524 h 1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01" h="1249">
                <a:moveTo>
                  <a:pt x="1059" y="229"/>
                </a:moveTo>
                <a:lnTo>
                  <a:pt x="1059" y="0"/>
                </a:lnTo>
                <a:lnTo>
                  <a:pt x="126" y="0"/>
                </a:lnTo>
                <a:lnTo>
                  <a:pt x="126" y="688"/>
                </a:lnTo>
                <a:lnTo>
                  <a:pt x="0" y="688"/>
                </a:lnTo>
                <a:lnTo>
                  <a:pt x="0" y="1043"/>
                </a:lnTo>
                <a:lnTo>
                  <a:pt x="126" y="1043"/>
                </a:lnTo>
                <a:lnTo>
                  <a:pt x="126" y="1249"/>
                </a:lnTo>
                <a:lnTo>
                  <a:pt x="1059" y="1249"/>
                </a:lnTo>
                <a:lnTo>
                  <a:pt x="1059" y="585"/>
                </a:lnTo>
                <a:lnTo>
                  <a:pt x="1201" y="585"/>
                </a:lnTo>
                <a:lnTo>
                  <a:pt x="1201" y="229"/>
                </a:lnTo>
                <a:lnTo>
                  <a:pt x="1059" y="229"/>
                </a:lnTo>
                <a:close/>
                <a:moveTo>
                  <a:pt x="300" y="140"/>
                </a:moveTo>
                <a:lnTo>
                  <a:pt x="901" y="140"/>
                </a:lnTo>
                <a:lnTo>
                  <a:pt x="901" y="203"/>
                </a:lnTo>
                <a:lnTo>
                  <a:pt x="300" y="203"/>
                </a:lnTo>
                <a:lnTo>
                  <a:pt x="300" y="140"/>
                </a:lnTo>
                <a:close/>
                <a:moveTo>
                  <a:pt x="300" y="306"/>
                </a:moveTo>
                <a:lnTo>
                  <a:pt x="600" y="306"/>
                </a:lnTo>
                <a:lnTo>
                  <a:pt x="600" y="369"/>
                </a:lnTo>
                <a:lnTo>
                  <a:pt x="300" y="369"/>
                </a:lnTo>
                <a:lnTo>
                  <a:pt x="300" y="306"/>
                </a:lnTo>
                <a:close/>
                <a:moveTo>
                  <a:pt x="300" y="593"/>
                </a:moveTo>
                <a:lnTo>
                  <a:pt x="901" y="593"/>
                </a:lnTo>
                <a:lnTo>
                  <a:pt x="901" y="656"/>
                </a:lnTo>
                <a:lnTo>
                  <a:pt x="300" y="656"/>
                </a:lnTo>
                <a:lnTo>
                  <a:pt x="300" y="593"/>
                </a:lnTo>
                <a:close/>
                <a:moveTo>
                  <a:pt x="53" y="980"/>
                </a:moveTo>
                <a:lnTo>
                  <a:pt x="53" y="737"/>
                </a:lnTo>
                <a:lnTo>
                  <a:pt x="527" y="737"/>
                </a:lnTo>
                <a:lnTo>
                  <a:pt x="527" y="980"/>
                </a:lnTo>
                <a:lnTo>
                  <a:pt x="53" y="980"/>
                </a:lnTo>
                <a:lnTo>
                  <a:pt x="53" y="980"/>
                </a:lnTo>
                <a:close/>
                <a:moveTo>
                  <a:pt x="901" y="1128"/>
                </a:moveTo>
                <a:lnTo>
                  <a:pt x="300" y="1128"/>
                </a:lnTo>
                <a:lnTo>
                  <a:pt x="300" y="1064"/>
                </a:lnTo>
                <a:lnTo>
                  <a:pt x="901" y="1064"/>
                </a:lnTo>
                <a:lnTo>
                  <a:pt x="901" y="1128"/>
                </a:lnTo>
                <a:lnTo>
                  <a:pt x="901" y="1128"/>
                </a:lnTo>
                <a:close/>
                <a:moveTo>
                  <a:pt x="906" y="804"/>
                </a:moveTo>
                <a:lnTo>
                  <a:pt x="622" y="804"/>
                </a:lnTo>
                <a:lnTo>
                  <a:pt x="622" y="740"/>
                </a:lnTo>
                <a:lnTo>
                  <a:pt x="906" y="740"/>
                </a:lnTo>
                <a:lnTo>
                  <a:pt x="906" y="804"/>
                </a:lnTo>
                <a:close/>
                <a:moveTo>
                  <a:pt x="1143" y="524"/>
                </a:moveTo>
                <a:lnTo>
                  <a:pt x="669" y="524"/>
                </a:lnTo>
                <a:lnTo>
                  <a:pt x="669" y="282"/>
                </a:lnTo>
                <a:lnTo>
                  <a:pt x="1143" y="282"/>
                </a:lnTo>
                <a:lnTo>
                  <a:pt x="1143" y="5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397397" y="1377933"/>
            <a:ext cx="1294903" cy="1294903"/>
          </a:xfrm>
          <a:prstGeom prst="ellipse">
            <a:avLst/>
          </a:prstGeom>
          <a:solidFill>
            <a:srgbClr val="2E75B6"/>
          </a:solidFill>
          <a:ln>
            <a:noFill/>
          </a:ln>
          <a:effectLst>
            <a:outerShdw blurRad="139700" algn="ctr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Isosceles Triangle 35"/>
          <p:cNvSpPr/>
          <p:nvPr/>
        </p:nvSpPr>
        <p:spPr>
          <a:xfrm>
            <a:off x="5716592" y="1694523"/>
            <a:ext cx="694597" cy="674415"/>
          </a:xfrm>
          <a:custGeom>
            <a:avLst/>
            <a:gdLst>
              <a:gd name="connsiteX0" fmla="*/ 602346 w 602346"/>
              <a:gd name="connsiteY0" fmla="*/ 7198 h 584846"/>
              <a:gd name="connsiteX1" fmla="*/ 602346 w 602346"/>
              <a:gd name="connsiteY1" fmla="*/ 517298 h 584846"/>
              <a:gd name="connsiteX2" fmla="*/ 439975 w 602346"/>
              <a:gd name="connsiteY2" fmla="*/ 583364 h 584846"/>
              <a:gd name="connsiteX3" fmla="*/ 439975 w 602346"/>
              <a:gd name="connsiteY3" fmla="*/ 71144 h 584846"/>
              <a:gd name="connsiteX4" fmla="*/ 184952 w 602346"/>
              <a:gd name="connsiteY4" fmla="*/ 776 h 584846"/>
              <a:gd name="connsiteX5" fmla="*/ 184952 w 602346"/>
              <a:gd name="connsiteY5" fmla="*/ 514649 h 584846"/>
              <a:gd name="connsiteX6" fmla="*/ 0 w 602346"/>
              <a:gd name="connsiteY6" fmla="*/ 584634 h 584846"/>
              <a:gd name="connsiteX7" fmla="*/ 0 w 602346"/>
              <a:gd name="connsiteY7" fmla="*/ 79244 h 584846"/>
              <a:gd name="connsiteX8" fmla="*/ 221011 w 602346"/>
              <a:gd name="connsiteY8" fmla="*/ 0 h 584846"/>
              <a:gd name="connsiteX9" fmla="*/ 403846 w 602346"/>
              <a:gd name="connsiteY9" fmla="*/ 71128 h 584846"/>
              <a:gd name="connsiteX10" fmla="*/ 403846 w 602346"/>
              <a:gd name="connsiteY10" fmla="*/ 584846 h 584846"/>
              <a:gd name="connsiteX11" fmla="*/ 221011 w 602346"/>
              <a:gd name="connsiteY11" fmla="*/ 514697 h 584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2346" h="584846">
                <a:moveTo>
                  <a:pt x="602346" y="7198"/>
                </a:moveTo>
                <a:lnTo>
                  <a:pt x="602346" y="517298"/>
                </a:lnTo>
                <a:lnTo>
                  <a:pt x="439975" y="583364"/>
                </a:lnTo>
                <a:lnTo>
                  <a:pt x="439975" y="71144"/>
                </a:lnTo>
                <a:close/>
                <a:moveTo>
                  <a:pt x="184952" y="776"/>
                </a:moveTo>
                <a:lnTo>
                  <a:pt x="184952" y="514649"/>
                </a:lnTo>
                <a:lnTo>
                  <a:pt x="0" y="584634"/>
                </a:lnTo>
                <a:lnTo>
                  <a:pt x="0" y="79244"/>
                </a:lnTo>
                <a:close/>
                <a:moveTo>
                  <a:pt x="221011" y="0"/>
                </a:moveTo>
                <a:lnTo>
                  <a:pt x="403846" y="71128"/>
                </a:lnTo>
                <a:lnTo>
                  <a:pt x="403846" y="584846"/>
                </a:lnTo>
                <a:lnTo>
                  <a:pt x="221011" y="5146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8" name="矩形: 圆角 27"/>
          <p:cNvSpPr/>
          <p:nvPr/>
        </p:nvSpPr>
        <p:spPr>
          <a:xfrm>
            <a:off x="1393825" y="3012440"/>
            <a:ext cx="2562225" cy="3332676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/>
          <p:cNvSpPr/>
          <p:nvPr/>
        </p:nvSpPr>
        <p:spPr>
          <a:xfrm>
            <a:off x="4720590" y="3002915"/>
            <a:ext cx="2562225" cy="334220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/>
          <p:cNvSpPr/>
          <p:nvPr/>
        </p:nvSpPr>
        <p:spPr>
          <a:xfrm>
            <a:off x="8208010" y="3002915"/>
            <a:ext cx="2562225" cy="313817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27"/>
          <p:cNvSpPr txBox="1"/>
          <p:nvPr/>
        </p:nvSpPr>
        <p:spPr>
          <a:xfrm>
            <a:off x="1453515" y="3632835"/>
            <a:ext cx="2475865" cy="2451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某品牌专业从事儿童及母婴产品的研发、制造及销售，产品线齐全，适用对象涵盖新生婴儿到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岁儿童。为了增加网店流量及进行品牌与产品宣传，需要借助微信平台展开一场营销活动。</a:t>
            </a:r>
          </a:p>
        </p:txBody>
      </p:sp>
      <p:sp>
        <p:nvSpPr>
          <p:cNvPr id="21" name="文本框 26"/>
          <p:cNvSpPr txBox="1"/>
          <p:nvPr/>
        </p:nvSpPr>
        <p:spPr>
          <a:xfrm>
            <a:off x="1788176" y="3154650"/>
            <a:ext cx="1717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演练背景</a:t>
            </a:r>
          </a:p>
        </p:txBody>
      </p:sp>
      <p:sp>
        <p:nvSpPr>
          <p:cNvPr id="22" name="文本框 27"/>
          <p:cNvSpPr txBox="1"/>
          <p:nvPr/>
        </p:nvSpPr>
        <p:spPr>
          <a:xfrm>
            <a:off x="8524240" y="3852545"/>
            <a:ext cx="19665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教师评价</a:t>
            </a:r>
            <a:endParaRPr lang="zh-CN" sz="16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小组评价</a:t>
            </a:r>
            <a:endParaRPr lang="zh-CN" sz="16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自我评价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6"/>
          <p:cNvSpPr txBox="1"/>
          <p:nvPr/>
        </p:nvSpPr>
        <p:spPr>
          <a:xfrm>
            <a:off x="8657245" y="3178780"/>
            <a:ext cx="1717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演练评价</a:t>
            </a:r>
          </a:p>
        </p:txBody>
      </p:sp>
      <p:sp>
        <p:nvSpPr>
          <p:cNvPr id="26" name="文本框 27"/>
          <p:cNvSpPr txBox="1"/>
          <p:nvPr/>
        </p:nvSpPr>
        <p:spPr>
          <a:xfrm>
            <a:off x="4808220" y="3615055"/>
            <a:ext cx="2499360" cy="2712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分小组讨论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讨论此次微信营销的目的、营销渠道及发文形式，并总结梳理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进行营销内容的编辑并发布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通过微信公众号后台的数据评估本次微信的营销效果，并发现问题，找到适合微信营销的最佳方式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222844" y="3154650"/>
            <a:ext cx="1717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演练内容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38" name="文本框 37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任务演练</a:t>
              </a: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0" name="菱形 39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1" name="菱形 40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8" b="3604"/>
          <a:stretch>
            <a:fillRect/>
          </a:stretch>
        </p:blipFill>
        <p:spPr>
          <a:xfrm>
            <a:off x="0" y="2423884"/>
            <a:ext cx="4033960" cy="194340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365391" y="2707247"/>
            <a:ext cx="2057127" cy="1710404"/>
            <a:chOff x="3365391" y="2707247"/>
            <a:chExt cx="2057127" cy="1710404"/>
          </a:xfrm>
        </p:grpSpPr>
        <p:sp>
          <p:nvSpPr>
            <p:cNvPr id="5" name="矩形 4"/>
            <p:cNvSpPr/>
            <p:nvPr/>
          </p:nvSpPr>
          <p:spPr>
            <a:xfrm rot="2700000">
              <a:off x="3365391" y="2707247"/>
              <a:ext cx="1368193" cy="136819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2700000">
              <a:off x="4569440" y="4046923"/>
              <a:ext cx="370728" cy="37072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2700000">
              <a:off x="5240973" y="4003712"/>
              <a:ext cx="181545" cy="18154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070710" y="2934380"/>
            <a:ext cx="1963492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PART</a:t>
            </a:r>
          </a:p>
          <a:p>
            <a:pPr algn="ctr"/>
            <a:r>
              <a:rPr lang="en-US" altLang="zh-CN" sz="3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3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10084642" y="1384124"/>
            <a:ext cx="4214716" cy="4939309"/>
          </a:xfrm>
          <a:prstGeom prst="line">
            <a:avLst/>
          </a:prstGeom>
          <a:ln w="12700">
            <a:solidFill>
              <a:srgbClr val="0070C0">
                <a:alpha val="2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111842" y="-2469655"/>
            <a:ext cx="4214716" cy="4939309"/>
          </a:xfrm>
          <a:prstGeom prst="line">
            <a:avLst/>
          </a:prstGeom>
          <a:ln w="12700">
            <a:solidFill>
              <a:srgbClr val="0070C0">
                <a:alpha val="2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734560" y="2576830"/>
            <a:ext cx="716597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利用小红书工具开展小红书营销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016947" y="3391343"/>
            <a:ext cx="7175053" cy="432951"/>
            <a:chOff x="5016947" y="3391343"/>
            <a:chExt cx="7175053" cy="432951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5016947" y="3391343"/>
              <a:ext cx="7175053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组合 2"/>
            <p:cNvGrpSpPr/>
            <p:nvPr/>
          </p:nvGrpSpPr>
          <p:grpSpPr>
            <a:xfrm>
              <a:off x="8743942" y="3487109"/>
              <a:ext cx="2922518" cy="337185"/>
              <a:chOff x="8743942" y="3487109"/>
              <a:chExt cx="2922518" cy="337185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8743942" y="3487109"/>
                <a:ext cx="1340355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  <a:sym typeface="黑体" panose="02010609060101010101" charset="-122"/>
                  </a:rPr>
                  <a:t>知识速递</a:t>
                </a: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0326105" y="3487109"/>
                <a:ext cx="1340355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  <a:sym typeface="黑体" panose="02010609060101010101" charset="-122"/>
                  </a:rPr>
                  <a:t>任务演练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973883" y="5600700"/>
            <a:ext cx="1612058" cy="1889203"/>
          </a:xfrm>
          <a:prstGeom prst="line">
            <a:avLst/>
          </a:prstGeom>
          <a:ln w="12700">
            <a:solidFill>
              <a:schemeClr val="accent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-75144" y="3664545"/>
            <a:ext cx="1854835" cy="2174240"/>
          </a:xfrm>
          <a:prstGeom prst="line">
            <a:avLst/>
          </a:prstGeom>
          <a:ln w="12700">
            <a:solidFill>
              <a:schemeClr val="accent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50158" y="270329"/>
            <a:ext cx="3971290" cy="739200"/>
            <a:chOff x="412693" y="160555"/>
            <a:chExt cx="3971290" cy="739200"/>
          </a:xfrm>
        </p:grpSpPr>
        <p:sp>
          <p:nvSpPr>
            <p:cNvPr id="16" name="文本框 15"/>
            <p:cNvSpPr txBox="1"/>
            <p:nvPr/>
          </p:nvSpPr>
          <p:spPr>
            <a:xfrm>
              <a:off x="1331538" y="238025"/>
              <a:ext cx="305244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引导案例</a:t>
              </a: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20" name="菱形 19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23" name="菱形 22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14" name="矩形 13"/>
          <p:cNvSpPr/>
          <p:nvPr/>
        </p:nvSpPr>
        <p:spPr>
          <a:xfrm>
            <a:off x="842010" y="1466215"/>
            <a:ext cx="4782820" cy="45288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5B9BD5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10285" y="2085975"/>
            <a:ext cx="44672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某抗老精华品牌借助达人跟随，发布测评笔记，让品牌或产品在短时间集中爆发；然后利用微博大号做产品测评种草，用户体验类新闻稿辅助宣传。粉丝福利赠送，通过品牌产品试用邀请帖上集合，展示产品实物亮点，诱发良好试用口碑，在小红书底部或评论区互动引导购买；之后</a:t>
            </a:r>
            <a:r>
              <a:rPr lang="en-US" altLang="zh-CN" sz="1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KOL</a:t>
            </a:r>
            <a:r>
              <a:rPr lang="zh-CN" altLang="en-US" sz="1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多平台同步发布产品测评和活动资讯，新闻门户网站也同步进行公关报道，无数消费者被成功种草。</a:t>
            </a:r>
            <a:endParaRPr lang="zh-CN" sz="16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358900" y="1577975"/>
            <a:ext cx="3749040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</a:rPr>
              <a:t>某护肤品牌成功利用小红书营销</a:t>
            </a:r>
          </a:p>
        </p:txBody>
      </p:sp>
      <p:grpSp>
        <p:nvGrpSpPr>
          <p:cNvPr id="113" name="组合 112"/>
          <p:cNvGrpSpPr/>
          <p:nvPr/>
        </p:nvGrpSpPr>
        <p:grpSpPr>
          <a:xfrm>
            <a:off x="5805805" y="3022600"/>
            <a:ext cx="2673985" cy="2407285"/>
            <a:chOff x="3231696" y="3428054"/>
            <a:chExt cx="2689992" cy="2421404"/>
          </a:xfrm>
        </p:grpSpPr>
        <p:sp>
          <p:nvSpPr>
            <p:cNvPr id="114" name="Freeform 5"/>
            <p:cNvSpPr/>
            <p:nvPr/>
          </p:nvSpPr>
          <p:spPr bwMode="auto">
            <a:xfrm>
              <a:off x="3231696" y="3428054"/>
              <a:ext cx="2689992" cy="2421404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solidFill>
              <a:srgbClr val="3384C9"/>
            </a:solidFill>
            <a:ln w="19050">
              <a:noFill/>
            </a:ln>
            <a:effectLst>
              <a:outerShdw blurRad="215900" dist="127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15" name="组合 114"/>
            <p:cNvGrpSpPr/>
            <p:nvPr/>
          </p:nvGrpSpPr>
          <p:grpSpPr>
            <a:xfrm>
              <a:off x="3321948" y="3509296"/>
              <a:ext cx="2509488" cy="2258921"/>
              <a:chOff x="3321948" y="3509296"/>
              <a:chExt cx="2509488" cy="2258921"/>
            </a:xfrm>
          </p:grpSpPr>
          <p:sp>
            <p:nvSpPr>
              <p:cNvPr id="116" name="Freeform 5"/>
              <p:cNvSpPr/>
              <p:nvPr/>
            </p:nvSpPr>
            <p:spPr bwMode="auto">
              <a:xfrm>
                <a:off x="3321948" y="3509296"/>
                <a:ext cx="2509488" cy="2258921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9000"/>
                    </a:schemeClr>
                  </a:gs>
                  <a:gs pos="27000">
                    <a:srgbClr val="F9F9F9"/>
                  </a:gs>
                </a:gsLst>
                <a:lin ang="2700000" scaled="1"/>
              </a:gradFill>
              <a:ln w="0">
                <a:solidFill>
                  <a:srgbClr val="3384C9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" name="Freeform 5"/>
              <p:cNvSpPr/>
              <p:nvPr/>
            </p:nvSpPr>
            <p:spPr bwMode="auto">
              <a:xfrm>
                <a:off x="3352556" y="3536848"/>
                <a:ext cx="2448272" cy="2203817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9000"/>
                    </a:schemeClr>
                  </a:gs>
                  <a:gs pos="78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18" name="TextBox 85"/>
          <p:cNvSpPr txBox="1"/>
          <p:nvPr/>
        </p:nvSpPr>
        <p:spPr>
          <a:xfrm>
            <a:off x="6202495" y="4216736"/>
            <a:ext cx="1743444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rgbClr val="594A42"/>
                </a:solidFill>
                <a:cs typeface="+mn-ea"/>
                <a:sym typeface="+mn-lt"/>
              </a:rPr>
              <a:t>该护肤品牌是如何进行小红书营销的？</a:t>
            </a:r>
          </a:p>
        </p:txBody>
      </p:sp>
      <p:sp>
        <p:nvSpPr>
          <p:cNvPr id="119" name="KSO_Shape"/>
          <p:cNvSpPr/>
          <p:nvPr/>
        </p:nvSpPr>
        <p:spPr bwMode="auto">
          <a:xfrm>
            <a:off x="6631305" y="3350895"/>
            <a:ext cx="885825" cy="686435"/>
          </a:xfrm>
          <a:custGeom>
            <a:avLst/>
            <a:gdLst>
              <a:gd name="T0" fmla="*/ 2017136 w 3240087"/>
              <a:gd name="T1" fmla="*/ 1939157 h 2513013"/>
              <a:gd name="T2" fmla="*/ 792729 w 3240087"/>
              <a:gd name="T3" fmla="*/ 1060450 h 2513013"/>
              <a:gd name="T4" fmla="*/ 1301750 w 3240087"/>
              <a:gd name="T5" fmla="*/ 2513013 h 2513013"/>
              <a:gd name="T6" fmla="*/ 1554331 w 3240087"/>
              <a:gd name="T7" fmla="*/ 753428 h 2513013"/>
              <a:gd name="T8" fmla="*/ 1460048 w 3240087"/>
              <a:gd name="T9" fmla="*/ 768668 h 2513013"/>
              <a:gd name="T10" fmla="*/ 1385130 w 3240087"/>
              <a:gd name="T11" fmla="*/ 795338 h 2513013"/>
              <a:gd name="T12" fmla="*/ 1329893 w 3240087"/>
              <a:gd name="T13" fmla="*/ 833438 h 2513013"/>
              <a:gd name="T14" fmla="*/ 1294022 w 3240087"/>
              <a:gd name="T15" fmla="*/ 883285 h 2513013"/>
              <a:gd name="T16" fmla="*/ 1277514 w 3240087"/>
              <a:gd name="T17" fmla="*/ 944880 h 2513013"/>
              <a:gd name="T18" fmla="*/ 1278784 w 3240087"/>
              <a:gd name="T19" fmla="*/ 999173 h 2513013"/>
              <a:gd name="T20" fmla="*/ 1289577 w 3240087"/>
              <a:gd name="T21" fmla="*/ 1043940 h 2513013"/>
              <a:gd name="T22" fmla="*/ 1309259 w 3240087"/>
              <a:gd name="T23" fmla="*/ 1084263 h 2513013"/>
              <a:gd name="T24" fmla="*/ 1365448 w 3240087"/>
              <a:gd name="T25" fmla="*/ 1148715 h 2513013"/>
              <a:gd name="T26" fmla="*/ 1452112 w 3240087"/>
              <a:gd name="T27" fmla="*/ 1200786 h 2513013"/>
              <a:gd name="T28" fmla="*/ 1598774 w 3240087"/>
              <a:gd name="T29" fmla="*/ 1275081 h 2513013"/>
              <a:gd name="T30" fmla="*/ 1631472 w 3240087"/>
              <a:gd name="T31" fmla="*/ 1300163 h 2513013"/>
              <a:gd name="T32" fmla="*/ 1648614 w 3240087"/>
              <a:gd name="T33" fmla="*/ 1327786 h 2513013"/>
              <a:gd name="T34" fmla="*/ 1658455 w 3240087"/>
              <a:gd name="T35" fmla="*/ 1403668 h 2513013"/>
              <a:gd name="T36" fmla="*/ 1653376 w 3240087"/>
              <a:gd name="T37" fmla="*/ 1450658 h 2513013"/>
              <a:gd name="T38" fmla="*/ 1632741 w 3240087"/>
              <a:gd name="T39" fmla="*/ 1471931 h 2513013"/>
              <a:gd name="T40" fmla="*/ 1595917 w 3240087"/>
              <a:gd name="T41" fmla="*/ 1477328 h 2513013"/>
              <a:gd name="T42" fmla="*/ 1572426 w 3240087"/>
              <a:gd name="T43" fmla="*/ 1469708 h 2513013"/>
              <a:gd name="T44" fmla="*/ 1562902 w 3240087"/>
              <a:gd name="T45" fmla="*/ 1457008 h 2513013"/>
              <a:gd name="T46" fmla="*/ 1555601 w 3240087"/>
              <a:gd name="T47" fmla="*/ 1406208 h 2513013"/>
              <a:gd name="T48" fmla="*/ 1280689 w 3240087"/>
              <a:gd name="T49" fmla="*/ 1341121 h 2513013"/>
              <a:gd name="T50" fmla="*/ 1292117 w 3240087"/>
              <a:gd name="T51" fmla="*/ 1434783 h 2513013"/>
              <a:gd name="T52" fmla="*/ 1312751 w 3240087"/>
              <a:gd name="T53" fmla="*/ 1484313 h 2513013"/>
              <a:gd name="T54" fmla="*/ 1334655 w 3240087"/>
              <a:gd name="T55" fmla="*/ 1514158 h 2513013"/>
              <a:gd name="T56" fmla="*/ 1362591 w 3240087"/>
              <a:gd name="T57" fmla="*/ 1538288 h 2513013"/>
              <a:gd name="T58" fmla="*/ 1427986 w 3240087"/>
              <a:gd name="T59" fmla="*/ 1573848 h 2513013"/>
              <a:gd name="T60" fmla="*/ 1500999 w 3240087"/>
              <a:gd name="T61" fmla="*/ 1596073 h 2513013"/>
              <a:gd name="T62" fmla="*/ 1680359 w 3240087"/>
              <a:gd name="T63" fmla="*/ 1684973 h 2513013"/>
              <a:gd name="T64" fmla="*/ 1761626 w 3240087"/>
              <a:gd name="T65" fmla="*/ 1591628 h 2513013"/>
              <a:gd name="T66" fmla="*/ 1840672 w 3240087"/>
              <a:gd name="T67" fmla="*/ 1562101 h 2513013"/>
              <a:gd name="T68" fmla="*/ 1900035 w 3240087"/>
              <a:gd name="T69" fmla="*/ 1518286 h 2513013"/>
              <a:gd name="T70" fmla="*/ 1939716 w 3240087"/>
              <a:gd name="T71" fmla="*/ 1461136 h 2513013"/>
              <a:gd name="T72" fmla="*/ 1959398 w 3240087"/>
              <a:gd name="T73" fmla="*/ 1390333 h 2513013"/>
              <a:gd name="T74" fmla="*/ 1960350 w 3240087"/>
              <a:gd name="T75" fmla="*/ 1316038 h 2513013"/>
              <a:gd name="T76" fmla="*/ 1951779 w 3240087"/>
              <a:gd name="T77" fmla="*/ 1271271 h 2513013"/>
              <a:gd name="T78" fmla="*/ 1935907 w 3240087"/>
              <a:gd name="T79" fmla="*/ 1232536 h 2513013"/>
              <a:gd name="T80" fmla="*/ 1890194 w 3240087"/>
              <a:gd name="T81" fmla="*/ 1173798 h 2513013"/>
              <a:gd name="T82" fmla="*/ 1817180 w 3240087"/>
              <a:gd name="T83" fmla="*/ 1128078 h 2513013"/>
              <a:gd name="T84" fmla="*/ 1674327 w 3240087"/>
              <a:gd name="T85" fmla="*/ 1059180 h 2513013"/>
              <a:gd name="T86" fmla="*/ 1581949 w 3240087"/>
              <a:gd name="T87" fmla="*/ 1008380 h 2513013"/>
              <a:gd name="T88" fmla="*/ 1566394 w 3240087"/>
              <a:gd name="T89" fmla="*/ 989013 h 2513013"/>
              <a:gd name="T90" fmla="*/ 1557823 w 3240087"/>
              <a:gd name="T91" fmla="*/ 962025 h 2513013"/>
              <a:gd name="T92" fmla="*/ 1557823 w 3240087"/>
              <a:gd name="T93" fmla="*/ 918528 h 2513013"/>
              <a:gd name="T94" fmla="*/ 1572108 w 3240087"/>
              <a:gd name="T95" fmla="*/ 890905 h 2513013"/>
              <a:gd name="T96" fmla="*/ 1600361 w 3240087"/>
              <a:gd name="T97" fmla="*/ 879793 h 2513013"/>
              <a:gd name="T98" fmla="*/ 1636551 w 3240087"/>
              <a:gd name="T99" fmla="*/ 886143 h 2513013"/>
              <a:gd name="T100" fmla="*/ 1649249 w 3240087"/>
              <a:gd name="T101" fmla="*/ 901700 h 2513013"/>
              <a:gd name="T102" fmla="*/ 1656233 w 3240087"/>
              <a:gd name="T103" fmla="*/ 956310 h 2513013"/>
              <a:gd name="T104" fmla="*/ 1932732 w 3240087"/>
              <a:gd name="T105" fmla="*/ 964883 h 2513013"/>
              <a:gd name="T106" fmla="*/ 1923844 w 3240087"/>
              <a:gd name="T107" fmla="*/ 900748 h 2513013"/>
              <a:gd name="T108" fmla="*/ 1897495 w 3240087"/>
              <a:gd name="T109" fmla="*/ 847725 h 2513013"/>
              <a:gd name="T110" fmla="*/ 1853370 w 3240087"/>
              <a:gd name="T111" fmla="*/ 806450 h 2513013"/>
              <a:gd name="T112" fmla="*/ 1790832 w 3240087"/>
              <a:gd name="T113" fmla="*/ 775970 h 2513013"/>
              <a:gd name="T114" fmla="*/ 1710834 w 3240087"/>
              <a:gd name="T115" fmla="*/ 757238 h 2513013"/>
              <a:gd name="T116" fmla="*/ 2640012 w 3240087"/>
              <a:gd name="T117" fmla="*/ 871220 h 2513013"/>
              <a:gd name="T118" fmla="*/ 1619408 w 3240087"/>
              <a:gd name="T119" fmla="*/ 0 h 25130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40087" h="2513013">
                <a:moveTo>
                  <a:pt x="2446710" y="1060450"/>
                </a:moveTo>
                <a:lnTo>
                  <a:pt x="3240087" y="1736769"/>
                </a:lnTo>
                <a:lnTo>
                  <a:pt x="2830848" y="1736769"/>
                </a:lnTo>
                <a:lnTo>
                  <a:pt x="2956352" y="2513013"/>
                </a:lnTo>
                <a:lnTo>
                  <a:pt x="1936750" y="2513013"/>
                </a:lnTo>
                <a:lnTo>
                  <a:pt x="2017136" y="1939157"/>
                </a:lnTo>
                <a:lnTo>
                  <a:pt x="2275453" y="1939157"/>
                </a:lnTo>
                <a:lnTo>
                  <a:pt x="2351708" y="1939157"/>
                </a:lnTo>
                <a:lnTo>
                  <a:pt x="2338681" y="1859852"/>
                </a:lnTo>
                <a:lnTo>
                  <a:pt x="2238278" y="1237778"/>
                </a:lnTo>
                <a:lnTo>
                  <a:pt x="2446710" y="1060450"/>
                </a:lnTo>
                <a:close/>
                <a:moveTo>
                  <a:pt x="792729" y="1060450"/>
                </a:moveTo>
                <a:lnTo>
                  <a:pt x="988531" y="1227309"/>
                </a:lnTo>
                <a:lnTo>
                  <a:pt x="899991" y="1861120"/>
                </a:lnTo>
                <a:lnTo>
                  <a:pt x="889201" y="1939157"/>
                </a:lnTo>
                <a:lnTo>
                  <a:pt x="963460" y="1939157"/>
                </a:lnTo>
                <a:lnTo>
                  <a:pt x="1209085" y="1939157"/>
                </a:lnTo>
                <a:lnTo>
                  <a:pt x="1301750" y="2513013"/>
                </a:lnTo>
                <a:lnTo>
                  <a:pt x="283389" y="2513013"/>
                </a:lnTo>
                <a:lnTo>
                  <a:pt x="391604" y="1736769"/>
                </a:lnTo>
                <a:lnTo>
                  <a:pt x="0" y="1736769"/>
                </a:lnTo>
                <a:lnTo>
                  <a:pt x="792729" y="1060450"/>
                </a:lnTo>
                <a:close/>
                <a:moveTo>
                  <a:pt x="1554331" y="686118"/>
                </a:moveTo>
                <a:lnTo>
                  <a:pt x="1554331" y="753428"/>
                </a:lnTo>
                <a:lnTo>
                  <a:pt x="1537189" y="755015"/>
                </a:lnTo>
                <a:lnTo>
                  <a:pt x="1520681" y="757238"/>
                </a:lnTo>
                <a:lnTo>
                  <a:pt x="1504491" y="759778"/>
                </a:lnTo>
                <a:lnTo>
                  <a:pt x="1489254" y="762318"/>
                </a:lnTo>
                <a:lnTo>
                  <a:pt x="1474334" y="765175"/>
                </a:lnTo>
                <a:lnTo>
                  <a:pt x="1460048" y="768668"/>
                </a:lnTo>
                <a:lnTo>
                  <a:pt x="1446080" y="772160"/>
                </a:lnTo>
                <a:lnTo>
                  <a:pt x="1432747" y="776288"/>
                </a:lnTo>
                <a:lnTo>
                  <a:pt x="1420049" y="780415"/>
                </a:lnTo>
                <a:lnTo>
                  <a:pt x="1407986" y="785178"/>
                </a:lnTo>
                <a:lnTo>
                  <a:pt x="1396241" y="789940"/>
                </a:lnTo>
                <a:lnTo>
                  <a:pt x="1385130" y="795338"/>
                </a:lnTo>
                <a:lnTo>
                  <a:pt x="1374654" y="800735"/>
                </a:lnTo>
                <a:lnTo>
                  <a:pt x="1364496" y="806768"/>
                </a:lnTo>
                <a:lnTo>
                  <a:pt x="1354972" y="813118"/>
                </a:lnTo>
                <a:lnTo>
                  <a:pt x="1345766" y="819468"/>
                </a:lnTo>
                <a:lnTo>
                  <a:pt x="1337512" y="826453"/>
                </a:lnTo>
                <a:lnTo>
                  <a:pt x="1329893" y="833438"/>
                </a:lnTo>
                <a:lnTo>
                  <a:pt x="1322592" y="841375"/>
                </a:lnTo>
                <a:lnTo>
                  <a:pt x="1315608" y="848995"/>
                </a:lnTo>
                <a:lnTo>
                  <a:pt x="1309259" y="857250"/>
                </a:lnTo>
                <a:lnTo>
                  <a:pt x="1303863" y="865505"/>
                </a:lnTo>
                <a:lnTo>
                  <a:pt x="1298466" y="874395"/>
                </a:lnTo>
                <a:lnTo>
                  <a:pt x="1294022" y="883285"/>
                </a:lnTo>
                <a:lnTo>
                  <a:pt x="1289895" y="892810"/>
                </a:lnTo>
                <a:lnTo>
                  <a:pt x="1286403" y="902653"/>
                </a:lnTo>
                <a:lnTo>
                  <a:pt x="1283546" y="912813"/>
                </a:lnTo>
                <a:lnTo>
                  <a:pt x="1281006" y="922973"/>
                </a:lnTo>
                <a:lnTo>
                  <a:pt x="1279101" y="933768"/>
                </a:lnTo>
                <a:lnTo>
                  <a:pt x="1277514" y="944880"/>
                </a:lnTo>
                <a:lnTo>
                  <a:pt x="1276879" y="955993"/>
                </a:lnTo>
                <a:lnTo>
                  <a:pt x="1276562" y="967423"/>
                </a:lnTo>
                <a:lnTo>
                  <a:pt x="1276562" y="975678"/>
                </a:lnTo>
                <a:lnTo>
                  <a:pt x="1277197" y="983615"/>
                </a:lnTo>
                <a:lnTo>
                  <a:pt x="1277514" y="991553"/>
                </a:lnTo>
                <a:lnTo>
                  <a:pt x="1278784" y="999173"/>
                </a:lnTo>
                <a:lnTo>
                  <a:pt x="1279736" y="1006793"/>
                </a:lnTo>
                <a:lnTo>
                  <a:pt x="1281006" y="1014413"/>
                </a:lnTo>
                <a:lnTo>
                  <a:pt x="1282911" y="1021715"/>
                </a:lnTo>
                <a:lnTo>
                  <a:pt x="1284815" y="1029335"/>
                </a:lnTo>
                <a:lnTo>
                  <a:pt x="1287038" y="1036638"/>
                </a:lnTo>
                <a:lnTo>
                  <a:pt x="1289577" y="1043940"/>
                </a:lnTo>
                <a:lnTo>
                  <a:pt x="1292117" y="1050925"/>
                </a:lnTo>
                <a:lnTo>
                  <a:pt x="1294974" y="1057910"/>
                </a:lnTo>
                <a:lnTo>
                  <a:pt x="1298148" y="1064260"/>
                </a:lnTo>
                <a:lnTo>
                  <a:pt x="1301640" y="1070928"/>
                </a:lnTo>
                <a:lnTo>
                  <a:pt x="1305450" y="1077595"/>
                </a:lnTo>
                <a:lnTo>
                  <a:pt x="1309259" y="1084263"/>
                </a:lnTo>
                <a:lnTo>
                  <a:pt x="1317830" y="1096963"/>
                </a:lnTo>
                <a:lnTo>
                  <a:pt x="1326719" y="1108710"/>
                </a:lnTo>
                <a:lnTo>
                  <a:pt x="1335925" y="1119823"/>
                </a:lnTo>
                <a:lnTo>
                  <a:pt x="1345131" y="1129983"/>
                </a:lnTo>
                <a:lnTo>
                  <a:pt x="1355290" y="1139825"/>
                </a:lnTo>
                <a:lnTo>
                  <a:pt x="1365448" y="1148715"/>
                </a:lnTo>
                <a:lnTo>
                  <a:pt x="1376241" y="1156653"/>
                </a:lnTo>
                <a:lnTo>
                  <a:pt x="1387352" y="1164273"/>
                </a:lnTo>
                <a:lnTo>
                  <a:pt x="1400050" y="1171893"/>
                </a:lnTo>
                <a:lnTo>
                  <a:pt x="1414970" y="1180466"/>
                </a:lnTo>
                <a:lnTo>
                  <a:pt x="1432430" y="1189991"/>
                </a:lnTo>
                <a:lnTo>
                  <a:pt x="1452112" y="1200786"/>
                </a:lnTo>
                <a:lnTo>
                  <a:pt x="1474968" y="1212216"/>
                </a:lnTo>
                <a:lnTo>
                  <a:pt x="1500047" y="1224916"/>
                </a:lnTo>
                <a:lnTo>
                  <a:pt x="1557506" y="1253173"/>
                </a:lnTo>
                <a:lnTo>
                  <a:pt x="1575283" y="1262063"/>
                </a:lnTo>
                <a:lnTo>
                  <a:pt x="1591473" y="1270953"/>
                </a:lnTo>
                <a:lnTo>
                  <a:pt x="1598774" y="1275081"/>
                </a:lnTo>
                <a:lnTo>
                  <a:pt x="1605441" y="1279208"/>
                </a:lnTo>
                <a:lnTo>
                  <a:pt x="1611472" y="1283336"/>
                </a:lnTo>
                <a:lnTo>
                  <a:pt x="1617186" y="1287463"/>
                </a:lnTo>
                <a:lnTo>
                  <a:pt x="1622265" y="1291591"/>
                </a:lnTo>
                <a:lnTo>
                  <a:pt x="1627345" y="1296036"/>
                </a:lnTo>
                <a:lnTo>
                  <a:pt x="1631472" y="1300163"/>
                </a:lnTo>
                <a:lnTo>
                  <a:pt x="1635281" y="1303973"/>
                </a:lnTo>
                <a:lnTo>
                  <a:pt x="1638773" y="1307783"/>
                </a:lnTo>
                <a:lnTo>
                  <a:pt x="1641630" y="1311911"/>
                </a:lnTo>
                <a:lnTo>
                  <a:pt x="1643535" y="1315721"/>
                </a:lnTo>
                <a:lnTo>
                  <a:pt x="1645757" y="1319531"/>
                </a:lnTo>
                <a:lnTo>
                  <a:pt x="1648614" y="1327786"/>
                </a:lnTo>
                <a:lnTo>
                  <a:pt x="1651471" y="1337311"/>
                </a:lnTo>
                <a:lnTo>
                  <a:pt x="1653376" y="1348106"/>
                </a:lnTo>
                <a:lnTo>
                  <a:pt x="1655280" y="1360171"/>
                </a:lnTo>
                <a:lnTo>
                  <a:pt x="1656868" y="1373188"/>
                </a:lnTo>
                <a:lnTo>
                  <a:pt x="1657502" y="1388111"/>
                </a:lnTo>
                <a:lnTo>
                  <a:pt x="1658455" y="1403668"/>
                </a:lnTo>
                <a:lnTo>
                  <a:pt x="1658772" y="1420813"/>
                </a:lnTo>
                <a:lnTo>
                  <a:pt x="1658455" y="1427798"/>
                </a:lnTo>
                <a:lnTo>
                  <a:pt x="1657502" y="1434148"/>
                </a:lnTo>
                <a:lnTo>
                  <a:pt x="1656550" y="1439863"/>
                </a:lnTo>
                <a:lnTo>
                  <a:pt x="1655280" y="1445578"/>
                </a:lnTo>
                <a:lnTo>
                  <a:pt x="1653376" y="1450658"/>
                </a:lnTo>
                <a:lnTo>
                  <a:pt x="1650836" y="1455421"/>
                </a:lnTo>
                <a:lnTo>
                  <a:pt x="1648296" y="1459548"/>
                </a:lnTo>
                <a:lnTo>
                  <a:pt x="1645122" y="1463358"/>
                </a:lnTo>
                <a:lnTo>
                  <a:pt x="1641630" y="1466851"/>
                </a:lnTo>
                <a:lnTo>
                  <a:pt x="1637503" y="1469708"/>
                </a:lnTo>
                <a:lnTo>
                  <a:pt x="1632741" y="1471931"/>
                </a:lnTo>
                <a:lnTo>
                  <a:pt x="1627980" y="1474153"/>
                </a:lnTo>
                <a:lnTo>
                  <a:pt x="1622265" y="1475423"/>
                </a:lnTo>
                <a:lnTo>
                  <a:pt x="1616869" y="1477011"/>
                </a:lnTo>
                <a:lnTo>
                  <a:pt x="1610520" y="1477646"/>
                </a:lnTo>
                <a:lnTo>
                  <a:pt x="1603536" y="1477646"/>
                </a:lnTo>
                <a:lnTo>
                  <a:pt x="1595917" y="1477328"/>
                </a:lnTo>
                <a:lnTo>
                  <a:pt x="1588933" y="1476693"/>
                </a:lnTo>
                <a:lnTo>
                  <a:pt x="1582584" y="1474788"/>
                </a:lnTo>
                <a:lnTo>
                  <a:pt x="1579727" y="1473836"/>
                </a:lnTo>
                <a:lnTo>
                  <a:pt x="1577188" y="1472566"/>
                </a:lnTo>
                <a:lnTo>
                  <a:pt x="1574648" y="1471296"/>
                </a:lnTo>
                <a:lnTo>
                  <a:pt x="1572426" y="1469708"/>
                </a:lnTo>
                <a:lnTo>
                  <a:pt x="1570521" y="1467803"/>
                </a:lnTo>
                <a:lnTo>
                  <a:pt x="1568299" y="1466216"/>
                </a:lnTo>
                <a:lnTo>
                  <a:pt x="1566712" y="1463993"/>
                </a:lnTo>
                <a:lnTo>
                  <a:pt x="1565124" y="1461771"/>
                </a:lnTo>
                <a:lnTo>
                  <a:pt x="1563855" y="1459548"/>
                </a:lnTo>
                <a:lnTo>
                  <a:pt x="1562902" y="1457008"/>
                </a:lnTo>
                <a:lnTo>
                  <a:pt x="1561632" y="1454151"/>
                </a:lnTo>
                <a:lnTo>
                  <a:pt x="1560680" y="1450976"/>
                </a:lnTo>
                <a:lnTo>
                  <a:pt x="1559093" y="1442721"/>
                </a:lnTo>
                <a:lnTo>
                  <a:pt x="1557506" y="1432561"/>
                </a:lnTo>
                <a:lnTo>
                  <a:pt x="1556553" y="1420496"/>
                </a:lnTo>
                <a:lnTo>
                  <a:pt x="1555601" y="1406208"/>
                </a:lnTo>
                <a:lnTo>
                  <a:pt x="1554649" y="1390016"/>
                </a:lnTo>
                <a:lnTo>
                  <a:pt x="1554331" y="1371918"/>
                </a:lnTo>
                <a:lnTo>
                  <a:pt x="1554331" y="1351598"/>
                </a:lnTo>
                <a:lnTo>
                  <a:pt x="1554331" y="1300163"/>
                </a:lnTo>
                <a:lnTo>
                  <a:pt x="1280689" y="1300163"/>
                </a:lnTo>
                <a:lnTo>
                  <a:pt x="1280689" y="1341121"/>
                </a:lnTo>
                <a:lnTo>
                  <a:pt x="1281006" y="1358266"/>
                </a:lnTo>
                <a:lnTo>
                  <a:pt x="1281641" y="1375093"/>
                </a:lnTo>
                <a:lnTo>
                  <a:pt x="1283546" y="1390968"/>
                </a:lnTo>
                <a:lnTo>
                  <a:pt x="1285450" y="1406208"/>
                </a:lnTo>
                <a:lnTo>
                  <a:pt x="1288625" y="1420813"/>
                </a:lnTo>
                <a:lnTo>
                  <a:pt x="1292117" y="1434783"/>
                </a:lnTo>
                <a:lnTo>
                  <a:pt x="1296561" y="1448436"/>
                </a:lnTo>
                <a:lnTo>
                  <a:pt x="1301005" y="1460818"/>
                </a:lnTo>
                <a:lnTo>
                  <a:pt x="1303863" y="1466851"/>
                </a:lnTo>
                <a:lnTo>
                  <a:pt x="1306402" y="1472566"/>
                </a:lnTo>
                <a:lnTo>
                  <a:pt x="1309577" y="1478598"/>
                </a:lnTo>
                <a:lnTo>
                  <a:pt x="1312751" y="1484313"/>
                </a:lnTo>
                <a:lnTo>
                  <a:pt x="1315926" y="1489393"/>
                </a:lnTo>
                <a:lnTo>
                  <a:pt x="1319418" y="1494791"/>
                </a:lnTo>
                <a:lnTo>
                  <a:pt x="1322910" y="1499871"/>
                </a:lnTo>
                <a:lnTo>
                  <a:pt x="1326719" y="1504951"/>
                </a:lnTo>
                <a:lnTo>
                  <a:pt x="1330528" y="1509713"/>
                </a:lnTo>
                <a:lnTo>
                  <a:pt x="1334655" y="1514158"/>
                </a:lnTo>
                <a:lnTo>
                  <a:pt x="1339100" y="1518603"/>
                </a:lnTo>
                <a:lnTo>
                  <a:pt x="1343544" y="1523048"/>
                </a:lnTo>
                <a:lnTo>
                  <a:pt x="1347988" y="1527176"/>
                </a:lnTo>
                <a:lnTo>
                  <a:pt x="1352432" y="1530986"/>
                </a:lnTo>
                <a:lnTo>
                  <a:pt x="1357512" y="1534796"/>
                </a:lnTo>
                <a:lnTo>
                  <a:pt x="1362591" y="1538288"/>
                </a:lnTo>
                <a:lnTo>
                  <a:pt x="1372749" y="1545273"/>
                </a:lnTo>
                <a:lnTo>
                  <a:pt x="1383543" y="1551941"/>
                </a:lnTo>
                <a:lnTo>
                  <a:pt x="1394336" y="1557656"/>
                </a:lnTo>
                <a:lnTo>
                  <a:pt x="1405129" y="1563688"/>
                </a:lnTo>
                <a:lnTo>
                  <a:pt x="1416240" y="1569086"/>
                </a:lnTo>
                <a:lnTo>
                  <a:pt x="1427986" y="1573848"/>
                </a:lnTo>
                <a:lnTo>
                  <a:pt x="1439731" y="1578611"/>
                </a:lnTo>
                <a:lnTo>
                  <a:pt x="1451477" y="1583056"/>
                </a:lnTo>
                <a:lnTo>
                  <a:pt x="1463540" y="1586866"/>
                </a:lnTo>
                <a:lnTo>
                  <a:pt x="1475921" y="1590358"/>
                </a:lnTo>
                <a:lnTo>
                  <a:pt x="1488619" y="1593216"/>
                </a:lnTo>
                <a:lnTo>
                  <a:pt x="1500999" y="1596073"/>
                </a:lnTo>
                <a:lnTo>
                  <a:pt x="1514015" y="1598613"/>
                </a:lnTo>
                <a:lnTo>
                  <a:pt x="1527348" y="1600201"/>
                </a:lnTo>
                <a:lnTo>
                  <a:pt x="1540363" y="1602106"/>
                </a:lnTo>
                <a:lnTo>
                  <a:pt x="1554331" y="1603058"/>
                </a:lnTo>
                <a:lnTo>
                  <a:pt x="1554331" y="1684973"/>
                </a:lnTo>
                <a:lnTo>
                  <a:pt x="1680359" y="1684973"/>
                </a:lnTo>
                <a:lnTo>
                  <a:pt x="1680359" y="1605916"/>
                </a:lnTo>
                <a:lnTo>
                  <a:pt x="1697819" y="1603693"/>
                </a:lnTo>
                <a:lnTo>
                  <a:pt x="1714326" y="1601471"/>
                </a:lnTo>
                <a:lnTo>
                  <a:pt x="1730516" y="1598613"/>
                </a:lnTo>
                <a:lnTo>
                  <a:pt x="1746071" y="1595121"/>
                </a:lnTo>
                <a:lnTo>
                  <a:pt x="1761626" y="1591628"/>
                </a:lnTo>
                <a:lnTo>
                  <a:pt x="1775912" y="1587818"/>
                </a:lnTo>
                <a:lnTo>
                  <a:pt x="1790197" y="1583373"/>
                </a:lnTo>
                <a:lnTo>
                  <a:pt x="1803212" y="1578293"/>
                </a:lnTo>
                <a:lnTo>
                  <a:pt x="1816228" y="1573531"/>
                </a:lnTo>
                <a:lnTo>
                  <a:pt x="1828926" y="1567816"/>
                </a:lnTo>
                <a:lnTo>
                  <a:pt x="1840672" y="1562101"/>
                </a:lnTo>
                <a:lnTo>
                  <a:pt x="1851782" y="1555751"/>
                </a:lnTo>
                <a:lnTo>
                  <a:pt x="1862576" y="1549083"/>
                </a:lnTo>
                <a:lnTo>
                  <a:pt x="1872734" y="1541781"/>
                </a:lnTo>
                <a:lnTo>
                  <a:pt x="1882575" y="1534478"/>
                </a:lnTo>
                <a:lnTo>
                  <a:pt x="1891464" y="1526858"/>
                </a:lnTo>
                <a:lnTo>
                  <a:pt x="1900035" y="1518286"/>
                </a:lnTo>
                <a:lnTo>
                  <a:pt x="1907971" y="1510031"/>
                </a:lnTo>
                <a:lnTo>
                  <a:pt x="1915590" y="1500823"/>
                </a:lnTo>
                <a:lnTo>
                  <a:pt x="1922256" y="1491616"/>
                </a:lnTo>
                <a:lnTo>
                  <a:pt x="1928605" y="1481773"/>
                </a:lnTo>
                <a:lnTo>
                  <a:pt x="1934319" y="1471613"/>
                </a:lnTo>
                <a:lnTo>
                  <a:pt x="1939716" y="1461136"/>
                </a:lnTo>
                <a:lnTo>
                  <a:pt x="1944160" y="1450341"/>
                </a:lnTo>
                <a:lnTo>
                  <a:pt x="1948287" y="1439228"/>
                </a:lnTo>
                <a:lnTo>
                  <a:pt x="1951779" y="1427798"/>
                </a:lnTo>
                <a:lnTo>
                  <a:pt x="1954954" y="1415416"/>
                </a:lnTo>
                <a:lnTo>
                  <a:pt x="1957493" y="1403351"/>
                </a:lnTo>
                <a:lnTo>
                  <a:pt x="1959398" y="1390333"/>
                </a:lnTo>
                <a:lnTo>
                  <a:pt x="1960985" y="1377633"/>
                </a:lnTo>
                <a:lnTo>
                  <a:pt x="1961620" y="1363981"/>
                </a:lnTo>
                <a:lnTo>
                  <a:pt x="1961938" y="1350011"/>
                </a:lnTo>
                <a:lnTo>
                  <a:pt x="1961620" y="1332866"/>
                </a:lnTo>
                <a:lnTo>
                  <a:pt x="1960985" y="1324611"/>
                </a:lnTo>
                <a:lnTo>
                  <a:pt x="1960350" y="1316038"/>
                </a:lnTo>
                <a:lnTo>
                  <a:pt x="1959398" y="1308418"/>
                </a:lnTo>
                <a:lnTo>
                  <a:pt x="1958128" y="1300481"/>
                </a:lnTo>
                <a:lnTo>
                  <a:pt x="1957176" y="1292861"/>
                </a:lnTo>
                <a:lnTo>
                  <a:pt x="1955271" y="1285558"/>
                </a:lnTo>
                <a:lnTo>
                  <a:pt x="1953684" y="1278256"/>
                </a:lnTo>
                <a:lnTo>
                  <a:pt x="1951779" y="1271271"/>
                </a:lnTo>
                <a:lnTo>
                  <a:pt x="1949875" y="1264286"/>
                </a:lnTo>
                <a:lnTo>
                  <a:pt x="1947335" y="1257618"/>
                </a:lnTo>
                <a:lnTo>
                  <a:pt x="1944795" y="1250951"/>
                </a:lnTo>
                <a:lnTo>
                  <a:pt x="1942256" y="1244601"/>
                </a:lnTo>
                <a:lnTo>
                  <a:pt x="1939081" y="1238251"/>
                </a:lnTo>
                <a:lnTo>
                  <a:pt x="1935907" y="1232536"/>
                </a:lnTo>
                <a:lnTo>
                  <a:pt x="1929240" y="1221106"/>
                </a:lnTo>
                <a:lnTo>
                  <a:pt x="1922256" y="1210311"/>
                </a:lnTo>
                <a:lnTo>
                  <a:pt x="1914637" y="1200151"/>
                </a:lnTo>
                <a:lnTo>
                  <a:pt x="1907019" y="1190626"/>
                </a:lnTo>
                <a:lnTo>
                  <a:pt x="1898448" y="1182053"/>
                </a:lnTo>
                <a:lnTo>
                  <a:pt x="1890194" y="1173798"/>
                </a:lnTo>
                <a:lnTo>
                  <a:pt x="1880988" y="1166178"/>
                </a:lnTo>
                <a:lnTo>
                  <a:pt x="1872099" y="1159510"/>
                </a:lnTo>
                <a:lnTo>
                  <a:pt x="1861306" y="1152843"/>
                </a:lnTo>
                <a:lnTo>
                  <a:pt x="1848608" y="1145223"/>
                </a:lnTo>
                <a:lnTo>
                  <a:pt x="1834005" y="1136968"/>
                </a:lnTo>
                <a:lnTo>
                  <a:pt x="1817180" y="1128078"/>
                </a:lnTo>
                <a:lnTo>
                  <a:pt x="1798451" y="1118553"/>
                </a:lnTo>
                <a:lnTo>
                  <a:pt x="1777499" y="1108075"/>
                </a:lnTo>
                <a:lnTo>
                  <a:pt x="1754642" y="1097280"/>
                </a:lnTo>
                <a:lnTo>
                  <a:pt x="1729881" y="1085215"/>
                </a:lnTo>
                <a:lnTo>
                  <a:pt x="1700358" y="1071880"/>
                </a:lnTo>
                <a:lnTo>
                  <a:pt x="1674327" y="1059180"/>
                </a:lnTo>
                <a:lnTo>
                  <a:pt x="1651471" y="1047750"/>
                </a:lnTo>
                <a:lnTo>
                  <a:pt x="1631472" y="1037590"/>
                </a:lnTo>
                <a:lnTo>
                  <a:pt x="1614329" y="1028383"/>
                </a:lnTo>
                <a:lnTo>
                  <a:pt x="1600679" y="1020445"/>
                </a:lnTo>
                <a:lnTo>
                  <a:pt x="1589568" y="1013778"/>
                </a:lnTo>
                <a:lnTo>
                  <a:pt x="1581949" y="1008380"/>
                </a:lnTo>
                <a:lnTo>
                  <a:pt x="1578775" y="1005840"/>
                </a:lnTo>
                <a:lnTo>
                  <a:pt x="1575918" y="1002665"/>
                </a:lnTo>
                <a:lnTo>
                  <a:pt x="1573378" y="999808"/>
                </a:lnTo>
                <a:lnTo>
                  <a:pt x="1570838" y="996315"/>
                </a:lnTo>
                <a:lnTo>
                  <a:pt x="1568299" y="992823"/>
                </a:lnTo>
                <a:lnTo>
                  <a:pt x="1566394" y="989013"/>
                </a:lnTo>
                <a:lnTo>
                  <a:pt x="1564489" y="985203"/>
                </a:lnTo>
                <a:lnTo>
                  <a:pt x="1562902" y="981075"/>
                </a:lnTo>
                <a:lnTo>
                  <a:pt x="1560998" y="976630"/>
                </a:lnTo>
                <a:lnTo>
                  <a:pt x="1560045" y="971868"/>
                </a:lnTo>
                <a:lnTo>
                  <a:pt x="1559093" y="967105"/>
                </a:lnTo>
                <a:lnTo>
                  <a:pt x="1557823" y="962025"/>
                </a:lnTo>
                <a:lnTo>
                  <a:pt x="1557188" y="956310"/>
                </a:lnTo>
                <a:lnTo>
                  <a:pt x="1556871" y="950595"/>
                </a:lnTo>
                <a:lnTo>
                  <a:pt x="1556236" y="938848"/>
                </a:lnTo>
                <a:lnTo>
                  <a:pt x="1556553" y="931863"/>
                </a:lnTo>
                <a:lnTo>
                  <a:pt x="1557188" y="924878"/>
                </a:lnTo>
                <a:lnTo>
                  <a:pt x="1557823" y="918528"/>
                </a:lnTo>
                <a:lnTo>
                  <a:pt x="1559410" y="913130"/>
                </a:lnTo>
                <a:lnTo>
                  <a:pt x="1560998" y="907415"/>
                </a:lnTo>
                <a:lnTo>
                  <a:pt x="1563537" y="902653"/>
                </a:lnTo>
                <a:lnTo>
                  <a:pt x="1566077" y="898525"/>
                </a:lnTo>
                <a:lnTo>
                  <a:pt x="1568616" y="894398"/>
                </a:lnTo>
                <a:lnTo>
                  <a:pt x="1572108" y="890905"/>
                </a:lnTo>
                <a:lnTo>
                  <a:pt x="1575600" y="888048"/>
                </a:lnTo>
                <a:lnTo>
                  <a:pt x="1579727" y="885190"/>
                </a:lnTo>
                <a:lnTo>
                  <a:pt x="1584489" y="882968"/>
                </a:lnTo>
                <a:lnTo>
                  <a:pt x="1589251" y="881698"/>
                </a:lnTo>
                <a:lnTo>
                  <a:pt x="1594647" y="880745"/>
                </a:lnTo>
                <a:lnTo>
                  <a:pt x="1600361" y="879793"/>
                </a:lnTo>
                <a:lnTo>
                  <a:pt x="1606393" y="879475"/>
                </a:lnTo>
                <a:lnTo>
                  <a:pt x="1613694" y="879793"/>
                </a:lnTo>
                <a:lnTo>
                  <a:pt x="1620678" y="880745"/>
                </a:lnTo>
                <a:lnTo>
                  <a:pt x="1626710" y="882015"/>
                </a:lnTo>
                <a:lnTo>
                  <a:pt x="1632106" y="883920"/>
                </a:lnTo>
                <a:lnTo>
                  <a:pt x="1636551" y="886143"/>
                </a:lnTo>
                <a:lnTo>
                  <a:pt x="1640995" y="889318"/>
                </a:lnTo>
                <a:lnTo>
                  <a:pt x="1642582" y="890905"/>
                </a:lnTo>
                <a:lnTo>
                  <a:pt x="1644487" y="892810"/>
                </a:lnTo>
                <a:lnTo>
                  <a:pt x="1645757" y="894715"/>
                </a:lnTo>
                <a:lnTo>
                  <a:pt x="1647027" y="896620"/>
                </a:lnTo>
                <a:lnTo>
                  <a:pt x="1649249" y="901700"/>
                </a:lnTo>
                <a:lnTo>
                  <a:pt x="1651471" y="907733"/>
                </a:lnTo>
                <a:lnTo>
                  <a:pt x="1652741" y="915035"/>
                </a:lnTo>
                <a:lnTo>
                  <a:pt x="1654011" y="923608"/>
                </a:lnTo>
                <a:lnTo>
                  <a:pt x="1655280" y="933450"/>
                </a:lnTo>
                <a:lnTo>
                  <a:pt x="1655915" y="944245"/>
                </a:lnTo>
                <a:lnTo>
                  <a:pt x="1656233" y="956310"/>
                </a:lnTo>
                <a:lnTo>
                  <a:pt x="1656550" y="969645"/>
                </a:lnTo>
                <a:lnTo>
                  <a:pt x="1656550" y="1004570"/>
                </a:lnTo>
                <a:lnTo>
                  <a:pt x="1930193" y="1004570"/>
                </a:lnTo>
                <a:lnTo>
                  <a:pt x="1932097" y="981393"/>
                </a:lnTo>
                <a:lnTo>
                  <a:pt x="1932732" y="972503"/>
                </a:lnTo>
                <a:lnTo>
                  <a:pt x="1932732" y="964883"/>
                </a:lnTo>
                <a:lnTo>
                  <a:pt x="1932732" y="953453"/>
                </a:lnTo>
                <a:lnTo>
                  <a:pt x="1932097" y="942340"/>
                </a:lnTo>
                <a:lnTo>
                  <a:pt x="1930510" y="931545"/>
                </a:lnTo>
                <a:lnTo>
                  <a:pt x="1928923" y="920750"/>
                </a:lnTo>
                <a:lnTo>
                  <a:pt x="1926701" y="910590"/>
                </a:lnTo>
                <a:lnTo>
                  <a:pt x="1923844" y="900748"/>
                </a:lnTo>
                <a:lnTo>
                  <a:pt x="1920987" y="891223"/>
                </a:lnTo>
                <a:lnTo>
                  <a:pt x="1916860" y="881698"/>
                </a:lnTo>
                <a:lnTo>
                  <a:pt x="1912733" y="873125"/>
                </a:lnTo>
                <a:lnTo>
                  <a:pt x="1908288" y="864235"/>
                </a:lnTo>
                <a:lnTo>
                  <a:pt x="1903209" y="855980"/>
                </a:lnTo>
                <a:lnTo>
                  <a:pt x="1897495" y="847725"/>
                </a:lnTo>
                <a:lnTo>
                  <a:pt x="1891146" y="840105"/>
                </a:lnTo>
                <a:lnTo>
                  <a:pt x="1884480" y="832485"/>
                </a:lnTo>
                <a:lnTo>
                  <a:pt x="1877496" y="825500"/>
                </a:lnTo>
                <a:lnTo>
                  <a:pt x="1869877" y="818833"/>
                </a:lnTo>
                <a:lnTo>
                  <a:pt x="1861623" y="812165"/>
                </a:lnTo>
                <a:lnTo>
                  <a:pt x="1853370" y="806450"/>
                </a:lnTo>
                <a:lnTo>
                  <a:pt x="1844163" y="800418"/>
                </a:lnTo>
                <a:lnTo>
                  <a:pt x="1834322" y="795020"/>
                </a:lnTo>
                <a:lnTo>
                  <a:pt x="1824164" y="789623"/>
                </a:lnTo>
                <a:lnTo>
                  <a:pt x="1813688" y="784860"/>
                </a:lnTo>
                <a:lnTo>
                  <a:pt x="1802577" y="780098"/>
                </a:lnTo>
                <a:lnTo>
                  <a:pt x="1790832" y="775970"/>
                </a:lnTo>
                <a:lnTo>
                  <a:pt x="1779086" y="772160"/>
                </a:lnTo>
                <a:lnTo>
                  <a:pt x="1766388" y="768350"/>
                </a:lnTo>
                <a:lnTo>
                  <a:pt x="1753055" y="765175"/>
                </a:lnTo>
                <a:lnTo>
                  <a:pt x="1739405" y="762000"/>
                </a:lnTo>
                <a:lnTo>
                  <a:pt x="1725754" y="759778"/>
                </a:lnTo>
                <a:lnTo>
                  <a:pt x="1710834" y="757238"/>
                </a:lnTo>
                <a:lnTo>
                  <a:pt x="1695914" y="755015"/>
                </a:lnTo>
                <a:lnTo>
                  <a:pt x="1680359" y="753428"/>
                </a:lnTo>
                <a:lnTo>
                  <a:pt x="1680359" y="686118"/>
                </a:lnTo>
                <a:lnTo>
                  <a:pt x="1554331" y="686118"/>
                </a:lnTo>
                <a:close/>
                <a:moveTo>
                  <a:pt x="1619408" y="0"/>
                </a:moveTo>
                <a:lnTo>
                  <a:pt x="2640012" y="871220"/>
                </a:lnTo>
                <a:lnTo>
                  <a:pt x="2113362" y="871220"/>
                </a:lnTo>
                <a:lnTo>
                  <a:pt x="2274944" y="1871663"/>
                </a:lnTo>
                <a:lnTo>
                  <a:pt x="963555" y="1871663"/>
                </a:lnTo>
                <a:lnTo>
                  <a:pt x="1103234" y="871220"/>
                </a:lnTo>
                <a:lnTo>
                  <a:pt x="598487" y="871220"/>
                </a:lnTo>
                <a:lnTo>
                  <a:pt x="1619408" y="0"/>
                </a:lnTo>
                <a:close/>
              </a:path>
            </a:pathLst>
          </a:custGeom>
          <a:solidFill>
            <a:srgbClr val="3384C9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8756650" y="3023235"/>
            <a:ext cx="2682000" cy="2446020"/>
            <a:chOff x="3231696" y="3428054"/>
            <a:chExt cx="2689992" cy="2421404"/>
          </a:xfrm>
        </p:grpSpPr>
        <p:sp>
          <p:nvSpPr>
            <p:cNvPr id="121" name="Freeform 5"/>
            <p:cNvSpPr/>
            <p:nvPr/>
          </p:nvSpPr>
          <p:spPr bwMode="auto">
            <a:xfrm>
              <a:off x="3231696" y="3428054"/>
              <a:ext cx="2689992" cy="2421404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solidFill>
              <a:srgbClr val="2E75B6"/>
            </a:solidFill>
            <a:ln w="0">
              <a:solidFill>
                <a:srgbClr val="2E75B6"/>
              </a:solidFill>
            </a:ln>
            <a:effectLst>
              <a:outerShdw blurRad="215900" dist="127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22" name="组合 121"/>
            <p:cNvGrpSpPr/>
            <p:nvPr/>
          </p:nvGrpSpPr>
          <p:grpSpPr>
            <a:xfrm>
              <a:off x="3321948" y="3509296"/>
              <a:ext cx="2509488" cy="2258921"/>
              <a:chOff x="3321948" y="3509296"/>
              <a:chExt cx="2509488" cy="2258921"/>
            </a:xfrm>
          </p:grpSpPr>
          <p:sp>
            <p:nvSpPr>
              <p:cNvPr id="123" name="Freeform 5"/>
              <p:cNvSpPr/>
              <p:nvPr/>
            </p:nvSpPr>
            <p:spPr bwMode="auto">
              <a:xfrm>
                <a:off x="3321948" y="3509296"/>
                <a:ext cx="2509488" cy="2258921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9000"/>
                    </a:schemeClr>
                  </a:gs>
                  <a:gs pos="27000">
                    <a:srgbClr val="F9F9F9"/>
                  </a:gs>
                </a:gsLst>
                <a:lin ang="2700000" scaled="1"/>
              </a:gradFill>
              <a:ln w="19050">
                <a:solidFill>
                  <a:srgbClr val="2E75B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4" name="Freeform 5"/>
              <p:cNvSpPr/>
              <p:nvPr/>
            </p:nvSpPr>
            <p:spPr bwMode="auto">
              <a:xfrm>
                <a:off x="3352556" y="3536848"/>
                <a:ext cx="2448272" cy="2203817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9000"/>
                    </a:schemeClr>
                  </a:gs>
                  <a:gs pos="78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25" name="TextBox 62"/>
          <p:cNvSpPr txBox="1"/>
          <p:nvPr/>
        </p:nvSpPr>
        <p:spPr>
          <a:xfrm>
            <a:off x="9389745" y="4123055"/>
            <a:ext cx="14173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rgbClr val="594A42"/>
                </a:solidFill>
                <a:cs typeface="+mn-ea"/>
                <a:sym typeface="+mn-lt"/>
              </a:rPr>
              <a:t>小红书营销的实际应用策略是怎样的？</a:t>
            </a:r>
          </a:p>
        </p:txBody>
      </p:sp>
      <p:sp>
        <p:nvSpPr>
          <p:cNvPr id="126" name="KSO_Shape"/>
          <p:cNvSpPr/>
          <p:nvPr/>
        </p:nvSpPr>
        <p:spPr bwMode="auto">
          <a:xfrm>
            <a:off x="9747239" y="3485967"/>
            <a:ext cx="810532" cy="583240"/>
          </a:xfrm>
          <a:custGeom>
            <a:avLst/>
            <a:gdLst>
              <a:gd name="T0" fmla="*/ 1476105 w 3431"/>
              <a:gd name="T1" fmla="*/ 1080647 h 2471"/>
              <a:gd name="T2" fmla="*/ 684266 w 3431"/>
              <a:gd name="T3" fmla="*/ 1296881 h 2471"/>
              <a:gd name="T4" fmla="*/ 359974 w 3431"/>
              <a:gd name="T5" fmla="*/ 1080647 h 2471"/>
              <a:gd name="T6" fmla="*/ 359974 w 3431"/>
              <a:gd name="T7" fmla="*/ 720606 h 2471"/>
              <a:gd name="T8" fmla="*/ 414023 w 3431"/>
              <a:gd name="T9" fmla="*/ 576800 h 2471"/>
              <a:gd name="T10" fmla="*/ 414023 w 3431"/>
              <a:gd name="T11" fmla="*/ 468683 h 2471"/>
              <a:gd name="T12" fmla="*/ 544684 w 3431"/>
              <a:gd name="T13" fmla="*/ 473931 h 2471"/>
              <a:gd name="T14" fmla="*/ 1476105 w 3431"/>
              <a:gd name="T15" fmla="*/ 288137 h 2471"/>
              <a:gd name="T16" fmla="*/ 1638251 w 3431"/>
              <a:gd name="T17" fmla="*/ 468683 h 2471"/>
              <a:gd name="T18" fmla="*/ 1800397 w 3431"/>
              <a:gd name="T19" fmla="*/ 522741 h 2471"/>
              <a:gd name="T20" fmla="*/ 1692300 w 3431"/>
              <a:gd name="T21" fmla="*/ 576800 h 2471"/>
              <a:gd name="T22" fmla="*/ 1800397 w 3431"/>
              <a:gd name="T23" fmla="*/ 900626 h 2471"/>
              <a:gd name="T24" fmla="*/ 1800397 w 3431"/>
              <a:gd name="T25" fmla="*/ 1296881 h 2471"/>
              <a:gd name="T26" fmla="*/ 504279 w 3431"/>
              <a:gd name="T27" fmla="*/ 720606 h 2471"/>
              <a:gd name="T28" fmla="*/ 684266 w 3431"/>
              <a:gd name="T29" fmla="*/ 792509 h 2471"/>
              <a:gd name="T30" fmla="*/ 684266 w 3431"/>
              <a:gd name="T31" fmla="*/ 648703 h 2471"/>
              <a:gd name="T32" fmla="*/ 504279 w 3431"/>
              <a:gd name="T33" fmla="*/ 720606 h 2471"/>
              <a:gd name="T34" fmla="*/ 728870 w 3431"/>
              <a:gd name="T35" fmla="*/ 360565 h 2471"/>
              <a:gd name="T36" fmla="*/ 1586826 w 3431"/>
              <a:gd name="T37" fmla="*/ 576800 h 2471"/>
              <a:gd name="T38" fmla="*/ 1584202 w 3431"/>
              <a:gd name="T39" fmla="*/ 648703 h 2471"/>
              <a:gd name="T40" fmla="*/ 1404215 w 3431"/>
              <a:gd name="T41" fmla="*/ 720606 h 2471"/>
              <a:gd name="T42" fmla="*/ 1584202 w 3431"/>
              <a:gd name="T43" fmla="*/ 792509 h 2471"/>
              <a:gd name="T44" fmla="*/ 1584202 w 3431"/>
              <a:gd name="T45" fmla="*/ 648703 h 2471"/>
              <a:gd name="T46" fmla="*/ 913055 w 3431"/>
              <a:gd name="T47" fmla="*/ 197865 h 2471"/>
              <a:gd name="T48" fmla="*/ 856907 w 3431"/>
              <a:gd name="T49" fmla="*/ 250874 h 2471"/>
              <a:gd name="T50" fmla="*/ 765077 w 3431"/>
              <a:gd name="T51" fmla="*/ 247200 h 2471"/>
              <a:gd name="T52" fmla="*/ 643336 w 3431"/>
              <a:gd name="T53" fmla="*/ 250874 h 2471"/>
              <a:gd name="T54" fmla="*/ 469121 w 3431"/>
              <a:gd name="T55" fmla="*/ 430894 h 2471"/>
              <a:gd name="T56" fmla="*/ 283887 w 3431"/>
              <a:gd name="T57" fmla="*/ 502272 h 2471"/>
              <a:gd name="T58" fmla="*/ 213046 w 3431"/>
              <a:gd name="T59" fmla="*/ 543210 h 2471"/>
              <a:gd name="T60" fmla="*/ 0 w 3431"/>
              <a:gd name="T61" fmla="*/ 682293 h 2471"/>
              <a:gd name="T62" fmla="*/ 0 w 3431"/>
              <a:gd name="T63" fmla="*/ 419872 h 2471"/>
              <a:gd name="T64" fmla="*/ 73989 w 3431"/>
              <a:gd name="T65" fmla="*/ 197865 h 2471"/>
              <a:gd name="T66" fmla="*/ 0 w 3431"/>
              <a:gd name="T67" fmla="*/ 160601 h 2471"/>
              <a:gd name="T68" fmla="*/ 110721 w 3431"/>
              <a:gd name="T69" fmla="*/ 123338 h 2471"/>
              <a:gd name="T70" fmla="*/ 221967 w 3431"/>
              <a:gd name="T71" fmla="*/ 0 h 2471"/>
              <a:gd name="T72" fmla="*/ 860056 w 3431"/>
              <a:gd name="T73" fmla="*/ 127536 h 2471"/>
              <a:gd name="T74" fmla="*/ 949787 w 3431"/>
              <a:gd name="T75" fmla="*/ 123338 h 2471"/>
              <a:gd name="T76" fmla="*/ 949787 w 3431"/>
              <a:gd name="T77" fmla="*/ 197865 h 2471"/>
              <a:gd name="T78" fmla="*/ 147978 w 3431"/>
              <a:gd name="T79" fmla="*/ 345870 h 2471"/>
              <a:gd name="T80" fmla="*/ 271293 w 3431"/>
              <a:gd name="T81" fmla="*/ 296535 h 2471"/>
              <a:gd name="T82" fmla="*/ 147978 w 3431"/>
              <a:gd name="T83" fmla="*/ 247200 h 2471"/>
              <a:gd name="T84" fmla="*/ 729394 w 3431"/>
              <a:gd name="T85" fmla="*/ 70329 h 2471"/>
              <a:gd name="T86" fmla="*/ 165819 w 3431"/>
              <a:gd name="T87" fmla="*/ 182645 h 2471"/>
              <a:gd name="T88" fmla="*/ 729394 w 3431"/>
              <a:gd name="T89" fmla="*/ 70329 h 247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3431" h="2471">
                <a:moveTo>
                  <a:pt x="2813" y="2471"/>
                </a:moveTo>
                <a:cubicBezTo>
                  <a:pt x="2813" y="2059"/>
                  <a:pt x="2813" y="2059"/>
                  <a:pt x="2813" y="2059"/>
                </a:cubicBezTo>
                <a:cubicBezTo>
                  <a:pt x="1304" y="2059"/>
                  <a:pt x="1304" y="2059"/>
                  <a:pt x="1304" y="2059"/>
                </a:cubicBezTo>
                <a:cubicBezTo>
                  <a:pt x="1304" y="2471"/>
                  <a:pt x="1304" y="2471"/>
                  <a:pt x="1304" y="2471"/>
                </a:cubicBezTo>
                <a:cubicBezTo>
                  <a:pt x="686" y="2471"/>
                  <a:pt x="686" y="2471"/>
                  <a:pt x="686" y="2471"/>
                </a:cubicBezTo>
                <a:cubicBezTo>
                  <a:pt x="686" y="2059"/>
                  <a:pt x="686" y="2059"/>
                  <a:pt x="686" y="2059"/>
                </a:cubicBezTo>
                <a:cubicBezTo>
                  <a:pt x="686" y="1716"/>
                  <a:pt x="686" y="1716"/>
                  <a:pt x="686" y="1716"/>
                </a:cubicBezTo>
                <a:cubicBezTo>
                  <a:pt x="686" y="1373"/>
                  <a:pt x="686" y="1373"/>
                  <a:pt x="686" y="1373"/>
                </a:cubicBezTo>
                <a:cubicBezTo>
                  <a:pt x="892" y="1099"/>
                  <a:pt x="892" y="1099"/>
                  <a:pt x="892" y="1099"/>
                </a:cubicBezTo>
                <a:cubicBezTo>
                  <a:pt x="789" y="1099"/>
                  <a:pt x="789" y="1099"/>
                  <a:pt x="789" y="1099"/>
                </a:cubicBezTo>
                <a:cubicBezTo>
                  <a:pt x="732" y="1099"/>
                  <a:pt x="686" y="1052"/>
                  <a:pt x="686" y="996"/>
                </a:cubicBezTo>
                <a:cubicBezTo>
                  <a:pt x="686" y="939"/>
                  <a:pt x="732" y="893"/>
                  <a:pt x="789" y="893"/>
                </a:cubicBezTo>
                <a:cubicBezTo>
                  <a:pt x="995" y="893"/>
                  <a:pt x="995" y="893"/>
                  <a:pt x="995" y="893"/>
                </a:cubicBezTo>
                <a:cubicBezTo>
                  <a:pt x="1011" y="893"/>
                  <a:pt x="1025" y="897"/>
                  <a:pt x="1038" y="903"/>
                </a:cubicBezTo>
                <a:cubicBezTo>
                  <a:pt x="1304" y="549"/>
                  <a:pt x="1304" y="549"/>
                  <a:pt x="1304" y="549"/>
                </a:cubicBezTo>
                <a:cubicBezTo>
                  <a:pt x="2813" y="549"/>
                  <a:pt x="2813" y="549"/>
                  <a:pt x="2813" y="549"/>
                </a:cubicBezTo>
                <a:cubicBezTo>
                  <a:pt x="3079" y="903"/>
                  <a:pt x="3079" y="903"/>
                  <a:pt x="3079" y="903"/>
                </a:cubicBezTo>
                <a:cubicBezTo>
                  <a:pt x="3092" y="897"/>
                  <a:pt x="3106" y="893"/>
                  <a:pt x="3122" y="893"/>
                </a:cubicBezTo>
                <a:cubicBezTo>
                  <a:pt x="3328" y="893"/>
                  <a:pt x="3328" y="893"/>
                  <a:pt x="3328" y="893"/>
                </a:cubicBezTo>
                <a:cubicBezTo>
                  <a:pt x="3385" y="893"/>
                  <a:pt x="3431" y="939"/>
                  <a:pt x="3431" y="996"/>
                </a:cubicBezTo>
                <a:cubicBezTo>
                  <a:pt x="3431" y="1052"/>
                  <a:pt x="3385" y="1099"/>
                  <a:pt x="3328" y="1099"/>
                </a:cubicBezTo>
                <a:cubicBezTo>
                  <a:pt x="3225" y="1099"/>
                  <a:pt x="3225" y="1099"/>
                  <a:pt x="3225" y="1099"/>
                </a:cubicBezTo>
                <a:cubicBezTo>
                  <a:pt x="3431" y="1373"/>
                  <a:pt x="3431" y="1373"/>
                  <a:pt x="3431" y="1373"/>
                </a:cubicBezTo>
                <a:cubicBezTo>
                  <a:pt x="3431" y="1716"/>
                  <a:pt x="3431" y="1716"/>
                  <a:pt x="3431" y="1716"/>
                </a:cubicBezTo>
                <a:cubicBezTo>
                  <a:pt x="3431" y="2059"/>
                  <a:pt x="3431" y="2059"/>
                  <a:pt x="3431" y="2059"/>
                </a:cubicBezTo>
                <a:cubicBezTo>
                  <a:pt x="3431" y="2471"/>
                  <a:pt x="3431" y="2471"/>
                  <a:pt x="3431" y="2471"/>
                </a:cubicBezTo>
                <a:lnTo>
                  <a:pt x="2813" y="2471"/>
                </a:lnTo>
                <a:close/>
                <a:moveTo>
                  <a:pt x="961" y="1373"/>
                </a:moveTo>
                <a:cubicBezTo>
                  <a:pt x="961" y="1449"/>
                  <a:pt x="1022" y="1510"/>
                  <a:pt x="1098" y="1510"/>
                </a:cubicBezTo>
                <a:cubicBezTo>
                  <a:pt x="1304" y="1510"/>
                  <a:pt x="1304" y="1510"/>
                  <a:pt x="1304" y="1510"/>
                </a:cubicBezTo>
                <a:cubicBezTo>
                  <a:pt x="1379" y="1510"/>
                  <a:pt x="1441" y="1449"/>
                  <a:pt x="1441" y="1373"/>
                </a:cubicBezTo>
                <a:cubicBezTo>
                  <a:pt x="1441" y="1297"/>
                  <a:pt x="1379" y="1236"/>
                  <a:pt x="1304" y="1236"/>
                </a:cubicBezTo>
                <a:cubicBezTo>
                  <a:pt x="1098" y="1236"/>
                  <a:pt x="1098" y="1236"/>
                  <a:pt x="1098" y="1236"/>
                </a:cubicBezTo>
                <a:cubicBezTo>
                  <a:pt x="1022" y="1236"/>
                  <a:pt x="961" y="1297"/>
                  <a:pt x="961" y="1373"/>
                </a:cubicBezTo>
                <a:close/>
                <a:moveTo>
                  <a:pt x="2715" y="687"/>
                </a:moveTo>
                <a:cubicBezTo>
                  <a:pt x="1389" y="687"/>
                  <a:pt x="1389" y="687"/>
                  <a:pt x="1389" y="687"/>
                </a:cubicBezTo>
                <a:cubicBezTo>
                  <a:pt x="1081" y="1099"/>
                  <a:pt x="1081" y="1099"/>
                  <a:pt x="1081" y="1099"/>
                </a:cubicBezTo>
                <a:cubicBezTo>
                  <a:pt x="3024" y="1099"/>
                  <a:pt x="3024" y="1099"/>
                  <a:pt x="3024" y="1099"/>
                </a:cubicBezTo>
                <a:lnTo>
                  <a:pt x="2715" y="687"/>
                </a:lnTo>
                <a:close/>
                <a:moveTo>
                  <a:pt x="3019" y="1236"/>
                </a:moveTo>
                <a:cubicBezTo>
                  <a:pt x="2813" y="1236"/>
                  <a:pt x="2813" y="1236"/>
                  <a:pt x="2813" y="1236"/>
                </a:cubicBezTo>
                <a:cubicBezTo>
                  <a:pt x="2738" y="1236"/>
                  <a:pt x="2676" y="1297"/>
                  <a:pt x="2676" y="1373"/>
                </a:cubicBezTo>
                <a:cubicBezTo>
                  <a:pt x="2676" y="1449"/>
                  <a:pt x="2738" y="1510"/>
                  <a:pt x="2813" y="1510"/>
                </a:cubicBezTo>
                <a:cubicBezTo>
                  <a:pt x="3019" y="1510"/>
                  <a:pt x="3019" y="1510"/>
                  <a:pt x="3019" y="1510"/>
                </a:cubicBezTo>
                <a:cubicBezTo>
                  <a:pt x="3095" y="1510"/>
                  <a:pt x="3157" y="1449"/>
                  <a:pt x="3157" y="1373"/>
                </a:cubicBezTo>
                <a:cubicBezTo>
                  <a:pt x="3157" y="1297"/>
                  <a:pt x="3095" y="1236"/>
                  <a:pt x="3019" y="1236"/>
                </a:cubicBezTo>
                <a:close/>
                <a:moveTo>
                  <a:pt x="1810" y="377"/>
                </a:moveTo>
                <a:cubicBezTo>
                  <a:pt x="1740" y="377"/>
                  <a:pt x="1740" y="377"/>
                  <a:pt x="1740" y="377"/>
                </a:cubicBezTo>
                <a:cubicBezTo>
                  <a:pt x="1816" y="478"/>
                  <a:pt x="1816" y="478"/>
                  <a:pt x="1816" y="478"/>
                </a:cubicBezTo>
                <a:cubicBezTo>
                  <a:pt x="1633" y="478"/>
                  <a:pt x="1633" y="478"/>
                  <a:pt x="1633" y="478"/>
                </a:cubicBezTo>
                <a:cubicBezTo>
                  <a:pt x="1623" y="473"/>
                  <a:pt x="1611" y="471"/>
                  <a:pt x="1599" y="471"/>
                </a:cubicBezTo>
                <a:cubicBezTo>
                  <a:pt x="1458" y="471"/>
                  <a:pt x="1458" y="471"/>
                  <a:pt x="1458" y="471"/>
                </a:cubicBezTo>
                <a:cubicBezTo>
                  <a:pt x="1445" y="471"/>
                  <a:pt x="1434" y="473"/>
                  <a:pt x="1423" y="478"/>
                </a:cubicBezTo>
                <a:cubicBezTo>
                  <a:pt x="1226" y="478"/>
                  <a:pt x="1226" y="478"/>
                  <a:pt x="1226" y="478"/>
                </a:cubicBezTo>
                <a:cubicBezTo>
                  <a:pt x="941" y="832"/>
                  <a:pt x="941" y="832"/>
                  <a:pt x="941" y="832"/>
                </a:cubicBezTo>
                <a:cubicBezTo>
                  <a:pt x="927" y="825"/>
                  <a:pt x="911" y="821"/>
                  <a:pt x="894" y="821"/>
                </a:cubicBezTo>
                <a:cubicBezTo>
                  <a:pt x="673" y="821"/>
                  <a:pt x="673" y="821"/>
                  <a:pt x="673" y="821"/>
                </a:cubicBezTo>
                <a:cubicBezTo>
                  <a:pt x="612" y="821"/>
                  <a:pt x="541" y="896"/>
                  <a:pt x="541" y="957"/>
                </a:cubicBezTo>
                <a:cubicBezTo>
                  <a:pt x="541" y="982"/>
                  <a:pt x="551" y="1010"/>
                  <a:pt x="567" y="1035"/>
                </a:cubicBezTo>
                <a:cubicBezTo>
                  <a:pt x="406" y="1035"/>
                  <a:pt x="406" y="1035"/>
                  <a:pt x="406" y="1035"/>
                </a:cubicBezTo>
                <a:cubicBezTo>
                  <a:pt x="406" y="1300"/>
                  <a:pt x="406" y="1300"/>
                  <a:pt x="406" y="1300"/>
                </a:cubicBezTo>
                <a:cubicBezTo>
                  <a:pt x="0" y="1300"/>
                  <a:pt x="0" y="1300"/>
                  <a:pt x="0" y="1300"/>
                </a:cubicBezTo>
                <a:cubicBezTo>
                  <a:pt x="0" y="1035"/>
                  <a:pt x="0" y="1035"/>
                  <a:pt x="0" y="1035"/>
                </a:cubicBezTo>
                <a:cubicBezTo>
                  <a:pt x="0" y="800"/>
                  <a:pt x="0" y="800"/>
                  <a:pt x="0" y="800"/>
                </a:cubicBezTo>
                <a:cubicBezTo>
                  <a:pt x="0" y="565"/>
                  <a:pt x="0" y="565"/>
                  <a:pt x="0" y="565"/>
                </a:cubicBezTo>
                <a:cubicBezTo>
                  <a:pt x="141" y="377"/>
                  <a:pt x="141" y="377"/>
                  <a:pt x="141" y="377"/>
                </a:cubicBezTo>
                <a:cubicBezTo>
                  <a:pt x="70" y="377"/>
                  <a:pt x="70" y="377"/>
                  <a:pt x="70" y="377"/>
                </a:cubicBezTo>
                <a:cubicBezTo>
                  <a:pt x="31" y="377"/>
                  <a:pt x="0" y="345"/>
                  <a:pt x="0" y="306"/>
                </a:cubicBezTo>
                <a:cubicBezTo>
                  <a:pt x="0" y="267"/>
                  <a:pt x="31" y="235"/>
                  <a:pt x="70" y="235"/>
                </a:cubicBezTo>
                <a:cubicBezTo>
                  <a:pt x="211" y="235"/>
                  <a:pt x="211" y="235"/>
                  <a:pt x="211" y="235"/>
                </a:cubicBezTo>
                <a:cubicBezTo>
                  <a:pt x="222" y="235"/>
                  <a:pt x="232" y="238"/>
                  <a:pt x="241" y="243"/>
                </a:cubicBezTo>
                <a:cubicBezTo>
                  <a:pt x="423" y="0"/>
                  <a:pt x="423" y="0"/>
                  <a:pt x="423" y="0"/>
                </a:cubicBezTo>
                <a:cubicBezTo>
                  <a:pt x="1458" y="0"/>
                  <a:pt x="1458" y="0"/>
                  <a:pt x="1458" y="0"/>
                </a:cubicBezTo>
                <a:cubicBezTo>
                  <a:pt x="1639" y="243"/>
                  <a:pt x="1639" y="243"/>
                  <a:pt x="1639" y="243"/>
                </a:cubicBezTo>
                <a:cubicBezTo>
                  <a:pt x="1649" y="238"/>
                  <a:pt x="1658" y="235"/>
                  <a:pt x="1669" y="235"/>
                </a:cubicBezTo>
                <a:cubicBezTo>
                  <a:pt x="1810" y="235"/>
                  <a:pt x="1810" y="235"/>
                  <a:pt x="1810" y="235"/>
                </a:cubicBezTo>
                <a:cubicBezTo>
                  <a:pt x="1849" y="235"/>
                  <a:pt x="1881" y="267"/>
                  <a:pt x="1881" y="306"/>
                </a:cubicBezTo>
                <a:cubicBezTo>
                  <a:pt x="1881" y="345"/>
                  <a:pt x="1849" y="377"/>
                  <a:pt x="1810" y="377"/>
                </a:cubicBezTo>
                <a:close/>
                <a:moveTo>
                  <a:pt x="188" y="565"/>
                </a:moveTo>
                <a:cubicBezTo>
                  <a:pt x="188" y="617"/>
                  <a:pt x="230" y="659"/>
                  <a:pt x="282" y="659"/>
                </a:cubicBezTo>
                <a:cubicBezTo>
                  <a:pt x="423" y="659"/>
                  <a:pt x="423" y="659"/>
                  <a:pt x="423" y="659"/>
                </a:cubicBezTo>
                <a:cubicBezTo>
                  <a:pt x="475" y="659"/>
                  <a:pt x="517" y="617"/>
                  <a:pt x="517" y="565"/>
                </a:cubicBezTo>
                <a:cubicBezTo>
                  <a:pt x="517" y="513"/>
                  <a:pt x="475" y="471"/>
                  <a:pt x="423" y="471"/>
                </a:cubicBezTo>
                <a:cubicBezTo>
                  <a:pt x="282" y="471"/>
                  <a:pt x="282" y="471"/>
                  <a:pt x="282" y="471"/>
                </a:cubicBezTo>
                <a:cubicBezTo>
                  <a:pt x="230" y="471"/>
                  <a:pt x="188" y="513"/>
                  <a:pt x="188" y="565"/>
                </a:cubicBezTo>
                <a:close/>
                <a:moveTo>
                  <a:pt x="1390" y="134"/>
                </a:moveTo>
                <a:cubicBezTo>
                  <a:pt x="482" y="134"/>
                  <a:pt x="482" y="134"/>
                  <a:pt x="482" y="134"/>
                </a:cubicBezTo>
                <a:cubicBezTo>
                  <a:pt x="316" y="348"/>
                  <a:pt x="316" y="348"/>
                  <a:pt x="316" y="348"/>
                </a:cubicBezTo>
                <a:cubicBezTo>
                  <a:pt x="1567" y="348"/>
                  <a:pt x="1567" y="348"/>
                  <a:pt x="1567" y="348"/>
                </a:cubicBezTo>
                <a:lnTo>
                  <a:pt x="1390" y="134"/>
                </a:lnTo>
                <a:close/>
              </a:path>
            </a:pathLst>
          </a:custGeom>
          <a:solidFill>
            <a:srgbClr val="2E75B6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6042258" y="2602683"/>
            <a:ext cx="917071" cy="687086"/>
            <a:chOff x="596877" y="3077091"/>
            <a:chExt cx="1000117" cy="749305"/>
          </a:xfrm>
        </p:grpSpPr>
        <p:sp>
          <p:nvSpPr>
            <p:cNvPr id="131" name="Freeform 5"/>
            <p:cNvSpPr/>
            <p:nvPr/>
          </p:nvSpPr>
          <p:spPr bwMode="auto">
            <a:xfrm>
              <a:off x="682479" y="3077091"/>
              <a:ext cx="845439" cy="74930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2" name="文本框 59"/>
            <p:cNvSpPr txBox="1"/>
            <p:nvPr/>
          </p:nvSpPr>
          <p:spPr>
            <a:xfrm>
              <a:off x="596877" y="3235318"/>
              <a:ext cx="1000117" cy="4348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8966689" y="2602705"/>
            <a:ext cx="917071" cy="687086"/>
            <a:chOff x="7657911" y="1219336"/>
            <a:chExt cx="1000117" cy="749305"/>
          </a:xfrm>
        </p:grpSpPr>
        <p:sp>
          <p:nvSpPr>
            <p:cNvPr id="134" name="Freeform 5"/>
            <p:cNvSpPr/>
            <p:nvPr/>
          </p:nvSpPr>
          <p:spPr bwMode="auto">
            <a:xfrm>
              <a:off x="7737915" y="1219336"/>
              <a:ext cx="845439" cy="74930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5" name="文本框 65"/>
            <p:cNvSpPr txBox="1"/>
            <p:nvPr/>
          </p:nvSpPr>
          <p:spPr>
            <a:xfrm>
              <a:off x="7657911" y="1376693"/>
              <a:ext cx="1000117" cy="4348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6" name="文本框 135"/>
          <p:cNvSpPr txBox="1"/>
          <p:nvPr/>
        </p:nvSpPr>
        <p:spPr>
          <a:xfrm>
            <a:off x="6548601" y="1702231"/>
            <a:ext cx="17119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600" dirty="0">
                <a:solidFill>
                  <a:schemeClr val="tx1"/>
                </a:solidFill>
                <a:cs typeface="+mn-ea"/>
                <a:sym typeface="+mn-lt"/>
              </a:rPr>
              <a:t>案例思考</a:t>
            </a:r>
          </a:p>
        </p:txBody>
      </p:sp>
      <p:sp>
        <p:nvSpPr>
          <p:cNvPr id="137" name="矩形: 圆角 5"/>
          <p:cNvSpPr/>
          <p:nvPr/>
        </p:nvSpPr>
        <p:spPr>
          <a:xfrm rot="10800000">
            <a:off x="5997575" y="1605280"/>
            <a:ext cx="163195" cy="498475"/>
          </a:xfrm>
          <a:prstGeom prst="roundRect">
            <a:avLst/>
          </a:prstGeom>
          <a:gradFill>
            <a:gsLst>
              <a:gs pos="1000">
                <a:srgbClr val="00A3E2"/>
              </a:gs>
              <a:gs pos="100000">
                <a:srgbClr val="026AA8"/>
              </a:gs>
            </a:gsLst>
            <a:lin ang="2700000" scaled="0"/>
          </a:gradFill>
          <a:ln>
            <a:noFill/>
          </a:ln>
          <a:effectLst>
            <a:outerShdw blurRad="139700" dist="76200" dir="5400000" sx="98000" sy="98000" algn="t" rotWithShape="0">
              <a:srgbClr val="026A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8" name="矩形: 圆角 5"/>
          <p:cNvSpPr/>
          <p:nvPr/>
        </p:nvSpPr>
        <p:spPr>
          <a:xfrm rot="10800000">
            <a:off x="6286500" y="1769110"/>
            <a:ext cx="163195" cy="334645"/>
          </a:xfrm>
          <a:prstGeom prst="roundRect">
            <a:avLst/>
          </a:prstGeom>
          <a:gradFill>
            <a:gsLst>
              <a:gs pos="0">
                <a:srgbClr val="00A3E2"/>
              </a:gs>
              <a:gs pos="100000">
                <a:srgbClr val="026AA8"/>
              </a:gs>
            </a:gsLst>
            <a:lin ang="2700000" scaled="0"/>
          </a:gradFill>
          <a:ln>
            <a:noFill/>
          </a:ln>
          <a:effectLst>
            <a:outerShdw blurRad="139700" dist="76200" dir="5400000" sx="98000" sy="98000" algn="t" rotWithShape="0">
              <a:srgbClr val="026A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62" name="文本框 6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64" name="菱形 6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65" name="菱形 6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535516" y="1168868"/>
            <a:ext cx="1718037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BB6"/>
                </a:solidFill>
                <a:effectLst/>
                <a:uLnTx/>
                <a:uFillTx/>
                <a:cs typeface="+mn-ea"/>
                <a:sym typeface="+mn-lt"/>
              </a:rPr>
              <a:t>认识小红书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6BB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 rot="2700000">
            <a:off x="5231383" y="1308282"/>
            <a:ext cx="181545" cy="18154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440757" y="2522134"/>
            <a:ext cx="9348985" cy="907770"/>
            <a:chOff x="2859548" y="3583777"/>
            <a:chExt cx="7472350" cy="854221"/>
          </a:xfrm>
        </p:grpSpPr>
        <p:sp>
          <p:nvSpPr>
            <p:cNvPr id="4" name="Freeform 7"/>
            <p:cNvSpPr/>
            <p:nvPr/>
          </p:nvSpPr>
          <p:spPr bwMode="auto">
            <a:xfrm>
              <a:off x="9695510" y="3583777"/>
              <a:ext cx="636388" cy="853368"/>
            </a:xfrm>
            <a:custGeom>
              <a:avLst/>
              <a:gdLst/>
              <a:ahLst/>
              <a:cxnLst>
                <a:cxn ang="0">
                  <a:pos x="123" y="0"/>
                </a:cxn>
                <a:cxn ang="0">
                  <a:pos x="380" y="255"/>
                </a:cxn>
                <a:cxn ang="0">
                  <a:pos x="123" y="510"/>
                </a:cxn>
                <a:cxn ang="0">
                  <a:pos x="0" y="510"/>
                </a:cxn>
                <a:cxn ang="0">
                  <a:pos x="257" y="255"/>
                </a:cxn>
                <a:cxn ang="0">
                  <a:pos x="0" y="0"/>
                </a:cxn>
                <a:cxn ang="0">
                  <a:pos x="123" y="0"/>
                </a:cxn>
                <a:cxn ang="0">
                  <a:pos x="123" y="0"/>
                </a:cxn>
              </a:cxnLst>
              <a:rect l="0" t="0" r="r" b="b"/>
              <a:pathLst>
                <a:path w="380" h="510">
                  <a:moveTo>
                    <a:pt x="123" y="0"/>
                  </a:moveTo>
                  <a:lnTo>
                    <a:pt x="380" y="255"/>
                  </a:lnTo>
                  <a:lnTo>
                    <a:pt x="123" y="510"/>
                  </a:lnTo>
                  <a:lnTo>
                    <a:pt x="0" y="510"/>
                  </a:lnTo>
                  <a:lnTo>
                    <a:pt x="257" y="255"/>
                  </a:lnTo>
                  <a:lnTo>
                    <a:pt x="0" y="0"/>
                  </a:lnTo>
                  <a:lnTo>
                    <a:pt x="123" y="0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2E75B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859548" y="3583777"/>
              <a:ext cx="1947687" cy="853368"/>
              <a:chOff x="2144661" y="2687833"/>
              <a:chExt cx="1460765" cy="640026"/>
            </a:xfrm>
          </p:grpSpPr>
          <p:sp>
            <p:nvSpPr>
              <p:cNvPr id="10" name="Freeform 8"/>
              <p:cNvSpPr/>
              <p:nvPr/>
            </p:nvSpPr>
            <p:spPr bwMode="auto">
              <a:xfrm>
                <a:off x="2144661" y="2687833"/>
                <a:ext cx="1460765" cy="640026"/>
              </a:xfrm>
              <a:custGeom>
                <a:avLst/>
                <a:gdLst/>
                <a:ahLst/>
                <a:cxnLst>
                  <a:cxn ang="0">
                    <a:pos x="0" y="510"/>
                  </a:cxn>
                  <a:cxn ang="0">
                    <a:pos x="907" y="510"/>
                  </a:cxn>
                  <a:cxn ang="0">
                    <a:pos x="1164" y="255"/>
                  </a:cxn>
                  <a:cxn ang="0">
                    <a:pos x="907" y="0"/>
                  </a:cxn>
                  <a:cxn ang="0">
                    <a:pos x="0" y="0"/>
                  </a:cxn>
                  <a:cxn ang="0">
                    <a:pos x="0" y="510"/>
                  </a:cxn>
                  <a:cxn ang="0">
                    <a:pos x="0" y="510"/>
                  </a:cxn>
                </a:cxnLst>
                <a:rect l="0" t="0" r="r" b="b"/>
                <a:pathLst>
                  <a:path w="1164" h="510">
                    <a:moveTo>
                      <a:pt x="0" y="510"/>
                    </a:moveTo>
                    <a:lnTo>
                      <a:pt x="907" y="510"/>
                    </a:lnTo>
                    <a:lnTo>
                      <a:pt x="1164" y="255"/>
                    </a:lnTo>
                    <a:lnTo>
                      <a:pt x="907" y="0"/>
                    </a:lnTo>
                    <a:lnTo>
                      <a:pt x="0" y="0"/>
                    </a:lnTo>
                    <a:lnTo>
                      <a:pt x="0" y="510"/>
                    </a:lnTo>
                    <a:lnTo>
                      <a:pt x="0" y="510"/>
                    </a:lnTo>
                    <a:close/>
                  </a:path>
                </a:pathLst>
              </a:custGeom>
              <a:solidFill>
                <a:srgbClr val="5B9BD5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2304760" y="2877965"/>
                <a:ext cx="940935" cy="2606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zh-CN" kern="100" dirty="0">
                    <a:solidFill>
                      <a:schemeClr val="bg1"/>
                    </a:solidFill>
                    <a:effectLst/>
                    <a:latin typeface="黑体" panose="02010609060101010101" charset="-122"/>
                    <a:ea typeface="黑体" panose="02010609060101010101" charset="-122"/>
                    <a:cs typeface="思源黑体 CN" panose="020B0500000000000000" charset="-122"/>
                  </a:rPr>
                  <a:t>海淘攻略平台</a:t>
                </a:r>
                <a:endParaRPr lang="zh-CN" altLang="en-US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3" name="Freeform 42"/>
            <p:cNvSpPr/>
            <p:nvPr/>
          </p:nvSpPr>
          <p:spPr bwMode="auto">
            <a:xfrm>
              <a:off x="4354126" y="3583777"/>
              <a:ext cx="2077478" cy="853368"/>
            </a:xfrm>
            <a:custGeom>
              <a:avLst/>
              <a:gdLst/>
              <a:ahLst/>
              <a:cxnLst>
                <a:cxn ang="0">
                  <a:pos x="0" y="510"/>
                </a:cxn>
                <a:cxn ang="0">
                  <a:pos x="909" y="510"/>
                </a:cxn>
                <a:cxn ang="0">
                  <a:pos x="1166" y="255"/>
                </a:cxn>
                <a:cxn ang="0">
                  <a:pos x="90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57" y="255"/>
                </a:cxn>
                <a:cxn ang="0">
                  <a:pos x="0" y="510"/>
                </a:cxn>
                <a:cxn ang="0">
                  <a:pos x="0" y="510"/>
                </a:cxn>
                <a:cxn ang="0">
                  <a:pos x="0" y="510"/>
                </a:cxn>
              </a:cxnLst>
              <a:rect l="0" t="0" r="r" b="b"/>
              <a:pathLst>
                <a:path w="1166" h="510">
                  <a:moveTo>
                    <a:pt x="0" y="510"/>
                  </a:moveTo>
                  <a:lnTo>
                    <a:pt x="909" y="510"/>
                  </a:lnTo>
                  <a:lnTo>
                    <a:pt x="1166" y="255"/>
                  </a:lnTo>
                  <a:lnTo>
                    <a:pt x="90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7" y="255"/>
                  </a:lnTo>
                  <a:lnTo>
                    <a:pt x="0" y="510"/>
                  </a:lnTo>
                  <a:lnTo>
                    <a:pt x="0" y="510"/>
                  </a:lnTo>
                  <a:lnTo>
                    <a:pt x="0" y="510"/>
                  </a:lnTo>
                  <a:close/>
                </a:path>
              </a:pathLst>
            </a:custGeom>
            <a:solidFill>
              <a:srgbClr val="4792D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76"/>
            <p:cNvSpPr/>
            <p:nvPr/>
          </p:nvSpPr>
          <p:spPr bwMode="auto">
            <a:xfrm>
              <a:off x="5828966" y="3583777"/>
              <a:ext cx="2542988" cy="853368"/>
            </a:xfrm>
            <a:custGeom>
              <a:avLst/>
              <a:gdLst/>
              <a:ahLst/>
              <a:cxnLst>
                <a:cxn ang="0">
                  <a:pos x="0" y="510"/>
                </a:cxn>
                <a:cxn ang="0">
                  <a:pos x="909" y="510"/>
                </a:cxn>
                <a:cxn ang="0">
                  <a:pos x="1164" y="255"/>
                </a:cxn>
                <a:cxn ang="0">
                  <a:pos x="909" y="0"/>
                </a:cxn>
                <a:cxn ang="0">
                  <a:pos x="0" y="0"/>
                </a:cxn>
                <a:cxn ang="0">
                  <a:pos x="257" y="255"/>
                </a:cxn>
                <a:cxn ang="0">
                  <a:pos x="0" y="510"/>
                </a:cxn>
                <a:cxn ang="0">
                  <a:pos x="0" y="510"/>
                </a:cxn>
              </a:cxnLst>
              <a:rect l="0" t="0" r="r" b="b"/>
              <a:pathLst>
                <a:path w="1164" h="510">
                  <a:moveTo>
                    <a:pt x="0" y="510"/>
                  </a:moveTo>
                  <a:lnTo>
                    <a:pt x="909" y="510"/>
                  </a:lnTo>
                  <a:lnTo>
                    <a:pt x="1164" y="255"/>
                  </a:lnTo>
                  <a:lnTo>
                    <a:pt x="909" y="0"/>
                  </a:lnTo>
                  <a:lnTo>
                    <a:pt x="0" y="0"/>
                  </a:lnTo>
                  <a:lnTo>
                    <a:pt x="257" y="255"/>
                  </a:lnTo>
                  <a:lnTo>
                    <a:pt x="0" y="510"/>
                  </a:lnTo>
                  <a:lnTo>
                    <a:pt x="0" y="510"/>
                  </a:lnTo>
                  <a:close/>
                </a:path>
              </a:pathLst>
            </a:custGeom>
            <a:solidFill>
              <a:srgbClr val="3288CA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10"/>
            <p:cNvSpPr/>
            <p:nvPr/>
          </p:nvSpPr>
          <p:spPr bwMode="auto">
            <a:xfrm>
              <a:off x="7713445" y="3583777"/>
              <a:ext cx="2289510" cy="854221"/>
            </a:xfrm>
            <a:custGeom>
              <a:avLst/>
              <a:gdLst>
                <a:gd name="connsiteX0" fmla="*/ 394 w 10394"/>
                <a:gd name="connsiteY0" fmla="*/ 10000 h 10000"/>
                <a:gd name="connsiteX1" fmla="*/ 8205 w 10394"/>
                <a:gd name="connsiteY1" fmla="*/ 10000 h 10000"/>
                <a:gd name="connsiteX2" fmla="*/ 10394 w 10394"/>
                <a:gd name="connsiteY2" fmla="*/ 5000 h 10000"/>
                <a:gd name="connsiteX3" fmla="*/ 8205 w 10394"/>
                <a:gd name="connsiteY3" fmla="*/ 0 h 10000"/>
                <a:gd name="connsiteX4" fmla="*/ 0 w 10394"/>
                <a:gd name="connsiteY4" fmla="*/ 0 h 10000"/>
                <a:gd name="connsiteX5" fmla="*/ 2583 w 10394"/>
                <a:gd name="connsiteY5" fmla="*/ 5000 h 10000"/>
                <a:gd name="connsiteX6" fmla="*/ 394 w 10394"/>
                <a:gd name="connsiteY6" fmla="*/ 10000 h 10000"/>
                <a:gd name="connsiteX7" fmla="*/ 394 w 10394"/>
                <a:gd name="connsiteY7" fmla="*/ 10000 h 10000"/>
                <a:gd name="connsiteX0-1" fmla="*/ 0 w 10394"/>
                <a:gd name="connsiteY0-2" fmla="*/ 10000 h 10000"/>
                <a:gd name="connsiteX1-3" fmla="*/ 8205 w 10394"/>
                <a:gd name="connsiteY1-4" fmla="*/ 10000 h 10000"/>
                <a:gd name="connsiteX2-5" fmla="*/ 10394 w 10394"/>
                <a:gd name="connsiteY2-6" fmla="*/ 5000 h 10000"/>
                <a:gd name="connsiteX3-7" fmla="*/ 8205 w 10394"/>
                <a:gd name="connsiteY3-8" fmla="*/ 0 h 10000"/>
                <a:gd name="connsiteX4-9" fmla="*/ 0 w 10394"/>
                <a:gd name="connsiteY4-10" fmla="*/ 0 h 10000"/>
                <a:gd name="connsiteX5-11" fmla="*/ 2583 w 10394"/>
                <a:gd name="connsiteY5-12" fmla="*/ 5000 h 10000"/>
                <a:gd name="connsiteX6-13" fmla="*/ 394 w 10394"/>
                <a:gd name="connsiteY6-14" fmla="*/ 10000 h 10000"/>
                <a:gd name="connsiteX7-15" fmla="*/ 0 w 10394"/>
                <a:gd name="connsiteY7-16" fmla="*/ 10000 h 10000"/>
                <a:gd name="connsiteX0-17" fmla="*/ 0 w 10394"/>
                <a:gd name="connsiteY0-18" fmla="*/ 10000 h 10000"/>
                <a:gd name="connsiteX1-19" fmla="*/ 8205 w 10394"/>
                <a:gd name="connsiteY1-20" fmla="*/ 10000 h 10000"/>
                <a:gd name="connsiteX2-21" fmla="*/ 10394 w 10394"/>
                <a:gd name="connsiteY2-22" fmla="*/ 5000 h 10000"/>
                <a:gd name="connsiteX3-23" fmla="*/ 8205 w 10394"/>
                <a:gd name="connsiteY3-24" fmla="*/ 0 h 10000"/>
                <a:gd name="connsiteX4-25" fmla="*/ 0 w 10394"/>
                <a:gd name="connsiteY4-26" fmla="*/ 0 h 10000"/>
                <a:gd name="connsiteX5-27" fmla="*/ 2583 w 10394"/>
                <a:gd name="connsiteY5-28" fmla="*/ 5000 h 10000"/>
                <a:gd name="connsiteX6-29" fmla="*/ 394 w 10394"/>
                <a:gd name="connsiteY6-30" fmla="*/ 10000 h 10000"/>
                <a:gd name="connsiteX7-31" fmla="*/ 0 w 10394"/>
                <a:gd name="connsiteY7-32" fmla="*/ 10000 h 10000"/>
                <a:gd name="connsiteX0-33" fmla="*/ 0 w 10552"/>
                <a:gd name="connsiteY0-34" fmla="*/ 9894 h 10000"/>
                <a:gd name="connsiteX1-35" fmla="*/ 8363 w 10552"/>
                <a:gd name="connsiteY1-36" fmla="*/ 10000 h 10000"/>
                <a:gd name="connsiteX2-37" fmla="*/ 10552 w 10552"/>
                <a:gd name="connsiteY2-38" fmla="*/ 5000 h 10000"/>
                <a:gd name="connsiteX3-39" fmla="*/ 8363 w 10552"/>
                <a:gd name="connsiteY3-40" fmla="*/ 0 h 10000"/>
                <a:gd name="connsiteX4-41" fmla="*/ 158 w 10552"/>
                <a:gd name="connsiteY4-42" fmla="*/ 0 h 10000"/>
                <a:gd name="connsiteX5-43" fmla="*/ 2741 w 10552"/>
                <a:gd name="connsiteY5-44" fmla="*/ 5000 h 10000"/>
                <a:gd name="connsiteX6-45" fmla="*/ 552 w 10552"/>
                <a:gd name="connsiteY6-46" fmla="*/ 10000 h 10000"/>
                <a:gd name="connsiteX7-47" fmla="*/ 0 w 10552"/>
                <a:gd name="connsiteY7-48" fmla="*/ 9894 h 10000"/>
                <a:gd name="connsiteX0-49" fmla="*/ 0 w 10552"/>
                <a:gd name="connsiteY0-50" fmla="*/ 9894 h 10000"/>
                <a:gd name="connsiteX1-51" fmla="*/ 8363 w 10552"/>
                <a:gd name="connsiteY1-52" fmla="*/ 10000 h 10000"/>
                <a:gd name="connsiteX2-53" fmla="*/ 10552 w 10552"/>
                <a:gd name="connsiteY2-54" fmla="*/ 5000 h 10000"/>
                <a:gd name="connsiteX3-55" fmla="*/ 8363 w 10552"/>
                <a:gd name="connsiteY3-56" fmla="*/ 0 h 10000"/>
                <a:gd name="connsiteX4-57" fmla="*/ 158 w 10552"/>
                <a:gd name="connsiteY4-58" fmla="*/ 0 h 10000"/>
                <a:gd name="connsiteX5-59" fmla="*/ 2741 w 10552"/>
                <a:gd name="connsiteY5-60" fmla="*/ 5000 h 10000"/>
                <a:gd name="connsiteX6-61" fmla="*/ 158 w 10552"/>
                <a:gd name="connsiteY6-62" fmla="*/ 10000 h 10000"/>
                <a:gd name="connsiteX7-63" fmla="*/ 0 w 10552"/>
                <a:gd name="connsiteY7-64" fmla="*/ 9894 h 10000"/>
                <a:gd name="connsiteX0-65" fmla="*/ 0 w 10552"/>
                <a:gd name="connsiteY0-66" fmla="*/ 9894 h 10000"/>
                <a:gd name="connsiteX1-67" fmla="*/ 8363 w 10552"/>
                <a:gd name="connsiteY1-68" fmla="*/ 10000 h 10000"/>
                <a:gd name="connsiteX2-69" fmla="*/ 10552 w 10552"/>
                <a:gd name="connsiteY2-70" fmla="*/ 5000 h 10000"/>
                <a:gd name="connsiteX3-71" fmla="*/ 8363 w 10552"/>
                <a:gd name="connsiteY3-72" fmla="*/ 0 h 10000"/>
                <a:gd name="connsiteX4-73" fmla="*/ 79 w 10552"/>
                <a:gd name="connsiteY4-74" fmla="*/ 106 h 10000"/>
                <a:gd name="connsiteX5-75" fmla="*/ 2741 w 10552"/>
                <a:gd name="connsiteY5-76" fmla="*/ 5000 h 10000"/>
                <a:gd name="connsiteX6-77" fmla="*/ 158 w 10552"/>
                <a:gd name="connsiteY6-78" fmla="*/ 10000 h 10000"/>
                <a:gd name="connsiteX7-79" fmla="*/ 0 w 10552"/>
                <a:gd name="connsiteY7-80" fmla="*/ 9894 h 10000"/>
                <a:gd name="connsiteX0-81" fmla="*/ 0 w 10808"/>
                <a:gd name="connsiteY0-82" fmla="*/ 9682 h 10000"/>
                <a:gd name="connsiteX1-83" fmla="*/ 8619 w 10808"/>
                <a:gd name="connsiteY1-84" fmla="*/ 10000 h 10000"/>
                <a:gd name="connsiteX2-85" fmla="*/ 10808 w 10808"/>
                <a:gd name="connsiteY2-86" fmla="*/ 5000 h 10000"/>
                <a:gd name="connsiteX3-87" fmla="*/ 8619 w 10808"/>
                <a:gd name="connsiteY3-88" fmla="*/ 0 h 10000"/>
                <a:gd name="connsiteX4-89" fmla="*/ 335 w 10808"/>
                <a:gd name="connsiteY4-90" fmla="*/ 106 h 10000"/>
                <a:gd name="connsiteX5-91" fmla="*/ 2997 w 10808"/>
                <a:gd name="connsiteY5-92" fmla="*/ 5000 h 10000"/>
                <a:gd name="connsiteX6-93" fmla="*/ 414 w 10808"/>
                <a:gd name="connsiteY6-94" fmla="*/ 10000 h 10000"/>
                <a:gd name="connsiteX7-95" fmla="*/ 0 w 10808"/>
                <a:gd name="connsiteY7-96" fmla="*/ 9682 h 10000"/>
                <a:gd name="connsiteX0-97" fmla="*/ 0 w 10881"/>
                <a:gd name="connsiteY0-98" fmla="*/ 9788 h 10000"/>
                <a:gd name="connsiteX1-99" fmla="*/ 8692 w 10881"/>
                <a:gd name="connsiteY1-100" fmla="*/ 10000 h 10000"/>
                <a:gd name="connsiteX2-101" fmla="*/ 10881 w 10881"/>
                <a:gd name="connsiteY2-102" fmla="*/ 5000 h 10000"/>
                <a:gd name="connsiteX3-103" fmla="*/ 8692 w 10881"/>
                <a:gd name="connsiteY3-104" fmla="*/ 0 h 10000"/>
                <a:gd name="connsiteX4-105" fmla="*/ 408 w 10881"/>
                <a:gd name="connsiteY4-106" fmla="*/ 106 h 10000"/>
                <a:gd name="connsiteX5-107" fmla="*/ 3070 w 10881"/>
                <a:gd name="connsiteY5-108" fmla="*/ 5000 h 10000"/>
                <a:gd name="connsiteX6-109" fmla="*/ 487 w 10881"/>
                <a:gd name="connsiteY6-110" fmla="*/ 10000 h 10000"/>
                <a:gd name="connsiteX7-111" fmla="*/ 0 w 10881"/>
                <a:gd name="connsiteY7-112" fmla="*/ 9788 h 10000"/>
                <a:gd name="connsiteX0-113" fmla="*/ 0 w 10881"/>
                <a:gd name="connsiteY0-114" fmla="*/ 9788 h 10000"/>
                <a:gd name="connsiteX1-115" fmla="*/ 8692 w 10881"/>
                <a:gd name="connsiteY1-116" fmla="*/ 10000 h 10000"/>
                <a:gd name="connsiteX2-117" fmla="*/ 10881 w 10881"/>
                <a:gd name="connsiteY2-118" fmla="*/ 5000 h 10000"/>
                <a:gd name="connsiteX3-119" fmla="*/ 8692 w 10881"/>
                <a:gd name="connsiteY3-120" fmla="*/ 0 h 10000"/>
                <a:gd name="connsiteX4-121" fmla="*/ 408 w 10881"/>
                <a:gd name="connsiteY4-122" fmla="*/ 106 h 10000"/>
                <a:gd name="connsiteX5-123" fmla="*/ 3070 w 10881"/>
                <a:gd name="connsiteY5-124" fmla="*/ 5000 h 10000"/>
                <a:gd name="connsiteX6-125" fmla="*/ 304 w 10881"/>
                <a:gd name="connsiteY6-126" fmla="*/ 10000 h 10000"/>
                <a:gd name="connsiteX7-127" fmla="*/ 0 w 10881"/>
                <a:gd name="connsiteY7-128" fmla="*/ 9788 h 10000"/>
                <a:gd name="connsiteX0-129" fmla="*/ 0 w 10881"/>
                <a:gd name="connsiteY0-130" fmla="*/ 10000 h 10010"/>
                <a:gd name="connsiteX1-131" fmla="*/ 8692 w 10881"/>
                <a:gd name="connsiteY1-132" fmla="*/ 10000 h 10010"/>
                <a:gd name="connsiteX2-133" fmla="*/ 10881 w 10881"/>
                <a:gd name="connsiteY2-134" fmla="*/ 5000 h 10010"/>
                <a:gd name="connsiteX3-135" fmla="*/ 8692 w 10881"/>
                <a:gd name="connsiteY3-136" fmla="*/ 0 h 10010"/>
                <a:gd name="connsiteX4-137" fmla="*/ 408 w 10881"/>
                <a:gd name="connsiteY4-138" fmla="*/ 106 h 10010"/>
                <a:gd name="connsiteX5-139" fmla="*/ 3070 w 10881"/>
                <a:gd name="connsiteY5-140" fmla="*/ 5000 h 10010"/>
                <a:gd name="connsiteX6-141" fmla="*/ 304 w 10881"/>
                <a:gd name="connsiteY6-142" fmla="*/ 10000 h 10010"/>
                <a:gd name="connsiteX7-143" fmla="*/ 0 w 10881"/>
                <a:gd name="connsiteY7-144" fmla="*/ 10000 h 100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0881" h="10010">
                  <a:moveTo>
                    <a:pt x="0" y="10000"/>
                  </a:moveTo>
                  <a:lnTo>
                    <a:pt x="8692" y="10000"/>
                  </a:lnTo>
                  <a:lnTo>
                    <a:pt x="10881" y="5000"/>
                  </a:lnTo>
                  <a:lnTo>
                    <a:pt x="8692" y="0"/>
                  </a:lnTo>
                  <a:lnTo>
                    <a:pt x="408" y="106"/>
                  </a:lnTo>
                  <a:lnTo>
                    <a:pt x="3070" y="5000"/>
                  </a:lnTo>
                  <a:lnTo>
                    <a:pt x="304" y="10000"/>
                  </a:lnTo>
                  <a:cubicBezTo>
                    <a:pt x="251" y="9965"/>
                    <a:pt x="53" y="10035"/>
                    <a:pt x="0" y="10000"/>
                  </a:cubicBezTo>
                  <a:close/>
                </a:path>
              </a:pathLst>
            </a:custGeom>
            <a:solidFill>
              <a:srgbClr val="2E75B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3774001" y="278022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kern="100" dirty="0"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思源黑体 CN" panose="020B0500000000000000" charset="-122"/>
              </a:rPr>
              <a:t>海购跨境电商平台</a:t>
            </a:r>
            <a:endParaRPr lang="zh-CN" altLang="en-US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879286" y="2780222"/>
            <a:ext cx="2262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kern="100" dirty="0"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思源黑体 CN" panose="020B0500000000000000" charset="-122"/>
              </a:rPr>
              <a:t>生活方式分享聚集地</a:t>
            </a:r>
            <a:endParaRPr lang="zh-CN" altLang="en-US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278082" y="278022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kern="100" dirty="0"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思源黑体 CN" panose="020B0500000000000000" charset="-122"/>
              </a:rPr>
              <a:t>内容社区电商平台</a:t>
            </a:r>
            <a:endParaRPr lang="zh-CN" altLang="en-US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07833" y="1882112"/>
            <a:ext cx="8357555" cy="403957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indent="0" algn="l">
              <a:lnSpc>
                <a:spcPct val="150000"/>
              </a:lnSpc>
            </a:pPr>
            <a:r>
              <a:rPr lang="zh-CN" altLang="en-US" sz="1600" b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小红书是年轻人的生活方式</a:t>
            </a:r>
            <a:r>
              <a:rPr lang="zh-CN" altLang="en-US" sz="1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展示</a:t>
            </a:r>
            <a:r>
              <a:rPr lang="zh-CN" altLang="en-US" sz="1600" b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平台和消费决策入口，由毛文超和瞿芳于</a:t>
            </a:r>
            <a:r>
              <a:rPr lang="en-US" altLang="zh-CN" sz="1600" b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2013</a:t>
            </a:r>
            <a:r>
              <a:rPr lang="zh-CN" altLang="en-US" sz="1600" b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年在上海创立</a:t>
            </a:r>
          </a:p>
        </p:txBody>
      </p:sp>
      <p:sp>
        <p:nvSpPr>
          <p:cNvPr id="57" name="矩形 56"/>
          <p:cNvSpPr/>
          <p:nvPr/>
        </p:nvSpPr>
        <p:spPr>
          <a:xfrm>
            <a:off x="2368799" y="3808898"/>
            <a:ext cx="8487623" cy="773281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以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“Inspire Lives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分享和发现世界的精彩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”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为使命，吸引了全世界的年轻用户用短视频、图文等形式分享生活方式，记录生活点滴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353719" y="5056158"/>
            <a:ext cx="8366531" cy="773281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基于兴趣形成互动，倡导真实、向上、多元的社区氛围，覆盖时尚、美妆、美食、旅行、家居、健身、母婴等各个领域</a:t>
            </a:r>
          </a:p>
        </p:txBody>
      </p:sp>
      <p:sp>
        <p:nvSpPr>
          <p:cNvPr id="66" name="椭圆 65"/>
          <p:cNvSpPr/>
          <p:nvPr/>
        </p:nvSpPr>
        <p:spPr>
          <a:xfrm>
            <a:off x="1440757" y="3933593"/>
            <a:ext cx="648586" cy="648586"/>
          </a:xfrm>
          <a:prstGeom prst="ellipse">
            <a:avLst/>
          </a:prstGeom>
          <a:solidFill>
            <a:srgbClr val="479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67" name="任意多边形 17"/>
          <p:cNvSpPr/>
          <p:nvPr/>
        </p:nvSpPr>
        <p:spPr>
          <a:xfrm>
            <a:off x="1593490" y="4065185"/>
            <a:ext cx="343120" cy="380620"/>
          </a:xfrm>
          <a:custGeom>
            <a:avLst/>
            <a:gdLst>
              <a:gd name="connsiteX0" fmla="*/ 118385 w 296668"/>
              <a:gd name="connsiteY0" fmla="*/ 317979 h 329092"/>
              <a:gd name="connsiteX1" fmla="*/ 177916 w 296668"/>
              <a:gd name="connsiteY1" fmla="*/ 317979 h 329092"/>
              <a:gd name="connsiteX2" fmla="*/ 183208 w 296668"/>
              <a:gd name="connsiteY2" fmla="*/ 323536 h 329092"/>
              <a:gd name="connsiteX3" fmla="*/ 177916 w 296668"/>
              <a:gd name="connsiteY3" fmla="*/ 329092 h 329092"/>
              <a:gd name="connsiteX4" fmla="*/ 118385 w 296668"/>
              <a:gd name="connsiteY4" fmla="*/ 329092 h 329092"/>
              <a:gd name="connsiteX5" fmla="*/ 111770 w 296668"/>
              <a:gd name="connsiteY5" fmla="*/ 323536 h 329092"/>
              <a:gd name="connsiteX6" fmla="*/ 118385 w 296668"/>
              <a:gd name="connsiteY6" fmla="*/ 317979 h 329092"/>
              <a:gd name="connsiteX7" fmla="*/ 118385 w 296668"/>
              <a:gd name="connsiteY7" fmla="*/ 287816 h 329092"/>
              <a:gd name="connsiteX8" fmla="*/ 177916 w 296668"/>
              <a:gd name="connsiteY8" fmla="*/ 287816 h 329092"/>
              <a:gd name="connsiteX9" fmla="*/ 183208 w 296668"/>
              <a:gd name="connsiteY9" fmla="*/ 292579 h 329092"/>
              <a:gd name="connsiteX10" fmla="*/ 177916 w 296668"/>
              <a:gd name="connsiteY10" fmla="*/ 297341 h 329092"/>
              <a:gd name="connsiteX11" fmla="*/ 118385 w 296668"/>
              <a:gd name="connsiteY11" fmla="*/ 297341 h 329092"/>
              <a:gd name="connsiteX12" fmla="*/ 111770 w 296668"/>
              <a:gd name="connsiteY12" fmla="*/ 292579 h 329092"/>
              <a:gd name="connsiteX13" fmla="*/ 118385 w 296668"/>
              <a:gd name="connsiteY13" fmla="*/ 287816 h 329092"/>
              <a:gd name="connsiteX14" fmla="*/ 270643 w 296668"/>
              <a:gd name="connsiteY14" fmla="*/ 157302 h 329092"/>
              <a:gd name="connsiteX15" fmla="*/ 292135 w 296668"/>
              <a:gd name="connsiteY15" fmla="*/ 163538 h 329092"/>
              <a:gd name="connsiteX16" fmla="*/ 296165 w 296668"/>
              <a:gd name="connsiteY16" fmla="*/ 169775 h 329092"/>
              <a:gd name="connsiteX17" fmla="*/ 290792 w 296668"/>
              <a:gd name="connsiteY17" fmla="*/ 173517 h 329092"/>
              <a:gd name="connsiteX18" fmla="*/ 289449 w 296668"/>
              <a:gd name="connsiteY18" fmla="*/ 173517 h 329092"/>
              <a:gd name="connsiteX19" fmla="*/ 267956 w 296668"/>
              <a:gd name="connsiteY19" fmla="*/ 167280 h 329092"/>
              <a:gd name="connsiteX20" fmla="*/ 263926 w 296668"/>
              <a:gd name="connsiteY20" fmla="*/ 159796 h 329092"/>
              <a:gd name="connsiteX21" fmla="*/ 270643 w 296668"/>
              <a:gd name="connsiteY21" fmla="*/ 157302 h 329092"/>
              <a:gd name="connsiteX22" fmla="*/ 24702 w 296668"/>
              <a:gd name="connsiteY22" fmla="*/ 157302 h 329092"/>
              <a:gd name="connsiteX23" fmla="*/ 31114 w 296668"/>
              <a:gd name="connsiteY23" fmla="*/ 159796 h 329092"/>
              <a:gd name="connsiteX24" fmla="*/ 28549 w 296668"/>
              <a:gd name="connsiteY24" fmla="*/ 167280 h 329092"/>
              <a:gd name="connsiteX25" fmla="*/ 6751 w 296668"/>
              <a:gd name="connsiteY25" fmla="*/ 173517 h 329092"/>
              <a:gd name="connsiteX26" fmla="*/ 5469 w 296668"/>
              <a:gd name="connsiteY26" fmla="*/ 173517 h 329092"/>
              <a:gd name="connsiteX27" fmla="*/ 340 w 296668"/>
              <a:gd name="connsiteY27" fmla="*/ 169775 h 329092"/>
              <a:gd name="connsiteX28" fmla="*/ 4187 w 296668"/>
              <a:gd name="connsiteY28" fmla="*/ 163538 h 329092"/>
              <a:gd name="connsiteX29" fmla="*/ 24702 w 296668"/>
              <a:gd name="connsiteY29" fmla="*/ 157302 h 329092"/>
              <a:gd name="connsiteX30" fmla="*/ 174683 w 296668"/>
              <a:gd name="connsiteY30" fmla="*/ 85640 h 329092"/>
              <a:gd name="connsiteX31" fmla="*/ 182444 w 296668"/>
              <a:gd name="connsiteY31" fmla="*/ 85640 h 329092"/>
              <a:gd name="connsiteX32" fmla="*/ 205728 w 296668"/>
              <a:gd name="connsiteY32" fmla="*/ 109135 h 329092"/>
              <a:gd name="connsiteX33" fmla="*/ 207021 w 296668"/>
              <a:gd name="connsiteY33" fmla="*/ 113051 h 329092"/>
              <a:gd name="connsiteX34" fmla="*/ 207021 w 296668"/>
              <a:gd name="connsiteY34" fmla="*/ 136546 h 329092"/>
              <a:gd name="connsiteX35" fmla="*/ 201847 w 296668"/>
              <a:gd name="connsiteY35" fmla="*/ 141767 h 329092"/>
              <a:gd name="connsiteX36" fmla="*/ 196673 w 296668"/>
              <a:gd name="connsiteY36" fmla="*/ 136546 h 329092"/>
              <a:gd name="connsiteX37" fmla="*/ 196673 w 296668"/>
              <a:gd name="connsiteY37" fmla="*/ 115661 h 329092"/>
              <a:gd name="connsiteX38" fmla="*/ 174683 w 296668"/>
              <a:gd name="connsiteY38" fmla="*/ 93472 h 329092"/>
              <a:gd name="connsiteX39" fmla="*/ 174683 w 296668"/>
              <a:gd name="connsiteY39" fmla="*/ 85640 h 329092"/>
              <a:gd name="connsiteX40" fmla="*/ 289449 w 296668"/>
              <a:gd name="connsiteY40" fmla="*/ 71916 h 329092"/>
              <a:gd name="connsiteX41" fmla="*/ 296165 w 296668"/>
              <a:gd name="connsiteY41" fmla="*/ 75998 h 329092"/>
              <a:gd name="connsiteX42" fmla="*/ 292135 w 296668"/>
              <a:gd name="connsiteY42" fmla="*/ 82801 h 329092"/>
              <a:gd name="connsiteX43" fmla="*/ 270643 w 296668"/>
              <a:gd name="connsiteY43" fmla="*/ 90966 h 329092"/>
              <a:gd name="connsiteX44" fmla="*/ 269299 w 296668"/>
              <a:gd name="connsiteY44" fmla="*/ 90966 h 329092"/>
              <a:gd name="connsiteX45" fmla="*/ 263926 w 296668"/>
              <a:gd name="connsiteY45" fmla="*/ 86884 h 329092"/>
              <a:gd name="connsiteX46" fmla="*/ 267956 w 296668"/>
              <a:gd name="connsiteY46" fmla="*/ 80080 h 329092"/>
              <a:gd name="connsiteX47" fmla="*/ 289449 w 296668"/>
              <a:gd name="connsiteY47" fmla="*/ 71916 h 329092"/>
              <a:gd name="connsiteX48" fmla="*/ 6751 w 296668"/>
              <a:gd name="connsiteY48" fmla="*/ 71916 h 329092"/>
              <a:gd name="connsiteX49" fmla="*/ 28549 w 296668"/>
              <a:gd name="connsiteY49" fmla="*/ 80080 h 329092"/>
              <a:gd name="connsiteX50" fmla="*/ 31114 w 296668"/>
              <a:gd name="connsiteY50" fmla="*/ 86884 h 329092"/>
              <a:gd name="connsiteX51" fmla="*/ 25985 w 296668"/>
              <a:gd name="connsiteY51" fmla="*/ 90966 h 329092"/>
              <a:gd name="connsiteX52" fmla="*/ 24702 w 296668"/>
              <a:gd name="connsiteY52" fmla="*/ 90966 h 329092"/>
              <a:gd name="connsiteX53" fmla="*/ 4187 w 296668"/>
              <a:gd name="connsiteY53" fmla="*/ 82801 h 329092"/>
              <a:gd name="connsiteX54" fmla="*/ 340 w 296668"/>
              <a:gd name="connsiteY54" fmla="*/ 75998 h 329092"/>
              <a:gd name="connsiteX55" fmla="*/ 6751 w 296668"/>
              <a:gd name="connsiteY55" fmla="*/ 71916 h 329092"/>
              <a:gd name="connsiteX56" fmla="*/ 117171 w 296668"/>
              <a:gd name="connsiteY56" fmla="*/ 67154 h 329092"/>
              <a:gd name="connsiteX57" fmla="*/ 73671 w 296668"/>
              <a:gd name="connsiteY57" fmla="*/ 110571 h 329092"/>
              <a:gd name="connsiteX58" fmla="*/ 73671 w 296668"/>
              <a:gd name="connsiteY58" fmla="*/ 172408 h 329092"/>
              <a:gd name="connsiteX59" fmla="*/ 118490 w 296668"/>
              <a:gd name="connsiteY59" fmla="*/ 217141 h 329092"/>
              <a:gd name="connsiteX60" fmla="*/ 119808 w 296668"/>
              <a:gd name="connsiteY60" fmla="*/ 219772 h 329092"/>
              <a:gd name="connsiteX61" fmla="*/ 121126 w 296668"/>
              <a:gd name="connsiteY61" fmla="*/ 222403 h 329092"/>
              <a:gd name="connsiteX62" fmla="*/ 121126 w 296668"/>
              <a:gd name="connsiteY62" fmla="*/ 248717 h 329092"/>
              <a:gd name="connsiteX63" fmla="*/ 127717 w 296668"/>
              <a:gd name="connsiteY63" fmla="*/ 259242 h 329092"/>
              <a:gd name="connsiteX64" fmla="*/ 167263 w 296668"/>
              <a:gd name="connsiteY64" fmla="*/ 259242 h 329092"/>
              <a:gd name="connsiteX65" fmla="*/ 175172 w 296668"/>
              <a:gd name="connsiteY65" fmla="*/ 248717 h 329092"/>
              <a:gd name="connsiteX66" fmla="*/ 175172 w 296668"/>
              <a:gd name="connsiteY66" fmla="*/ 222403 h 329092"/>
              <a:gd name="connsiteX67" fmla="*/ 175172 w 296668"/>
              <a:gd name="connsiteY67" fmla="*/ 221088 h 329092"/>
              <a:gd name="connsiteX68" fmla="*/ 176490 w 296668"/>
              <a:gd name="connsiteY68" fmla="*/ 217141 h 329092"/>
              <a:gd name="connsiteX69" fmla="*/ 221309 w 296668"/>
              <a:gd name="connsiteY69" fmla="*/ 172408 h 329092"/>
              <a:gd name="connsiteX70" fmla="*/ 221309 w 296668"/>
              <a:gd name="connsiteY70" fmla="*/ 110571 h 329092"/>
              <a:gd name="connsiteX71" fmla="*/ 177809 w 296668"/>
              <a:gd name="connsiteY71" fmla="*/ 67154 h 329092"/>
              <a:gd name="connsiteX72" fmla="*/ 117171 w 296668"/>
              <a:gd name="connsiteY72" fmla="*/ 67154 h 329092"/>
              <a:gd name="connsiteX73" fmla="*/ 115312 w 296668"/>
              <a:gd name="connsiteY73" fmla="*/ 57629 h 329092"/>
              <a:gd name="connsiteX74" fmla="*/ 181254 w 296668"/>
              <a:gd name="connsiteY74" fmla="*/ 57629 h 329092"/>
              <a:gd name="connsiteX75" fmla="*/ 185211 w 296668"/>
              <a:gd name="connsiteY75" fmla="*/ 58942 h 329092"/>
              <a:gd name="connsiteX76" fmla="*/ 232689 w 296668"/>
              <a:gd name="connsiteY76" fmla="*/ 106215 h 329092"/>
              <a:gd name="connsiteX77" fmla="*/ 234008 w 296668"/>
              <a:gd name="connsiteY77" fmla="*/ 110154 h 329092"/>
              <a:gd name="connsiteX78" fmla="*/ 234008 w 296668"/>
              <a:gd name="connsiteY78" fmla="*/ 175810 h 329092"/>
              <a:gd name="connsiteX79" fmla="*/ 232689 w 296668"/>
              <a:gd name="connsiteY79" fmla="*/ 179749 h 329092"/>
              <a:gd name="connsiteX80" fmla="*/ 186530 w 296668"/>
              <a:gd name="connsiteY80" fmla="*/ 224395 h 329092"/>
              <a:gd name="connsiteX81" fmla="*/ 186530 w 296668"/>
              <a:gd name="connsiteY81" fmla="*/ 250657 h 329092"/>
              <a:gd name="connsiteX82" fmla="*/ 185211 w 296668"/>
              <a:gd name="connsiteY82" fmla="*/ 254597 h 329092"/>
              <a:gd name="connsiteX83" fmla="*/ 175979 w 296668"/>
              <a:gd name="connsiteY83" fmla="*/ 267728 h 329092"/>
              <a:gd name="connsiteX84" fmla="*/ 172022 w 296668"/>
              <a:gd name="connsiteY84" fmla="*/ 270354 h 329092"/>
              <a:gd name="connsiteX85" fmla="*/ 125862 w 296668"/>
              <a:gd name="connsiteY85" fmla="*/ 270354 h 329092"/>
              <a:gd name="connsiteX86" fmla="*/ 121906 w 296668"/>
              <a:gd name="connsiteY86" fmla="*/ 267728 h 329092"/>
              <a:gd name="connsiteX87" fmla="*/ 112674 w 296668"/>
              <a:gd name="connsiteY87" fmla="*/ 255910 h 329092"/>
              <a:gd name="connsiteX88" fmla="*/ 111355 w 296668"/>
              <a:gd name="connsiteY88" fmla="*/ 254597 h 329092"/>
              <a:gd name="connsiteX89" fmla="*/ 110036 w 296668"/>
              <a:gd name="connsiteY89" fmla="*/ 224395 h 329092"/>
              <a:gd name="connsiteX90" fmla="*/ 65196 w 296668"/>
              <a:gd name="connsiteY90" fmla="*/ 179749 h 329092"/>
              <a:gd name="connsiteX91" fmla="*/ 62558 w 296668"/>
              <a:gd name="connsiteY91" fmla="*/ 175810 h 329092"/>
              <a:gd name="connsiteX92" fmla="*/ 62558 w 296668"/>
              <a:gd name="connsiteY92" fmla="*/ 110154 h 329092"/>
              <a:gd name="connsiteX93" fmla="*/ 65196 w 296668"/>
              <a:gd name="connsiteY93" fmla="*/ 106215 h 329092"/>
              <a:gd name="connsiteX94" fmla="*/ 111355 w 296668"/>
              <a:gd name="connsiteY94" fmla="*/ 58942 h 329092"/>
              <a:gd name="connsiteX95" fmla="*/ 115312 w 296668"/>
              <a:gd name="connsiteY95" fmla="*/ 57629 h 329092"/>
              <a:gd name="connsiteX96" fmla="*/ 233373 w 296668"/>
              <a:gd name="connsiteY96" fmla="*/ 1514 h 329092"/>
              <a:gd name="connsiteX97" fmla="*/ 239723 w 296668"/>
              <a:gd name="connsiteY97" fmla="*/ 1514 h 329092"/>
              <a:gd name="connsiteX98" fmla="*/ 240993 w 296668"/>
              <a:gd name="connsiteY98" fmla="*/ 8071 h 329092"/>
              <a:gd name="connsiteX99" fmla="*/ 228293 w 296668"/>
              <a:gd name="connsiteY99" fmla="*/ 26431 h 329092"/>
              <a:gd name="connsiteX100" fmla="*/ 224483 w 296668"/>
              <a:gd name="connsiteY100" fmla="*/ 29054 h 329092"/>
              <a:gd name="connsiteX101" fmla="*/ 220673 w 296668"/>
              <a:gd name="connsiteY101" fmla="*/ 27742 h 329092"/>
              <a:gd name="connsiteX102" fmla="*/ 219403 w 296668"/>
              <a:gd name="connsiteY102" fmla="*/ 19874 h 329092"/>
              <a:gd name="connsiteX103" fmla="*/ 233373 w 296668"/>
              <a:gd name="connsiteY103" fmla="*/ 1514 h 329092"/>
              <a:gd name="connsiteX104" fmla="*/ 55707 w 296668"/>
              <a:gd name="connsiteY104" fmla="*/ 1514 h 329092"/>
              <a:gd name="connsiteX105" fmla="*/ 63728 w 296668"/>
              <a:gd name="connsiteY105" fmla="*/ 1514 h 329092"/>
              <a:gd name="connsiteX106" fmla="*/ 77096 w 296668"/>
              <a:gd name="connsiteY106" fmla="*/ 19874 h 329092"/>
              <a:gd name="connsiteX107" fmla="*/ 75759 w 296668"/>
              <a:gd name="connsiteY107" fmla="*/ 27742 h 329092"/>
              <a:gd name="connsiteX108" fmla="*/ 71749 w 296668"/>
              <a:gd name="connsiteY108" fmla="*/ 29054 h 329092"/>
              <a:gd name="connsiteX109" fmla="*/ 67738 w 296668"/>
              <a:gd name="connsiteY109" fmla="*/ 26431 h 329092"/>
              <a:gd name="connsiteX110" fmla="*/ 54370 w 296668"/>
              <a:gd name="connsiteY110" fmla="*/ 8071 h 329092"/>
              <a:gd name="connsiteX111" fmla="*/ 55707 w 296668"/>
              <a:gd name="connsiteY111" fmla="*/ 1514 h 329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296668" h="329092">
                <a:moveTo>
                  <a:pt x="118385" y="317979"/>
                </a:moveTo>
                <a:cubicBezTo>
                  <a:pt x="118385" y="317979"/>
                  <a:pt x="118385" y="317979"/>
                  <a:pt x="177916" y="317979"/>
                </a:cubicBezTo>
                <a:cubicBezTo>
                  <a:pt x="180562" y="317979"/>
                  <a:pt x="183208" y="320757"/>
                  <a:pt x="183208" y="323536"/>
                </a:cubicBezTo>
                <a:cubicBezTo>
                  <a:pt x="183208" y="326314"/>
                  <a:pt x="180562" y="329092"/>
                  <a:pt x="177916" y="329092"/>
                </a:cubicBezTo>
                <a:cubicBezTo>
                  <a:pt x="177916" y="329092"/>
                  <a:pt x="177916" y="329092"/>
                  <a:pt x="118385" y="329092"/>
                </a:cubicBezTo>
                <a:cubicBezTo>
                  <a:pt x="114416" y="329092"/>
                  <a:pt x="111770" y="326314"/>
                  <a:pt x="111770" y="323536"/>
                </a:cubicBezTo>
                <a:cubicBezTo>
                  <a:pt x="111770" y="320757"/>
                  <a:pt x="114416" y="317979"/>
                  <a:pt x="118385" y="317979"/>
                </a:cubicBezTo>
                <a:close/>
                <a:moveTo>
                  <a:pt x="118385" y="287816"/>
                </a:moveTo>
                <a:cubicBezTo>
                  <a:pt x="118385" y="287816"/>
                  <a:pt x="118385" y="287816"/>
                  <a:pt x="177916" y="287816"/>
                </a:cubicBezTo>
                <a:cubicBezTo>
                  <a:pt x="180562" y="287816"/>
                  <a:pt x="183208" y="290197"/>
                  <a:pt x="183208" y="292579"/>
                </a:cubicBezTo>
                <a:cubicBezTo>
                  <a:pt x="183208" y="294960"/>
                  <a:pt x="180562" y="297341"/>
                  <a:pt x="177916" y="297341"/>
                </a:cubicBezTo>
                <a:cubicBezTo>
                  <a:pt x="177916" y="297341"/>
                  <a:pt x="177916" y="297341"/>
                  <a:pt x="118385" y="297341"/>
                </a:cubicBezTo>
                <a:cubicBezTo>
                  <a:pt x="114416" y="297341"/>
                  <a:pt x="111770" y="294960"/>
                  <a:pt x="111770" y="292579"/>
                </a:cubicBezTo>
                <a:cubicBezTo>
                  <a:pt x="111770" y="290197"/>
                  <a:pt x="114416" y="287816"/>
                  <a:pt x="118385" y="287816"/>
                </a:cubicBezTo>
                <a:close/>
                <a:moveTo>
                  <a:pt x="270643" y="157302"/>
                </a:moveTo>
                <a:cubicBezTo>
                  <a:pt x="270643" y="157302"/>
                  <a:pt x="270643" y="157302"/>
                  <a:pt x="292135" y="163538"/>
                </a:cubicBezTo>
                <a:cubicBezTo>
                  <a:pt x="296165" y="164786"/>
                  <a:pt x="297508" y="167280"/>
                  <a:pt x="296165" y="169775"/>
                </a:cubicBezTo>
                <a:cubicBezTo>
                  <a:pt x="296165" y="172270"/>
                  <a:pt x="293478" y="173517"/>
                  <a:pt x="290792" y="173517"/>
                </a:cubicBezTo>
                <a:cubicBezTo>
                  <a:pt x="290792" y="173517"/>
                  <a:pt x="289449" y="173517"/>
                  <a:pt x="289449" y="173517"/>
                </a:cubicBezTo>
                <a:cubicBezTo>
                  <a:pt x="289449" y="173517"/>
                  <a:pt x="289449" y="173517"/>
                  <a:pt x="267956" y="167280"/>
                </a:cubicBezTo>
                <a:cubicBezTo>
                  <a:pt x="263926" y="166033"/>
                  <a:pt x="262583" y="162291"/>
                  <a:pt x="263926" y="159796"/>
                </a:cubicBezTo>
                <a:cubicBezTo>
                  <a:pt x="265270" y="157302"/>
                  <a:pt x="267956" y="156054"/>
                  <a:pt x="270643" y="157302"/>
                </a:cubicBezTo>
                <a:close/>
                <a:moveTo>
                  <a:pt x="24702" y="157302"/>
                </a:moveTo>
                <a:cubicBezTo>
                  <a:pt x="27267" y="156054"/>
                  <a:pt x="31114" y="157302"/>
                  <a:pt x="31114" y="159796"/>
                </a:cubicBezTo>
                <a:cubicBezTo>
                  <a:pt x="32396" y="162291"/>
                  <a:pt x="31114" y="166033"/>
                  <a:pt x="28549" y="167280"/>
                </a:cubicBezTo>
                <a:cubicBezTo>
                  <a:pt x="28549" y="167280"/>
                  <a:pt x="28549" y="167280"/>
                  <a:pt x="6751" y="173517"/>
                </a:cubicBezTo>
                <a:cubicBezTo>
                  <a:pt x="6751" y="173517"/>
                  <a:pt x="5469" y="173517"/>
                  <a:pt x="5469" y="173517"/>
                </a:cubicBezTo>
                <a:cubicBezTo>
                  <a:pt x="2905" y="173517"/>
                  <a:pt x="1622" y="172270"/>
                  <a:pt x="340" y="169775"/>
                </a:cubicBezTo>
                <a:cubicBezTo>
                  <a:pt x="-942" y="167280"/>
                  <a:pt x="1622" y="164786"/>
                  <a:pt x="4187" y="163538"/>
                </a:cubicBezTo>
                <a:cubicBezTo>
                  <a:pt x="4187" y="163538"/>
                  <a:pt x="4187" y="163538"/>
                  <a:pt x="24702" y="157302"/>
                </a:cubicBezTo>
                <a:close/>
                <a:moveTo>
                  <a:pt x="174683" y="85640"/>
                </a:moveTo>
                <a:cubicBezTo>
                  <a:pt x="175977" y="83029"/>
                  <a:pt x="179857" y="83029"/>
                  <a:pt x="182444" y="85640"/>
                </a:cubicBezTo>
                <a:cubicBezTo>
                  <a:pt x="182444" y="85640"/>
                  <a:pt x="182444" y="85640"/>
                  <a:pt x="205728" y="109135"/>
                </a:cubicBezTo>
                <a:cubicBezTo>
                  <a:pt x="205728" y="110440"/>
                  <a:pt x="207021" y="111746"/>
                  <a:pt x="207021" y="113051"/>
                </a:cubicBezTo>
                <a:cubicBezTo>
                  <a:pt x="207021" y="113051"/>
                  <a:pt x="207021" y="113051"/>
                  <a:pt x="207021" y="136546"/>
                </a:cubicBezTo>
                <a:cubicBezTo>
                  <a:pt x="207021" y="139157"/>
                  <a:pt x="204434" y="141767"/>
                  <a:pt x="201847" y="141767"/>
                </a:cubicBezTo>
                <a:cubicBezTo>
                  <a:pt x="197966" y="141767"/>
                  <a:pt x="196673" y="139157"/>
                  <a:pt x="196673" y="136546"/>
                </a:cubicBezTo>
                <a:cubicBezTo>
                  <a:pt x="196673" y="136546"/>
                  <a:pt x="196673" y="136546"/>
                  <a:pt x="196673" y="115661"/>
                </a:cubicBezTo>
                <a:lnTo>
                  <a:pt x="174683" y="93472"/>
                </a:lnTo>
                <a:cubicBezTo>
                  <a:pt x="172096" y="90861"/>
                  <a:pt x="172096" y="88250"/>
                  <a:pt x="174683" y="85640"/>
                </a:cubicBezTo>
                <a:close/>
                <a:moveTo>
                  <a:pt x="289449" y="71916"/>
                </a:moveTo>
                <a:cubicBezTo>
                  <a:pt x="292135" y="71916"/>
                  <a:pt x="294822" y="73276"/>
                  <a:pt x="296165" y="75998"/>
                </a:cubicBezTo>
                <a:cubicBezTo>
                  <a:pt x="297508" y="78719"/>
                  <a:pt x="296165" y="82801"/>
                  <a:pt x="292135" y="82801"/>
                </a:cubicBezTo>
                <a:cubicBezTo>
                  <a:pt x="292135" y="82801"/>
                  <a:pt x="292135" y="82801"/>
                  <a:pt x="270643" y="90966"/>
                </a:cubicBezTo>
                <a:cubicBezTo>
                  <a:pt x="270643" y="90966"/>
                  <a:pt x="269299" y="90966"/>
                  <a:pt x="269299" y="90966"/>
                </a:cubicBezTo>
                <a:cubicBezTo>
                  <a:pt x="266613" y="90966"/>
                  <a:pt x="263926" y="89606"/>
                  <a:pt x="263926" y="86884"/>
                </a:cubicBezTo>
                <a:cubicBezTo>
                  <a:pt x="262583" y="84163"/>
                  <a:pt x="263926" y="80080"/>
                  <a:pt x="267956" y="80080"/>
                </a:cubicBezTo>
                <a:cubicBezTo>
                  <a:pt x="267956" y="80080"/>
                  <a:pt x="267956" y="80080"/>
                  <a:pt x="289449" y="71916"/>
                </a:cubicBezTo>
                <a:close/>
                <a:moveTo>
                  <a:pt x="6751" y="71916"/>
                </a:moveTo>
                <a:cubicBezTo>
                  <a:pt x="6751" y="71916"/>
                  <a:pt x="6751" y="71916"/>
                  <a:pt x="28549" y="80080"/>
                </a:cubicBezTo>
                <a:cubicBezTo>
                  <a:pt x="31114" y="80080"/>
                  <a:pt x="32396" y="84163"/>
                  <a:pt x="31114" y="86884"/>
                </a:cubicBezTo>
                <a:cubicBezTo>
                  <a:pt x="31114" y="89606"/>
                  <a:pt x="28549" y="90966"/>
                  <a:pt x="25985" y="90966"/>
                </a:cubicBezTo>
                <a:cubicBezTo>
                  <a:pt x="25985" y="90966"/>
                  <a:pt x="24702" y="90966"/>
                  <a:pt x="24702" y="90966"/>
                </a:cubicBezTo>
                <a:cubicBezTo>
                  <a:pt x="24702" y="90966"/>
                  <a:pt x="24702" y="90966"/>
                  <a:pt x="4187" y="82801"/>
                </a:cubicBezTo>
                <a:cubicBezTo>
                  <a:pt x="1622" y="82801"/>
                  <a:pt x="-942" y="78719"/>
                  <a:pt x="340" y="75998"/>
                </a:cubicBezTo>
                <a:cubicBezTo>
                  <a:pt x="1622" y="73276"/>
                  <a:pt x="4187" y="71916"/>
                  <a:pt x="6751" y="71916"/>
                </a:cubicBezTo>
                <a:close/>
                <a:moveTo>
                  <a:pt x="117171" y="67154"/>
                </a:moveTo>
                <a:cubicBezTo>
                  <a:pt x="117171" y="67154"/>
                  <a:pt x="117171" y="67154"/>
                  <a:pt x="73671" y="110571"/>
                </a:cubicBezTo>
                <a:lnTo>
                  <a:pt x="73671" y="172408"/>
                </a:lnTo>
                <a:cubicBezTo>
                  <a:pt x="73671" y="172408"/>
                  <a:pt x="73671" y="172408"/>
                  <a:pt x="118490" y="217141"/>
                </a:cubicBezTo>
                <a:cubicBezTo>
                  <a:pt x="118490" y="218456"/>
                  <a:pt x="119808" y="218456"/>
                  <a:pt x="119808" y="219772"/>
                </a:cubicBezTo>
                <a:cubicBezTo>
                  <a:pt x="119808" y="221088"/>
                  <a:pt x="121126" y="221088"/>
                  <a:pt x="121126" y="222403"/>
                </a:cubicBezTo>
                <a:cubicBezTo>
                  <a:pt x="121126" y="222403"/>
                  <a:pt x="121126" y="243454"/>
                  <a:pt x="121126" y="248717"/>
                </a:cubicBezTo>
                <a:cubicBezTo>
                  <a:pt x="121126" y="248717"/>
                  <a:pt x="121126" y="248717"/>
                  <a:pt x="127717" y="259242"/>
                </a:cubicBezTo>
                <a:cubicBezTo>
                  <a:pt x="127717" y="259242"/>
                  <a:pt x="127717" y="259242"/>
                  <a:pt x="167263" y="259242"/>
                </a:cubicBezTo>
                <a:cubicBezTo>
                  <a:pt x="167263" y="259242"/>
                  <a:pt x="167263" y="259242"/>
                  <a:pt x="175172" y="248717"/>
                </a:cubicBezTo>
                <a:cubicBezTo>
                  <a:pt x="175172" y="248717"/>
                  <a:pt x="175172" y="248717"/>
                  <a:pt x="175172" y="222403"/>
                </a:cubicBezTo>
                <a:cubicBezTo>
                  <a:pt x="175172" y="222403"/>
                  <a:pt x="175172" y="222403"/>
                  <a:pt x="175172" y="221088"/>
                </a:cubicBezTo>
                <a:cubicBezTo>
                  <a:pt x="175172" y="219772"/>
                  <a:pt x="175172" y="218456"/>
                  <a:pt x="176490" y="217141"/>
                </a:cubicBezTo>
                <a:cubicBezTo>
                  <a:pt x="176490" y="217141"/>
                  <a:pt x="176490" y="217141"/>
                  <a:pt x="221309" y="172408"/>
                </a:cubicBezTo>
                <a:cubicBezTo>
                  <a:pt x="221309" y="172408"/>
                  <a:pt x="221309" y="172408"/>
                  <a:pt x="221309" y="110571"/>
                </a:cubicBezTo>
                <a:cubicBezTo>
                  <a:pt x="221309" y="110571"/>
                  <a:pt x="221309" y="110571"/>
                  <a:pt x="177809" y="67154"/>
                </a:cubicBezTo>
                <a:cubicBezTo>
                  <a:pt x="177809" y="67154"/>
                  <a:pt x="177809" y="67154"/>
                  <a:pt x="117171" y="67154"/>
                </a:cubicBezTo>
                <a:close/>
                <a:moveTo>
                  <a:pt x="115312" y="57629"/>
                </a:moveTo>
                <a:cubicBezTo>
                  <a:pt x="115312" y="57629"/>
                  <a:pt x="115312" y="57629"/>
                  <a:pt x="181254" y="57629"/>
                </a:cubicBezTo>
                <a:cubicBezTo>
                  <a:pt x="182573" y="57629"/>
                  <a:pt x="183892" y="57629"/>
                  <a:pt x="185211" y="58942"/>
                </a:cubicBezTo>
                <a:cubicBezTo>
                  <a:pt x="185211" y="58942"/>
                  <a:pt x="185211" y="58942"/>
                  <a:pt x="232689" y="106215"/>
                </a:cubicBezTo>
                <a:cubicBezTo>
                  <a:pt x="232689" y="106215"/>
                  <a:pt x="234008" y="107528"/>
                  <a:pt x="234008" y="110154"/>
                </a:cubicBezTo>
                <a:cubicBezTo>
                  <a:pt x="234008" y="110154"/>
                  <a:pt x="234008" y="110154"/>
                  <a:pt x="234008" y="175810"/>
                </a:cubicBezTo>
                <a:cubicBezTo>
                  <a:pt x="234008" y="177123"/>
                  <a:pt x="232689" y="178436"/>
                  <a:pt x="232689" y="179749"/>
                </a:cubicBezTo>
                <a:cubicBezTo>
                  <a:pt x="232689" y="179749"/>
                  <a:pt x="232689" y="179749"/>
                  <a:pt x="186530" y="224395"/>
                </a:cubicBezTo>
                <a:cubicBezTo>
                  <a:pt x="186530" y="224395"/>
                  <a:pt x="186530" y="224395"/>
                  <a:pt x="186530" y="250657"/>
                </a:cubicBezTo>
                <a:cubicBezTo>
                  <a:pt x="186530" y="251971"/>
                  <a:pt x="186530" y="253284"/>
                  <a:pt x="185211" y="254597"/>
                </a:cubicBezTo>
                <a:cubicBezTo>
                  <a:pt x="185211" y="254597"/>
                  <a:pt x="185211" y="254597"/>
                  <a:pt x="175979" y="267728"/>
                </a:cubicBezTo>
                <a:cubicBezTo>
                  <a:pt x="174660" y="269041"/>
                  <a:pt x="173341" y="270354"/>
                  <a:pt x="172022" y="270354"/>
                </a:cubicBezTo>
                <a:cubicBezTo>
                  <a:pt x="172022" y="270354"/>
                  <a:pt x="172022" y="270354"/>
                  <a:pt x="125862" y="270354"/>
                </a:cubicBezTo>
                <a:cubicBezTo>
                  <a:pt x="124544" y="270354"/>
                  <a:pt x="123225" y="269041"/>
                  <a:pt x="121906" y="267728"/>
                </a:cubicBezTo>
                <a:cubicBezTo>
                  <a:pt x="121906" y="267728"/>
                  <a:pt x="121906" y="267728"/>
                  <a:pt x="112674" y="255910"/>
                </a:cubicBezTo>
                <a:cubicBezTo>
                  <a:pt x="112674" y="255910"/>
                  <a:pt x="111355" y="254597"/>
                  <a:pt x="111355" y="254597"/>
                </a:cubicBezTo>
                <a:cubicBezTo>
                  <a:pt x="110036" y="251971"/>
                  <a:pt x="110036" y="245405"/>
                  <a:pt x="110036" y="224395"/>
                </a:cubicBezTo>
                <a:cubicBezTo>
                  <a:pt x="110036" y="224395"/>
                  <a:pt x="110036" y="224395"/>
                  <a:pt x="65196" y="179749"/>
                </a:cubicBezTo>
                <a:cubicBezTo>
                  <a:pt x="63877" y="178436"/>
                  <a:pt x="62558" y="177123"/>
                  <a:pt x="62558" y="175810"/>
                </a:cubicBezTo>
                <a:cubicBezTo>
                  <a:pt x="62558" y="175810"/>
                  <a:pt x="62558" y="175810"/>
                  <a:pt x="62558" y="110154"/>
                </a:cubicBezTo>
                <a:cubicBezTo>
                  <a:pt x="62558" y="107528"/>
                  <a:pt x="63877" y="106215"/>
                  <a:pt x="65196" y="106215"/>
                </a:cubicBezTo>
                <a:cubicBezTo>
                  <a:pt x="65196" y="106215"/>
                  <a:pt x="65196" y="106215"/>
                  <a:pt x="111355" y="58942"/>
                </a:cubicBezTo>
                <a:cubicBezTo>
                  <a:pt x="112674" y="57629"/>
                  <a:pt x="113993" y="57629"/>
                  <a:pt x="115312" y="57629"/>
                </a:cubicBezTo>
                <a:close/>
                <a:moveTo>
                  <a:pt x="233373" y="1514"/>
                </a:moveTo>
                <a:cubicBezTo>
                  <a:pt x="234643" y="202"/>
                  <a:pt x="237183" y="-1109"/>
                  <a:pt x="239723" y="1514"/>
                </a:cubicBezTo>
                <a:cubicBezTo>
                  <a:pt x="242263" y="2825"/>
                  <a:pt x="243533" y="5448"/>
                  <a:pt x="240993" y="8071"/>
                </a:cubicBezTo>
                <a:cubicBezTo>
                  <a:pt x="240993" y="8071"/>
                  <a:pt x="240993" y="8071"/>
                  <a:pt x="228293" y="26431"/>
                </a:cubicBezTo>
                <a:cubicBezTo>
                  <a:pt x="227023" y="27742"/>
                  <a:pt x="225753" y="29054"/>
                  <a:pt x="224483" y="29054"/>
                </a:cubicBezTo>
                <a:cubicBezTo>
                  <a:pt x="223213" y="29054"/>
                  <a:pt x="221943" y="29054"/>
                  <a:pt x="220673" y="27742"/>
                </a:cubicBezTo>
                <a:cubicBezTo>
                  <a:pt x="218133" y="26431"/>
                  <a:pt x="218133" y="22497"/>
                  <a:pt x="219403" y="19874"/>
                </a:cubicBezTo>
                <a:cubicBezTo>
                  <a:pt x="219403" y="19874"/>
                  <a:pt x="219403" y="19874"/>
                  <a:pt x="233373" y="1514"/>
                </a:cubicBezTo>
                <a:close/>
                <a:moveTo>
                  <a:pt x="55707" y="1514"/>
                </a:moveTo>
                <a:cubicBezTo>
                  <a:pt x="58380" y="-1109"/>
                  <a:pt x="61054" y="202"/>
                  <a:pt x="63728" y="1514"/>
                </a:cubicBezTo>
                <a:cubicBezTo>
                  <a:pt x="63728" y="1514"/>
                  <a:pt x="63728" y="1514"/>
                  <a:pt x="77096" y="19874"/>
                </a:cubicBezTo>
                <a:cubicBezTo>
                  <a:pt x="78433" y="22497"/>
                  <a:pt x="78433" y="26431"/>
                  <a:pt x="75759" y="27742"/>
                </a:cubicBezTo>
                <a:cubicBezTo>
                  <a:pt x="74422" y="29054"/>
                  <a:pt x="73086" y="29054"/>
                  <a:pt x="71749" y="29054"/>
                </a:cubicBezTo>
                <a:cubicBezTo>
                  <a:pt x="70412" y="29054"/>
                  <a:pt x="69075" y="27742"/>
                  <a:pt x="67738" y="26431"/>
                </a:cubicBezTo>
                <a:lnTo>
                  <a:pt x="54370" y="8071"/>
                </a:lnTo>
                <a:cubicBezTo>
                  <a:pt x="53033" y="5448"/>
                  <a:pt x="53033" y="2825"/>
                  <a:pt x="55707" y="1514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1454506" y="5180853"/>
            <a:ext cx="648586" cy="648586"/>
          </a:xfrm>
          <a:prstGeom prst="ellipse">
            <a:avLst/>
          </a:prstGeom>
          <a:solidFill>
            <a:srgbClr val="479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69" name="任意多边形 19"/>
          <p:cNvSpPr/>
          <p:nvPr/>
        </p:nvSpPr>
        <p:spPr>
          <a:xfrm>
            <a:off x="1588489" y="5317806"/>
            <a:ext cx="380620" cy="369898"/>
          </a:xfrm>
          <a:custGeom>
            <a:avLst/>
            <a:gdLst>
              <a:gd name="connsiteX0" fmla="*/ 80786 w 338138"/>
              <a:gd name="connsiteY0" fmla="*/ 271462 h 328612"/>
              <a:gd name="connsiteX1" fmla="*/ 85725 w 338138"/>
              <a:gd name="connsiteY1" fmla="*/ 277956 h 328612"/>
              <a:gd name="connsiteX2" fmla="*/ 85725 w 338138"/>
              <a:gd name="connsiteY2" fmla="*/ 322118 h 328612"/>
              <a:gd name="connsiteX3" fmla="*/ 80786 w 338138"/>
              <a:gd name="connsiteY3" fmla="*/ 328612 h 328612"/>
              <a:gd name="connsiteX4" fmla="*/ 74612 w 338138"/>
              <a:gd name="connsiteY4" fmla="*/ 322118 h 328612"/>
              <a:gd name="connsiteX5" fmla="*/ 74612 w 338138"/>
              <a:gd name="connsiteY5" fmla="*/ 277956 h 328612"/>
              <a:gd name="connsiteX6" fmla="*/ 80786 w 338138"/>
              <a:gd name="connsiteY6" fmla="*/ 271462 h 328612"/>
              <a:gd name="connsiteX7" fmla="*/ 59490 w 338138"/>
              <a:gd name="connsiteY7" fmla="*/ 261436 h 328612"/>
              <a:gd name="connsiteX8" fmla="*/ 67260 w 338138"/>
              <a:gd name="connsiteY8" fmla="*/ 261436 h 328612"/>
              <a:gd name="connsiteX9" fmla="*/ 67260 w 338138"/>
              <a:gd name="connsiteY9" fmla="*/ 269457 h 328612"/>
              <a:gd name="connsiteX10" fmla="*/ 30998 w 338138"/>
              <a:gd name="connsiteY10" fmla="*/ 306888 h 328612"/>
              <a:gd name="connsiteX11" fmla="*/ 27113 w 338138"/>
              <a:gd name="connsiteY11" fmla="*/ 309562 h 328612"/>
              <a:gd name="connsiteX12" fmla="*/ 21932 w 338138"/>
              <a:gd name="connsiteY12" fmla="*/ 306888 h 328612"/>
              <a:gd name="connsiteX13" fmla="*/ 21932 w 338138"/>
              <a:gd name="connsiteY13" fmla="*/ 298867 h 328612"/>
              <a:gd name="connsiteX14" fmla="*/ 59490 w 338138"/>
              <a:gd name="connsiteY14" fmla="*/ 261436 h 328612"/>
              <a:gd name="connsiteX15" fmla="*/ 5317 w 338138"/>
              <a:gd name="connsiteY15" fmla="*/ 236537 h 328612"/>
              <a:gd name="connsiteX16" fmla="*/ 51834 w 338138"/>
              <a:gd name="connsiteY16" fmla="*/ 236537 h 328612"/>
              <a:gd name="connsiteX17" fmla="*/ 57150 w 338138"/>
              <a:gd name="connsiteY17" fmla="*/ 243593 h 328612"/>
              <a:gd name="connsiteX18" fmla="*/ 51834 w 338138"/>
              <a:gd name="connsiteY18" fmla="*/ 249237 h 328612"/>
              <a:gd name="connsiteX19" fmla="*/ 5317 w 338138"/>
              <a:gd name="connsiteY19" fmla="*/ 249237 h 328612"/>
              <a:gd name="connsiteX20" fmla="*/ 0 w 338138"/>
              <a:gd name="connsiteY20" fmla="*/ 243593 h 328612"/>
              <a:gd name="connsiteX21" fmla="*/ 5317 w 338138"/>
              <a:gd name="connsiteY21" fmla="*/ 236537 h 328612"/>
              <a:gd name="connsiteX22" fmla="*/ 81448 w 338138"/>
              <a:gd name="connsiteY22" fmla="*/ 192087 h 328612"/>
              <a:gd name="connsiteX23" fmla="*/ 85403 w 338138"/>
              <a:gd name="connsiteY23" fmla="*/ 252735 h 328612"/>
              <a:gd name="connsiteX24" fmla="*/ 146051 w 338138"/>
              <a:gd name="connsiteY24" fmla="*/ 256691 h 328612"/>
              <a:gd name="connsiteX25" fmla="*/ 81448 w 338138"/>
              <a:gd name="connsiteY25" fmla="*/ 192087 h 328612"/>
              <a:gd name="connsiteX26" fmla="*/ 97142 w 338138"/>
              <a:gd name="connsiteY26" fmla="*/ 160337 h 328612"/>
              <a:gd name="connsiteX27" fmla="*/ 82550 w 338138"/>
              <a:gd name="connsiteY27" fmla="*/ 174929 h 328612"/>
              <a:gd name="connsiteX28" fmla="*/ 82550 w 338138"/>
              <a:gd name="connsiteY28" fmla="*/ 176255 h 328612"/>
              <a:gd name="connsiteX29" fmla="*/ 160817 w 338138"/>
              <a:gd name="connsiteY29" fmla="*/ 255849 h 328612"/>
              <a:gd name="connsiteX30" fmla="*/ 162143 w 338138"/>
              <a:gd name="connsiteY30" fmla="*/ 255849 h 328612"/>
              <a:gd name="connsiteX31" fmla="*/ 163470 w 338138"/>
              <a:gd name="connsiteY31" fmla="*/ 255849 h 328612"/>
              <a:gd name="connsiteX32" fmla="*/ 178062 w 338138"/>
              <a:gd name="connsiteY32" fmla="*/ 241257 h 328612"/>
              <a:gd name="connsiteX33" fmla="*/ 178062 w 338138"/>
              <a:gd name="connsiteY33" fmla="*/ 239930 h 328612"/>
              <a:gd name="connsiteX34" fmla="*/ 105102 w 338138"/>
              <a:gd name="connsiteY34" fmla="*/ 166970 h 328612"/>
              <a:gd name="connsiteX35" fmla="*/ 102448 w 338138"/>
              <a:gd name="connsiteY35" fmla="*/ 162990 h 328612"/>
              <a:gd name="connsiteX36" fmla="*/ 98469 w 338138"/>
              <a:gd name="connsiteY36" fmla="*/ 160337 h 328612"/>
              <a:gd name="connsiteX37" fmla="*/ 97142 w 338138"/>
              <a:gd name="connsiteY37" fmla="*/ 160337 h 328612"/>
              <a:gd name="connsiteX38" fmla="*/ 127977 w 338138"/>
              <a:gd name="connsiteY38" fmla="*/ 152125 h 328612"/>
              <a:gd name="connsiteX39" fmla="*/ 117475 w 338138"/>
              <a:gd name="connsiteY39" fmla="*/ 162627 h 328612"/>
              <a:gd name="connsiteX40" fmla="*/ 173923 w 338138"/>
              <a:gd name="connsiteY40" fmla="*/ 219075 h 328612"/>
              <a:gd name="connsiteX41" fmla="*/ 184425 w 338138"/>
              <a:gd name="connsiteY41" fmla="*/ 208573 h 328612"/>
              <a:gd name="connsiteX42" fmla="*/ 184425 w 338138"/>
              <a:gd name="connsiteY42" fmla="*/ 207260 h 328612"/>
              <a:gd name="connsiteX43" fmla="*/ 181800 w 338138"/>
              <a:gd name="connsiteY43" fmla="*/ 203322 h 328612"/>
              <a:gd name="connsiteX44" fmla="*/ 133228 w 338138"/>
              <a:gd name="connsiteY44" fmla="*/ 154750 h 328612"/>
              <a:gd name="connsiteX45" fmla="*/ 130603 w 338138"/>
              <a:gd name="connsiteY45" fmla="*/ 152125 h 328612"/>
              <a:gd name="connsiteX46" fmla="*/ 127977 w 338138"/>
              <a:gd name="connsiteY46" fmla="*/ 152125 h 328612"/>
              <a:gd name="connsiteX47" fmla="*/ 185738 w 338138"/>
              <a:gd name="connsiteY47" fmla="*/ 142875 h 328612"/>
              <a:gd name="connsiteX48" fmla="*/ 193675 w 338138"/>
              <a:gd name="connsiteY48" fmla="*/ 150813 h 328612"/>
              <a:gd name="connsiteX49" fmla="*/ 179388 w 338138"/>
              <a:gd name="connsiteY49" fmla="*/ 166688 h 328612"/>
              <a:gd name="connsiteX50" fmla="*/ 171450 w 338138"/>
              <a:gd name="connsiteY50" fmla="*/ 158750 h 328612"/>
              <a:gd name="connsiteX51" fmla="*/ 199232 w 338138"/>
              <a:gd name="connsiteY51" fmla="*/ 134937 h 328612"/>
              <a:gd name="connsiteX52" fmla="*/ 204788 w 338138"/>
              <a:gd name="connsiteY52" fmla="*/ 139700 h 328612"/>
              <a:gd name="connsiteX53" fmla="*/ 199232 w 338138"/>
              <a:gd name="connsiteY53" fmla="*/ 144464 h 328612"/>
              <a:gd name="connsiteX54" fmla="*/ 193675 w 338138"/>
              <a:gd name="connsiteY54" fmla="*/ 139700 h 328612"/>
              <a:gd name="connsiteX55" fmla="*/ 199232 w 338138"/>
              <a:gd name="connsiteY55" fmla="*/ 134937 h 328612"/>
              <a:gd name="connsiteX56" fmla="*/ 219075 w 338138"/>
              <a:gd name="connsiteY56" fmla="*/ 111125 h 328612"/>
              <a:gd name="connsiteX57" fmla="*/ 227012 w 338138"/>
              <a:gd name="connsiteY57" fmla="*/ 119063 h 328612"/>
              <a:gd name="connsiteX58" fmla="*/ 209550 w 338138"/>
              <a:gd name="connsiteY58" fmla="*/ 134938 h 328612"/>
              <a:gd name="connsiteX59" fmla="*/ 201612 w 338138"/>
              <a:gd name="connsiteY59" fmla="*/ 127000 h 328612"/>
              <a:gd name="connsiteX60" fmla="*/ 214313 w 338138"/>
              <a:gd name="connsiteY60" fmla="*/ 90487 h 328612"/>
              <a:gd name="connsiteX61" fmla="*/ 149225 w 338138"/>
              <a:gd name="connsiteY61" fmla="*/ 155575 h 328612"/>
              <a:gd name="connsiteX62" fmla="*/ 182563 w 338138"/>
              <a:gd name="connsiteY62" fmla="*/ 187325 h 328612"/>
              <a:gd name="connsiteX63" fmla="*/ 247650 w 338138"/>
              <a:gd name="connsiteY63" fmla="*/ 123825 h 328612"/>
              <a:gd name="connsiteX64" fmla="*/ 234950 w 338138"/>
              <a:gd name="connsiteY64" fmla="*/ 71437 h 328612"/>
              <a:gd name="connsiteX65" fmla="*/ 227012 w 338138"/>
              <a:gd name="connsiteY65" fmla="*/ 79374 h 328612"/>
              <a:gd name="connsiteX66" fmla="*/ 223837 w 338138"/>
              <a:gd name="connsiteY66" fmla="*/ 82549 h 328612"/>
              <a:gd name="connsiteX67" fmla="*/ 255588 w 338138"/>
              <a:gd name="connsiteY67" fmla="*/ 115887 h 328612"/>
              <a:gd name="connsiteX68" fmla="*/ 266700 w 338138"/>
              <a:gd name="connsiteY68" fmla="*/ 103187 h 328612"/>
              <a:gd name="connsiteX69" fmla="*/ 266700 w 338138"/>
              <a:gd name="connsiteY69" fmla="*/ 38100 h 328612"/>
              <a:gd name="connsiteX70" fmla="*/ 242887 w 338138"/>
              <a:gd name="connsiteY70" fmla="*/ 63500 h 328612"/>
              <a:gd name="connsiteX71" fmla="*/ 274637 w 338138"/>
              <a:gd name="connsiteY71" fmla="*/ 95250 h 328612"/>
              <a:gd name="connsiteX72" fmla="*/ 300037 w 338138"/>
              <a:gd name="connsiteY72" fmla="*/ 71437 h 328612"/>
              <a:gd name="connsiteX73" fmla="*/ 274902 w 338138"/>
              <a:gd name="connsiteY73" fmla="*/ 14287 h 328612"/>
              <a:gd name="connsiteX74" fmla="*/ 274902 w 338138"/>
              <a:gd name="connsiteY74" fmla="*/ 15616 h 328612"/>
              <a:gd name="connsiteX75" fmla="*/ 268287 w 338138"/>
              <a:gd name="connsiteY75" fmla="*/ 20932 h 328612"/>
              <a:gd name="connsiteX76" fmla="*/ 268287 w 338138"/>
              <a:gd name="connsiteY76" fmla="*/ 23590 h 328612"/>
              <a:gd name="connsiteX77" fmla="*/ 314590 w 338138"/>
              <a:gd name="connsiteY77" fmla="*/ 70108 h 328612"/>
              <a:gd name="connsiteX78" fmla="*/ 317236 w 338138"/>
              <a:gd name="connsiteY78" fmla="*/ 70108 h 328612"/>
              <a:gd name="connsiteX79" fmla="*/ 323850 w 338138"/>
              <a:gd name="connsiteY79" fmla="*/ 63462 h 328612"/>
              <a:gd name="connsiteX80" fmla="*/ 323850 w 338138"/>
              <a:gd name="connsiteY80" fmla="*/ 62133 h 328612"/>
              <a:gd name="connsiteX81" fmla="*/ 276225 w 338138"/>
              <a:gd name="connsiteY81" fmla="*/ 15616 h 328612"/>
              <a:gd name="connsiteX82" fmla="*/ 274902 w 338138"/>
              <a:gd name="connsiteY82" fmla="*/ 14287 h 328612"/>
              <a:gd name="connsiteX83" fmla="*/ 307212 w 338138"/>
              <a:gd name="connsiteY83" fmla="*/ 12567 h 328612"/>
              <a:gd name="connsiteX84" fmla="*/ 292100 w 338138"/>
              <a:gd name="connsiteY84" fmla="*/ 14992 h 328612"/>
              <a:gd name="connsiteX85" fmla="*/ 324339 w 338138"/>
              <a:gd name="connsiteY85" fmla="*/ 46037 h 328612"/>
              <a:gd name="connsiteX86" fmla="*/ 327025 w 338138"/>
              <a:gd name="connsiteY86" fmla="*/ 34395 h 328612"/>
              <a:gd name="connsiteX87" fmla="*/ 320309 w 338138"/>
              <a:gd name="connsiteY87" fmla="*/ 18873 h 328612"/>
              <a:gd name="connsiteX88" fmla="*/ 307212 w 338138"/>
              <a:gd name="connsiteY88" fmla="*/ 12567 h 328612"/>
              <a:gd name="connsiteX89" fmla="*/ 303774 w 338138"/>
              <a:gd name="connsiteY89" fmla="*/ 0 h 328612"/>
              <a:gd name="connsiteX90" fmla="*/ 327565 w 338138"/>
              <a:gd name="connsiteY90" fmla="*/ 10533 h 328612"/>
              <a:gd name="connsiteX91" fmla="*/ 338138 w 338138"/>
              <a:gd name="connsiteY91" fmla="*/ 34233 h 328612"/>
              <a:gd name="connsiteX92" fmla="*/ 331530 w 338138"/>
              <a:gd name="connsiteY92" fmla="*/ 53982 h 328612"/>
              <a:gd name="connsiteX93" fmla="*/ 331530 w 338138"/>
              <a:gd name="connsiteY93" fmla="*/ 72416 h 328612"/>
              <a:gd name="connsiteX94" fmla="*/ 324921 w 338138"/>
              <a:gd name="connsiteY94" fmla="*/ 77682 h 328612"/>
              <a:gd name="connsiteX95" fmla="*/ 315670 w 338138"/>
              <a:gd name="connsiteY95" fmla="*/ 81632 h 328612"/>
              <a:gd name="connsiteX96" fmla="*/ 307739 w 338138"/>
              <a:gd name="connsiteY96" fmla="*/ 78999 h 328612"/>
              <a:gd name="connsiteX97" fmla="*/ 190109 w 338138"/>
              <a:gd name="connsiteY97" fmla="*/ 196181 h 328612"/>
              <a:gd name="connsiteX98" fmla="*/ 194074 w 338138"/>
              <a:gd name="connsiteY98" fmla="*/ 198814 h 328612"/>
              <a:gd name="connsiteX99" fmla="*/ 194074 w 338138"/>
              <a:gd name="connsiteY99" fmla="*/ 217247 h 328612"/>
              <a:gd name="connsiteX100" fmla="*/ 182179 w 338138"/>
              <a:gd name="connsiteY100" fmla="*/ 229097 h 328612"/>
              <a:gd name="connsiteX101" fmla="*/ 184822 w 338138"/>
              <a:gd name="connsiteY101" fmla="*/ 231730 h 328612"/>
              <a:gd name="connsiteX102" fmla="*/ 184822 w 338138"/>
              <a:gd name="connsiteY102" fmla="*/ 248847 h 328612"/>
              <a:gd name="connsiteX103" fmla="*/ 170284 w 338138"/>
              <a:gd name="connsiteY103" fmla="*/ 264647 h 328612"/>
              <a:gd name="connsiteX104" fmla="*/ 162354 w 338138"/>
              <a:gd name="connsiteY104" fmla="*/ 267280 h 328612"/>
              <a:gd name="connsiteX105" fmla="*/ 153102 w 338138"/>
              <a:gd name="connsiteY105" fmla="*/ 264647 h 328612"/>
              <a:gd name="connsiteX106" fmla="*/ 117416 w 338138"/>
              <a:gd name="connsiteY106" fmla="*/ 277813 h 328612"/>
              <a:gd name="connsiteX107" fmla="*/ 76444 w 338138"/>
              <a:gd name="connsiteY107" fmla="*/ 260697 h 328612"/>
              <a:gd name="connsiteX108" fmla="*/ 72479 w 338138"/>
              <a:gd name="connsiteY108" fmla="*/ 184331 h 328612"/>
              <a:gd name="connsiteX109" fmla="*/ 69836 w 338138"/>
              <a:gd name="connsiteY109" fmla="*/ 176431 h 328612"/>
              <a:gd name="connsiteX110" fmla="*/ 73801 w 338138"/>
              <a:gd name="connsiteY110" fmla="*/ 167214 h 328612"/>
              <a:gd name="connsiteX111" fmla="*/ 88339 w 338138"/>
              <a:gd name="connsiteY111" fmla="*/ 152731 h 328612"/>
              <a:gd name="connsiteX112" fmla="*/ 105521 w 338138"/>
              <a:gd name="connsiteY112" fmla="*/ 152731 h 328612"/>
              <a:gd name="connsiteX113" fmla="*/ 109486 w 338138"/>
              <a:gd name="connsiteY113" fmla="*/ 155364 h 328612"/>
              <a:gd name="connsiteX114" fmla="*/ 120060 w 338138"/>
              <a:gd name="connsiteY114" fmla="*/ 144831 h 328612"/>
              <a:gd name="connsiteX115" fmla="*/ 138563 w 338138"/>
              <a:gd name="connsiteY115" fmla="*/ 144831 h 328612"/>
              <a:gd name="connsiteX116" fmla="*/ 141207 w 338138"/>
              <a:gd name="connsiteY116" fmla="*/ 147465 h 328612"/>
              <a:gd name="connsiteX117" fmla="*/ 205969 w 338138"/>
              <a:gd name="connsiteY117" fmla="*/ 82949 h 328612"/>
              <a:gd name="connsiteX118" fmla="*/ 216543 w 338138"/>
              <a:gd name="connsiteY118" fmla="*/ 72416 h 328612"/>
              <a:gd name="connsiteX119" fmla="*/ 258837 w 338138"/>
              <a:gd name="connsiteY119" fmla="*/ 30283 h 328612"/>
              <a:gd name="connsiteX120" fmla="*/ 260159 w 338138"/>
              <a:gd name="connsiteY120" fmla="*/ 13166 h 328612"/>
              <a:gd name="connsiteX121" fmla="*/ 266767 w 338138"/>
              <a:gd name="connsiteY121" fmla="*/ 7900 h 328612"/>
              <a:gd name="connsiteX122" fmla="*/ 283949 w 338138"/>
              <a:gd name="connsiteY122" fmla="*/ 6583 h 328612"/>
              <a:gd name="connsiteX123" fmla="*/ 303774 w 338138"/>
              <a:gd name="connsiteY123" fmla="*/ 0 h 32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338138" h="328612">
                <a:moveTo>
                  <a:pt x="80786" y="271462"/>
                </a:moveTo>
                <a:cubicBezTo>
                  <a:pt x="83256" y="271462"/>
                  <a:pt x="85725" y="274060"/>
                  <a:pt x="85725" y="277956"/>
                </a:cubicBezTo>
                <a:cubicBezTo>
                  <a:pt x="85725" y="277956"/>
                  <a:pt x="85725" y="277956"/>
                  <a:pt x="85725" y="322118"/>
                </a:cubicBezTo>
                <a:cubicBezTo>
                  <a:pt x="85725" y="326014"/>
                  <a:pt x="83256" y="328612"/>
                  <a:pt x="80786" y="328612"/>
                </a:cubicBezTo>
                <a:cubicBezTo>
                  <a:pt x="77082" y="328612"/>
                  <a:pt x="74612" y="326014"/>
                  <a:pt x="74612" y="322118"/>
                </a:cubicBezTo>
                <a:cubicBezTo>
                  <a:pt x="74612" y="322118"/>
                  <a:pt x="74612" y="322118"/>
                  <a:pt x="74612" y="277956"/>
                </a:cubicBezTo>
                <a:cubicBezTo>
                  <a:pt x="74612" y="274060"/>
                  <a:pt x="77082" y="271462"/>
                  <a:pt x="80786" y="271462"/>
                </a:cubicBezTo>
                <a:close/>
                <a:moveTo>
                  <a:pt x="59490" y="261436"/>
                </a:moveTo>
                <a:cubicBezTo>
                  <a:pt x="60785" y="258762"/>
                  <a:pt x="64670" y="258762"/>
                  <a:pt x="67260" y="261436"/>
                </a:cubicBezTo>
                <a:cubicBezTo>
                  <a:pt x="69850" y="264109"/>
                  <a:pt x="69850" y="266783"/>
                  <a:pt x="67260" y="269457"/>
                </a:cubicBezTo>
                <a:cubicBezTo>
                  <a:pt x="67260" y="269457"/>
                  <a:pt x="67260" y="269457"/>
                  <a:pt x="30998" y="306888"/>
                </a:cubicBezTo>
                <a:cubicBezTo>
                  <a:pt x="29703" y="308225"/>
                  <a:pt x="28408" y="309562"/>
                  <a:pt x="27113" y="309562"/>
                </a:cubicBezTo>
                <a:cubicBezTo>
                  <a:pt x="24522" y="309562"/>
                  <a:pt x="23227" y="308225"/>
                  <a:pt x="21932" y="306888"/>
                </a:cubicBezTo>
                <a:cubicBezTo>
                  <a:pt x="20637" y="305552"/>
                  <a:pt x="20637" y="301541"/>
                  <a:pt x="21932" y="298867"/>
                </a:cubicBezTo>
                <a:cubicBezTo>
                  <a:pt x="21932" y="298867"/>
                  <a:pt x="21932" y="298867"/>
                  <a:pt x="59490" y="261436"/>
                </a:cubicBezTo>
                <a:close/>
                <a:moveTo>
                  <a:pt x="5317" y="236537"/>
                </a:moveTo>
                <a:cubicBezTo>
                  <a:pt x="5317" y="236537"/>
                  <a:pt x="5317" y="236537"/>
                  <a:pt x="51834" y="236537"/>
                </a:cubicBezTo>
                <a:cubicBezTo>
                  <a:pt x="54492" y="236537"/>
                  <a:pt x="57150" y="239359"/>
                  <a:pt x="57150" y="243593"/>
                </a:cubicBezTo>
                <a:cubicBezTo>
                  <a:pt x="57150" y="246415"/>
                  <a:pt x="54492" y="249237"/>
                  <a:pt x="51834" y="249237"/>
                </a:cubicBezTo>
                <a:cubicBezTo>
                  <a:pt x="51834" y="249237"/>
                  <a:pt x="51834" y="249237"/>
                  <a:pt x="5317" y="249237"/>
                </a:cubicBezTo>
                <a:cubicBezTo>
                  <a:pt x="2658" y="249237"/>
                  <a:pt x="0" y="246415"/>
                  <a:pt x="0" y="243593"/>
                </a:cubicBezTo>
                <a:cubicBezTo>
                  <a:pt x="0" y="239359"/>
                  <a:pt x="2658" y="236537"/>
                  <a:pt x="5317" y="236537"/>
                </a:cubicBezTo>
                <a:close/>
                <a:moveTo>
                  <a:pt x="81448" y="192087"/>
                </a:moveTo>
                <a:cubicBezTo>
                  <a:pt x="68263" y="210545"/>
                  <a:pt x="69582" y="235595"/>
                  <a:pt x="85403" y="252735"/>
                </a:cubicBezTo>
                <a:cubicBezTo>
                  <a:pt x="102543" y="268557"/>
                  <a:pt x="128912" y="269875"/>
                  <a:pt x="146051" y="256691"/>
                </a:cubicBezTo>
                <a:cubicBezTo>
                  <a:pt x="146051" y="256691"/>
                  <a:pt x="146051" y="256691"/>
                  <a:pt x="81448" y="192087"/>
                </a:cubicBezTo>
                <a:close/>
                <a:moveTo>
                  <a:pt x="97142" y="160337"/>
                </a:moveTo>
                <a:cubicBezTo>
                  <a:pt x="97142" y="160337"/>
                  <a:pt x="97142" y="160337"/>
                  <a:pt x="82550" y="174929"/>
                </a:cubicBezTo>
                <a:cubicBezTo>
                  <a:pt x="82550" y="174929"/>
                  <a:pt x="82550" y="174929"/>
                  <a:pt x="82550" y="176255"/>
                </a:cubicBezTo>
                <a:cubicBezTo>
                  <a:pt x="82550" y="176255"/>
                  <a:pt x="82550" y="176255"/>
                  <a:pt x="160817" y="255849"/>
                </a:cubicBezTo>
                <a:cubicBezTo>
                  <a:pt x="160817" y="255849"/>
                  <a:pt x="160817" y="255849"/>
                  <a:pt x="162143" y="255849"/>
                </a:cubicBezTo>
                <a:cubicBezTo>
                  <a:pt x="162143" y="257175"/>
                  <a:pt x="163470" y="257175"/>
                  <a:pt x="163470" y="255849"/>
                </a:cubicBezTo>
                <a:cubicBezTo>
                  <a:pt x="163470" y="255849"/>
                  <a:pt x="163470" y="255849"/>
                  <a:pt x="178062" y="241257"/>
                </a:cubicBezTo>
                <a:cubicBezTo>
                  <a:pt x="179388" y="241257"/>
                  <a:pt x="179388" y="239930"/>
                  <a:pt x="178062" y="239930"/>
                </a:cubicBezTo>
                <a:cubicBezTo>
                  <a:pt x="178062" y="239930"/>
                  <a:pt x="178062" y="239930"/>
                  <a:pt x="105102" y="166970"/>
                </a:cubicBezTo>
                <a:cubicBezTo>
                  <a:pt x="105102" y="166970"/>
                  <a:pt x="105102" y="166970"/>
                  <a:pt x="102448" y="162990"/>
                </a:cubicBezTo>
                <a:cubicBezTo>
                  <a:pt x="102448" y="162990"/>
                  <a:pt x="102448" y="162990"/>
                  <a:pt x="98469" y="160337"/>
                </a:cubicBezTo>
                <a:cubicBezTo>
                  <a:pt x="98469" y="160337"/>
                  <a:pt x="97142" y="160337"/>
                  <a:pt x="97142" y="160337"/>
                </a:cubicBezTo>
                <a:close/>
                <a:moveTo>
                  <a:pt x="127977" y="152125"/>
                </a:moveTo>
                <a:cubicBezTo>
                  <a:pt x="127977" y="152125"/>
                  <a:pt x="127977" y="152125"/>
                  <a:pt x="117475" y="162627"/>
                </a:cubicBezTo>
                <a:cubicBezTo>
                  <a:pt x="117475" y="162627"/>
                  <a:pt x="117475" y="162627"/>
                  <a:pt x="173923" y="219075"/>
                </a:cubicBezTo>
                <a:cubicBezTo>
                  <a:pt x="173923" y="219075"/>
                  <a:pt x="173923" y="219075"/>
                  <a:pt x="184425" y="208573"/>
                </a:cubicBezTo>
                <a:cubicBezTo>
                  <a:pt x="185738" y="207260"/>
                  <a:pt x="185738" y="207260"/>
                  <a:pt x="184425" y="207260"/>
                </a:cubicBezTo>
                <a:lnTo>
                  <a:pt x="181800" y="203322"/>
                </a:lnTo>
                <a:cubicBezTo>
                  <a:pt x="181800" y="203322"/>
                  <a:pt x="181800" y="203322"/>
                  <a:pt x="133228" y="154750"/>
                </a:cubicBezTo>
                <a:cubicBezTo>
                  <a:pt x="133228" y="154750"/>
                  <a:pt x="133228" y="154750"/>
                  <a:pt x="130603" y="152125"/>
                </a:cubicBezTo>
                <a:cubicBezTo>
                  <a:pt x="129290" y="150812"/>
                  <a:pt x="129290" y="150812"/>
                  <a:pt x="127977" y="152125"/>
                </a:cubicBezTo>
                <a:close/>
                <a:moveTo>
                  <a:pt x="185738" y="142875"/>
                </a:moveTo>
                <a:lnTo>
                  <a:pt x="193675" y="150813"/>
                </a:lnTo>
                <a:lnTo>
                  <a:pt x="179388" y="166688"/>
                </a:lnTo>
                <a:lnTo>
                  <a:pt x="171450" y="158750"/>
                </a:lnTo>
                <a:close/>
                <a:moveTo>
                  <a:pt x="199232" y="134937"/>
                </a:moveTo>
                <a:cubicBezTo>
                  <a:pt x="202300" y="134937"/>
                  <a:pt x="204788" y="137070"/>
                  <a:pt x="204788" y="139700"/>
                </a:cubicBezTo>
                <a:cubicBezTo>
                  <a:pt x="204788" y="142331"/>
                  <a:pt x="202300" y="144464"/>
                  <a:pt x="199232" y="144464"/>
                </a:cubicBezTo>
                <a:cubicBezTo>
                  <a:pt x="196163" y="144464"/>
                  <a:pt x="193675" y="142331"/>
                  <a:pt x="193675" y="139700"/>
                </a:cubicBezTo>
                <a:cubicBezTo>
                  <a:pt x="193675" y="137070"/>
                  <a:pt x="196163" y="134937"/>
                  <a:pt x="199232" y="134937"/>
                </a:cubicBezTo>
                <a:close/>
                <a:moveTo>
                  <a:pt x="219075" y="111125"/>
                </a:moveTo>
                <a:lnTo>
                  <a:pt x="227012" y="119063"/>
                </a:lnTo>
                <a:lnTo>
                  <a:pt x="209550" y="134938"/>
                </a:lnTo>
                <a:lnTo>
                  <a:pt x="201612" y="127000"/>
                </a:lnTo>
                <a:close/>
                <a:moveTo>
                  <a:pt x="214313" y="90487"/>
                </a:moveTo>
                <a:lnTo>
                  <a:pt x="149225" y="155575"/>
                </a:lnTo>
                <a:lnTo>
                  <a:pt x="182563" y="187325"/>
                </a:lnTo>
                <a:lnTo>
                  <a:pt x="247650" y="123825"/>
                </a:lnTo>
                <a:close/>
                <a:moveTo>
                  <a:pt x="234950" y="71437"/>
                </a:moveTo>
                <a:lnTo>
                  <a:pt x="227012" y="79374"/>
                </a:lnTo>
                <a:lnTo>
                  <a:pt x="223837" y="82549"/>
                </a:lnTo>
                <a:lnTo>
                  <a:pt x="255588" y="115887"/>
                </a:lnTo>
                <a:lnTo>
                  <a:pt x="266700" y="103187"/>
                </a:lnTo>
                <a:close/>
                <a:moveTo>
                  <a:pt x="266700" y="38100"/>
                </a:moveTo>
                <a:lnTo>
                  <a:pt x="242887" y="63500"/>
                </a:lnTo>
                <a:lnTo>
                  <a:pt x="274637" y="95250"/>
                </a:lnTo>
                <a:lnTo>
                  <a:pt x="300037" y="71437"/>
                </a:lnTo>
                <a:close/>
                <a:moveTo>
                  <a:pt x="274902" y="14287"/>
                </a:moveTo>
                <a:cubicBezTo>
                  <a:pt x="274902" y="14287"/>
                  <a:pt x="274902" y="14287"/>
                  <a:pt x="274902" y="15616"/>
                </a:cubicBezTo>
                <a:cubicBezTo>
                  <a:pt x="274902" y="15616"/>
                  <a:pt x="274902" y="15616"/>
                  <a:pt x="268287" y="20932"/>
                </a:cubicBezTo>
                <a:cubicBezTo>
                  <a:pt x="268287" y="22261"/>
                  <a:pt x="268287" y="22261"/>
                  <a:pt x="268287" y="23590"/>
                </a:cubicBezTo>
                <a:cubicBezTo>
                  <a:pt x="268287" y="23590"/>
                  <a:pt x="268287" y="23590"/>
                  <a:pt x="314590" y="70108"/>
                </a:cubicBezTo>
                <a:cubicBezTo>
                  <a:pt x="315913" y="71437"/>
                  <a:pt x="317236" y="71437"/>
                  <a:pt x="317236" y="70108"/>
                </a:cubicBezTo>
                <a:cubicBezTo>
                  <a:pt x="317236" y="70108"/>
                  <a:pt x="317236" y="70108"/>
                  <a:pt x="323850" y="63462"/>
                </a:cubicBezTo>
                <a:cubicBezTo>
                  <a:pt x="323850" y="63462"/>
                  <a:pt x="323850" y="62133"/>
                  <a:pt x="323850" y="62133"/>
                </a:cubicBezTo>
                <a:cubicBezTo>
                  <a:pt x="323850" y="62133"/>
                  <a:pt x="323850" y="62133"/>
                  <a:pt x="276225" y="15616"/>
                </a:cubicBezTo>
                <a:cubicBezTo>
                  <a:pt x="276225" y="14287"/>
                  <a:pt x="276225" y="14287"/>
                  <a:pt x="274902" y="14287"/>
                </a:cubicBezTo>
                <a:close/>
                <a:moveTo>
                  <a:pt x="307212" y="12567"/>
                </a:moveTo>
                <a:cubicBezTo>
                  <a:pt x="302175" y="12082"/>
                  <a:pt x="296802" y="13052"/>
                  <a:pt x="292100" y="14992"/>
                </a:cubicBezTo>
                <a:cubicBezTo>
                  <a:pt x="292100" y="14992"/>
                  <a:pt x="292100" y="14992"/>
                  <a:pt x="324339" y="46037"/>
                </a:cubicBezTo>
                <a:cubicBezTo>
                  <a:pt x="325682" y="42156"/>
                  <a:pt x="327025" y="38276"/>
                  <a:pt x="327025" y="34395"/>
                </a:cubicBezTo>
                <a:cubicBezTo>
                  <a:pt x="327025" y="29221"/>
                  <a:pt x="325682" y="22754"/>
                  <a:pt x="320309" y="18873"/>
                </a:cubicBezTo>
                <a:cubicBezTo>
                  <a:pt x="316951" y="14992"/>
                  <a:pt x="312249" y="13052"/>
                  <a:pt x="307212" y="12567"/>
                </a:cubicBezTo>
                <a:close/>
                <a:moveTo>
                  <a:pt x="303774" y="0"/>
                </a:moveTo>
                <a:cubicBezTo>
                  <a:pt x="313026" y="0"/>
                  <a:pt x="320956" y="3950"/>
                  <a:pt x="327565" y="10533"/>
                </a:cubicBezTo>
                <a:cubicBezTo>
                  <a:pt x="334173" y="17116"/>
                  <a:pt x="338138" y="25016"/>
                  <a:pt x="338138" y="34233"/>
                </a:cubicBezTo>
                <a:cubicBezTo>
                  <a:pt x="338138" y="42133"/>
                  <a:pt x="335495" y="48716"/>
                  <a:pt x="331530" y="53982"/>
                </a:cubicBezTo>
                <a:cubicBezTo>
                  <a:pt x="335495" y="59249"/>
                  <a:pt x="335495" y="67149"/>
                  <a:pt x="331530" y="72416"/>
                </a:cubicBezTo>
                <a:cubicBezTo>
                  <a:pt x="331530" y="72416"/>
                  <a:pt x="331530" y="72416"/>
                  <a:pt x="324921" y="77682"/>
                </a:cubicBezTo>
                <a:cubicBezTo>
                  <a:pt x="322278" y="80315"/>
                  <a:pt x="319635" y="81632"/>
                  <a:pt x="315670" y="81632"/>
                </a:cubicBezTo>
                <a:cubicBezTo>
                  <a:pt x="313026" y="81632"/>
                  <a:pt x="310383" y="80315"/>
                  <a:pt x="307739" y="78999"/>
                </a:cubicBezTo>
                <a:cubicBezTo>
                  <a:pt x="307739" y="78999"/>
                  <a:pt x="307739" y="78999"/>
                  <a:pt x="190109" y="196181"/>
                </a:cubicBezTo>
                <a:cubicBezTo>
                  <a:pt x="190109" y="196181"/>
                  <a:pt x="190109" y="196181"/>
                  <a:pt x="194074" y="198814"/>
                </a:cubicBezTo>
                <a:cubicBezTo>
                  <a:pt x="198039" y="204081"/>
                  <a:pt x="198039" y="211980"/>
                  <a:pt x="194074" y="217247"/>
                </a:cubicBezTo>
                <a:cubicBezTo>
                  <a:pt x="194074" y="217247"/>
                  <a:pt x="194074" y="217247"/>
                  <a:pt x="182179" y="229097"/>
                </a:cubicBezTo>
                <a:cubicBezTo>
                  <a:pt x="182179" y="229097"/>
                  <a:pt x="182179" y="229097"/>
                  <a:pt x="184822" y="231730"/>
                </a:cubicBezTo>
                <a:cubicBezTo>
                  <a:pt x="190109" y="236997"/>
                  <a:pt x="190109" y="244897"/>
                  <a:pt x="184822" y="248847"/>
                </a:cubicBezTo>
                <a:cubicBezTo>
                  <a:pt x="184822" y="248847"/>
                  <a:pt x="184822" y="248847"/>
                  <a:pt x="170284" y="264647"/>
                </a:cubicBezTo>
                <a:cubicBezTo>
                  <a:pt x="167640" y="265963"/>
                  <a:pt x="164997" y="267280"/>
                  <a:pt x="162354" y="267280"/>
                </a:cubicBezTo>
                <a:cubicBezTo>
                  <a:pt x="158389" y="267280"/>
                  <a:pt x="155745" y="267280"/>
                  <a:pt x="153102" y="264647"/>
                </a:cubicBezTo>
                <a:cubicBezTo>
                  <a:pt x="142528" y="272547"/>
                  <a:pt x="130633" y="277813"/>
                  <a:pt x="117416" y="277813"/>
                </a:cubicBezTo>
                <a:cubicBezTo>
                  <a:pt x="102878" y="277813"/>
                  <a:pt x="88339" y="272547"/>
                  <a:pt x="76444" y="260697"/>
                </a:cubicBezTo>
                <a:cubicBezTo>
                  <a:pt x="55297" y="239630"/>
                  <a:pt x="53975" y="206714"/>
                  <a:pt x="72479" y="184331"/>
                </a:cubicBezTo>
                <a:cubicBezTo>
                  <a:pt x="71157" y="181697"/>
                  <a:pt x="69836" y="179064"/>
                  <a:pt x="69836" y="176431"/>
                </a:cubicBezTo>
                <a:cubicBezTo>
                  <a:pt x="69836" y="172481"/>
                  <a:pt x="71157" y="169848"/>
                  <a:pt x="73801" y="167214"/>
                </a:cubicBezTo>
                <a:cubicBezTo>
                  <a:pt x="73801" y="167214"/>
                  <a:pt x="73801" y="167214"/>
                  <a:pt x="88339" y="152731"/>
                </a:cubicBezTo>
                <a:cubicBezTo>
                  <a:pt x="92304" y="147465"/>
                  <a:pt x="101556" y="147465"/>
                  <a:pt x="105521" y="152731"/>
                </a:cubicBezTo>
                <a:cubicBezTo>
                  <a:pt x="105521" y="152731"/>
                  <a:pt x="105521" y="152731"/>
                  <a:pt x="109486" y="155364"/>
                </a:cubicBezTo>
                <a:cubicBezTo>
                  <a:pt x="109486" y="155364"/>
                  <a:pt x="109486" y="155364"/>
                  <a:pt x="120060" y="144831"/>
                </a:cubicBezTo>
                <a:cubicBezTo>
                  <a:pt x="125346" y="139565"/>
                  <a:pt x="133277" y="139565"/>
                  <a:pt x="138563" y="144831"/>
                </a:cubicBezTo>
                <a:cubicBezTo>
                  <a:pt x="138563" y="144831"/>
                  <a:pt x="138563" y="144831"/>
                  <a:pt x="141207" y="147465"/>
                </a:cubicBezTo>
                <a:cubicBezTo>
                  <a:pt x="141207" y="147465"/>
                  <a:pt x="141207" y="147465"/>
                  <a:pt x="205969" y="82949"/>
                </a:cubicBezTo>
                <a:cubicBezTo>
                  <a:pt x="205969" y="82949"/>
                  <a:pt x="205969" y="82949"/>
                  <a:pt x="216543" y="72416"/>
                </a:cubicBezTo>
                <a:cubicBezTo>
                  <a:pt x="216543" y="72416"/>
                  <a:pt x="216543" y="72416"/>
                  <a:pt x="258837" y="30283"/>
                </a:cubicBezTo>
                <a:cubicBezTo>
                  <a:pt x="254872" y="25016"/>
                  <a:pt x="254872" y="18433"/>
                  <a:pt x="260159" y="13166"/>
                </a:cubicBezTo>
                <a:cubicBezTo>
                  <a:pt x="260159" y="13166"/>
                  <a:pt x="260159" y="13166"/>
                  <a:pt x="266767" y="7900"/>
                </a:cubicBezTo>
                <a:cubicBezTo>
                  <a:pt x="270732" y="2633"/>
                  <a:pt x="278662" y="2633"/>
                  <a:pt x="283949" y="6583"/>
                </a:cubicBezTo>
                <a:cubicBezTo>
                  <a:pt x="289236" y="2633"/>
                  <a:pt x="295844" y="0"/>
                  <a:pt x="3037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62" name="文本框 6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64" name="菱形 6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65" name="菱形 6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4" name="矩形 3"/>
          <p:cNvSpPr/>
          <p:nvPr/>
        </p:nvSpPr>
        <p:spPr bwMode="auto">
          <a:xfrm>
            <a:off x="4618990" y="1488440"/>
            <a:ext cx="5562600" cy="119888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六大人群标签：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Z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世代、新锐白领、都市潮人、单身贵族、精致妈妈和享乐一族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爱尝鲜、爱生活、高消费、爱分享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4619155" y="1180819"/>
            <a:ext cx="2301734" cy="40011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2E75B6"/>
                </a:solidFill>
                <a:latin typeface="+mn-lt"/>
                <a:ea typeface="+mn-ea"/>
                <a:cs typeface="+mn-ea"/>
                <a:sym typeface="+mn-lt"/>
              </a:rPr>
              <a:t>年轻用户居高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5491380" y="3096250"/>
            <a:ext cx="5404417" cy="11426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图片质量高、场景真实，传达美好的生活方式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无论是小众品牌还是大品牌，都可以在这里切入多样化的场景，找到各自的目标用户</a:t>
            </a:r>
          </a:p>
        </p:txBody>
      </p:sp>
      <p:sp>
        <p:nvSpPr>
          <p:cNvPr id="8" name="矩形 7"/>
          <p:cNvSpPr/>
          <p:nvPr/>
        </p:nvSpPr>
        <p:spPr bwMode="auto">
          <a:xfrm>
            <a:off x="5491381" y="2788155"/>
            <a:ext cx="2301734" cy="40011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kern="100" dirty="0">
                <a:solidFill>
                  <a:srgbClr val="2E75B6"/>
                </a:solidFill>
                <a:effectLst/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</a:rPr>
              <a:t>真实、美好、多元</a:t>
            </a:r>
            <a:endParaRPr lang="zh-CN" altLang="en-US" sz="2000" b="1" dirty="0">
              <a:solidFill>
                <a:srgbClr val="2E75B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6151601" y="4700876"/>
            <a:ext cx="5305088" cy="11426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带货直播高客单价、高转化率、高复购率和低退货率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日常笔记提前种草，直播间收割流量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分享型直播，大大提高粉丝的信任度</a:t>
            </a:r>
          </a:p>
        </p:txBody>
      </p:sp>
      <p:sp>
        <p:nvSpPr>
          <p:cNvPr id="11" name="矩形 10"/>
          <p:cNvSpPr/>
          <p:nvPr/>
        </p:nvSpPr>
        <p:spPr bwMode="auto">
          <a:xfrm>
            <a:off x="5956887" y="4382534"/>
            <a:ext cx="2921099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2E75B6"/>
                </a:solidFill>
                <a:latin typeface="+mn-lt"/>
                <a:ea typeface="+mn-ea"/>
                <a:cs typeface="+mn-ea"/>
                <a:sym typeface="+mn-lt"/>
              </a:rPr>
              <a:t>直播高转化、高客单价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089358" y="1356519"/>
            <a:ext cx="3814763" cy="4144962"/>
            <a:chOff x="1620838" y="1887538"/>
            <a:chExt cx="3814762" cy="4144962"/>
          </a:xfrm>
        </p:grpSpPr>
        <p:grpSp>
          <p:nvGrpSpPr>
            <p:cNvPr id="13" name="组合 14"/>
            <p:cNvGrpSpPr/>
            <p:nvPr/>
          </p:nvGrpSpPr>
          <p:grpSpPr bwMode="auto">
            <a:xfrm>
              <a:off x="1620838" y="1887538"/>
              <a:ext cx="3814762" cy="4144962"/>
              <a:chOff x="802258" y="1988345"/>
              <a:chExt cx="3455986" cy="3754438"/>
            </a:xfrm>
          </p:grpSpPr>
          <p:sp>
            <p:nvSpPr>
              <p:cNvPr id="21" name="任意多边形: 形状 20"/>
              <p:cNvSpPr/>
              <p:nvPr/>
            </p:nvSpPr>
            <p:spPr>
              <a:xfrm rot="1800000">
                <a:off x="1624906" y="1988345"/>
                <a:ext cx="606919" cy="3455348"/>
              </a:xfrm>
              <a:custGeom>
                <a:avLst/>
                <a:gdLst>
                  <a:gd name="connsiteX0" fmla="*/ 0 w 606880"/>
                  <a:gd name="connsiteY0" fmla="*/ 350382 h 3455986"/>
                  <a:gd name="connsiteX1" fmla="*/ 606880 w 606880"/>
                  <a:gd name="connsiteY1" fmla="*/ 0 h 3455986"/>
                  <a:gd name="connsiteX2" fmla="*/ 606880 w 606880"/>
                  <a:gd name="connsiteY2" fmla="*/ 3105606 h 3455986"/>
                  <a:gd name="connsiteX3" fmla="*/ 3 w 606880"/>
                  <a:gd name="connsiteY3" fmla="*/ 3455986 h 3455986"/>
                  <a:gd name="connsiteX4" fmla="*/ 0 w 606880"/>
                  <a:gd name="connsiteY4" fmla="*/ 3455986 h 3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880" h="3455986">
                    <a:moveTo>
                      <a:pt x="0" y="350382"/>
                    </a:moveTo>
                    <a:lnTo>
                      <a:pt x="606880" y="0"/>
                    </a:lnTo>
                    <a:lnTo>
                      <a:pt x="606880" y="3105606"/>
                    </a:lnTo>
                    <a:lnTo>
                      <a:pt x="3" y="3455986"/>
                    </a:lnTo>
                    <a:lnTo>
                      <a:pt x="0" y="345598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任意多边形: 形状 21"/>
              <p:cNvSpPr/>
              <p:nvPr/>
            </p:nvSpPr>
            <p:spPr>
              <a:xfrm rot="5400000">
                <a:off x="2226847" y="3622235"/>
                <a:ext cx="606807" cy="3455986"/>
              </a:xfrm>
              <a:custGeom>
                <a:avLst/>
                <a:gdLst>
                  <a:gd name="connsiteX0" fmla="*/ 0 w 606880"/>
                  <a:gd name="connsiteY0" fmla="*/ 350382 h 3455986"/>
                  <a:gd name="connsiteX1" fmla="*/ 606880 w 606880"/>
                  <a:gd name="connsiteY1" fmla="*/ 0 h 3455986"/>
                  <a:gd name="connsiteX2" fmla="*/ 606880 w 606880"/>
                  <a:gd name="connsiteY2" fmla="*/ 3105606 h 3455986"/>
                  <a:gd name="connsiteX3" fmla="*/ 3 w 606880"/>
                  <a:gd name="connsiteY3" fmla="*/ 3455986 h 3455986"/>
                  <a:gd name="connsiteX4" fmla="*/ 0 w 606880"/>
                  <a:gd name="connsiteY4" fmla="*/ 3455986 h 3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880" h="3455986">
                    <a:moveTo>
                      <a:pt x="0" y="350382"/>
                    </a:moveTo>
                    <a:lnTo>
                      <a:pt x="606880" y="0"/>
                    </a:lnTo>
                    <a:lnTo>
                      <a:pt x="606880" y="3105606"/>
                    </a:lnTo>
                    <a:lnTo>
                      <a:pt x="3" y="3455986"/>
                    </a:lnTo>
                    <a:lnTo>
                      <a:pt x="0" y="3455986"/>
                    </a:lnTo>
                    <a:close/>
                  </a:path>
                </a:pathLst>
              </a:custGeom>
              <a:solidFill>
                <a:srgbClr val="2D74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任意多边形: 形状 22"/>
              <p:cNvSpPr/>
              <p:nvPr/>
            </p:nvSpPr>
            <p:spPr>
              <a:xfrm rot="9000000">
                <a:off x="3343551" y="2287435"/>
                <a:ext cx="606919" cy="3455348"/>
              </a:xfrm>
              <a:custGeom>
                <a:avLst/>
                <a:gdLst>
                  <a:gd name="connsiteX0" fmla="*/ 0 w 606880"/>
                  <a:gd name="connsiteY0" fmla="*/ 350382 h 3455986"/>
                  <a:gd name="connsiteX1" fmla="*/ 606880 w 606880"/>
                  <a:gd name="connsiteY1" fmla="*/ 0 h 3455986"/>
                  <a:gd name="connsiteX2" fmla="*/ 606880 w 606880"/>
                  <a:gd name="connsiteY2" fmla="*/ 3105606 h 3455986"/>
                  <a:gd name="connsiteX3" fmla="*/ 3 w 606880"/>
                  <a:gd name="connsiteY3" fmla="*/ 3455986 h 3455986"/>
                  <a:gd name="connsiteX4" fmla="*/ 0 w 606880"/>
                  <a:gd name="connsiteY4" fmla="*/ 3455986 h 3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880" h="3455986">
                    <a:moveTo>
                      <a:pt x="0" y="350382"/>
                    </a:moveTo>
                    <a:lnTo>
                      <a:pt x="606880" y="0"/>
                    </a:lnTo>
                    <a:lnTo>
                      <a:pt x="606880" y="3105606"/>
                    </a:lnTo>
                    <a:lnTo>
                      <a:pt x="3" y="3455986"/>
                    </a:lnTo>
                    <a:lnTo>
                      <a:pt x="0" y="3455986"/>
                    </a:lnTo>
                    <a:close/>
                  </a:path>
                </a:pathLst>
              </a:custGeom>
              <a:solidFill>
                <a:srgbClr val="3288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2457467" y="5395626"/>
              <a:ext cx="2487554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直播高转化、高客单价</a:t>
              </a:r>
            </a:p>
          </p:txBody>
        </p:sp>
        <p:sp>
          <p:nvSpPr>
            <p:cNvPr id="15" name="矩形 14"/>
            <p:cNvSpPr/>
            <p:nvPr/>
          </p:nvSpPr>
          <p:spPr>
            <a:xfrm rot="18008149">
              <a:off x="1713652" y="3618412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年轻用户居高</a:t>
              </a:r>
            </a:p>
          </p:txBody>
        </p:sp>
        <p:sp>
          <p:nvSpPr>
            <p:cNvPr id="20" name="矩形 19"/>
            <p:cNvSpPr/>
            <p:nvPr/>
          </p:nvSpPr>
          <p:spPr>
            <a:xfrm rot="3598919">
              <a:off x="3502559" y="3730605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真实、美好、多元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2445912" y="3273614"/>
            <a:ext cx="1471359" cy="1113766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indent="0" algn="ctr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小红书</a:t>
            </a:r>
            <a:endParaRPr lang="en-US" altLang="zh-CN" sz="24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algn="ctr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营销特点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62" name="文本框 6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64" name="菱形 6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65" name="菱形 6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4600612" y="1897814"/>
            <a:ext cx="2990777" cy="2979777"/>
            <a:chOff x="4600612" y="2153696"/>
            <a:chExt cx="2990777" cy="2979777"/>
          </a:xfrm>
        </p:grpSpPr>
        <p:grpSp>
          <p:nvGrpSpPr>
            <p:cNvPr id="58" name="组合 57"/>
            <p:cNvGrpSpPr/>
            <p:nvPr/>
          </p:nvGrpSpPr>
          <p:grpSpPr>
            <a:xfrm>
              <a:off x="4600612" y="2153696"/>
              <a:ext cx="2990777" cy="2979777"/>
              <a:chOff x="4263817" y="1844931"/>
              <a:chExt cx="3656386" cy="3642937"/>
            </a:xfrm>
          </p:grpSpPr>
          <p:sp>
            <p:nvSpPr>
              <p:cNvPr id="68" name="Shape 6914"/>
              <p:cNvSpPr/>
              <p:nvPr/>
            </p:nvSpPr>
            <p:spPr>
              <a:xfrm>
                <a:off x="4263817" y="1844934"/>
                <a:ext cx="1940279" cy="17633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095" y="18391"/>
                    </a:moveTo>
                    <a:cubicBezTo>
                      <a:pt x="2131" y="18465"/>
                      <a:pt x="1144" y="18588"/>
                      <a:pt x="224" y="18761"/>
                    </a:cubicBezTo>
                    <a:cubicBezTo>
                      <a:pt x="90" y="19699"/>
                      <a:pt x="22" y="20637"/>
                      <a:pt x="0" y="21600"/>
                    </a:cubicBezTo>
                    <a:cubicBezTo>
                      <a:pt x="3701" y="21600"/>
                      <a:pt x="3701" y="21600"/>
                      <a:pt x="3701" y="21600"/>
                    </a:cubicBezTo>
                    <a:cubicBezTo>
                      <a:pt x="4060" y="20168"/>
                      <a:pt x="5249" y="19156"/>
                      <a:pt x="6639" y="19156"/>
                    </a:cubicBezTo>
                    <a:cubicBezTo>
                      <a:pt x="8030" y="19156"/>
                      <a:pt x="9219" y="20168"/>
                      <a:pt x="9600" y="21600"/>
                    </a:cubicBezTo>
                    <a:cubicBezTo>
                      <a:pt x="10273" y="21600"/>
                      <a:pt x="10273" y="21600"/>
                      <a:pt x="10273" y="21600"/>
                    </a:cubicBezTo>
                    <a:cubicBezTo>
                      <a:pt x="10295" y="20711"/>
                      <a:pt x="10430" y="19847"/>
                      <a:pt x="10654" y="18983"/>
                    </a:cubicBezTo>
                    <a:cubicBezTo>
                      <a:pt x="11125" y="17206"/>
                      <a:pt x="12045" y="15552"/>
                      <a:pt x="13279" y="14268"/>
                    </a:cubicBezTo>
                    <a:cubicBezTo>
                      <a:pt x="14467" y="12960"/>
                      <a:pt x="16015" y="12096"/>
                      <a:pt x="17675" y="11602"/>
                    </a:cubicBezTo>
                    <a:cubicBezTo>
                      <a:pt x="18258" y="11454"/>
                      <a:pt x="18841" y="11380"/>
                      <a:pt x="19447" y="11331"/>
                    </a:cubicBezTo>
                    <a:cubicBezTo>
                      <a:pt x="19447" y="9183"/>
                      <a:pt x="19447" y="9183"/>
                      <a:pt x="19447" y="9183"/>
                    </a:cubicBezTo>
                    <a:cubicBezTo>
                      <a:pt x="19828" y="9109"/>
                      <a:pt x="19828" y="9109"/>
                      <a:pt x="19828" y="9109"/>
                    </a:cubicBezTo>
                    <a:cubicBezTo>
                      <a:pt x="20860" y="8912"/>
                      <a:pt x="21600" y="7949"/>
                      <a:pt x="21600" y="6764"/>
                    </a:cubicBezTo>
                    <a:cubicBezTo>
                      <a:pt x="21600" y="5579"/>
                      <a:pt x="20860" y="4592"/>
                      <a:pt x="19828" y="4394"/>
                    </a:cubicBezTo>
                    <a:cubicBezTo>
                      <a:pt x="19447" y="4320"/>
                      <a:pt x="19447" y="4320"/>
                      <a:pt x="19447" y="4320"/>
                    </a:cubicBezTo>
                    <a:cubicBezTo>
                      <a:pt x="19447" y="0"/>
                      <a:pt x="19447" y="0"/>
                      <a:pt x="19447" y="0"/>
                    </a:cubicBezTo>
                    <a:cubicBezTo>
                      <a:pt x="18931" y="25"/>
                      <a:pt x="18437" y="49"/>
                      <a:pt x="17921" y="123"/>
                    </a:cubicBezTo>
                    <a:cubicBezTo>
                      <a:pt x="17720" y="1185"/>
                      <a:pt x="17563" y="2197"/>
                      <a:pt x="17450" y="3259"/>
                    </a:cubicBezTo>
                    <a:cubicBezTo>
                      <a:pt x="15880" y="3579"/>
                      <a:pt x="15880" y="3579"/>
                      <a:pt x="15880" y="3579"/>
                    </a:cubicBezTo>
                    <a:cubicBezTo>
                      <a:pt x="14355" y="4098"/>
                      <a:pt x="14355" y="4098"/>
                      <a:pt x="14355" y="4098"/>
                    </a:cubicBezTo>
                    <a:cubicBezTo>
                      <a:pt x="13817" y="3209"/>
                      <a:pt x="13234" y="2370"/>
                      <a:pt x="12628" y="1555"/>
                    </a:cubicBezTo>
                    <a:cubicBezTo>
                      <a:pt x="11080" y="2197"/>
                      <a:pt x="9622" y="3110"/>
                      <a:pt x="8277" y="4172"/>
                    </a:cubicBezTo>
                    <a:cubicBezTo>
                      <a:pt x="8568" y="5159"/>
                      <a:pt x="8905" y="6171"/>
                      <a:pt x="9286" y="7134"/>
                    </a:cubicBezTo>
                    <a:cubicBezTo>
                      <a:pt x="8882" y="7529"/>
                      <a:pt x="8456" y="7875"/>
                      <a:pt x="8075" y="8294"/>
                    </a:cubicBezTo>
                    <a:cubicBezTo>
                      <a:pt x="7716" y="8714"/>
                      <a:pt x="7312" y="9109"/>
                      <a:pt x="6976" y="9578"/>
                    </a:cubicBezTo>
                    <a:cubicBezTo>
                      <a:pt x="6123" y="9134"/>
                      <a:pt x="5226" y="8714"/>
                      <a:pt x="4329" y="8319"/>
                    </a:cubicBezTo>
                    <a:cubicBezTo>
                      <a:pt x="3297" y="9751"/>
                      <a:pt x="2422" y="11331"/>
                      <a:pt x="1750" y="12985"/>
                    </a:cubicBezTo>
                    <a:cubicBezTo>
                      <a:pt x="2490" y="13701"/>
                      <a:pt x="3230" y="14367"/>
                      <a:pt x="3993" y="15009"/>
                    </a:cubicBezTo>
                    <a:cubicBezTo>
                      <a:pt x="3746" y="15552"/>
                      <a:pt x="3634" y="16120"/>
                      <a:pt x="3454" y="16663"/>
                    </a:cubicBezTo>
                    <a:cubicBezTo>
                      <a:pt x="3275" y="17231"/>
                      <a:pt x="3207" y="17798"/>
                      <a:pt x="3095" y="18391"/>
                    </a:cubicBezTo>
                    <a:close/>
                  </a:path>
                </a:pathLst>
              </a:custGeom>
              <a:solidFill>
                <a:srgbClr val="5B9BD5"/>
              </a:solidFill>
              <a:ln w="50800">
                <a:noFill/>
                <a:round/>
              </a:ln>
              <a:effectLst/>
            </p:spPr>
            <p:txBody>
              <a:bodyPr lIns="0" tIns="0" rIns="0" bIns="0"/>
              <a:lstStyle/>
              <a:p>
                <a:pPr marL="0" marR="0" lvl="0" indent="0" defTabSz="57594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 kumimoji="0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Helvetica"/>
                  <a:sym typeface="Helvetica"/>
                </a:endParaRPr>
              </a:p>
            </p:txBody>
          </p:sp>
          <p:sp>
            <p:nvSpPr>
              <p:cNvPr id="69" name="Shape 6915"/>
              <p:cNvSpPr/>
              <p:nvPr/>
            </p:nvSpPr>
            <p:spPr>
              <a:xfrm>
                <a:off x="6159640" y="1844931"/>
                <a:ext cx="1759429" cy="19568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181"/>
                    </a:moveTo>
                    <a:cubicBezTo>
                      <a:pt x="1410" y="3559"/>
                      <a:pt x="2375" y="4738"/>
                      <a:pt x="2375" y="6095"/>
                    </a:cubicBezTo>
                    <a:cubicBezTo>
                      <a:pt x="2375" y="7452"/>
                      <a:pt x="1410" y="8609"/>
                      <a:pt x="0" y="9009"/>
                    </a:cubicBezTo>
                    <a:cubicBezTo>
                      <a:pt x="0" y="10188"/>
                      <a:pt x="0" y="10188"/>
                      <a:pt x="0" y="10188"/>
                    </a:cubicBezTo>
                    <a:cubicBezTo>
                      <a:pt x="866" y="10233"/>
                      <a:pt x="1732" y="10344"/>
                      <a:pt x="2573" y="10566"/>
                    </a:cubicBezTo>
                    <a:cubicBezTo>
                      <a:pt x="4379" y="11034"/>
                      <a:pt x="6037" y="11946"/>
                      <a:pt x="7324" y="13169"/>
                    </a:cubicBezTo>
                    <a:cubicBezTo>
                      <a:pt x="8635" y="14370"/>
                      <a:pt x="9501" y="15883"/>
                      <a:pt x="9971" y="17529"/>
                    </a:cubicBezTo>
                    <a:cubicBezTo>
                      <a:pt x="10120" y="18130"/>
                      <a:pt x="10219" y="18753"/>
                      <a:pt x="10268" y="19375"/>
                    </a:cubicBezTo>
                    <a:cubicBezTo>
                      <a:pt x="12767" y="19375"/>
                      <a:pt x="12767" y="19375"/>
                      <a:pt x="12767" y="19375"/>
                    </a:cubicBezTo>
                    <a:cubicBezTo>
                      <a:pt x="12841" y="19754"/>
                      <a:pt x="12841" y="19754"/>
                      <a:pt x="12841" y="19754"/>
                    </a:cubicBezTo>
                    <a:cubicBezTo>
                      <a:pt x="13014" y="20821"/>
                      <a:pt x="14029" y="21600"/>
                      <a:pt x="15216" y="21600"/>
                    </a:cubicBezTo>
                    <a:cubicBezTo>
                      <a:pt x="16404" y="21600"/>
                      <a:pt x="17394" y="20821"/>
                      <a:pt x="17592" y="19776"/>
                    </a:cubicBezTo>
                    <a:cubicBezTo>
                      <a:pt x="17641" y="19375"/>
                      <a:pt x="17641" y="19375"/>
                      <a:pt x="17641" y="19375"/>
                    </a:cubicBezTo>
                    <a:cubicBezTo>
                      <a:pt x="21600" y="19375"/>
                      <a:pt x="21600" y="19375"/>
                      <a:pt x="21600" y="19375"/>
                    </a:cubicBezTo>
                    <a:cubicBezTo>
                      <a:pt x="21600" y="18842"/>
                      <a:pt x="21551" y="18308"/>
                      <a:pt x="21476" y="17774"/>
                    </a:cubicBezTo>
                    <a:cubicBezTo>
                      <a:pt x="20437" y="17596"/>
                      <a:pt x="19423" y="17418"/>
                      <a:pt x="18359" y="17307"/>
                    </a:cubicBezTo>
                    <a:cubicBezTo>
                      <a:pt x="18012" y="15750"/>
                      <a:pt x="18012" y="15750"/>
                      <a:pt x="18012" y="15750"/>
                    </a:cubicBezTo>
                    <a:cubicBezTo>
                      <a:pt x="17518" y="14237"/>
                      <a:pt x="17518" y="14237"/>
                      <a:pt x="17518" y="14237"/>
                    </a:cubicBezTo>
                    <a:cubicBezTo>
                      <a:pt x="18408" y="13703"/>
                      <a:pt x="19225" y="13125"/>
                      <a:pt x="20066" y="12524"/>
                    </a:cubicBezTo>
                    <a:cubicBezTo>
                      <a:pt x="19423" y="10989"/>
                      <a:pt x="18482" y="9543"/>
                      <a:pt x="17443" y="8208"/>
                    </a:cubicBezTo>
                    <a:cubicBezTo>
                      <a:pt x="16429" y="8498"/>
                      <a:pt x="15414" y="8854"/>
                      <a:pt x="14449" y="9209"/>
                    </a:cubicBezTo>
                    <a:cubicBezTo>
                      <a:pt x="14078" y="8809"/>
                      <a:pt x="13732" y="8386"/>
                      <a:pt x="13287" y="8008"/>
                    </a:cubicBezTo>
                    <a:cubicBezTo>
                      <a:pt x="12866" y="7652"/>
                      <a:pt x="12470" y="7252"/>
                      <a:pt x="12000" y="6918"/>
                    </a:cubicBezTo>
                    <a:cubicBezTo>
                      <a:pt x="12470" y="6073"/>
                      <a:pt x="12891" y="5183"/>
                      <a:pt x="13262" y="4293"/>
                    </a:cubicBezTo>
                    <a:cubicBezTo>
                      <a:pt x="11827" y="3270"/>
                      <a:pt x="10268" y="2402"/>
                      <a:pt x="8586" y="1735"/>
                    </a:cubicBezTo>
                    <a:cubicBezTo>
                      <a:pt x="7868" y="2469"/>
                      <a:pt x="7200" y="3203"/>
                      <a:pt x="6581" y="3960"/>
                    </a:cubicBezTo>
                    <a:cubicBezTo>
                      <a:pt x="6037" y="3737"/>
                      <a:pt x="5468" y="3604"/>
                      <a:pt x="4899" y="3426"/>
                    </a:cubicBezTo>
                    <a:cubicBezTo>
                      <a:pt x="4355" y="3270"/>
                      <a:pt x="3761" y="3181"/>
                      <a:pt x="3192" y="3070"/>
                    </a:cubicBezTo>
                    <a:cubicBezTo>
                      <a:pt x="3093" y="2113"/>
                      <a:pt x="2994" y="1135"/>
                      <a:pt x="2796" y="200"/>
                    </a:cubicBezTo>
                    <a:cubicBezTo>
                      <a:pt x="1880" y="111"/>
                      <a:pt x="940" y="22"/>
                      <a:pt x="0" y="0"/>
                    </a:cubicBezTo>
                    <a:lnTo>
                      <a:pt x="0" y="3181"/>
                    </a:lnTo>
                    <a:close/>
                  </a:path>
                </a:pathLst>
              </a:custGeom>
              <a:solidFill>
                <a:srgbClr val="4792D1"/>
              </a:solidFill>
              <a:ln w="50800">
                <a:noFill/>
                <a:round/>
              </a:ln>
              <a:effectLst/>
            </p:spPr>
            <p:txBody>
              <a:bodyPr lIns="0" tIns="0" rIns="0" bIns="0"/>
              <a:lstStyle/>
              <a:p>
                <a:pPr marL="0" marR="0" lvl="0" indent="0" defTabSz="57594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 kumimoji="0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Helvetica"/>
                  <a:sym typeface="Helvetica"/>
                </a:endParaRPr>
              </a:p>
            </p:txBody>
          </p:sp>
          <p:sp>
            <p:nvSpPr>
              <p:cNvPr id="70" name="Shape 6916"/>
              <p:cNvSpPr/>
              <p:nvPr/>
            </p:nvSpPr>
            <p:spPr>
              <a:xfrm>
                <a:off x="4263817" y="3546484"/>
                <a:ext cx="1746811" cy="19413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530"/>
                    </a:moveTo>
                    <a:cubicBezTo>
                      <a:pt x="20205" y="18127"/>
                      <a:pt x="19233" y="16984"/>
                      <a:pt x="19233" y="15595"/>
                    </a:cubicBezTo>
                    <a:cubicBezTo>
                      <a:pt x="19233" y="14228"/>
                      <a:pt x="20205" y="13063"/>
                      <a:pt x="21600" y="12682"/>
                    </a:cubicBezTo>
                    <a:cubicBezTo>
                      <a:pt x="21600" y="11338"/>
                      <a:pt x="21600" y="11338"/>
                      <a:pt x="21600" y="11338"/>
                    </a:cubicBezTo>
                    <a:cubicBezTo>
                      <a:pt x="20778" y="11293"/>
                      <a:pt x="19956" y="11181"/>
                      <a:pt x="19158" y="10957"/>
                    </a:cubicBezTo>
                    <a:cubicBezTo>
                      <a:pt x="17365" y="10486"/>
                      <a:pt x="15696" y="9590"/>
                      <a:pt x="14400" y="8358"/>
                    </a:cubicBezTo>
                    <a:cubicBezTo>
                      <a:pt x="13080" y="7148"/>
                      <a:pt x="12208" y="5602"/>
                      <a:pt x="11709" y="3966"/>
                    </a:cubicBezTo>
                    <a:cubicBezTo>
                      <a:pt x="11560" y="3383"/>
                      <a:pt x="11485" y="2801"/>
                      <a:pt x="11435" y="2218"/>
                    </a:cubicBezTo>
                    <a:cubicBezTo>
                      <a:pt x="9841" y="2218"/>
                      <a:pt x="9841" y="2218"/>
                      <a:pt x="9841" y="2218"/>
                    </a:cubicBezTo>
                    <a:cubicBezTo>
                      <a:pt x="9766" y="1837"/>
                      <a:pt x="9766" y="1837"/>
                      <a:pt x="9766" y="1837"/>
                    </a:cubicBezTo>
                    <a:cubicBezTo>
                      <a:pt x="9592" y="784"/>
                      <a:pt x="8570" y="0"/>
                      <a:pt x="7374" y="0"/>
                    </a:cubicBezTo>
                    <a:cubicBezTo>
                      <a:pt x="6179" y="0"/>
                      <a:pt x="5182" y="784"/>
                      <a:pt x="4983" y="1837"/>
                    </a:cubicBezTo>
                    <a:cubicBezTo>
                      <a:pt x="4933" y="2218"/>
                      <a:pt x="4933" y="2218"/>
                      <a:pt x="4933" y="2218"/>
                    </a:cubicBezTo>
                    <a:cubicBezTo>
                      <a:pt x="0" y="2218"/>
                      <a:pt x="0" y="2218"/>
                      <a:pt x="0" y="2218"/>
                    </a:cubicBezTo>
                    <a:cubicBezTo>
                      <a:pt x="25" y="2711"/>
                      <a:pt x="75" y="3204"/>
                      <a:pt x="125" y="3697"/>
                    </a:cubicBezTo>
                    <a:cubicBezTo>
                      <a:pt x="1196" y="3899"/>
                      <a:pt x="2217" y="4056"/>
                      <a:pt x="3289" y="4168"/>
                    </a:cubicBezTo>
                    <a:cubicBezTo>
                      <a:pt x="3612" y="5736"/>
                      <a:pt x="3612" y="5736"/>
                      <a:pt x="3612" y="5736"/>
                    </a:cubicBezTo>
                    <a:cubicBezTo>
                      <a:pt x="4111" y="7260"/>
                      <a:pt x="4111" y="7260"/>
                      <a:pt x="4111" y="7260"/>
                    </a:cubicBezTo>
                    <a:cubicBezTo>
                      <a:pt x="3239" y="7820"/>
                      <a:pt x="2392" y="8380"/>
                      <a:pt x="1570" y="8985"/>
                    </a:cubicBezTo>
                    <a:cubicBezTo>
                      <a:pt x="2217" y="10554"/>
                      <a:pt x="3139" y="11988"/>
                      <a:pt x="4210" y="13354"/>
                    </a:cubicBezTo>
                    <a:cubicBezTo>
                      <a:pt x="5207" y="13063"/>
                      <a:pt x="6228" y="12705"/>
                      <a:pt x="7200" y="12324"/>
                    </a:cubicBezTo>
                    <a:cubicBezTo>
                      <a:pt x="7599" y="12727"/>
                      <a:pt x="7947" y="13175"/>
                      <a:pt x="8371" y="13534"/>
                    </a:cubicBezTo>
                    <a:cubicBezTo>
                      <a:pt x="8794" y="13915"/>
                      <a:pt x="9193" y="14318"/>
                      <a:pt x="9666" y="14632"/>
                    </a:cubicBezTo>
                    <a:cubicBezTo>
                      <a:pt x="9218" y="15505"/>
                      <a:pt x="8794" y="16379"/>
                      <a:pt x="8421" y="17298"/>
                    </a:cubicBezTo>
                    <a:cubicBezTo>
                      <a:pt x="9841" y="18329"/>
                      <a:pt x="11435" y="19180"/>
                      <a:pt x="13104" y="19852"/>
                    </a:cubicBezTo>
                    <a:cubicBezTo>
                      <a:pt x="13827" y="19135"/>
                      <a:pt x="14500" y="18396"/>
                      <a:pt x="15147" y="17634"/>
                    </a:cubicBezTo>
                    <a:cubicBezTo>
                      <a:pt x="15671" y="17858"/>
                      <a:pt x="16269" y="17970"/>
                      <a:pt x="16817" y="18149"/>
                    </a:cubicBezTo>
                    <a:cubicBezTo>
                      <a:pt x="17390" y="18329"/>
                      <a:pt x="17963" y="18418"/>
                      <a:pt x="18561" y="18530"/>
                    </a:cubicBezTo>
                    <a:cubicBezTo>
                      <a:pt x="18635" y="19494"/>
                      <a:pt x="18760" y="20457"/>
                      <a:pt x="18934" y="21398"/>
                    </a:cubicBezTo>
                    <a:cubicBezTo>
                      <a:pt x="19806" y="21510"/>
                      <a:pt x="20703" y="21578"/>
                      <a:pt x="21600" y="21600"/>
                    </a:cubicBezTo>
                    <a:lnTo>
                      <a:pt x="21600" y="18530"/>
                    </a:lnTo>
                    <a:close/>
                  </a:path>
                </a:pathLst>
              </a:custGeom>
              <a:solidFill>
                <a:srgbClr val="006BB6"/>
              </a:solidFill>
              <a:ln w="50800">
                <a:noFill/>
                <a:round/>
              </a:ln>
              <a:effectLst/>
            </p:spPr>
            <p:txBody>
              <a:bodyPr lIns="0" tIns="0" rIns="0" bIns="0"/>
              <a:lstStyle/>
              <a:p>
                <a:pPr marL="0" marR="0" lvl="0" indent="0" defTabSz="57594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 kumimoji="0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Helvetica"/>
                  <a:sym typeface="Helvetica"/>
                </a:endParaRPr>
              </a:p>
            </p:txBody>
          </p:sp>
          <p:sp>
            <p:nvSpPr>
              <p:cNvPr id="71" name="Shape 6917"/>
              <p:cNvSpPr/>
              <p:nvPr/>
            </p:nvSpPr>
            <p:spPr>
              <a:xfrm>
                <a:off x="5967307" y="3736531"/>
                <a:ext cx="1952896" cy="17507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546" y="3107"/>
                    </a:moveTo>
                    <a:cubicBezTo>
                      <a:pt x="19482" y="3008"/>
                      <a:pt x="20463" y="2908"/>
                      <a:pt x="21399" y="2734"/>
                    </a:cubicBezTo>
                    <a:cubicBezTo>
                      <a:pt x="21511" y="1814"/>
                      <a:pt x="21578" y="920"/>
                      <a:pt x="21600" y="0"/>
                    </a:cubicBezTo>
                    <a:cubicBezTo>
                      <a:pt x="18769" y="0"/>
                      <a:pt x="18769" y="0"/>
                      <a:pt x="18769" y="0"/>
                    </a:cubicBezTo>
                    <a:cubicBezTo>
                      <a:pt x="18412" y="1491"/>
                      <a:pt x="17231" y="2461"/>
                      <a:pt x="15849" y="2461"/>
                    </a:cubicBezTo>
                    <a:cubicBezTo>
                      <a:pt x="14467" y="2461"/>
                      <a:pt x="13285" y="1491"/>
                      <a:pt x="12907" y="0"/>
                    </a:cubicBezTo>
                    <a:cubicBezTo>
                      <a:pt x="11391" y="0"/>
                      <a:pt x="11391" y="0"/>
                      <a:pt x="11391" y="0"/>
                    </a:cubicBezTo>
                    <a:cubicBezTo>
                      <a:pt x="11346" y="845"/>
                      <a:pt x="11235" y="1665"/>
                      <a:pt x="11012" y="2486"/>
                    </a:cubicBezTo>
                    <a:cubicBezTo>
                      <a:pt x="10544" y="4300"/>
                      <a:pt x="9630" y="5941"/>
                      <a:pt x="8426" y="7258"/>
                    </a:cubicBezTo>
                    <a:cubicBezTo>
                      <a:pt x="7222" y="8575"/>
                      <a:pt x="5684" y="9445"/>
                      <a:pt x="4057" y="9942"/>
                    </a:cubicBezTo>
                    <a:cubicBezTo>
                      <a:pt x="3433" y="10092"/>
                      <a:pt x="2786" y="10191"/>
                      <a:pt x="2140" y="10216"/>
                    </a:cubicBezTo>
                    <a:cubicBezTo>
                      <a:pt x="2140" y="12503"/>
                      <a:pt x="2140" y="12503"/>
                      <a:pt x="2140" y="12503"/>
                    </a:cubicBezTo>
                    <a:cubicBezTo>
                      <a:pt x="1761" y="12577"/>
                      <a:pt x="1761" y="12577"/>
                      <a:pt x="1761" y="12577"/>
                    </a:cubicBezTo>
                    <a:cubicBezTo>
                      <a:pt x="736" y="12801"/>
                      <a:pt x="0" y="13770"/>
                      <a:pt x="0" y="14939"/>
                    </a:cubicBezTo>
                    <a:cubicBezTo>
                      <a:pt x="0" y="16132"/>
                      <a:pt x="736" y="17101"/>
                      <a:pt x="1761" y="17325"/>
                    </a:cubicBezTo>
                    <a:cubicBezTo>
                      <a:pt x="2140" y="17399"/>
                      <a:pt x="2140" y="17399"/>
                      <a:pt x="2140" y="17399"/>
                    </a:cubicBezTo>
                    <a:cubicBezTo>
                      <a:pt x="2140" y="21600"/>
                      <a:pt x="2140" y="21600"/>
                      <a:pt x="2140" y="21600"/>
                    </a:cubicBezTo>
                    <a:cubicBezTo>
                      <a:pt x="2697" y="21600"/>
                      <a:pt x="3254" y="21550"/>
                      <a:pt x="3789" y="21476"/>
                    </a:cubicBezTo>
                    <a:cubicBezTo>
                      <a:pt x="3990" y="20432"/>
                      <a:pt x="4146" y="19413"/>
                      <a:pt x="4258" y="18344"/>
                    </a:cubicBezTo>
                    <a:cubicBezTo>
                      <a:pt x="5818" y="18021"/>
                      <a:pt x="5818" y="18021"/>
                      <a:pt x="5818" y="18021"/>
                    </a:cubicBezTo>
                    <a:cubicBezTo>
                      <a:pt x="7356" y="17499"/>
                      <a:pt x="7356" y="17499"/>
                      <a:pt x="7356" y="17499"/>
                    </a:cubicBezTo>
                    <a:cubicBezTo>
                      <a:pt x="7891" y="18394"/>
                      <a:pt x="8448" y="19214"/>
                      <a:pt x="9050" y="20059"/>
                    </a:cubicBezTo>
                    <a:cubicBezTo>
                      <a:pt x="10611" y="19413"/>
                      <a:pt x="12037" y="18468"/>
                      <a:pt x="13397" y="17424"/>
                    </a:cubicBezTo>
                    <a:cubicBezTo>
                      <a:pt x="13107" y="16405"/>
                      <a:pt x="12750" y="15386"/>
                      <a:pt x="12372" y="14417"/>
                    </a:cubicBezTo>
                    <a:cubicBezTo>
                      <a:pt x="12773" y="14044"/>
                      <a:pt x="13219" y="13696"/>
                      <a:pt x="13575" y="13248"/>
                    </a:cubicBezTo>
                    <a:cubicBezTo>
                      <a:pt x="13954" y="12826"/>
                      <a:pt x="14355" y="12453"/>
                      <a:pt x="14667" y="11981"/>
                    </a:cubicBezTo>
                    <a:cubicBezTo>
                      <a:pt x="15515" y="12428"/>
                      <a:pt x="16406" y="12826"/>
                      <a:pt x="17320" y="13223"/>
                    </a:cubicBezTo>
                    <a:cubicBezTo>
                      <a:pt x="18346" y="11782"/>
                      <a:pt x="19193" y="10216"/>
                      <a:pt x="19861" y="8526"/>
                    </a:cubicBezTo>
                    <a:cubicBezTo>
                      <a:pt x="19148" y="7805"/>
                      <a:pt x="18412" y="7134"/>
                      <a:pt x="17654" y="6512"/>
                    </a:cubicBezTo>
                    <a:cubicBezTo>
                      <a:pt x="17877" y="5965"/>
                      <a:pt x="17989" y="5394"/>
                      <a:pt x="18167" y="4822"/>
                    </a:cubicBezTo>
                    <a:cubicBezTo>
                      <a:pt x="18346" y="4275"/>
                      <a:pt x="18412" y="3679"/>
                      <a:pt x="18546" y="3107"/>
                    </a:cubicBezTo>
                    <a:close/>
                  </a:path>
                </a:pathLst>
              </a:custGeom>
              <a:solidFill>
                <a:srgbClr val="3288CA"/>
              </a:solidFill>
              <a:ln w="50800">
                <a:noFill/>
                <a:round/>
              </a:ln>
              <a:effectLst/>
            </p:spPr>
            <p:txBody>
              <a:bodyPr lIns="0" tIns="0" rIns="0" bIns="0"/>
              <a:lstStyle/>
              <a:p>
                <a:pPr marL="0" marR="0" lvl="0" indent="0" defTabSz="57594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 kumimoji="0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Helvetica"/>
                  <a:sym typeface="Helvetica"/>
                </a:endParaRPr>
              </a:p>
            </p:txBody>
          </p:sp>
        </p:grpSp>
        <p:sp>
          <p:nvSpPr>
            <p:cNvPr id="59" name="文本框 58"/>
            <p:cNvSpPr txBox="1"/>
            <p:nvPr/>
          </p:nvSpPr>
          <p:spPr>
            <a:xfrm>
              <a:off x="6609347" y="2735178"/>
              <a:ext cx="5614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</a:rPr>
                <a:t>02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6609347" y="4122820"/>
              <a:ext cx="5614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</a:rPr>
                <a:t>03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5021179" y="4122820"/>
              <a:ext cx="5614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</a:rPr>
                <a:t>04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5021179" y="2735178"/>
              <a:ext cx="5614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</a:rPr>
                <a:t>01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3322431" y="1832570"/>
            <a:ext cx="1217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2000" b="1" kern="100" dirty="0">
                <a:solidFill>
                  <a:srgbClr val="2E75B6"/>
                </a:solidFill>
                <a:effectLst/>
                <a:latin typeface="+mn-ea"/>
                <a:cs typeface="Times New Roman" panose="02020603050405020304" pitchFamily="18" charset="0"/>
              </a:rPr>
              <a:t>明星推荐</a:t>
            </a:r>
            <a:endParaRPr lang="zh-CN" altLang="en-US" sz="2000" b="1" dirty="0">
              <a:solidFill>
                <a:srgbClr val="2E75B6"/>
              </a:solidFill>
              <a:latin typeface="+mn-ea"/>
              <a:sym typeface="思源黑体 CN Bold" panose="020B0800000000000000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298886" y="2248496"/>
            <a:ext cx="3240546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1600" kern="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cs typeface="思源黑体 CN" panose="020B0500000000000000" charset="-122"/>
              </a:rPr>
              <a:t>图文、视频等形式的</a:t>
            </a:r>
            <a:r>
              <a:rPr lang="zh-CN" altLang="zh-CN" sz="1600" kern="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cs typeface="思源黑体 CN" panose="020B0500000000000000" charset="-122"/>
              </a:rPr>
              <a:t>个人化推荐</a:t>
            </a:r>
            <a:r>
              <a:rPr lang="zh-CN" altLang="en-US" sz="1600" kern="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cs typeface="思源黑体 CN" panose="020B0500000000000000" charset="-122"/>
              </a:rPr>
              <a:t>，明星推荐</a:t>
            </a:r>
            <a:r>
              <a:rPr lang="zh-CN" altLang="zh-CN" sz="1600" kern="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带动流量，打造全网爆品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sym typeface="思源黑体 CN Bold" panose="020B0800000000000000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072362" y="3862640"/>
            <a:ext cx="14670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>
                <a:solidFill>
                  <a:srgbClr val="2E75B6"/>
                </a:solidFill>
                <a:latin typeface="+mn-ea"/>
                <a:sym typeface="思源黑体 CN Bold" panose="020B0800000000000000" pitchFamily="34" charset="-122"/>
              </a:rPr>
              <a:t>大数据分析</a:t>
            </a:r>
          </a:p>
        </p:txBody>
      </p:sp>
      <p:sp>
        <p:nvSpPr>
          <p:cNvPr id="78" name="矩形 77"/>
          <p:cNvSpPr/>
          <p:nvPr/>
        </p:nvSpPr>
        <p:spPr>
          <a:xfrm>
            <a:off x="1395095" y="4278630"/>
            <a:ext cx="314452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400">
              <a:lnSpc>
                <a:spcPct val="150000"/>
              </a:lnSpc>
              <a:defRPr/>
            </a:pPr>
            <a:r>
              <a:rPr lang="zh-CN" altLang="en-US" sz="1600" kern="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将高质量干货内容为品牌营造“现象级刷屏”，精准</a:t>
            </a:r>
            <a:r>
              <a:rPr lang="zh-CN" altLang="zh-CN" sz="1600" kern="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推送优质产品，强化受众品牌印象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sym typeface="思源黑体 CN Bold" panose="020B0800000000000000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7700241" y="1832570"/>
            <a:ext cx="10903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dirty="0">
                <a:solidFill>
                  <a:srgbClr val="2E75B6"/>
                </a:solidFill>
                <a:latin typeface="+mn-ea"/>
                <a:sym typeface="思源黑体 CN Bold" panose="020B0800000000000000" pitchFamily="34" charset="-122"/>
              </a:rPr>
              <a:t>KOL</a:t>
            </a:r>
            <a:r>
              <a:rPr lang="zh-CN" altLang="en-US" sz="2000" b="1" dirty="0">
                <a:solidFill>
                  <a:srgbClr val="2E75B6"/>
                </a:solidFill>
                <a:latin typeface="+mn-ea"/>
                <a:sym typeface="思源黑体 CN Bold" panose="020B0800000000000000" pitchFamily="34" charset="-122"/>
              </a:rPr>
              <a:t>扩散</a:t>
            </a:r>
          </a:p>
        </p:txBody>
      </p:sp>
      <p:sp>
        <p:nvSpPr>
          <p:cNvPr id="81" name="矩形 80"/>
          <p:cNvSpPr/>
          <p:nvPr/>
        </p:nvSpPr>
        <p:spPr>
          <a:xfrm>
            <a:off x="7700239" y="2278399"/>
            <a:ext cx="3497149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思源黑体 CN Bold" panose="020B0800000000000000" pitchFamily="34" charset="-122"/>
              </a:rPr>
              <a:t>KOL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思源黑体 CN Bold" panose="020B0800000000000000" pitchFamily="34" charset="-122"/>
              </a:rPr>
              <a:t>利用自己强大的话语权和影响力，通过小红书笔记向粉丝植入品牌形象，增加品牌曝光量</a:t>
            </a:r>
          </a:p>
        </p:txBody>
      </p:sp>
      <p:sp>
        <p:nvSpPr>
          <p:cNvPr id="83" name="文本框 82"/>
          <p:cNvSpPr txBox="1"/>
          <p:nvPr/>
        </p:nvSpPr>
        <p:spPr>
          <a:xfrm>
            <a:off x="7700241" y="3862640"/>
            <a:ext cx="1217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2000" b="1" kern="100" dirty="0">
                <a:solidFill>
                  <a:srgbClr val="2E75B6"/>
                </a:solidFill>
                <a:effectLst/>
                <a:latin typeface="+mn-ea"/>
                <a:cs typeface="Times New Roman" panose="02020603050405020304" pitchFamily="18" charset="0"/>
              </a:rPr>
              <a:t>红人种草</a:t>
            </a:r>
            <a:endParaRPr lang="zh-CN" altLang="en-US" sz="2000" b="1" dirty="0">
              <a:solidFill>
                <a:srgbClr val="2E75B6"/>
              </a:solidFill>
              <a:latin typeface="+mn-ea"/>
              <a:sym typeface="思源黑体 CN Bold" panose="020B0800000000000000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7590461" y="4328603"/>
            <a:ext cx="3497149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sz="1600" kern="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依靠用户对网红的归属感和认同感，</a:t>
            </a:r>
            <a:r>
              <a:rPr lang="zh-CN" altLang="zh-CN" sz="1600" kern="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借势数字新媒体，融合多渠道社群传播</a:t>
            </a:r>
            <a:r>
              <a:rPr lang="zh-CN" altLang="en-US" sz="1600" kern="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，使“种草”更加易于被用户接受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sym typeface="思源黑体 CN Bold" panose="020B0800000000000000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5385343" y="2942751"/>
            <a:ext cx="1470388" cy="919867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indent="0" algn="ctr">
              <a:lnSpc>
                <a:spcPct val="120000"/>
              </a:lnSpc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小红书营销策略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523408" y="2640464"/>
            <a:ext cx="4795901" cy="2329046"/>
            <a:chOff x="1336840" y="1980161"/>
            <a:chExt cx="3848617" cy="2209863"/>
          </a:xfrm>
        </p:grpSpPr>
        <p:sp>
          <p:nvSpPr>
            <p:cNvPr id="7" name="任意多边形: 形状 28"/>
            <p:cNvSpPr/>
            <p:nvPr/>
          </p:nvSpPr>
          <p:spPr>
            <a:xfrm>
              <a:off x="1649392" y="2084333"/>
              <a:ext cx="3536065" cy="529400"/>
            </a:xfrm>
            <a:custGeom>
              <a:avLst/>
              <a:gdLst>
                <a:gd name="connsiteX0" fmla="*/ 0 w 3536065"/>
                <a:gd name="connsiteY0" fmla="*/ 0 h 529400"/>
                <a:gd name="connsiteX1" fmla="*/ 3381017 w 3536065"/>
                <a:gd name="connsiteY1" fmla="*/ 0 h 529400"/>
                <a:gd name="connsiteX2" fmla="*/ 3536065 w 3536065"/>
                <a:gd name="connsiteY2" fmla="*/ 145826 h 529400"/>
                <a:gd name="connsiteX3" fmla="*/ 3536065 w 3536065"/>
                <a:gd name="connsiteY3" fmla="*/ 529400 h 529400"/>
                <a:gd name="connsiteX4" fmla="*/ 0 w 3536065"/>
                <a:gd name="connsiteY4" fmla="*/ 529400 h 5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6065" h="529400">
                  <a:moveTo>
                    <a:pt x="0" y="0"/>
                  </a:moveTo>
                  <a:lnTo>
                    <a:pt x="3381017" y="0"/>
                  </a:lnTo>
                  <a:lnTo>
                    <a:pt x="3536065" y="145826"/>
                  </a:lnTo>
                  <a:lnTo>
                    <a:pt x="3536065" y="529400"/>
                  </a:lnTo>
                  <a:lnTo>
                    <a:pt x="0" y="529400"/>
                  </a:lnTo>
                  <a:close/>
                </a:path>
              </a:pathLst>
            </a:custGeom>
            <a:solidFill>
              <a:srgbClr val="034581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1406770" y="2509561"/>
              <a:ext cx="3778687" cy="168046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1406770" y="1980161"/>
              <a:ext cx="3778687" cy="529400"/>
            </a:xfrm>
            <a:custGeom>
              <a:avLst/>
              <a:gdLst>
                <a:gd name="connsiteX0" fmla="*/ 0 w 3778687"/>
                <a:gd name="connsiteY0" fmla="*/ 0 h 529400"/>
                <a:gd name="connsiteX1" fmla="*/ 3381017 w 3778687"/>
                <a:gd name="connsiteY1" fmla="*/ 0 h 529400"/>
                <a:gd name="connsiteX2" fmla="*/ 3778687 w 3778687"/>
                <a:gd name="connsiteY2" fmla="*/ 374017 h 529400"/>
                <a:gd name="connsiteX3" fmla="*/ 3778687 w 3778687"/>
                <a:gd name="connsiteY3" fmla="*/ 529400 h 529400"/>
                <a:gd name="connsiteX4" fmla="*/ 0 w 3778687"/>
                <a:gd name="connsiteY4" fmla="*/ 529400 h 5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78687" h="529400">
                  <a:moveTo>
                    <a:pt x="0" y="0"/>
                  </a:moveTo>
                  <a:lnTo>
                    <a:pt x="3381017" y="0"/>
                  </a:lnTo>
                  <a:lnTo>
                    <a:pt x="3778687" y="374017"/>
                  </a:lnTo>
                  <a:lnTo>
                    <a:pt x="3778687" y="529400"/>
                  </a:lnTo>
                  <a:lnTo>
                    <a:pt x="0" y="529400"/>
                  </a:lnTo>
                  <a:close/>
                </a:path>
              </a:pathLst>
            </a:custGeom>
            <a:solidFill>
              <a:srgbClr val="035CAC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任意多边形: 形状 36"/>
            <p:cNvSpPr/>
            <p:nvPr/>
          </p:nvSpPr>
          <p:spPr>
            <a:xfrm>
              <a:off x="4559333" y="1980161"/>
              <a:ext cx="544844" cy="457997"/>
            </a:xfrm>
            <a:custGeom>
              <a:avLst/>
              <a:gdLst>
                <a:gd name="connsiteX0" fmla="*/ 0 w 544844"/>
                <a:gd name="connsiteY0" fmla="*/ 0 h 457997"/>
                <a:gd name="connsiteX1" fmla="*/ 104907 w 544844"/>
                <a:gd name="connsiteY1" fmla="*/ 0 h 457997"/>
                <a:gd name="connsiteX2" fmla="*/ 544844 w 544844"/>
                <a:gd name="connsiteY2" fmla="*/ 405715 h 457997"/>
                <a:gd name="connsiteX3" fmla="*/ 496629 w 544844"/>
                <a:gd name="connsiteY3" fmla="*/ 457997 h 45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4844" h="457997">
                  <a:moveTo>
                    <a:pt x="0" y="0"/>
                  </a:moveTo>
                  <a:lnTo>
                    <a:pt x="104907" y="0"/>
                  </a:lnTo>
                  <a:lnTo>
                    <a:pt x="544844" y="405715"/>
                  </a:lnTo>
                  <a:lnTo>
                    <a:pt x="496629" y="457997"/>
                  </a:lnTo>
                  <a:close/>
                </a:path>
              </a:pathLst>
            </a:custGeom>
            <a:gradFill>
              <a:gsLst>
                <a:gs pos="0">
                  <a:srgbClr val="6CAFE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任意多边形: 形状 37"/>
            <p:cNvSpPr/>
            <p:nvPr/>
          </p:nvSpPr>
          <p:spPr>
            <a:xfrm rot="18760955">
              <a:off x="1467519" y="2256568"/>
              <a:ext cx="71120" cy="332478"/>
            </a:xfrm>
            <a:custGeom>
              <a:avLst/>
              <a:gdLst>
                <a:gd name="connsiteX0" fmla="*/ 71120 w 71120"/>
                <a:gd name="connsiteY0" fmla="*/ 0 h 332478"/>
                <a:gd name="connsiteX1" fmla="*/ 71120 w 71120"/>
                <a:gd name="connsiteY1" fmla="*/ 332478 h 332478"/>
                <a:gd name="connsiteX2" fmla="*/ 0 w 71120"/>
                <a:gd name="connsiteY2" fmla="*/ 255359 h 332478"/>
                <a:gd name="connsiteX3" fmla="*/ 0 w 71120"/>
                <a:gd name="connsiteY3" fmla="*/ 65588 h 33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" h="332478">
                  <a:moveTo>
                    <a:pt x="71120" y="0"/>
                  </a:moveTo>
                  <a:lnTo>
                    <a:pt x="71120" y="332478"/>
                  </a:lnTo>
                  <a:lnTo>
                    <a:pt x="0" y="255359"/>
                  </a:lnTo>
                  <a:lnTo>
                    <a:pt x="0" y="65588"/>
                  </a:lnTo>
                  <a:close/>
                </a:path>
              </a:pathLst>
            </a:custGeom>
            <a:gradFill>
              <a:gsLst>
                <a:gs pos="0">
                  <a:srgbClr val="6CAFE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35" name="文本框 34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想一想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37" name="菱形 36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38" name="菱形 37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4060100" y="2465596"/>
            <a:ext cx="7081239" cy="2463157"/>
            <a:chOff x="4422555" y="1864251"/>
            <a:chExt cx="7081239" cy="2463157"/>
          </a:xfrm>
        </p:grpSpPr>
        <p:grpSp>
          <p:nvGrpSpPr>
            <p:cNvPr id="3" name="组合 2"/>
            <p:cNvGrpSpPr/>
            <p:nvPr/>
          </p:nvGrpSpPr>
          <p:grpSpPr>
            <a:xfrm rot="10800000">
              <a:off x="5827775" y="1864251"/>
              <a:ext cx="1192838" cy="972348"/>
              <a:chOff x="3456897" y="3211271"/>
              <a:chExt cx="1232193" cy="1004428"/>
            </a:xfrm>
          </p:grpSpPr>
          <p:sp>
            <p:nvSpPr>
              <p:cNvPr id="9" name="Freeform 70"/>
              <p:cNvSpPr>
                <a:spLocks noChangeAspect="1"/>
              </p:cNvSpPr>
              <p:nvPr/>
            </p:nvSpPr>
            <p:spPr bwMode="auto">
              <a:xfrm>
                <a:off x="3456897" y="3211271"/>
                <a:ext cx="1232193" cy="1004428"/>
              </a:xfrm>
              <a:custGeom>
                <a:avLst/>
                <a:gdLst>
                  <a:gd name="T0" fmla="*/ 1210 w 1210"/>
                  <a:gd name="T1" fmla="*/ 491 h 986"/>
                  <a:gd name="T2" fmla="*/ 982 w 1210"/>
                  <a:gd name="T3" fmla="*/ 424 h 986"/>
                  <a:gd name="T4" fmla="*/ 494 w 1210"/>
                  <a:gd name="T5" fmla="*/ 0 h 986"/>
                  <a:gd name="T6" fmla="*/ 0 w 1210"/>
                  <a:gd name="T7" fmla="*/ 493 h 986"/>
                  <a:gd name="T8" fmla="*/ 494 w 1210"/>
                  <a:gd name="T9" fmla="*/ 986 h 986"/>
                  <a:gd name="T10" fmla="*/ 983 w 1210"/>
                  <a:gd name="T11" fmla="*/ 557 h 986"/>
                  <a:gd name="T12" fmla="*/ 1210 w 1210"/>
                  <a:gd name="T13" fmla="*/ 491 h 9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0" h="986">
                    <a:moveTo>
                      <a:pt x="1210" y="491"/>
                    </a:moveTo>
                    <a:cubicBezTo>
                      <a:pt x="982" y="424"/>
                      <a:pt x="982" y="424"/>
                      <a:pt x="982" y="424"/>
                    </a:cubicBezTo>
                    <a:cubicBezTo>
                      <a:pt x="949" y="184"/>
                      <a:pt x="743" y="0"/>
                      <a:pt x="494" y="0"/>
                    </a:cubicBezTo>
                    <a:cubicBezTo>
                      <a:pt x="221" y="0"/>
                      <a:pt x="0" y="221"/>
                      <a:pt x="0" y="493"/>
                    </a:cubicBezTo>
                    <a:cubicBezTo>
                      <a:pt x="0" y="766"/>
                      <a:pt x="221" y="986"/>
                      <a:pt x="494" y="986"/>
                    </a:cubicBezTo>
                    <a:cubicBezTo>
                      <a:pt x="745" y="986"/>
                      <a:pt x="952" y="799"/>
                      <a:pt x="983" y="557"/>
                    </a:cubicBezTo>
                    <a:lnTo>
                      <a:pt x="1210" y="49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3561365" y="3313435"/>
                <a:ext cx="800100" cy="8001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4422555" y="2335911"/>
              <a:ext cx="1419734" cy="0"/>
            </a:xfrm>
            <a:prstGeom prst="line">
              <a:avLst/>
            </a:prstGeom>
            <a:ln w="12700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6160315" y="2166791"/>
              <a:ext cx="759529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问题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7221988" y="2638035"/>
              <a:ext cx="4281806" cy="1689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1.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在日常生活中，小红书的营销策略有哪些？</a:t>
              </a:r>
            </a:p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2.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你是否进行过小红书营销，它有哪些营销形式？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577215" y="1799703"/>
            <a:ext cx="4760387" cy="4218191"/>
          </a:xfrm>
          <a:prstGeom prst="rect">
            <a:avLst/>
          </a:prstGeom>
          <a:blipFill rotWithShape="1">
            <a:blip r:embed="rId3"/>
            <a:tile sx="98000" sy="95000" algn="ctr"/>
          </a:blipFill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8" b="3604"/>
          <a:stretch>
            <a:fillRect/>
          </a:stretch>
        </p:blipFill>
        <p:spPr>
          <a:xfrm>
            <a:off x="0" y="2423884"/>
            <a:ext cx="4033960" cy="194340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365391" y="2707247"/>
            <a:ext cx="2057127" cy="1710404"/>
            <a:chOff x="3365391" y="2707247"/>
            <a:chExt cx="2057127" cy="1710404"/>
          </a:xfrm>
        </p:grpSpPr>
        <p:sp>
          <p:nvSpPr>
            <p:cNvPr id="5" name="矩形 4"/>
            <p:cNvSpPr/>
            <p:nvPr/>
          </p:nvSpPr>
          <p:spPr>
            <a:xfrm rot="2700000">
              <a:off x="3365391" y="2707247"/>
              <a:ext cx="1368193" cy="136819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2700000">
              <a:off x="4569440" y="4046923"/>
              <a:ext cx="370728" cy="37072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2700000">
              <a:off x="5240973" y="4003712"/>
              <a:ext cx="181545" cy="18154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070710" y="2934380"/>
            <a:ext cx="19634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PART</a:t>
            </a:r>
          </a:p>
          <a:p>
            <a:pPr algn="ctr"/>
            <a:r>
              <a:rPr lang="en-US" altLang="zh-CN" sz="3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0084642" y="1384124"/>
            <a:ext cx="4214716" cy="4939309"/>
          </a:xfrm>
          <a:prstGeom prst="line">
            <a:avLst/>
          </a:prstGeom>
          <a:ln w="12700">
            <a:solidFill>
              <a:srgbClr val="0070C0">
                <a:alpha val="2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111842" y="-2469655"/>
            <a:ext cx="4214716" cy="4939309"/>
          </a:xfrm>
          <a:prstGeom prst="line">
            <a:avLst/>
          </a:prstGeom>
          <a:ln w="12700">
            <a:solidFill>
              <a:srgbClr val="0070C0">
                <a:alpha val="2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761230" y="2483485"/>
            <a:ext cx="702881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利用微博工具开展微博营销</a:t>
            </a:r>
          </a:p>
          <a:p>
            <a:pPr algn="ctr"/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  <a:p>
            <a:pPr algn="ctr"/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016947" y="3391343"/>
            <a:ext cx="7175053" cy="432951"/>
            <a:chOff x="5016947" y="3391343"/>
            <a:chExt cx="7175053" cy="432951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5016947" y="3391343"/>
              <a:ext cx="7175053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组合 2"/>
            <p:cNvGrpSpPr/>
            <p:nvPr/>
          </p:nvGrpSpPr>
          <p:grpSpPr>
            <a:xfrm>
              <a:off x="8743942" y="3487109"/>
              <a:ext cx="2922518" cy="337185"/>
              <a:chOff x="8743942" y="3487109"/>
              <a:chExt cx="2922518" cy="337185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8743942" y="3487109"/>
                <a:ext cx="1340355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  <a:sym typeface="黑体" panose="02010609060101010101" charset="-122"/>
                  </a:rPr>
                  <a:t>知识速递</a:t>
                </a: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0326105" y="3487109"/>
                <a:ext cx="1340355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  <a:sym typeface="黑体" panose="02010609060101010101" charset="-122"/>
                  </a:rPr>
                  <a:t>任务演练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4131310"/>
            <a:ext cx="12192000" cy="21469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0" name="组合 59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62" name="文本框 6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64" name="菱形 6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65" name="菱形 6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5044628" y="1197744"/>
            <a:ext cx="3146471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BB6"/>
                </a:solidFill>
                <a:effectLst/>
                <a:uLnTx/>
                <a:uFillTx/>
                <a:cs typeface="+mn-ea"/>
                <a:sym typeface="+mn-lt"/>
              </a:rPr>
              <a:t>小红书日常内容发送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6BB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 rot="2700000">
            <a:off x="4740495" y="1337158"/>
            <a:ext cx="181545" cy="18154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4372" y="4377276"/>
            <a:ext cx="1926110" cy="1603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86879" y="4377276"/>
            <a:ext cx="2909943" cy="15923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43219" y="4377276"/>
            <a:ext cx="3113875" cy="1592311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文本框 30"/>
          <p:cNvSpPr txBox="1"/>
          <p:nvPr/>
        </p:nvSpPr>
        <p:spPr>
          <a:xfrm>
            <a:off x="1630680" y="1828800"/>
            <a:ext cx="9580880" cy="50673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indent="0" algn="l">
              <a:lnSpc>
                <a:spcPct val="150000"/>
              </a:lnSpc>
            </a:pPr>
            <a:r>
              <a:rPr lang="zh-CN" altLang="zh-CN" kern="100" dirty="0">
                <a:effectLst/>
                <a:latin typeface="+mn-ea"/>
                <a:cs typeface="Times New Roman" panose="02020603050405020304" pitchFamily="18" charset="0"/>
              </a:rPr>
              <a:t>小红书的内容发送可以通过移动端与</a:t>
            </a:r>
            <a:r>
              <a:rPr lang="en-US" altLang="zh-CN" kern="100" dirty="0">
                <a:effectLst/>
                <a:latin typeface="+mn-ea"/>
                <a:cs typeface="Times New Roman" panose="02020603050405020304" pitchFamily="18" charset="0"/>
              </a:rPr>
              <a:t>PC</a:t>
            </a:r>
            <a:r>
              <a:rPr lang="zh-CN" altLang="zh-CN" kern="100" dirty="0">
                <a:effectLst/>
                <a:latin typeface="+mn-ea"/>
                <a:cs typeface="Times New Roman" panose="02020603050405020304" pitchFamily="18" charset="0"/>
              </a:rPr>
              <a:t>端来进行操作，以“</a:t>
            </a:r>
            <a:r>
              <a:rPr lang="en-US" altLang="zh-CN" kern="100" dirty="0">
                <a:effectLst/>
                <a:latin typeface="+mn-ea"/>
                <a:cs typeface="Times New Roman" panose="02020603050405020304" pitchFamily="18" charset="0"/>
              </a:rPr>
              <a:t>PC</a:t>
            </a:r>
            <a:r>
              <a:rPr lang="zh-CN" altLang="zh-CN" kern="100" dirty="0">
                <a:effectLst/>
                <a:latin typeface="+mn-ea"/>
                <a:cs typeface="Times New Roman" panose="02020603050405020304" pitchFamily="18" charset="0"/>
              </a:rPr>
              <a:t>端”为例进行笔记的编辑与发送</a:t>
            </a:r>
            <a:endParaRPr lang="zh-CN" altLang="zh-CN" b="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480130" y="2607659"/>
            <a:ext cx="3048847" cy="1085428"/>
            <a:chOff x="3315" y="5911"/>
            <a:chExt cx="3601" cy="1282"/>
          </a:xfrm>
        </p:grpSpPr>
        <p:sp>
          <p:nvSpPr>
            <p:cNvPr id="36" name="TextBox 54"/>
            <p:cNvSpPr txBox="1"/>
            <p:nvPr/>
          </p:nvSpPr>
          <p:spPr>
            <a:xfrm>
              <a:off x="3315" y="5911"/>
              <a:ext cx="2929" cy="3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rgbClr val="3772CE"/>
                  </a:solidFill>
                  <a:ea typeface="思源黑体 CN Normal" panose="020B0400000000000000" pitchFamily="34" charset="-122"/>
                </a:rPr>
                <a:t>步骤</a:t>
              </a:r>
              <a:r>
                <a:rPr lang="en-US" altLang="zh-CN" sz="2000" dirty="0">
                  <a:solidFill>
                    <a:srgbClr val="3772CE"/>
                  </a:solidFill>
                  <a:ea typeface="思源黑体 CN Normal" panose="020B0400000000000000" pitchFamily="34" charset="-122"/>
                </a:rPr>
                <a:t>1 </a:t>
              </a:r>
              <a:r>
                <a:rPr lang="zh-CN" altLang="en-US" sz="2000" dirty="0">
                  <a:solidFill>
                    <a:srgbClr val="3772CE"/>
                  </a:solidFill>
                  <a:ea typeface="思源黑体 CN Normal" panose="020B0400000000000000" pitchFamily="34" charset="-122"/>
                </a:rPr>
                <a:t>进入平台</a:t>
              </a:r>
              <a:endParaRPr lang="en-US" altLang="zh-CN" sz="2000" dirty="0">
                <a:solidFill>
                  <a:srgbClr val="3772CE"/>
                </a:solidFill>
                <a:ea typeface="思源黑体 CN Normal" panose="020B0400000000000000" pitchFamily="34" charset="-122"/>
                <a:cs typeface="思源黑体 CN" panose="020B0500000000000000" charset="-122"/>
              </a:endParaRPr>
            </a:p>
          </p:txBody>
        </p:sp>
        <p:sp>
          <p:nvSpPr>
            <p:cNvPr id="37" name="TextBox 52"/>
            <p:cNvSpPr txBox="1"/>
            <p:nvPr/>
          </p:nvSpPr>
          <p:spPr>
            <a:xfrm>
              <a:off x="3315" y="6377"/>
              <a:ext cx="3601" cy="8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</a:rPr>
                <a:t>从小红书首页</a:t>
              </a:r>
              <a:r>
                <a:rPr lang="zh-CN" altLang="zh-CN" sz="1600" kern="100" dirty="0">
                  <a:effectLst/>
                  <a:latin typeface="+mn-ea"/>
                  <a:cs typeface="思源黑体 CN" panose="020B0500000000000000" charset="-122"/>
                </a:rPr>
                <a:t>进入创作服务平台</a:t>
              </a:r>
              <a:r>
                <a:rPr lang="zh-CN" altLang="en-US" sz="1600" kern="100" dirty="0">
                  <a:effectLst/>
                  <a:latin typeface="+mn-ea"/>
                  <a:cs typeface="思源黑体 CN" panose="020B0500000000000000" charset="-122"/>
                </a:rPr>
                <a:t>，点击发布笔记，以上传视频为例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5992345" y="2792227"/>
            <a:ext cx="0" cy="890693"/>
          </a:xfrm>
          <a:prstGeom prst="line">
            <a:avLst/>
          </a:prstGeom>
          <a:ln>
            <a:solidFill>
              <a:srgbClr val="537CB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6610530" y="2636123"/>
            <a:ext cx="3101340" cy="1085427"/>
            <a:chOff x="8043" y="5911"/>
            <a:chExt cx="3663" cy="1282"/>
          </a:xfrm>
        </p:grpSpPr>
        <p:sp>
          <p:nvSpPr>
            <p:cNvPr id="40" name="TextBox 54"/>
            <p:cNvSpPr txBox="1"/>
            <p:nvPr/>
          </p:nvSpPr>
          <p:spPr>
            <a:xfrm>
              <a:off x="8043" y="5911"/>
              <a:ext cx="2140" cy="3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rgbClr val="3772CE"/>
                  </a:solidFill>
                  <a:ea typeface="思源黑体 CN Normal" panose="020B0400000000000000" pitchFamily="34" charset="-122"/>
                  <a:cs typeface="思源黑体 CN" panose="020B0500000000000000" charset="-122"/>
                </a:rPr>
                <a:t>步骤</a:t>
              </a:r>
              <a:r>
                <a:rPr lang="en-US" altLang="zh-CN" sz="2000" dirty="0">
                  <a:solidFill>
                    <a:srgbClr val="3772CE"/>
                  </a:solidFill>
                  <a:ea typeface="思源黑体 CN Normal" panose="020B0400000000000000" pitchFamily="34" charset="-122"/>
                  <a:cs typeface="思源黑体 CN" panose="020B0500000000000000" charset="-122"/>
                </a:rPr>
                <a:t>2 </a:t>
              </a:r>
              <a:r>
                <a:rPr lang="zh-CN" altLang="en-US" sz="2000" dirty="0">
                  <a:solidFill>
                    <a:srgbClr val="3772CE"/>
                  </a:solidFill>
                  <a:ea typeface="思源黑体 CN Normal" panose="020B0400000000000000" pitchFamily="34" charset="-122"/>
                  <a:cs typeface="思源黑体 CN" panose="020B0500000000000000" charset="-122"/>
                </a:rPr>
                <a:t>上传视频</a:t>
              </a:r>
              <a:endParaRPr lang="en-US" altLang="zh-CN" sz="2000" dirty="0">
                <a:solidFill>
                  <a:srgbClr val="3772CE"/>
                </a:solidFill>
                <a:ea typeface="思源黑体 CN Normal" panose="020B0400000000000000" pitchFamily="34" charset="-122"/>
                <a:cs typeface="思源黑体 CN" panose="020B0500000000000000" charset="-122"/>
              </a:endParaRPr>
            </a:p>
          </p:txBody>
        </p:sp>
        <p:sp>
          <p:nvSpPr>
            <p:cNvPr id="41" name="TextBox 52"/>
            <p:cNvSpPr txBox="1"/>
            <p:nvPr/>
          </p:nvSpPr>
          <p:spPr>
            <a:xfrm>
              <a:off x="8062" y="6377"/>
              <a:ext cx="3644" cy="8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zh-CN" sz="1600" kern="100" dirty="0">
                  <a:effectLst/>
                  <a:latin typeface="+mn-ea"/>
                  <a:cs typeface="思源黑体 CN" panose="020B0500000000000000" charset="-122"/>
                </a:rPr>
                <a:t>拖拽</a:t>
              </a:r>
              <a:r>
                <a:rPr lang="zh-CN" altLang="en-US" sz="1600" kern="100" dirty="0">
                  <a:effectLst/>
                  <a:latin typeface="+mn-ea"/>
                  <a:cs typeface="思源黑体 CN" panose="020B0500000000000000" charset="-122"/>
                </a:rPr>
                <a:t>或点击上传视频，</a:t>
              </a:r>
              <a:r>
                <a:rPr lang="zh-CN" altLang="zh-CN" sz="1600" kern="100" dirty="0">
                  <a:effectLst/>
                  <a:latin typeface="+mn-ea"/>
                  <a:cs typeface="思源黑体 CN" panose="020B0500000000000000" charset="-122"/>
                </a:rPr>
                <a:t>推荐上传</a:t>
              </a:r>
              <a:r>
                <a:rPr lang="en-US" altLang="zh-CN" sz="1600" kern="100" dirty="0">
                  <a:effectLst/>
                  <a:latin typeface="+mn-ea"/>
                  <a:cs typeface="思源黑体 CN" panose="020B0500000000000000" charset="-122"/>
                </a:rPr>
                <a:t>720P</a:t>
              </a:r>
              <a:r>
                <a:rPr lang="zh-CN" altLang="zh-CN" sz="1600" kern="100" dirty="0">
                  <a:effectLst/>
                  <a:latin typeface="+mn-ea"/>
                  <a:cs typeface="思源黑体 CN" panose="020B0500000000000000" charset="-122"/>
                </a:rPr>
                <a:t>（</a:t>
              </a:r>
              <a:r>
                <a:rPr lang="en-US" altLang="zh-CN" sz="1600" kern="100" dirty="0">
                  <a:effectLst/>
                  <a:latin typeface="+mn-ea"/>
                  <a:cs typeface="思源黑体 CN" panose="020B0500000000000000" charset="-122"/>
                </a:rPr>
                <a:t>1080*720</a:t>
              </a:r>
              <a:r>
                <a:rPr lang="zh-CN" altLang="zh-CN" sz="1600" kern="100" dirty="0">
                  <a:effectLst/>
                  <a:latin typeface="+mn-ea"/>
                  <a:cs typeface="思源黑体 CN" panose="020B0500000000000000" charset="-122"/>
                </a:rPr>
                <a:t>）及以上视频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519148" y="1240971"/>
            <a:ext cx="2597138" cy="56098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0" name="组合 59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62" name="文本框 6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64" name="菱形 6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65" name="菱形 6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52" name="TextBox 19"/>
          <p:cNvSpPr txBox="1"/>
          <p:nvPr/>
        </p:nvSpPr>
        <p:spPr>
          <a:xfrm>
            <a:off x="2737779" y="1597160"/>
            <a:ext cx="248779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步骤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3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视频编辑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6404" y="2264140"/>
            <a:ext cx="5360907" cy="366956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ïś1îḑê"/>
          <p:cNvSpPr/>
          <p:nvPr/>
        </p:nvSpPr>
        <p:spPr>
          <a:xfrm>
            <a:off x="6684441" y="1597160"/>
            <a:ext cx="304197" cy="304199"/>
          </a:xfrm>
          <a:prstGeom prst="ellipse">
            <a:avLst/>
          </a:prstGeom>
          <a:solidFill>
            <a:srgbClr val="2E75B6"/>
          </a:solidFill>
          <a:ln w="38100">
            <a:solidFill>
              <a:schemeClr val="bg1"/>
            </a:solidFill>
          </a:ln>
          <a:effectLst>
            <a:outerShdw blurRad="101600" dist="38100" dir="2700000" sx="102000" sy="102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îṡlíḓè"/>
          <p:cNvSpPr/>
          <p:nvPr/>
        </p:nvSpPr>
        <p:spPr bwMode="auto">
          <a:xfrm>
            <a:off x="7226653" y="1828082"/>
            <a:ext cx="2918244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1600" dirty="0">
                <a:latin typeface="+mn-ea"/>
              </a:rPr>
              <a:t>从视频中截取或图库上传</a:t>
            </a:r>
            <a:endParaRPr lang="en-US" altLang="zh-CN" sz="1600" dirty="0">
              <a:latin typeface="+mn-ea"/>
              <a:cs typeface="+mn-ea"/>
              <a:sym typeface="+mn-lt"/>
            </a:endParaRPr>
          </a:p>
        </p:txBody>
      </p:sp>
      <p:sp>
        <p:nvSpPr>
          <p:cNvPr id="5" name="î$ľîḑé"/>
          <p:cNvSpPr txBox="1"/>
          <p:nvPr/>
        </p:nvSpPr>
        <p:spPr bwMode="auto">
          <a:xfrm>
            <a:off x="7215767" y="1478702"/>
            <a:ext cx="2918244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006BB6"/>
                </a:solidFill>
                <a:cs typeface="+mn-ea"/>
                <a:sym typeface="+mn-lt"/>
              </a:rPr>
              <a:t>编辑封面</a:t>
            </a:r>
            <a:endParaRPr lang="en-US" altLang="zh-CN" sz="2000" dirty="0">
              <a:solidFill>
                <a:srgbClr val="006BB6"/>
              </a:solidFill>
              <a:cs typeface="+mn-ea"/>
              <a:sym typeface="+mn-lt"/>
            </a:endParaRPr>
          </a:p>
        </p:txBody>
      </p:sp>
      <p:sp>
        <p:nvSpPr>
          <p:cNvPr id="6" name="îṣḻïdé"/>
          <p:cNvSpPr/>
          <p:nvPr/>
        </p:nvSpPr>
        <p:spPr>
          <a:xfrm>
            <a:off x="6684441" y="2747982"/>
            <a:ext cx="304197" cy="304199"/>
          </a:xfrm>
          <a:prstGeom prst="ellipse">
            <a:avLst/>
          </a:prstGeom>
          <a:solidFill>
            <a:srgbClr val="2E75B6"/>
          </a:solidFill>
          <a:ln w="38100">
            <a:solidFill>
              <a:schemeClr val="bg1"/>
            </a:solidFill>
          </a:ln>
          <a:effectLst>
            <a:outerShdw blurRad="101600" dist="38100" dir="2700000" sx="102000" sy="102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ïSliḋé"/>
          <p:cNvSpPr/>
          <p:nvPr/>
        </p:nvSpPr>
        <p:spPr bwMode="auto">
          <a:xfrm>
            <a:off x="7226653" y="3044286"/>
            <a:ext cx="4007404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latin typeface="+mn-ea"/>
                <a:cs typeface="+mn-ea"/>
                <a:sym typeface="+mn-lt"/>
              </a:rPr>
              <a:t>标题：</a:t>
            </a:r>
            <a:r>
              <a:rPr lang="en-US" altLang="zh-CN" sz="1600" dirty="0">
                <a:latin typeface="+mn-ea"/>
                <a:cs typeface="+mn-ea"/>
                <a:sym typeface="+mn-lt"/>
              </a:rPr>
              <a:t>5-20</a:t>
            </a:r>
            <a:r>
              <a:rPr lang="zh-CN" altLang="en-US" sz="1600" dirty="0">
                <a:latin typeface="+mn-ea"/>
                <a:cs typeface="+mn-ea"/>
                <a:sym typeface="+mn-lt"/>
              </a:rPr>
              <a:t>个汉字</a:t>
            </a:r>
            <a:endParaRPr lang="en-US" altLang="zh-CN" sz="1600" dirty="0"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+mn-ea"/>
                <a:cs typeface="+mn-ea"/>
                <a:sym typeface="+mn-lt"/>
              </a:rPr>
              <a:t>正文描述：可以添加话题、表情，</a:t>
            </a:r>
            <a:r>
              <a:rPr lang="en-US" altLang="zh-CN" sz="1600" dirty="0">
                <a:latin typeface="+mn-ea"/>
                <a:cs typeface="+mn-ea"/>
                <a:sym typeface="+mn-lt"/>
              </a:rPr>
              <a:t>@</a:t>
            </a:r>
            <a:r>
              <a:rPr lang="zh-CN" altLang="en-US" sz="1600" dirty="0">
                <a:latin typeface="+mn-ea"/>
                <a:cs typeface="+mn-ea"/>
                <a:sym typeface="+mn-lt"/>
              </a:rPr>
              <a:t>用户</a:t>
            </a:r>
            <a:endParaRPr lang="en-US" altLang="zh-CN" sz="1600" dirty="0">
              <a:latin typeface="+mn-ea"/>
              <a:cs typeface="+mn-ea"/>
              <a:sym typeface="+mn-lt"/>
            </a:endParaRPr>
          </a:p>
        </p:txBody>
      </p:sp>
      <p:sp>
        <p:nvSpPr>
          <p:cNvPr id="8" name="iṣļiḓè"/>
          <p:cNvSpPr txBox="1"/>
          <p:nvPr/>
        </p:nvSpPr>
        <p:spPr bwMode="auto">
          <a:xfrm>
            <a:off x="7215767" y="2631406"/>
            <a:ext cx="2918244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zh-CN" sz="2000" dirty="0">
                <a:solidFill>
                  <a:srgbClr val="006BB6"/>
                </a:solidFill>
              </a:rPr>
              <a:t>添加标题、正文描述</a:t>
            </a:r>
            <a:endParaRPr lang="en-US" altLang="zh-CN" sz="2000" dirty="0">
              <a:solidFill>
                <a:srgbClr val="006BB6"/>
              </a:solidFill>
              <a:cs typeface="+mn-ea"/>
              <a:sym typeface="+mn-lt"/>
            </a:endParaRPr>
          </a:p>
        </p:txBody>
      </p:sp>
      <p:sp>
        <p:nvSpPr>
          <p:cNvPr id="9" name="ïṧľïḑé"/>
          <p:cNvSpPr/>
          <p:nvPr/>
        </p:nvSpPr>
        <p:spPr>
          <a:xfrm>
            <a:off x="6684441" y="4219837"/>
            <a:ext cx="304197" cy="304199"/>
          </a:xfrm>
          <a:prstGeom prst="ellipse">
            <a:avLst/>
          </a:prstGeom>
          <a:solidFill>
            <a:srgbClr val="2E75B6"/>
          </a:solidFill>
          <a:ln w="38100">
            <a:solidFill>
              <a:schemeClr val="bg1"/>
            </a:solidFill>
          </a:ln>
          <a:effectLst>
            <a:outerShdw blurRad="101600" dist="38100" dir="2700000" sx="102000" sy="102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îṡḻiḓe"/>
          <p:cNvSpPr/>
          <p:nvPr/>
        </p:nvSpPr>
        <p:spPr bwMode="auto">
          <a:xfrm>
            <a:off x="7226653" y="4501796"/>
            <a:ext cx="3833234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latin typeface="+mn-ea"/>
                <a:cs typeface="+mn-ea"/>
                <a:sym typeface="+mn-lt"/>
              </a:rPr>
              <a:t>点击“添加章节”，随后输入章节名称</a:t>
            </a:r>
            <a:endParaRPr lang="en-US" altLang="zh-CN" sz="1600" dirty="0">
              <a:latin typeface="+mn-ea"/>
              <a:cs typeface="+mn-ea"/>
              <a:sym typeface="+mn-lt"/>
            </a:endParaRPr>
          </a:p>
        </p:txBody>
      </p:sp>
      <p:sp>
        <p:nvSpPr>
          <p:cNvPr id="11" name="ïṥľîḍè"/>
          <p:cNvSpPr txBox="1"/>
          <p:nvPr/>
        </p:nvSpPr>
        <p:spPr bwMode="auto">
          <a:xfrm>
            <a:off x="7215767" y="4088916"/>
            <a:ext cx="2918244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006BB6"/>
                </a:solidFill>
                <a:cs typeface="+mn-ea"/>
                <a:sym typeface="+mn-lt"/>
              </a:rPr>
              <a:t>添加章节</a:t>
            </a:r>
            <a:endParaRPr lang="en-US" altLang="zh-CN" sz="2000" dirty="0">
              <a:solidFill>
                <a:srgbClr val="006BB6"/>
              </a:solidFill>
              <a:cs typeface="+mn-ea"/>
              <a:sym typeface="+mn-lt"/>
            </a:endParaRPr>
          </a:p>
        </p:txBody>
      </p:sp>
      <p:sp>
        <p:nvSpPr>
          <p:cNvPr id="12" name="íslîďé"/>
          <p:cNvSpPr/>
          <p:nvPr/>
        </p:nvSpPr>
        <p:spPr>
          <a:xfrm>
            <a:off x="6684441" y="5272999"/>
            <a:ext cx="304197" cy="304199"/>
          </a:xfrm>
          <a:prstGeom prst="ellipse">
            <a:avLst/>
          </a:prstGeom>
          <a:solidFill>
            <a:srgbClr val="2E75B6"/>
          </a:solidFill>
          <a:ln w="38100">
            <a:solidFill>
              <a:schemeClr val="bg1"/>
            </a:solidFill>
          </a:ln>
          <a:effectLst>
            <a:outerShdw blurRad="101600" dist="38100" dir="2700000" sx="102000" sy="102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íṥ1îḋe"/>
          <p:cNvSpPr/>
          <p:nvPr/>
        </p:nvSpPr>
        <p:spPr bwMode="auto">
          <a:xfrm>
            <a:off x="7226651" y="5594122"/>
            <a:ext cx="400740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1600" dirty="0">
                <a:latin typeface="+mn-ea"/>
              </a:rPr>
              <a:t>可以从用户及地点两个方面选择标记</a:t>
            </a:r>
            <a:r>
              <a:rPr lang="zh-CN" altLang="en-US" sz="1600" dirty="0">
                <a:latin typeface="+mn-ea"/>
              </a:rPr>
              <a:t>，</a:t>
            </a:r>
            <a:r>
              <a:rPr lang="zh-CN" altLang="zh-CN" sz="1600" dirty="0">
                <a:latin typeface="+mn-ea"/>
              </a:rPr>
              <a:t>拖动时间轴，选择标记开始的时刻</a:t>
            </a:r>
            <a:endParaRPr lang="en-US" altLang="zh-CN" sz="1600" dirty="0">
              <a:latin typeface="+mn-ea"/>
              <a:cs typeface="+mn-ea"/>
              <a:sym typeface="+mn-lt"/>
            </a:endParaRPr>
          </a:p>
        </p:txBody>
      </p:sp>
      <p:sp>
        <p:nvSpPr>
          <p:cNvPr id="14" name="îṩľiḓê"/>
          <p:cNvSpPr txBox="1"/>
          <p:nvPr/>
        </p:nvSpPr>
        <p:spPr bwMode="auto">
          <a:xfrm>
            <a:off x="7215767" y="5181242"/>
            <a:ext cx="2918244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006BB6"/>
                </a:solidFill>
                <a:cs typeface="+mn-ea"/>
                <a:sym typeface="+mn-lt"/>
              </a:rPr>
              <a:t>添加标记</a:t>
            </a:r>
            <a:endParaRPr lang="en-US" altLang="zh-CN" sz="2000" dirty="0">
              <a:solidFill>
                <a:srgbClr val="006BB6"/>
              </a:solidFill>
              <a:cs typeface="+mn-ea"/>
              <a:sym typeface="+mn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7191613" y="2483134"/>
            <a:ext cx="2814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191613" y="3959660"/>
            <a:ext cx="2814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7215767" y="5060311"/>
            <a:ext cx="2814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62" name="文本框 6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64" name="菱形 6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65" name="菱形 6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7253" y="1240648"/>
            <a:ext cx="2790360" cy="237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8513" y="1240648"/>
            <a:ext cx="5888488" cy="14916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57252" y="3772715"/>
            <a:ext cx="4283428" cy="2247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78284" y="3529878"/>
            <a:ext cx="2484883" cy="3060892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矩形 23"/>
          <p:cNvSpPr/>
          <p:nvPr/>
        </p:nvSpPr>
        <p:spPr>
          <a:xfrm>
            <a:off x="1339727" y="1193341"/>
            <a:ext cx="617525" cy="24089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1460176" y="1520561"/>
            <a:ext cx="37662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indent="0" algn="l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设置封面</a:t>
            </a:r>
          </a:p>
        </p:txBody>
      </p:sp>
      <p:sp>
        <p:nvSpPr>
          <p:cNvPr id="26" name="矩形 25"/>
          <p:cNvSpPr/>
          <p:nvPr/>
        </p:nvSpPr>
        <p:spPr>
          <a:xfrm>
            <a:off x="4988513" y="2732309"/>
            <a:ext cx="5888488" cy="5149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设置标题，添加描述</a:t>
            </a:r>
          </a:p>
        </p:txBody>
      </p:sp>
      <p:sp>
        <p:nvSpPr>
          <p:cNvPr id="27" name="矩形 26"/>
          <p:cNvSpPr/>
          <p:nvPr/>
        </p:nvSpPr>
        <p:spPr>
          <a:xfrm>
            <a:off x="1957252" y="6021397"/>
            <a:ext cx="4283428" cy="5149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添加章节</a:t>
            </a:r>
          </a:p>
        </p:txBody>
      </p:sp>
      <p:sp>
        <p:nvSpPr>
          <p:cNvPr id="28" name="矩形 27"/>
          <p:cNvSpPr/>
          <p:nvPr/>
        </p:nvSpPr>
        <p:spPr>
          <a:xfrm>
            <a:off x="9461400" y="3516081"/>
            <a:ext cx="553998" cy="30746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9448165" y="4279900"/>
            <a:ext cx="598170" cy="162052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rtlCol="0">
            <a:spAutoFit/>
          </a:bodyPr>
          <a:lstStyle/>
          <a:p>
            <a:pPr indent="0" algn="dist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添加标记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62" name="文本框 6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64" name="菱形 6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65" name="菱形 6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4014" y="2081392"/>
            <a:ext cx="3090757" cy="2079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1616" y="2081393"/>
            <a:ext cx="4397375" cy="208216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5110502" y="1295717"/>
            <a:ext cx="244474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BB6"/>
                </a:solidFill>
                <a:effectLst/>
                <a:uLnTx/>
                <a:uFillTx/>
                <a:cs typeface="+mn-ea"/>
                <a:sym typeface="+mn-lt"/>
              </a:rPr>
              <a:t>步骤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BB6"/>
                </a:solidFill>
                <a:effectLst/>
                <a:uLnTx/>
                <a:uFillTx/>
                <a:cs typeface="+mn-ea"/>
                <a:sym typeface="+mn-lt"/>
              </a:rPr>
              <a:t>4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BB6"/>
                </a:solidFill>
                <a:effectLst/>
                <a:uLnTx/>
                <a:uFillTx/>
                <a:cs typeface="+mn-ea"/>
                <a:sym typeface="+mn-lt"/>
              </a:rPr>
              <a:t>发布设置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6BB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15231" y="2081393"/>
            <a:ext cx="1899245" cy="207932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53933" y="2081393"/>
            <a:ext cx="2438067" cy="207932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529261" y="4587125"/>
            <a:ext cx="2676131" cy="1244281"/>
            <a:chOff x="1952" y="5461"/>
            <a:chExt cx="4637" cy="2156"/>
          </a:xfrm>
        </p:grpSpPr>
        <p:sp>
          <p:nvSpPr>
            <p:cNvPr id="12" name="iconfont-11862-5666357"/>
            <p:cNvSpPr>
              <a:spLocks noChangeAspect="1"/>
            </p:cNvSpPr>
            <p:nvPr/>
          </p:nvSpPr>
          <p:spPr bwMode="auto">
            <a:xfrm>
              <a:off x="2133" y="5461"/>
              <a:ext cx="868" cy="896"/>
            </a:xfrm>
            <a:custGeom>
              <a:avLst/>
              <a:gdLst>
                <a:gd name="T0" fmla="*/ 8922 w 10802"/>
                <a:gd name="T1" fmla="*/ 1618 h 11156"/>
                <a:gd name="T2" fmla="*/ 7656 w 10802"/>
                <a:gd name="T3" fmla="*/ 1618 h 11156"/>
                <a:gd name="T4" fmla="*/ 7656 w 10802"/>
                <a:gd name="T5" fmla="*/ 852 h 11156"/>
                <a:gd name="T6" fmla="*/ 6805 w 10802"/>
                <a:gd name="T7" fmla="*/ 0 h 11156"/>
                <a:gd name="T8" fmla="*/ 3997 w 10802"/>
                <a:gd name="T9" fmla="*/ 0 h 11156"/>
                <a:gd name="T10" fmla="*/ 3146 w 10802"/>
                <a:gd name="T11" fmla="*/ 852 h 11156"/>
                <a:gd name="T12" fmla="*/ 3146 w 10802"/>
                <a:gd name="T13" fmla="*/ 1618 h 11156"/>
                <a:gd name="T14" fmla="*/ 1880 w 10802"/>
                <a:gd name="T15" fmla="*/ 1618 h 11156"/>
                <a:gd name="T16" fmla="*/ 0 w 10802"/>
                <a:gd name="T17" fmla="*/ 3498 h 11156"/>
                <a:gd name="T18" fmla="*/ 0 w 10802"/>
                <a:gd name="T19" fmla="*/ 9276 h 11156"/>
                <a:gd name="T20" fmla="*/ 1880 w 10802"/>
                <a:gd name="T21" fmla="*/ 11156 h 11156"/>
                <a:gd name="T22" fmla="*/ 8922 w 10802"/>
                <a:gd name="T23" fmla="*/ 11156 h 11156"/>
                <a:gd name="T24" fmla="*/ 10802 w 10802"/>
                <a:gd name="T25" fmla="*/ 9276 h 11156"/>
                <a:gd name="T26" fmla="*/ 10802 w 10802"/>
                <a:gd name="T27" fmla="*/ 3498 h 11156"/>
                <a:gd name="T28" fmla="*/ 8922 w 10802"/>
                <a:gd name="T29" fmla="*/ 1618 h 11156"/>
                <a:gd name="T30" fmla="*/ 3819 w 10802"/>
                <a:gd name="T31" fmla="*/ 850 h 11156"/>
                <a:gd name="T32" fmla="*/ 3997 w 10802"/>
                <a:gd name="T33" fmla="*/ 672 h 11156"/>
                <a:gd name="T34" fmla="*/ 6805 w 10802"/>
                <a:gd name="T35" fmla="*/ 672 h 11156"/>
                <a:gd name="T36" fmla="*/ 6984 w 10802"/>
                <a:gd name="T37" fmla="*/ 850 h 11156"/>
                <a:gd name="T38" fmla="*/ 6984 w 10802"/>
                <a:gd name="T39" fmla="*/ 1617 h 11156"/>
                <a:gd name="T40" fmla="*/ 3819 w 10802"/>
                <a:gd name="T41" fmla="*/ 1617 h 11156"/>
                <a:gd name="T42" fmla="*/ 3819 w 10802"/>
                <a:gd name="T43" fmla="*/ 850 h 11156"/>
                <a:gd name="T44" fmla="*/ 1880 w 10802"/>
                <a:gd name="T45" fmla="*/ 2291 h 11156"/>
                <a:gd name="T46" fmla="*/ 8924 w 10802"/>
                <a:gd name="T47" fmla="*/ 2291 h 11156"/>
                <a:gd name="T48" fmla="*/ 10131 w 10802"/>
                <a:gd name="T49" fmla="*/ 3498 h 11156"/>
                <a:gd name="T50" fmla="*/ 10131 w 10802"/>
                <a:gd name="T51" fmla="*/ 4369 h 11156"/>
                <a:gd name="T52" fmla="*/ 672 w 10802"/>
                <a:gd name="T53" fmla="*/ 4369 h 11156"/>
                <a:gd name="T54" fmla="*/ 672 w 10802"/>
                <a:gd name="T55" fmla="*/ 3498 h 11156"/>
                <a:gd name="T56" fmla="*/ 1880 w 10802"/>
                <a:gd name="T57" fmla="*/ 2291 h 11156"/>
                <a:gd name="T58" fmla="*/ 5100 w 10802"/>
                <a:gd name="T59" fmla="*/ 5042 h 11156"/>
                <a:gd name="T60" fmla="*/ 5702 w 10802"/>
                <a:gd name="T61" fmla="*/ 5042 h 11156"/>
                <a:gd name="T62" fmla="*/ 5702 w 10802"/>
                <a:gd name="T63" fmla="*/ 6519 h 11156"/>
                <a:gd name="T64" fmla="*/ 5401 w 10802"/>
                <a:gd name="T65" fmla="*/ 6821 h 11156"/>
                <a:gd name="T66" fmla="*/ 5100 w 10802"/>
                <a:gd name="T67" fmla="*/ 6519 h 11156"/>
                <a:gd name="T68" fmla="*/ 5100 w 10802"/>
                <a:gd name="T69" fmla="*/ 5042 h 11156"/>
                <a:gd name="T70" fmla="*/ 8922 w 10802"/>
                <a:gd name="T71" fmla="*/ 10483 h 11156"/>
                <a:gd name="T72" fmla="*/ 1880 w 10802"/>
                <a:gd name="T73" fmla="*/ 10483 h 11156"/>
                <a:gd name="T74" fmla="*/ 672 w 10802"/>
                <a:gd name="T75" fmla="*/ 9276 h 11156"/>
                <a:gd name="T76" fmla="*/ 672 w 10802"/>
                <a:gd name="T77" fmla="*/ 5042 h 11156"/>
                <a:gd name="T78" fmla="*/ 4429 w 10802"/>
                <a:gd name="T79" fmla="*/ 5042 h 11156"/>
                <a:gd name="T80" fmla="*/ 4429 w 10802"/>
                <a:gd name="T81" fmla="*/ 6519 h 11156"/>
                <a:gd name="T82" fmla="*/ 5402 w 10802"/>
                <a:gd name="T83" fmla="*/ 7493 h 11156"/>
                <a:gd name="T84" fmla="*/ 6376 w 10802"/>
                <a:gd name="T85" fmla="*/ 6519 h 11156"/>
                <a:gd name="T86" fmla="*/ 6376 w 10802"/>
                <a:gd name="T87" fmla="*/ 5042 h 11156"/>
                <a:gd name="T88" fmla="*/ 10132 w 10802"/>
                <a:gd name="T89" fmla="*/ 5042 h 11156"/>
                <a:gd name="T90" fmla="*/ 10132 w 10802"/>
                <a:gd name="T91" fmla="*/ 9276 h 11156"/>
                <a:gd name="T92" fmla="*/ 8922 w 10802"/>
                <a:gd name="T93" fmla="*/ 10483 h 1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802" h="11156">
                  <a:moveTo>
                    <a:pt x="8922" y="1618"/>
                  </a:moveTo>
                  <a:lnTo>
                    <a:pt x="7656" y="1618"/>
                  </a:lnTo>
                  <a:lnTo>
                    <a:pt x="7656" y="852"/>
                  </a:lnTo>
                  <a:cubicBezTo>
                    <a:pt x="7656" y="383"/>
                    <a:pt x="7275" y="0"/>
                    <a:pt x="6805" y="0"/>
                  </a:cubicBezTo>
                  <a:lnTo>
                    <a:pt x="3997" y="0"/>
                  </a:lnTo>
                  <a:cubicBezTo>
                    <a:pt x="3529" y="0"/>
                    <a:pt x="3146" y="382"/>
                    <a:pt x="3146" y="852"/>
                  </a:cubicBezTo>
                  <a:lnTo>
                    <a:pt x="3146" y="1618"/>
                  </a:lnTo>
                  <a:lnTo>
                    <a:pt x="1880" y="1618"/>
                  </a:lnTo>
                  <a:cubicBezTo>
                    <a:pt x="844" y="1618"/>
                    <a:pt x="0" y="2462"/>
                    <a:pt x="0" y="3498"/>
                  </a:cubicBezTo>
                  <a:lnTo>
                    <a:pt x="0" y="9276"/>
                  </a:lnTo>
                  <a:cubicBezTo>
                    <a:pt x="0" y="10312"/>
                    <a:pt x="844" y="11156"/>
                    <a:pt x="1880" y="11156"/>
                  </a:cubicBezTo>
                  <a:lnTo>
                    <a:pt x="8922" y="11156"/>
                  </a:lnTo>
                  <a:cubicBezTo>
                    <a:pt x="9959" y="11156"/>
                    <a:pt x="10802" y="10312"/>
                    <a:pt x="10802" y="9276"/>
                  </a:cubicBezTo>
                  <a:lnTo>
                    <a:pt x="10802" y="3498"/>
                  </a:lnTo>
                  <a:cubicBezTo>
                    <a:pt x="10802" y="2462"/>
                    <a:pt x="9959" y="1618"/>
                    <a:pt x="8922" y="1618"/>
                  </a:cubicBezTo>
                  <a:close/>
                  <a:moveTo>
                    <a:pt x="3819" y="850"/>
                  </a:moveTo>
                  <a:cubicBezTo>
                    <a:pt x="3819" y="754"/>
                    <a:pt x="3900" y="672"/>
                    <a:pt x="3997" y="672"/>
                  </a:cubicBezTo>
                  <a:lnTo>
                    <a:pt x="6805" y="672"/>
                  </a:lnTo>
                  <a:cubicBezTo>
                    <a:pt x="6901" y="672"/>
                    <a:pt x="6984" y="753"/>
                    <a:pt x="6984" y="850"/>
                  </a:cubicBezTo>
                  <a:lnTo>
                    <a:pt x="6984" y="1617"/>
                  </a:lnTo>
                  <a:lnTo>
                    <a:pt x="3819" y="1617"/>
                  </a:lnTo>
                  <a:lnTo>
                    <a:pt x="3819" y="850"/>
                  </a:lnTo>
                  <a:close/>
                  <a:moveTo>
                    <a:pt x="1880" y="2291"/>
                  </a:moveTo>
                  <a:lnTo>
                    <a:pt x="8924" y="2291"/>
                  </a:lnTo>
                  <a:cubicBezTo>
                    <a:pt x="9590" y="2291"/>
                    <a:pt x="10131" y="2833"/>
                    <a:pt x="10131" y="3498"/>
                  </a:cubicBezTo>
                  <a:lnTo>
                    <a:pt x="10131" y="4369"/>
                  </a:lnTo>
                  <a:lnTo>
                    <a:pt x="672" y="4369"/>
                  </a:lnTo>
                  <a:lnTo>
                    <a:pt x="672" y="3498"/>
                  </a:lnTo>
                  <a:cubicBezTo>
                    <a:pt x="672" y="2832"/>
                    <a:pt x="1214" y="2291"/>
                    <a:pt x="1880" y="2291"/>
                  </a:cubicBezTo>
                  <a:close/>
                  <a:moveTo>
                    <a:pt x="5100" y="5042"/>
                  </a:moveTo>
                  <a:lnTo>
                    <a:pt x="5702" y="5042"/>
                  </a:lnTo>
                  <a:lnTo>
                    <a:pt x="5702" y="6519"/>
                  </a:lnTo>
                  <a:cubicBezTo>
                    <a:pt x="5702" y="6686"/>
                    <a:pt x="5567" y="6821"/>
                    <a:pt x="5401" y="6821"/>
                  </a:cubicBezTo>
                  <a:cubicBezTo>
                    <a:pt x="5235" y="6821"/>
                    <a:pt x="5100" y="6686"/>
                    <a:pt x="5100" y="6519"/>
                  </a:cubicBezTo>
                  <a:lnTo>
                    <a:pt x="5100" y="5042"/>
                  </a:lnTo>
                  <a:close/>
                  <a:moveTo>
                    <a:pt x="8922" y="10483"/>
                  </a:moveTo>
                  <a:lnTo>
                    <a:pt x="1880" y="10483"/>
                  </a:lnTo>
                  <a:cubicBezTo>
                    <a:pt x="1214" y="10483"/>
                    <a:pt x="672" y="9941"/>
                    <a:pt x="672" y="9276"/>
                  </a:cubicBezTo>
                  <a:lnTo>
                    <a:pt x="672" y="5042"/>
                  </a:lnTo>
                  <a:lnTo>
                    <a:pt x="4429" y="5042"/>
                  </a:lnTo>
                  <a:lnTo>
                    <a:pt x="4429" y="6519"/>
                  </a:lnTo>
                  <a:cubicBezTo>
                    <a:pt x="4429" y="7056"/>
                    <a:pt x="4865" y="7493"/>
                    <a:pt x="5402" y="7493"/>
                  </a:cubicBezTo>
                  <a:cubicBezTo>
                    <a:pt x="5939" y="7493"/>
                    <a:pt x="6376" y="7057"/>
                    <a:pt x="6376" y="6519"/>
                  </a:cubicBezTo>
                  <a:lnTo>
                    <a:pt x="6376" y="5042"/>
                  </a:lnTo>
                  <a:lnTo>
                    <a:pt x="10132" y="5042"/>
                  </a:lnTo>
                  <a:lnTo>
                    <a:pt x="10132" y="9276"/>
                  </a:lnTo>
                  <a:cubicBezTo>
                    <a:pt x="10130" y="9942"/>
                    <a:pt x="9589" y="10483"/>
                    <a:pt x="8922" y="10483"/>
                  </a:cubicBezTo>
                  <a:close/>
                </a:path>
              </a:pathLst>
            </a:custGeom>
            <a:solidFill>
              <a:srgbClr val="4792D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334" y="5621"/>
              <a:ext cx="3874" cy="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添加地点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952" y="6277"/>
              <a:ext cx="4637" cy="1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zh-CN" sz="16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思源黑体 CN" panose="020B0500000000000000" charset="-122"/>
                </a:rPr>
                <a:t>添加地点后，视频会被推送给同城的人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974771" y="4587066"/>
            <a:ext cx="2676131" cy="1243703"/>
            <a:chOff x="1952" y="5462"/>
            <a:chExt cx="4637" cy="2155"/>
          </a:xfrm>
        </p:grpSpPr>
        <p:sp>
          <p:nvSpPr>
            <p:cNvPr id="21" name="iconfont-11862-5666357"/>
            <p:cNvSpPr>
              <a:spLocks noChangeAspect="1"/>
            </p:cNvSpPr>
            <p:nvPr/>
          </p:nvSpPr>
          <p:spPr bwMode="auto">
            <a:xfrm>
              <a:off x="2411" y="5462"/>
              <a:ext cx="896" cy="896"/>
            </a:xfrm>
            <a:custGeom>
              <a:avLst/>
              <a:gdLst>
                <a:gd name="T0" fmla="*/ 3145 w 12077"/>
                <a:gd name="T1" fmla="*/ 4898 h 12077"/>
                <a:gd name="T2" fmla="*/ 2866 w 12077"/>
                <a:gd name="T3" fmla="*/ 3729 h 12077"/>
                <a:gd name="T4" fmla="*/ 3145 w 12077"/>
                <a:gd name="T5" fmla="*/ 3478 h 12077"/>
                <a:gd name="T6" fmla="*/ 3423 w 12077"/>
                <a:gd name="T7" fmla="*/ 4647 h 12077"/>
                <a:gd name="T8" fmla="*/ 3145 w 12077"/>
                <a:gd name="T9" fmla="*/ 7318 h 12077"/>
                <a:gd name="T10" fmla="*/ 2866 w 12077"/>
                <a:gd name="T11" fmla="*/ 7068 h 12077"/>
                <a:gd name="T12" fmla="*/ 3145 w 12077"/>
                <a:gd name="T13" fmla="*/ 5899 h 12077"/>
                <a:gd name="T14" fmla="*/ 3423 w 12077"/>
                <a:gd name="T15" fmla="*/ 6150 h 12077"/>
                <a:gd name="T16" fmla="*/ 3145 w 12077"/>
                <a:gd name="T17" fmla="*/ 7318 h 12077"/>
                <a:gd name="T18" fmla="*/ 5065 w 12077"/>
                <a:gd name="T19" fmla="*/ 7318 h 12077"/>
                <a:gd name="T20" fmla="*/ 4786 w 12077"/>
                <a:gd name="T21" fmla="*/ 6150 h 12077"/>
                <a:gd name="T22" fmla="*/ 5065 w 12077"/>
                <a:gd name="T23" fmla="*/ 5899 h 12077"/>
                <a:gd name="T24" fmla="*/ 5343 w 12077"/>
                <a:gd name="T25" fmla="*/ 7068 h 12077"/>
                <a:gd name="T26" fmla="*/ 6957 w 12077"/>
                <a:gd name="T27" fmla="*/ 7318 h 12077"/>
                <a:gd name="T28" fmla="*/ 6678 w 12077"/>
                <a:gd name="T29" fmla="*/ 7068 h 12077"/>
                <a:gd name="T30" fmla="*/ 6957 w 12077"/>
                <a:gd name="T31" fmla="*/ 5899 h 12077"/>
                <a:gd name="T32" fmla="*/ 7235 w 12077"/>
                <a:gd name="T33" fmla="*/ 6150 h 12077"/>
                <a:gd name="T34" fmla="*/ 6957 w 12077"/>
                <a:gd name="T35" fmla="*/ 7318 h 12077"/>
                <a:gd name="T36" fmla="*/ 8765 w 12077"/>
                <a:gd name="T37" fmla="*/ 7318 h 12077"/>
                <a:gd name="T38" fmla="*/ 8487 w 12077"/>
                <a:gd name="T39" fmla="*/ 6150 h 12077"/>
                <a:gd name="T40" fmla="*/ 8765 w 12077"/>
                <a:gd name="T41" fmla="*/ 5899 h 12077"/>
                <a:gd name="T42" fmla="*/ 9044 w 12077"/>
                <a:gd name="T43" fmla="*/ 7068 h 12077"/>
                <a:gd name="T44" fmla="*/ 8765 w 12077"/>
                <a:gd name="T45" fmla="*/ 4898 h 12077"/>
                <a:gd name="T46" fmla="*/ 8487 w 12077"/>
                <a:gd name="T47" fmla="*/ 4647 h 12077"/>
                <a:gd name="T48" fmla="*/ 8765 w 12077"/>
                <a:gd name="T49" fmla="*/ 3478 h 12077"/>
                <a:gd name="T50" fmla="*/ 9044 w 12077"/>
                <a:gd name="T51" fmla="*/ 3729 h 12077"/>
                <a:gd name="T52" fmla="*/ 8765 w 12077"/>
                <a:gd name="T53" fmla="*/ 4898 h 12077"/>
                <a:gd name="T54" fmla="*/ 6957 w 12077"/>
                <a:gd name="T55" fmla="*/ 4898 h 12077"/>
                <a:gd name="T56" fmla="*/ 6678 w 12077"/>
                <a:gd name="T57" fmla="*/ 3729 h 12077"/>
                <a:gd name="T58" fmla="*/ 6957 w 12077"/>
                <a:gd name="T59" fmla="*/ 3478 h 12077"/>
                <a:gd name="T60" fmla="*/ 7235 w 12077"/>
                <a:gd name="T61" fmla="*/ 4647 h 12077"/>
                <a:gd name="T62" fmla="*/ 5065 w 12077"/>
                <a:gd name="T63" fmla="*/ 4898 h 12077"/>
                <a:gd name="T64" fmla="*/ 4786 w 12077"/>
                <a:gd name="T65" fmla="*/ 4647 h 12077"/>
                <a:gd name="T66" fmla="*/ 5065 w 12077"/>
                <a:gd name="T67" fmla="*/ 3478 h 12077"/>
                <a:gd name="T68" fmla="*/ 5343 w 12077"/>
                <a:gd name="T69" fmla="*/ 3729 h 12077"/>
                <a:gd name="T70" fmla="*/ 5065 w 12077"/>
                <a:gd name="T71" fmla="*/ 4898 h 12077"/>
                <a:gd name="T72" fmla="*/ 2811 w 12077"/>
                <a:gd name="T73" fmla="*/ 8905 h 12077"/>
                <a:gd name="T74" fmla="*/ 2560 w 12077"/>
                <a:gd name="T75" fmla="*/ 8626 h 12077"/>
                <a:gd name="T76" fmla="*/ 9266 w 12077"/>
                <a:gd name="T77" fmla="*/ 8348 h 12077"/>
                <a:gd name="T78" fmla="*/ 9517 w 12077"/>
                <a:gd name="T79" fmla="*/ 8626 h 12077"/>
                <a:gd name="T80" fmla="*/ 6038 w 12077"/>
                <a:gd name="T81" fmla="*/ 12077 h 12077"/>
                <a:gd name="T82" fmla="*/ 6038 w 12077"/>
                <a:gd name="T83" fmla="*/ 0 h 12077"/>
                <a:gd name="T84" fmla="*/ 6038 w 12077"/>
                <a:gd name="T85" fmla="*/ 12077 h 12077"/>
                <a:gd name="T86" fmla="*/ 557 w 12077"/>
                <a:gd name="T87" fmla="*/ 6038 h 12077"/>
                <a:gd name="T88" fmla="*/ 11520 w 12077"/>
                <a:gd name="T89" fmla="*/ 6038 h 12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077" h="12077">
                  <a:moveTo>
                    <a:pt x="3145" y="4898"/>
                  </a:moveTo>
                  <a:lnTo>
                    <a:pt x="3145" y="4898"/>
                  </a:lnTo>
                  <a:cubicBezTo>
                    <a:pt x="2978" y="4898"/>
                    <a:pt x="2866" y="4786"/>
                    <a:pt x="2866" y="4647"/>
                  </a:cubicBezTo>
                  <a:lnTo>
                    <a:pt x="2866" y="3729"/>
                  </a:lnTo>
                  <a:cubicBezTo>
                    <a:pt x="2866" y="3590"/>
                    <a:pt x="2978" y="3478"/>
                    <a:pt x="3145" y="3478"/>
                  </a:cubicBezTo>
                  <a:lnTo>
                    <a:pt x="3145" y="3478"/>
                  </a:lnTo>
                  <a:cubicBezTo>
                    <a:pt x="3284" y="3478"/>
                    <a:pt x="3423" y="3590"/>
                    <a:pt x="3423" y="3729"/>
                  </a:cubicBezTo>
                  <a:lnTo>
                    <a:pt x="3423" y="4647"/>
                  </a:lnTo>
                  <a:cubicBezTo>
                    <a:pt x="3423" y="4786"/>
                    <a:pt x="3312" y="4898"/>
                    <a:pt x="3145" y="4898"/>
                  </a:cubicBezTo>
                  <a:close/>
                  <a:moveTo>
                    <a:pt x="3145" y="7318"/>
                  </a:moveTo>
                  <a:lnTo>
                    <a:pt x="3145" y="7318"/>
                  </a:lnTo>
                  <a:cubicBezTo>
                    <a:pt x="2978" y="7318"/>
                    <a:pt x="2866" y="7207"/>
                    <a:pt x="2866" y="7068"/>
                  </a:cubicBezTo>
                  <a:lnTo>
                    <a:pt x="2866" y="6150"/>
                  </a:lnTo>
                  <a:cubicBezTo>
                    <a:pt x="2866" y="6038"/>
                    <a:pt x="2978" y="5899"/>
                    <a:pt x="3145" y="5899"/>
                  </a:cubicBezTo>
                  <a:lnTo>
                    <a:pt x="3145" y="5899"/>
                  </a:lnTo>
                  <a:cubicBezTo>
                    <a:pt x="3284" y="5899"/>
                    <a:pt x="3423" y="6011"/>
                    <a:pt x="3423" y="6150"/>
                  </a:cubicBezTo>
                  <a:lnTo>
                    <a:pt x="3423" y="7068"/>
                  </a:lnTo>
                  <a:cubicBezTo>
                    <a:pt x="3423" y="7207"/>
                    <a:pt x="3312" y="7318"/>
                    <a:pt x="3145" y="7318"/>
                  </a:cubicBezTo>
                  <a:close/>
                  <a:moveTo>
                    <a:pt x="5065" y="7318"/>
                  </a:moveTo>
                  <a:lnTo>
                    <a:pt x="5065" y="7318"/>
                  </a:lnTo>
                  <a:cubicBezTo>
                    <a:pt x="4898" y="7318"/>
                    <a:pt x="4786" y="7207"/>
                    <a:pt x="4786" y="7068"/>
                  </a:cubicBezTo>
                  <a:lnTo>
                    <a:pt x="4786" y="6150"/>
                  </a:lnTo>
                  <a:cubicBezTo>
                    <a:pt x="4786" y="6038"/>
                    <a:pt x="4898" y="5899"/>
                    <a:pt x="5065" y="5899"/>
                  </a:cubicBezTo>
                  <a:lnTo>
                    <a:pt x="5065" y="5899"/>
                  </a:lnTo>
                  <a:cubicBezTo>
                    <a:pt x="5204" y="5899"/>
                    <a:pt x="5343" y="6011"/>
                    <a:pt x="5343" y="6150"/>
                  </a:cubicBezTo>
                  <a:lnTo>
                    <a:pt x="5343" y="7068"/>
                  </a:lnTo>
                  <a:cubicBezTo>
                    <a:pt x="5343" y="7207"/>
                    <a:pt x="5204" y="7318"/>
                    <a:pt x="5065" y="7318"/>
                  </a:cubicBezTo>
                  <a:close/>
                  <a:moveTo>
                    <a:pt x="6957" y="7318"/>
                  </a:moveTo>
                  <a:lnTo>
                    <a:pt x="6957" y="7318"/>
                  </a:lnTo>
                  <a:cubicBezTo>
                    <a:pt x="6790" y="7318"/>
                    <a:pt x="6678" y="7207"/>
                    <a:pt x="6678" y="7068"/>
                  </a:cubicBezTo>
                  <a:lnTo>
                    <a:pt x="6678" y="6150"/>
                  </a:lnTo>
                  <a:cubicBezTo>
                    <a:pt x="6678" y="6038"/>
                    <a:pt x="6790" y="5899"/>
                    <a:pt x="6957" y="5899"/>
                  </a:cubicBezTo>
                  <a:lnTo>
                    <a:pt x="6957" y="5899"/>
                  </a:lnTo>
                  <a:cubicBezTo>
                    <a:pt x="7096" y="5899"/>
                    <a:pt x="7235" y="6011"/>
                    <a:pt x="7235" y="6150"/>
                  </a:cubicBezTo>
                  <a:lnTo>
                    <a:pt x="7235" y="7068"/>
                  </a:lnTo>
                  <a:cubicBezTo>
                    <a:pt x="7235" y="7207"/>
                    <a:pt x="7124" y="7318"/>
                    <a:pt x="6957" y="7318"/>
                  </a:cubicBezTo>
                  <a:close/>
                  <a:moveTo>
                    <a:pt x="8765" y="7318"/>
                  </a:moveTo>
                  <a:lnTo>
                    <a:pt x="8765" y="7318"/>
                  </a:lnTo>
                  <a:cubicBezTo>
                    <a:pt x="8598" y="7318"/>
                    <a:pt x="8487" y="7207"/>
                    <a:pt x="8487" y="7068"/>
                  </a:cubicBezTo>
                  <a:lnTo>
                    <a:pt x="8487" y="6150"/>
                  </a:lnTo>
                  <a:cubicBezTo>
                    <a:pt x="8487" y="6038"/>
                    <a:pt x="8598" y="5899"/>
                    <a:pt x="8765" y="5899"/>
                  </a:cubicBezTo>
                  <a:lnTo>
                    <a:pt x="8765" y="5899"/>
                  </a:lnTo>
                  <a:cubicBezTo>
                    <a:pt x="8905" y="5899"/>
                    <a:pt x="9044" y="6011"/>
                    <a:pt x="9044" y="6150"/>
                  </a:cubicBezTo>
                  <a:lnTo>
                    <a:pt x="9044" y="7068"/>
                  </a:lnTo>
                  <a:cubicBezTo>
                    <a:pt x="9044" y="7207"/>
                    <a:pt x="8932" y="7318"/>
                    <a:pt x="8765" y="7318"/>
                  </a:cubicBezTo>
                  <a:close/>
                  <a:moveTo>
                    <a:pt x="8765" y="4898"/>
                  </a:moveTo>
                  <a:lnTo>
                    <a:pt x="8765" y="4898"/>
                  </a:lnTo>
                  <a:cubicBezTo>
                    <a:pt x="8598" y="4898"/>
                    <a:pt x="8487" y="4786"/>
                    <a:pt x="8487" y="4647"/>
                  </a:cubicBezTo>
                  <a:lnTo>
                    <a:pt x="8487" y="3729"/>
                  </a:lnTo>
                  <a:cubicBezTo>
                    <a:pt x="8487" y="3590"/>
                    <a:pt x="8598" y="3478"/>
                    <a:pt x="8765" y="3478"/>
                  </a:cubicBezTo>
                  <a:lnTo>
                    <a:pt x="8765" y="3478"/>
                  </a:lnTo>
                  <a:cubicBezTo>
                    <a:pt x="8905" y="3478"/>
                    <a:pt x="9044" y="3590"/>
                    <a:pt x="9044" y="3729"/>
                  </a:cubicBezTo>
                  <a:lnTo>
                    <a:pt x="9044" y="4647"/>
                  </a:lnTo>
                  <a:cubicBezTo>
                    <a:pt x="9044" y="4786"/>
                    <a:pt x="8932" y="4898"/>
                    <a:pt x="8765" y="4898"/>
                  </a:cubicBezTo>
                  <a:close/>
                  <a:moveTo>
                    <a:pt x="6957" y="4898"/>
                  </a:moveTo>
                  <a:lnTo>
                    <a:pt x="6957" y="4898"/>
                  </a:lnTo>
                  <a:cubicBezTo>
                    <a:pt x="6790" y="4898"/>
                    <a:pt x="6678" y="4786"/>
                    <a:pt x="6678" y="4647"/>
                  </a:cubicBezTo>
                  <a:lnTo>
                    <a:pt x="6678" y="3729"/>
                  </a:lnTo>
                  <a:cubicBezTo>
                    <a:pt x="6678" y="3590"/>
                    <a:pt x="6790" y="3478"/>
                    <a:pt x="6957" y="3478"/>
                  </a:cubicBezTo>
                  <a:lnTo>
                    <a:pt x="6957" y="3478"/>
                  </a:lnTo>
                  <a:cubicBezTo>
                    <a:pt x="7096" y="3478"/>
                    <a:pt x="7235" y="3590"/>
                    <a:pt x="7235" y="3729"/>
                  </a:cubicBezTo>
                  <a:lnTo>
                    <a:pt x="7235" y="4647"/>
                  </a:lnTo>
                  <a:cubicBezTo>
                    <a:pt x="7235" y="4786"/>
                    <a:pt x="7124" y="4898"/>
                    <a:pt x="6957" y="4898"/>
                  </a:cubicBezTo>
                  <a:close/>
                  <a:moveTo>
                    <a:pt x="5065" y="4898"/>
                  </a:moveTo>
                  <a:lnTo>
                    <a:pt x="5065" y="4898"/>
                  </a:lnTo>
                  <a:cubicBezTo>
                    <a:pt x="4898" y="4898"/>
                    <a:pt x="4786" y="4786"/>
                    <a:pt x="4786" y="4647"/>
                  </a:cubicBezTo>
                  <a:lnTo>
                    <a:pt x="4786" y="3729"/>
                  </a:lnTo>
                  <a:cubicBezTo>
                    <a:pt x="4786" y="3590"/>
                    <a:pt x="4898" y="3478"/>
                    <a:pt x="5065" y="3478"/>
                  </a:cubicBezTo>
                  <a:lnTo>
                    <a:pt x="5065" y="3478"/>
                  </a:lnTo>
                  <a:cubicBezTo>
                    <a:pt x="5204" y="3478"/>
                    <a:pt x="5343" y="3590"/>
                    <a:pt x="5343" y="3729"/>
                  </a:cubicBezTo>
                  <a:lnTo>
                    <a:pt x="5343" y="4647"/>
                  </a:lnTo>
                  <a:cubicBezTo>
                    <a:pt x="5343" y="4786"/>
                    <a:pt x="5232" y="4898"/>
                    <a:pt x="5065" y="4898"/>
                  </a:cubicBezTo>
                  <a:close/>
                  <a:moveTo>
                    <a:pt x="9266" y="8905"/>
                  </a:moveTo>
                  <a:lnTo>
                    <a:pt x="2811" y="8905"/>
                  </a:lnTo>
                  <a:cubicBezTo>
                    <a:pt x="2672" y="8905"/>
                    <a:pt x="2560" y="8765"/>
                    <a:pt x="2560" y="8626"/>
                  </a:cubicBezTo>
                  <a:lnTo>
                    <a:pt x="2560" y="8626"/>
                  </a:lnTo>
                  <a:cubicBezTo>
                    <a:pt x="2560" y="8487"/>
                    <a:pt x="2672" y="8348"/>
                    <a:pt x="2811" y="8348"/>
                  </a:cubicBezTo>
                  <a:lnTo>
                    <a:pt x="9266" y="8348"/>
                  </a:lnTo>
                  <a:cubicBezTo>
                    <a:pt x="9378" y="8348"/>
                    <a:pt x="9517" y="8487"/>
                    <a:pt x="9517" y="8626"/>
                  </a:cubicBezTo>
                  <a:lnTo>
                    <a:pt x="9517" y="8626"/>
                  </a:lnTo>
                  <a:cubicBezTo>
                    <a:pt x="9517" y="8793"/>
                    <a:pt x="9433" y="8905"/>
                    <a:pt x="9266" y="8905"/>
                  </a:cubicBezTo>
                  <a:close/>
                  <a:moveTo>
                    <a:pt x="6038" y="12077"/>
                  </a:moveTo>
                  <a:cubicBezTo>
                    <a:pt x="2727" y="12077"/>
                    <a:pt x="0" y="9378"/>
                    <a:pt x="0" y="6038"/>
                  </a:cubicBezTo>
                  <a:cubicBezTo>
                    <a:pt x="0" y="2699"/>
                    <a:pt x="2699" y="0"/>
                    <a:pt x="6038" y="0"/>
                  </a:cubicBezTo>
                  <a:cubicBezTo>
                    <a:pt x="9350" y="0"/>
                    <a:pt x="12077" y="2699"/>
                    <a:pt x="12077" y="6038"/>
                  </a:cubicBezTo>
                  <a:cubicBezTo>
                    <a:pt x="12077" y="9378"/>
                    <a:pt x="9350" y="12077"/>
                    <a:pt x="6038" y="12077"/>
                  </a:cubicBezTo>
                  <a:close/>
                  <a:moveTo>
                    <a:pt x="6038" y="557"/>
                  </a:moveTo>
                  <a:cubicBezTo>
                    <a:pt x="3033" y="557"/>
                    <a:pt x="557" y="3005"/>
                    <a:pt x="557" y="6038"/>
                  </a:cubicBezTo>
                  <a:cubicBezTo>
                    <a:pt x="557" y="9044"/>
                    <a:pt x="3005" y="11520"/>
                    <a:pt x="6038" y="11520"/>
                  </a:cubicBezTo>
                  <a:cubicBezTo>
                    <a:pt x="9044" y="11520"/>
                    <a:pt x="11520" y="9072"/>
                    <a:pt x="11520" y="6038"/>
                  </a:cubicBezTo>
                  <a:cubicBezTo>
                    <a:pt x="11520" y="3033"/>
                    <a:pt x="9044" y="557"/>
                    <a:pt x="6038" y="557"/>
                  </a:cubicBezTo>
                  <a:close/>
                </a:path>
              </a:pathLst>
            </a:custGeom>
            <a:solidFill>
              <a:srgbClr val="4792D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120" y="5675"/>
              <a:ext cx="2811" cy="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权限设置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952" y="6277"/>
              <a:ext cx="4637" cy="1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rPr>
                <a:t>公开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endParaRPr>
            </a:p>
            <a:p>
              <a:pPr marL="171450" indent="-171450"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rPr>
                <a:t>私密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420281" y="4593476"/>
            <a:ext cx="2676131" cy="1237933"/>
            <a:chOff x="1952" y="5472"/>
            <a:chExt cx="4637" cy="2145"/>
          </a:xfrm>
        </p:grpSpPr>
        <p:sp>
          <p:nvSpPr>
            <p:cNvPr id="27" name="iconfont-11862-5666357"/>
            <p:cNvSpPr>
              <a:spLocks noChangeAspect="1"/>
            </p:cNvSpPr>
            <p:nvPr/>
          </p:nvSpPr>
          <p:spPr bwMode="auto">
            <a:xfrm>
              <a:off x="2453" y="5472"/>
              <a:ext cx="857" cy="896"/>
            </a:xfrm>
            <a:custGeom>
              <a:avLst/>
              <a:gdLst>
                <a:gd name="connsiteX0" fmla="*/ 351040 w 509394"/>
                <a:gd name="connsiteY0" fmla="*/ 224111 h 532110"/>
                <a:gd name="connsiteX1" fmla="*/ 365851 w 509394"/>
                <a:gd name="connsiteY1" fmla="*/ 238917 h 532110"/>
                <a:gd name="connsiteX2" fmla="*/ 365851 w 509394"/>
                <a:gd name="connsiteY2" fmla="*/ 293047 h 532110"/>
                <a:gd name="connsiteX3" fmla="*/ 351040 w 509394"/>
                <a:gd name="connsiteY3" fmla="*/ 307854 h 532110"/>
                <a:gd name="connsiteX4" fmla="*/ 336229 w 509394"/>
                <a:gd name="connsiteY4" fmla="*/ 293047 h 532110"/>
                <a:gd name="connsiteX5" fmla="*/ 336229 w 509394"/>
                <a:gd name="connsiteY5" fmla="*/ 238917 h 532110"/>
                <a:gd name="connsiteX6" fmla="*/ 351040 w 509394"/>
                <a:gd name="connsiteY6" fmla="*/ 224111 h 532110"/>
                <a:gd name="connsiteX7" fmla="*/ 158255 w 509394"/>
                <a:gd name="connsiteY7" fmla="*/ 219350 h 532110"/>
                <a:gd name="connsiteX8" fmla="*/ 173114 w 509394"/>
                <a:gd name="connsiteY8" fmla="*/ 234156 h 532110"/>
                <a:gd name="connsiteX9" fmla="*/ 173114 w 509394"/>
                <a:gd name="connsiteY9" fmla="*/ 297856 h 532110"/>
                <a:gd name="connsiteX10" fmla="*/ 158255 w 509394"/>
                <a:gd name="connsiteY10" fmla="*/ 312662 h 532110"/>
                <a:gd name="connsiteX11" fmla="*/ 143444 w 509394"/>
                <a:gd name="connsiteY11" fmla="*/ 297856 h 532110"/>
                <a:gd name="connsiteX12" fmla="*/ 143444 w 509394"/>
                <a:gd name="connsiteY12" fmla="*/ 234156 h 532110"/>
                <a:gd name="connsiteX13" fmla="*/ 158255 w 509394"/>
                <a:gd name="connsiteY13" fmla="*/ 219350 h 532110"/>
                <a:gd name="connsiteX14" fmla="*/ 286794 w 509394"/>
                <a:gd name="connsiteY14" fmla="*/ 189833 h 532110"/>
                <a:gd name="connsiteX15" fmla="*/ 301605 w 509394"/>
                <a:gd name="connsiteY15" fmla="*/ 204639 h 532110"/>
                <a:gd name="connsiteX16" fmla="*/ 301605 w 509394"/>
                <a:gd name="connsiteY16" fmla="*/ 327373 h 532110"/>
                <a:gd name="connsiteX17" fmla="*/ 286794 w 509394"/>
                <a:gd name="connsiteY17" fmla="*/ 342179 h 532110"/>
                <a:gd name="connsiteX18" fmla="*/ 271983 w 509394"/>
                <a:gd name="connsiteY18" fmla="*/ 327373 h 532110"/>
                <a:gd name="connsiteX19" fmla="*/ 271983 w 509394"/>
                <a:gd name="connsiteY19" fmla="*/ 204639 h 532110"/>
                <a:gd name="connsiteX20" fmla="*/ 286794 w 509394"/>
                <a:gd name="connsiteY20" fmla="*/ 189833 h 532110"/>
                <a:gd name="connsiteX21" fmla="*/ 222501 w 509394"/>
                <a:gd name="connsiteY21" fmla="*/ 159316 h 532110"/>
                <a:gd name="connsiteX22" fmla="*/ 237312 w 509394"/>
                <a:gd name="connsiteY22" fmla="*/ 174122 h 532110"/>
                <a:gd name="connsiteX23" fmla="*/ 237312 w 509394"/>
                <a:gd name="connsiteY23" fmla="*/ 357890 h 532110"/>
                <a:gd name="connsiteX24" fmla="*/ 222501 w 509394"/>
                <a:gd name="connsiteY24" fmla="*/ 372696 h 532110"/>
                <a:gd name="connsiteX25" fmla="*/ 207690 w 509394"/>
                <a:gd name="connsiteY25" fmla="*/ 357890 h 532110"/>
                <a:gd name="connsiteX26" fmla="*/ 207690 w 509394"/>
                <a:gd name="connsiteY26" fmla="*/ 174122 h 532110"/>
                <a:gd name="connsiteX27" fmla="*/ 222501 w 509394"/>
                <a:gd name="connsiteY27" fmla="*/ 159316 h 532110"/>
                <a:gd name="connsiteX28" fmla="*/ 120967 w 509394"/>
                <a:gd name="connsiteY28" fmla="*/ 32051 h 532110"/>
                <a:gd name="connsiteX29" fmla="*/ 32099 w 509394"/>
                <a:gd name="connsiteY29" fmla="*/ 120919 h 532110"/>
                <a:gd name="connsiteX30" fmla="*/ 32099 w 509394"/>
                <a:gd name="connsiteY30" fmla="*/ 411048 h 532110"/>
                <a:gd name="connsiteX31" fmla="*/ 120967 w 509394"/>
                <a:gd name="connsiteY31" fmla="*/ 499963 h 532110"/>
                <a:gd name="connsiteX32" fmla="*/ 388427 w 509394"/>
                <a:gd name="connsiteY32" fmla="*/ 499963 h 532110"/>
                <a:gd name="connsiteX33" fmla="*/ 477295 w 509394"/>
                <a:gd name="connsiteY33" fmla="*/ 411048 h 532110"/>
                <a:gd name="connsiteX34" fmla="*/ 477295 w 509394"/>
                <a:gd name="connsiteY34" fmla="*/ 120919 h 532110"/>
                <a:gd name="connsiteX35" fmla="*/ 388380 w 509394"/>
                <a:gd name="connsiteY35" fmla="*/ 32051 h 532110"/>
                <a:gd name="connsiteX36" fmla="*/ 120967 w 509394"/>
                <a:gd name="connsiteY36" fmla="*/ 0 h 532110"/>
                <a:gd name="connsiteX37" fmla="*/ 388427 w 509394"/>
                <a:gd name="connsiteY37" fmla="*/ 0 h 532110"/>
                <a:gd name="connsiteX38" fmla="*/ 509394 w 509394"/>
                <a:gd name="connsiteY38" fmla="*/ 120919 h 532110"/>
                <a:gd name="connsiteX39" fmla="*/ 509394 w 509394"/>
                <a:gd name="connsiteY39" fmla="*/ 411143 h 532110"/>
                <a:gd name="connsiteX40" fmla="*/ 388380 w 509394"/>
                <a:gd name="connsiteY40" fmla="*/ 532110 h 532110"/>
                <a:gd name="connsiteX41" fmla="*/ 120967 w 509394"/>
                <a:gd name="connsiteY41" fmla="*/ 532110 h 532110"/>
                <a:gd name="connsiteX42" fmla="*/ 0 w 509394"/>
                <a:gd name="connsiteY42" fmla="*/ 411143 h 532110"/>
                <a:gd name="connsiteX43" fmla="*/ 0 w 509394"/>
                <a:gd name="connsiteY43" fmla="*/ 120967 h 532110"/>
                <a:gd name="connsiteX44" fmla="*/ 120967 w 509394"/>
                <a:gd name="connsiteY44" fmla="*/ 0 h 532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09394" h="532110">
                  <a:moveTo>
                    <a:pt x="351040" y="224111"/>
                  </a:moveTo>
                  <a:cubicBezTo>
                    <a:pt x="359231" y="224111"/>
                    <a:pt x="365851" y="230776"/>
                    <a:pt x="365851" y="238917"/>
                  </a:cubicBezTo>
                  <a:lnTo>
                    <a:pt x="365851" y="293047"/>
                  </a:lnTo>
                  <a:cubicBezTo>
                    <a:pt x="365851" y="301188"/>
                    <a:pt x="359231" y="307854"/>
                    <a:pt x="351040" y="307854"/>
                  </a:cubicBezTo>
                  <a:cubicBezTo>
                    <a:pt x="342896" y="307854"/>
                    <a:pt x="336229" y="301236"/>
                    <a:pt x="336229" y="293047"/>
                  </a:cubicBezTo>
                  <a:lnTo>
                    <a:pt x="336229" y="238917"/>
                  </a:lnTo>
                  <a:cubicBezTo>
                    <a:pt x="336229" y="230776"/>
                    <a:pt x="342801" y="224111"/>
                    <a:pt x="351040" y="224111"/>
                  </a:cubicBezTo>
                  <a:close/>
                  <a:moveTo>
                    <a:pt x="158255" y="219350"/>
                  </a:moveTo>
                  <a:cubicBezTo>
                    <a:pt x="166447" y="219350"/>
                    <a:pt x="173114" y="226015"/>
                    <a:pt x="173114" y="234156"/>
                  </a:cubicBezTo>
                  <a:lnTo>
                    <a:pt x="173114" y="297856"/>
                  </a:lnTo>
                  <a:cubicBezTo>
                    <a:pt x="173114" y="305997"/>
                    <a:pt x="166447" y="312662"/>
                    <a:pt x="158255" y="312662"/>
                  </a:cubicBezTo>
                  <a:cubicBezTo>
                    <a:pt x="150111" y="312662"/>
                    <a:pt x="143444" y="306045"/>
                    <a:pt x="143444" y="297856"/>
                  </a:cubicBezTo>
                  <a:lnTo>
                    <a:pt x="143444" y="234156"/>
                  </a:lnTo>
                  <a:cubicBezTo>
                    <a:pt x="143444" y="226015"/>
                    <a:pt x="150064" y="219350"/>
                    <a:pt x="158255" y="219350"/>
                  </a:cubicBezTo>
                  <a:close/>
                  <a:moveTo>
                    <a:pt x="286794" y="189833"/>
                  </a:moveTo>
                  <a:cubicBezTo>
                    <a:pt x="294938" y="189833"/>
                    <a:pt x="301605" y="196498"/>
                    <a:pt x="301605" y="204639"/>
                  </a:cubicBezTo>
                  <a:lnTo>
                    <a:pt x="301605" y="327373"/>
                  </a:lnTo>
                  <a:cubicBezTo>
                    <a:pt x="301605" y="335514"/>
                    <a:pt x="294986" y="342179"/>
                    <a:pt x="286794" y="342179"/>
                  </a:cubicBezTo>
                  <a:cubicBezTo>
                    <a:pt x="278650" y="342179"/>
                    <a:pt x="271983" y="335562"/>
                    <a:pt x="271983" y="327373"/>
                  </a:cubicBezTo>
                  <a:lnTo>
                    <a:pt x="271983" y="204639"/>
                  </a:lnTo>
                  <a:cubicBezTo>
                    <a:pt x="271983" y="196498"/>
                    <a:pt x="278603" y="189833"/>
                    <a:pt x="286794" y="189833"/>
                  </a:cubicBezTo>
                  <a:close/>
                  <a:moveTo>
                    <a:pt x="222501" y="159316"/>
                  </a:moveTo>
                  <a:cubicBezTo>
                    <a:pt x="230692" y="159316"/>
                    <a:pt x="237312" y="165981"/>
                    <a:pt x="237312" y="174122"/>
                  </a:cubicBezTo>
                  <a:lnTo>
                    <a:pt x="237312" y="357890"/>
                  </a:lnTo>
                  <a:cubicBezTo>
                    <a:pt x="237312" y="366031"/>
                    <a:pt x="230740" y="372696"/>
                    <a:pt x="222501" y="372696"/>
                  </a:cubicBezTo>
                  <a:cubicBezTo>
                    <a:pt x="214357" y="372696"/>
                    <a:pt x="207690" y="366126"/>
                    <a:pt x="207690" y="357890"/>
                  </a:cubicBezTo>
                  <a:lnTo>
                    <a:pt x="207690" y="174122"/>
                  </a:lnTo>
                  <a:cubicBezTo>
                    <a:pt x="207690" y="165981"/>
                    <a:pt x="214309" y="159316"/>
                    <a:pt x="222501" y="159316"/>
                  </a:cubicBezTo>
                  <a:close/>
                  <a:moveTo>
                    <a:pt x="120967" y="32051"/>
                  </a:moveTo>
                  <a:cubicBezTo>
                    <a:pt x="72009" y="32051"/>
                    <a:pt x="32099" y="71913"/>
                    <a:pt x="32099" y="120919"/>
                  </a:cubicBezTo>
                  <a:lnTo>
                    <a:pt x="32099" y="411048"/>
                  </a:lnTo>
                  <a:cubicBezTo>
                    <a:pt x="32099" y="460054"/>
                    <a:pt x="72009" y="499963"/>
                    <a:pt x="120967" y="499963"/>
                  </a:cubicBezTo>
                  <a:lnTo>
                    <a:pt x="388427" y="499963"/>
                  </a:lnTo>
                  <a:cubicBezTo>
                    <a:pt x="437385" y="499963"/>
                    <a:pt x="477295" y="460054"/>
                    <a:pt x="477295" y="411048"/>
                  </a:cubicBezTo>
                  <a:lnTo>
                    <a:pt x="477295" y="120919"/>
                  </a:lnTo>
                  <a:cubicBezTo>
                    <a:pt x="477295" y="71913"/>
                    <a:pt x="437385" y="32051"/>
                    <a:pt x="388380" y="32051"/>
                  </a:cubicBezTo>
                  <a:close/>
                  <a:moveTo>
                    <a:pt x="120967" y="0"/>
                  </a:moveTo>
                  <a:lnTo>
                    <a:pt x="388427" y="0"/>
                  </a:lnTo>
                  <a:cubicBezTo>
                    <a:pt x="455054" y="0"/>
                    <a:pt x="509394" y="54244"/>
                    <a:pt x="509394" y="120919"/>
                  </a:cubicBezTo>
                  <a:lnTo>
                    <a:pt x="509394" y="411143"/>
                  </a:lnTo>
                  <a:cubicBezTo>
                    <a:pt x="509394" y="477866"/>
                    <a:pt x="455054" y="532110"/>
                    <a:pt x="388380" y="532110"/>
                  </a:cubicBezTo>
                  <a:lnTo>
                    <a:pt x="120967" y="532110"/>
                  </a:lnTo>
                  <a:cubicBezTo>
                    <a:pt x="54245" y="532110"/>
                    <a:pt x="0" y="477818"/>
                    <a:pt x="0" y="411143"/>
                  </a:cubicBezTo>
                  <a:lnTo>
                    <a:pt x="0" y="120967"/>
                  </a:lnTo>
                  <a:cubicBezTo>
                    <a:pt x="0" y="54244"/>
                    <a:pt x="54292" y="0"/>
                    <a:pt x="120967" y="0"/>
                  </a:cubicBezTo>
                  <a:close/>
                </a:path>
              </a:pathLst>
            </a:custGeom>
            <a:solidFill>
              <a:srgbClr val="4792D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209" y="5600"/>
              <a:ext cx="2674" cy="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发布时间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952" y="6277"/>
              <a:ext cx="4637" cy="1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rPr>
                <a:t>立即发布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endParaRPr>
            </a:p>
            <a:p>
              <a:pPr marL="171450" indent="-171450"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rPr>
                <a:t>定时发布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32272" y="2486025"/>
            <a:ext cx="4621530" cy="2483485"/>
            <a:chOff x="1336840" y="1980161"/>
            <a:chExt cx="3848617" cy="2209863"/>
          </a:xfrm>
        </p:grpSpPr>
        <p:sp>
          <p:nvSpPr>
            <p:cNvPr id="7" name="任意多边形: 形状 28"/>
            <p:cNvSpPr/>
            <p:nvPr/>
          </p:nvSpPr>
          <p:spPr>
            <a:xfrm>
              <a:off x="1649392" y="2084333"/>
              <a:ext cx="3536065" cy="529400"/>
            </a:xfrm>
            <a:custGeom>
              <a:avLst/>
              <a:gdLst>
                <a:gd name="connsiteX0" fmla="*/ 0 w 3536065"/>
                <a:gd name="connsiteY0" fmla="*/ 0 h 529400"/>
                <a:gd name="connsiteX1" fmla="*/ 3381017 w 3536065"/>
                <a:gd name="connsiteY1" fmla="*/ 0 h 529400"/>
                <a:gd name="connsiteX2" fmla="*/ 3536065 w 3536065"/>
                <a:gd name="connsiteY2" fmla="*/ 145826 h 529400"/>
                <a:gd name="connsiteX3" fmla="*/ 3536065 w 3536065"/>
                <a:gd name="connsiteY3" fmla="*/ 529400 h 529400"/>
                <a:gd name="connsiteX4" fmla="*/ 0 w 3536065"/>
                <a:gd name="connsiteY4" fmla="*/ 529400 h 5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6065" h="529400">
                  <a:moveTo>
                    <a:pt x="0" y="0"/>
                  </a:moveTo>
                  <a:lnTo>
                    <a:pt x="3381017" y="0"/>
                  </a:lnTo>
                  <a:lnTo>
                    <a:pt x="3536065" y="145826"/>
                  </a:lnTo>
                  <a:lnTo>
                    <a:pt x="3536065" y="529400"/>
                  </a:lnTo>
                  <a:lnTo>
                    <a:pt x="0" y="529400"/>
                  </a:lnTo>
                  <a:close/>
                </a:path>
              </a:pathLst>
            </a:custGeom>
            <a:solidFill>
              <a:srgbClr val="034581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1406770" y="2509561"/>
              <a:ext cx="3778687" cy="168046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1406770" y="1980161"/>
              <a:ext cx="3778687" cy="529400"/>
            </a:xfrm>
            <a:custGeom>
              <a:avLst/>
              <a:gdLst>
                <a:gd name="connsiteX0" fmla="*/ 0 w 3778687"/>
                <a:gd name="connsiteY0" fmla="*/ 0 h 529400"/>
                <a:gd name="connsiteX1" fmla="*/ 3381017 w 3778687"/>
                <a:gd name="connsiteY1" fmla="*/ 0 h 529400"/>
                <a:gd name="connsiteX2" fmla="*/ 3778687 w 3778687"/>
                <a:gd name="connsiteY2" fmla="*/ 374017 h 529400"/>
                <a:gd name="connsiteX3" fmla="*/ 3778687 w 3778687"/>
                <a:gd name="connsiteY3" fmla="*/ 529400 h 529400"/>
                <a:gd name="connsiteX4" fmla="*/ 0 w 3778687"/>
                <a:gd name="connsiteY4" fmla="*/ 529400 h 5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78687" h="529400">
                  <a:moveTo>
                    <a:pt x="0" y="0"/>
                  </a:moveTo>
                  <a:lnTo>
                    <a:pt x="3381017" y="0"/>
                  </a:lnTo>
                  <a:lnTo>
                    <a:pt x="3778687" y="374017"/>
                  </a:lnTo>
                  <a:lnTo>
                    <a:pt x="3778687" y="529400"/>
                  </a:lnTo>
                  <a:lnTo>
                    <a:pt x="0" y="529400"/>
                  </a:lnTo>
                  <a:close/>
                </a:path>
              </a:pathLst>
            </a:custGeom>
            <a:solidFill>
              <a:srgbClr val="035CAC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任意多边形: 形状 36"/>
            <p:cNvSpPr/>
            <p:nvPr/>
          </p:nvSpPr>
          <p:spPr>
            <a:xfrm>
              <a:off x="4559333" y="1980161"/>
              <a:ext cx="544844" cy="457997"/>
            </a:xfrm>
            <a:custGeom>
              <a:avLst/>
              <a:gdLst>
                <a:gd name="connsiteX0" fmla="*/ 0 w 544844"/>
                <a:gd name="connsiteY0" fmla="*/ 0 h 457997"/>
                <a:gd name="connsiteX1" fmla="*/ 104907 w 544844"/>
                <a:gd name="connsiteY1" fmla="*/ 0 h 457997"/>
                <a:gd name="connsiteX2" fmla="*/ 544844 w 544844"/>
                <a:gd name="connsiteY2" fmla="*/ 405715 h 457997"/>
                <a:gd name="connsiteX3" fmla="*/ 496629 w 544844"/>
                <a:gd name="connsiteY3" fmla="*/ 457997 h 45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4844" h="457997">
                  <a:moveTo>
                    <a:pt x="0" y="0"/>
                  </a:moveTo>
                  <a:lnTo>
                    <a:pt x="104907" y="0"/>
                  </a:lnTo>
                  <a:lnTo>
                    <a:pt x="544844" y="405715"/>
                  </a:lnTo>
                  <a:lnTo>
                    <a:pt x="496629" y="457997"/>
                  </a:lnTo>
                  <a:close/>
                </a:path>
              </a:pathLst>
            </a:custGeom>
            <a:gradFill>
              <a:gsLst>
                <a:gs pos="0">
                  <a:srgbClr val="6CAFE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任意多边形: 形状 37"/>
            <p:cNvSpPr/>
            <p:nvPr/>
          </p:nvSpPr>
          <p:spPr>
            <a:xfrm rot="18760955">
              <a:off x="1467519" y="2256568"/>
              <a:ext cx="71120" cy="332478"/>
            </a:xfrm>
            <a:custGeom>
              <a:avLst/>
              <a:gdLst>
                <a:gd name="connsiteX0" fmla="*/ 71120 w 71120"/>
                <a:gd name="connsiteY0" fmla="*/ 0 h 332478"/>
                <a:gd name="connsiteX1" fmla="*/ 71120 w 71120"/>
                <a:gd name="connsiteY1" fmla="*/ 332478 h 332478"/>
                <a:gd name="connsiteX2" fmla="*/ 0 w 71120"/>
                <a:gd name="connsiteY2" fmla="*/ 255359 h 332478"/>
                <a:gd name="connsiteX3" fmla="*/ 0 w 71120"/>
                <a:gd name="connsiteY3" fmla="*/ 65588 h 33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" h="332478">
                  <a:moveTo>
                    <a:pt x="71120" y="0"/>
                  </a:moveTo>
                  <a:lnTo>
                    <a:pt x="71120" y="332478"/>
                  </a:lnTo>
                  <a:lnTo>
                    <a:pt x="0" y="255359"/>
                  </a:lnTo>
                  <a:lnTo>
                    <a:pt x="0" y="65588"/>
                  </a:lnTo>
                  <a:close/>
                </a:path>
              </a:pathLst>
            </a:custGeom>
            <a:gradFill>
              <a:gsLst>
                <a:gs pos="0">
                  <a:srgbClr val="6CAFE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35" name="文本框 34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做一做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37" name="菱形 36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38" name="菱形 37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4077752" y="2465596"/>
            <a:ext cx="7110095" cy="2113345"/>
            <a:chOff x="4422555" y="1864251"/>
            <a:chExt cx="7110095" cy="2113345"/>
          </a:xfrm>
        </p:grpSpPr>
        <p:grpSp>
          <p:nvGrpSpPr>
            <p:cNvPr id="3" name="组合 2"/>
            <p:cNvGrpSpPr/>
            <p:nvPr/>
          </p:nvGrpSpPr>
          <p:grpSpPr>
            <a:xfrm rot="10800000">
              <a:off x="5827775" y="1864251"/>
              <a:ext cx="1192838" cy="972348"/>
              <a:chOff x="3456897" y="3211271"/>
              <a:chExt cx="1232193" cy="1004428"/>
            </a:xfrm>
          </p:grpSpPr>
          <p:sp>
            <p:nvSpPr>
              <p:cNvPr id="9" name="Freeform 70"/>
              <p:cNvSpPr>
                <a:spLocks noChangeAspect="1"/>
              </p:cNvSpPr>
              <p:nvPr/>
            </p:nvSpPr>
            <p:spPr bwMode="auto">
              <a:xfrm>
                <a:off x="3456897" y="3211271"/>
                <a:ext cx="1232193" cy="1004428"/>
              </a:xfrm>
              <a:custGeom>
                <a:avLst/>
                <a:gdLst>
                  <a:gd name="T0" fmla="*/ 1210 w 1210"/>
                  <a:gd name="T1" fmla="*/ 491 h 986"/>
                  <a:gd name="T2" fmla="*/ 982 w 1210"/>
                  <a:gd name="T3" fmla="*/ 424 h 986"/>
                  <a:gd name="T4" fmla="*/ 494 w 1210"/>
                  <a:gd name="T5" fmla="*/ 0 h 986"/>
                  <a:gd name="T6" fmla="*/ 0 w 1210"/>
                  <a:gd name="T7" fmla="*/ 493 h 986"/>
                  <a:gd name="T8" fmla="*/ 494 w 1210"/>
                  <a:gd name="T9" fmla="*/ 986 h 986"/>
                  <a:gd name="T10" fmla="*/ 983 w 1210"/>
                  <a:gd name="T11" fmla="*/ 557 h 986"/>
                  <a:gd name="T12" fmla="*/ 1210 w 1210"/>
                  <a:gd name="T13" fmla="*/ 491 h 9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0" h="986">
                    <a:moveTo>
                      <a:pt x="1210" y="491"/>
                    </a:moveTo>
                    <a:cubicBezTo>
                      <a:pt x="982" y="424"/>
                      <a:pt x="982" y="424"/>
                      <a:pt x="982" y="424"/>
                    </a:cubicBezTo>
                    <a:cubicBezTo>
                      <a:pt x="949" y="184"/>
                      <a:pt x="743" y="0"/>
                      <a:pt x="494" y="0"/>
                    </a:cubicBezTo>
                    <a:cubicBezTo>
                      <a:pt x="221" y="0"/>
                      <a:pt x="0" y="221"/>
                      <a:pt x="0" y="493"/>
                    </a:cubicBezTo>
                    <a:cubicBezTo>
                      <a:pt x="0" y="766"/>
                      <a:pt x="221" y="986"/>
                      <a:pt x="494" y="986"/>
                    </a:cubicBezTo>
                    <a:cubicBezTo>
                      <a:pt x="745" y="986"/>
                      <a:pt x="952" y="799"/>
                      <a:pt x="983" y="557"/>
                    </a:cubicBezTo>
                    <a:lnTo>
                      <a:pt x="1210" y="49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3561365" y="3313435"/>
                <a:ext cx="800100" cy="8001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4422555" y="2335911"/>
              <a:ext cx="1419734" cy="0"/>
            </a:xfrm>
            <a:prstGeom prst="line">
              <a:avLst/>
            </a:prstGeom>
            <a:ln w="12700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6160315" y="2166791"/>
              <a:ext cx="759529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要求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7327045" y="2703721"/>
              <a:ext cx="4205605" cy="1273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根据以上所学知识，学生利用小红书编辑并发送一条图文笔记，最后总结记录其操作流程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678461" y="2175510"/>
            <a:ext cx="4664075" cy="279400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1168" y="86405"/>
            <a:ext cx="12009665" cy="668519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/>
          <p:cNvSpPr/>
          <p:nvPr/>
        </p:nvSpPr>
        <p:spPr>
          <a:xfrm>
            <a:off x="1828800" y="1562735"/>
            <a:ext cx="8223250" cy="188277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iconfont-1188-584868"/>
          <p:cNvSpPr>
            <a:spLocks noChangeAspect="1"/>
          </p:cNvSpPr>
          <p:nvPr/>
        </p:nvSpPr>
        <p:spPr bwMode="auto">
          <a:xfrm>
            <a:off x="10023368" y="3136864"/>
            <a:ext cx="689074" cy="646013"/>
          </a:xfrm>
          <a:custGeom>
            <a:avLst/>
            <a:gdLst>
              <a:gd name="T0" fmla="*/ 11200 w 12800"/>
              <a:gd name="T1" fmla="*/ 0 h 12000"/>
              <a:gd name="T2" fmla="*/ 6606 w 12800"/>
              <a:gd name="T3" fmla="*/ 1715 h 12000"/>
              <a:gd name="T4" fmla="*/ 6194 w 12800"/>
              <a:gd name="T5" fmla="*/ 1715 h 12000"/>
              <a:gd name="T6" fmla="*/ 1600 w 12800"/>
              <a:gd name="T7" fmla="*/ 0 h 12000"/>
              <a:gd name="T8" fmla="*/ 0 w 12800"/>
              <a:gd name="T9" fmla="*/ 8800 h 12000"/>
              <a:gd name="T10" fmla="*/ 5006 w 12800"/>
              <a:gd name="T11" fmla="*/ 11886 h 12000"/>
              <a:gd name="T12" fmla="*/ 6400 w 12800"/>
              <a:gd name="T13" fmla="*/ 11771 h 12000"/>
              <a:gd name="T14" fmla="*/ 7794 w 12800"/>
              <a:gd name="T15" fmla="*/ 11886 h 12000"/>
              <a:gd name="T16" fmla="*/ 12800 w 12800"/>
              <a:gd name="T17" fmla="*/ 8800 h 12000"/>
              <a:gd name="T18" fmla="*/ 12097 w 12800"/>
              <a:gd name="T19" fmla="*/ 275 h 12000"/>
              <a:gd name="T20" fmla="*/ 1600 w 12800"/>
              <a:gd name="T21" fmla="*/ 8800 h 12000"/>
              <a:gd name="T22" fmla="*/ 5600 w 12800"/>
              <a:gd name="T23" fmla="*/ 3200 h 12000"/>
              <a:gd name="T24" fmla="*/ 11200 w 12800"/>
              <a:gd name="T25" fmla="*/ 8800 h 12000"/>
              <a:gd name="T26" fmla="*/ 7200 w 12800"/>
              <a:gd name="T27" fmla="*/ 3200 h 12000"/>
              <a:gd name="T28" fmla="*/ 11200 w 12800"/>
              <a:gd name="T29" fmla="*/ 8800 h 12000"/>
              <a:gd name="T30" fmla="*/ 2400 w 12800"/>
              <a:gd name="T31" fmla="*/ 2720 h 12000"/>
              <a:gd name="T32" fmla="*/ 4800 w 12800"/>
              <a:gd name="T33" fmla="*/ 4480 h 12000"/>
              <a:gd name="T34" fmla="*/ 4800 w 12800"/>
              <a:gd name="T35" fmla="*/ 5280 h 12000"/>
              <a:gd name="T36" fmla="*/ 2400 w 12800"/>
              <a:gd name="T37" fmla="*/ 5120 h 12000"/>
              <a:gd name="T38" fmla="*/ 4800 w 12800"/>
              <a:gd name="T39" fmla="*/ 5280 h 12000"/>
              <a:gd name="T40" fmla="*/ 2400 w 12800"/>
              <a:gd name="T41" fmla="*/ 5920 h 12000"/>
              <a:gd name="T42" fmla="*/ 4800 w 12800"/>
              <a:gd name="T43" fmla="*/ 7680 h 12000"/>
              <a:gd name="T44" fmla="*/ 4800 w 12800"/>
              <a:gd name="T45" fmla="*/ 8480 h 12000"/>
              <a:gd name="T46" fmla="*/ 2400 w 12800"/>
              <a:gd name="T47" fmla="*/ 8320 h 12000"/>
              <a:gd name="T48" fmla="*/ 4800 w 12800"/>
              <a:gd name="T49" fmla="*/ 8480 h 12000"/>
              <a:gd name="T50" fmla="*/ 8000 w 12800"/>
              <a:gd name="T51" fmla="*/ 8480 h 12000"/>
              <a:gd name="T52" fmla="*/ 10400 w 12800"/>
              <a:gd name="T53" fmla="*/ 8321 h 12000"/>
              <a:gd name="T54" fmla="*/ 10400 w 12800"/>
              <a:gd name="T55" fmla="*/ 5920 h 12000"/>
              <a:gd name="T56" fmla="*/ 8000 w 12800"/>
              <a:gd name="T57" fmla="*/ 7680 h 12000"/>
              <a:gd name="T58" fmla="*/ 10400 w 12800"/>
              <a:gd name="T59" fmla="*/ 5920 h 12000"/>
              <a:gd name="T60" fmla="*/ 8000 w 12800"/>
              <a:gd name="T61" fmla="*/ 5280 h 12000"/>
              <a:gd name="T62" fmla="*/ 10400 w 12800"/>
              <a:gd name="T63" fmla="*/ 5120 h 12000"/>
              <a:gd name="T64" fmla="*/ 10400 w 12800"/>
              <a:gd name="T65" fmla="*/ 2720 h 12000"/>
              <a:gd name="T66" fmla="*/ 8000 w 12800"/>
              <a:gd name="T67" fmla="*/ 4480 h 12000"/>
              <a:gd name="T68" fmla="*/ 10400 w 12800"/>
              <a:gd name="T69" fmla="*/ 2720 h 12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00" h="12000">
                <a:moveTo>
                  <a:pt x="12097" y="275"/>
                </a:moveTo>
                <a:cubicBezTo>
                  <a:pt x="11832" y="96"/>
                  <a:pt x="11520" y="0"/>
                  <a:pt x="11200" y="0"/>
                </a:cubicBezTo>
                <a:cubicBezTo>
                  <a:pt x="10996" y="0"/>
                  <a:pt x="10795" y="39"/>
                  <a:pt x="10606" y="115"/>
                </a:cubicBezTo>
                <a:lnTo>
                  <a:pt x="6606" y="1715"/>
                </a:lnTo>
                <a:cubicBezTo>
                  <a:pt x="6530" y="1745"/>
                  <a:pt x="6469" y="1794"/>
                  <a:pt x="6400" y="1835"/>
                </a:cubicBezTo>
                <a:cubicBezTo>
                  <a:pt x="6331" y="1794"/>
                  <a:pt x="6270" y="1745"/>
                  <a:pt x="6194" y="1715"/>
                </a:cubicBezTo>
                <a:lnTo>
                  <a:pt x="2194" y="115"/>
                </a:lnTo>
                <a:cubicBezTo>
                  <a:pt x="2005" y="39"/>
                  <a:pt x="1804" y="0"/>
                  <a:pt x="1600" y="0"/>
                </a:cubicBezTo>
                <a:cubicBezTo>
                  <a:pt x="716" y="0"/>
                  <a:pt x="0" y="716"/>
                  <a:pt x="0" y="1600"/>
                </a:cubicBezTo>
                <a:lnTo>
                  <a:pt x="0" y="8800"/>
                </a:lnTo>
                <a:cubicBezTo>
                  <a:pt x="0" y="9454"/>
                  <a:pt x="398" y="10042"/>
                  <a:pt x="1006" y="10286"/>
                </a:cubicBezTo>
                <a:lnTo>
                  <a:pt x="5006" y="11886"/>
                </a:lnTo>
                <a:cubicBezTo>
                  <a:pt x="5198" y="11962"/>
                  <a:pt x="5399" y="12000"/>
                  <a:pt x="5600" y="12000"/>
                </a:cubicBezTo>
                <a:cubicBezTo>
                  <a:pt x="5880" y="12000"/>
                  <a:pt x="6153" y="11915"/>
                  <a:pt x="6400" y="11771"/>
                </a:cubicBezTo>
                <a:cubicBezTo>
                  <a:pt x="6647" y="11915"/>
                  <a:pt x="6920" y="12000"/>
                  <a:pt x="7200" y="12000"/>
                </a:cubicBezTo>
                <a:cubicBezTo>
                  <a:pt x="7401" y="12000"/>
                  <a:pt x="7602" y="11962"/>
                  <a:pt x="7794" y="11886"/>
                </a:cubicBezTo>
                <a:lnTo>
                  <a:pt x="11794" y="10286"/>
                </a:lnTo>
                <a:cubicBezTo>
                  <a:pt x="12402" y="10042"/>
                  <a:pt x="12800" y="9454"/>
                  <a:pt x="12800" y="8800"/>
                </a:cubicBezTo>
                <a:lnTo>
                  <a:pt x="12800" y="1600"/>
                </a:lnTo>
                <a:cubicBezTo>
                  <a:pt x="12800" y="1069"/>
                  <a:pt x="12537" y="573"/>
                  <a:pt x="12097" y="275"/>
                </a:cubicBezTo>
                <a:close/>
                <a:moveTo>
                  <a:pt x="5600" y="10400"/>
                </a:moveTo>
                <a:lnTo>
                  <a:pt x="1600" y="8800"/>
                </a:lnTo>
                <a:lnTo>
                  <a:pt x="1600" y="1600"/>
                </a:lnTo>
                <a:lnTo>
                  <a:pt x="5600" y="3200"/>
                </a:lnTo>
                <a:lnTo>
                  <a:pt x="5600" y="10400"/>
                </a:lnTo>
                <a:close/>
                <a:moveTo>
                  <a:pt x="11200" y="8800"/>
                </a:moveTo>
                <a:lnTo>
                  <a:pt x="7200" y="10400"/>
                </a:lnTo>
                <a:lnTo>
                  <a:pt x="7200" y="3200"/>
                </a:lnTo>
                <a:lnTo>
                  <a:pt x="11200" y="1600"/>
                </a:lnTo>
                <a:lnTo>
                  <a:pt x="11200" y="8800"/>
                </a:lnTo>
                <a:close/>
                <a:moveTo>
                  <a:pt x="4800" y="3680"/>
                </a:moveTo>
                <a:lnTo>
                  <a:pt x="2400" y="2720"/>
                </a:lnTo>
                <a:lnTo>
                  <a:pt x="2400" y="3520"/>
                </a:lnTo>
                <a:lnTo>
                  <a:pt x="4800" y="4480"/>
                </a:lnTo>
                <a:lnTo>
                  <a:pt x="4800" y="3680"/>
                </a:lnTo>
                <a:close/>
                <a:moveTo>
                  <a:pt x="4800" y="5280"/>
                </a:moveTo>
                <a:lnTo>
                  <a:pt x="2400" y="4320"/>
                </a:lnTo>
                <a:lnTo>
                  <a:pt x="2400" y="5120"/>
                </a:lnTo>
                <a:lnTo>
                  <a:pt x="4800" y="6080"/>
                </a:lnTo>
                <a:lnTo>
                  <a:pt x="4800" y="5280"/>
                </a:lnTo>
                <a:close/>
                <a:moveTo>
                  <a:pt x="4800" y="6880"/>
                </a:moveTo>
                <a:lnTo>
                  <a:pt x="2400" y="5920"/>
                </a:lnTo>
                <a:lnTo>
                  <a:pt x="2400" y="6720"/>
                </a:lnTo>
                <a:lnTo>
                  <a:pt x="4800" y="7680"/>
                </a:lnTo>
                <a:lnTo>
                  <a:pt x="4800" y="6880"/>
                </a:lnTo>
                <a:close/>
                <a:moveTo>
                  <a:pt x="4800" y="8480"/>
                </a:moveTo>
                <a:lnTo>
                  <a:pt x="2400" y="7520"/>
                </a:lnTo>
                <a:lnTo>
                  <a:pt x="2400" y="8320"/>
                </a:lnTo>
                <a:lnTo>
                  <a:pt x="4800" y="9280"/>
                </a:lnTo>
                <a:lnTo>
                  <a:pt x="4800" y="8480"/>
                </a:lnTo>
                <a:close/>
                <a:moveTo>
                  <a:pt x="10400" y="7520"/>
                </a:moveTo>
                <a:lnTo>
                  <a:pt x="8000" y="8480"/>
                </a:lnTo>
                <a:lnTo>
                  <a:pt x="8000" y="9280"/>
                </a:lnTo>
                <a:lnTo>
                  <a:pt x="10400" y="8321"/>
                </a:lnTo>
                <a:lnTo>
                  <a:pt x="10400" y="7520"/>
                </a:lnTo>
                <a:close/>
                <a:moveTo>
                  <a:pt x="10400" y="5920"/>
                </a:moveTo>
                <a:lnTo>
                  <a:pt x="8000" y="6880"/>
                </a:lnTo>
                <a:lnTo>
                  <a:pt x="8000" y="7680"/>
                </a:lnTo>
                <a:lnTo>
                  <a:pt x="10400" y="6720"/>
                </a:lnTo>
                <a:lnTo>
                  <a:pt x="10400" y="5920"/>
                </a:lnTo>
                <a:close/>
                <a:moveTo>
                  <a:pt x="10400" y="4320"/>
                </a:moveTo>
                <a:lnTo>
                  <a:pt x="8000" y="5280"/>
                </a:lnTo>
                <a:lnTo>
                  <a:pt x="8000" y="6080"/>
                </a:lnTo>
                <a:lnTo>
                  <a:pt x="10400" y="5120"/>
                </a:lnTo>
                <a:lnTo>
                  <a:pt x="10400" y="4320"/>
                </a:lnTo>
                <a:close/>
                <a:moveTo>
                  <a:pt x="10400" y="2720"/>
                </a:moveTo>
                <a:lnTo>
                  <a:pt x="8000" y="3680"/>
                </a:lnTo>
                <a:lnTo>
                  <a:pt x="8000" y="4480"/>
                </a:lnTo>
                <a:lnTo>
                  <a:pt x="10400" y="3520"/>
                </a:lnTo>
                <a:lnTo>
                  <a:pt x="10400" y="27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文本框 27"/>
          <p:cNvSpPr txBox="1"/>
          <p:nvPr/>
        </p:nvSpPr>
        <p:spPr>
          <a:xfrm>
            <a:off x="3620749" y="2045116"/>
            <a:ext cx="6216929" cy="858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rPr>
              <a:t>考取互联网营销师需具备搭建数字化营销场景的技能，可通过直播、图文或短视频等形式对产品进行多平台的营销推广</a:t>
            </a:r>
          </a:p>
        </p:txBody>
      </p:sp>
      <p:sp>
        <p:nvSpPr>
          <p:cNvPr id="10" name="矩形: 圆角 9"/>
          <p:cNvSpPr/>
          <p:nvPr/>
        </p:nvSpPr>
        <p:spPr>
          <a:xfrm>
            <a:off x="1828800" y="4085590"/>
            <a:ext cx="8223250" cy="188277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27"/>
          <p:cNvSpPr txBox="1"/>
          <p:nvPr/>
        </p:nvSpPr>
        <p:spPr>
          <a:xfrm>
            <a:off x="2412893" y="4782095"/>
            <a:ext cx="5581650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能按照平台要求进行内容发布并对内容进行推广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35" name="文本框 34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考证提要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37" name="菱形 36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38" name="菱形 37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19" name="椭圆 18"/>
          <p:cNvSpPr/>
          <p:nvPr/>
        </p:nvSpPr>
        <p:spPr>
          <a:xfrm>
            <a:off x="2120791" y="1920088"/>
            <a:ext cx="1273283" cy="1273283"/>
          </a:xfrm>
          <a:prstGeom prst="ellipse">
            <a:avLst/>
          </a:prstGeom>
          <a:solidFill>
            <a:srgbClr val="2E75B6"/>
          </a:solidFill>
          <a:ln w="19050">
            <a:noFill/>
          </a:ln>
          <a:effectLst>
            <a:outerShdw blurRad="139700" algn="ctr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0" name="iconfont-1188-584868"/>
          <p:cNvSpPr>
            <a:spLocks noChangeAspect="1"/>
          </p:cNvSpPr>
          <p:nvPr/>
        </p:nvSpPr>
        <p:spPr bwMode="auto">
          <a:xfrm>
            <a:off x="2412893" y="2246594"/>
            <a:ext cx="689074" cy="646013"/>
          </a:xfrm>
          <a:custGeom>
            <a:avLst/>
            <a:gdLst>
              <a:gd name="T0" fmla="*/ 11200 w 12800"/>
              <a:gd name="T1" fmla="*/ 0 h 12000"/>
              <a:gd name="T2" fmla="*/ 6606 w 12800"/>
              <a:gd name="T3" fmla="*/ 1715 h 12000"/>
              <a:gd name="T4" fmla="*/ 6194 w 12800"/>
              <a:gd name="T5" fmla="*/ 1715 h 12000"/>
              <a:gd name="T6" fmla="*/ 1600 w 12800"/>
              <a:gd name="T7" fmla="*/ 0 h 12000"/>
              <a:gd name="T8" fmla="*/ 0 w 12800"/>
              <a:gd name="T9" fmla="*/ 8800 h 12000"/>
              <a:gd name="T10" fmla="*/ 5006 w 12800"/>
              <a:gd name="T11" fmla="*/ 11886 h 12000"/>
              <a:gd name="T12" fmla="*/ 6400 w 12800"/>
              <a:gd name="T13" fmla="*/ 11771 h 12000"/>
              <a:gd name="T14" fmla="*/ 7794 w 12800"/>
              <a:gd name="T15" fmla="*/ 11886 h 12000"/>
              <a:gd name="T16" fmla="*/ 12800 w 12800"/>
              <a:gd name="T17" fmla="*/ 8800 h 12000"/>
              <a:gd name="T18" fmla="*/ 12097 w 12800"/>
              <a:gd name="T19" fmla="*/ 275 h 12000"/>
              <a:gd name="T20" fmla="*/ 1600 w 12800"/>
              <a:gd name="T21" fmla="*/ 8800 h 12000"/>
              <a:gd name="T22" fmla="*/ 5600 w 12800"/>
              <a:gd name="T23" fmla="*/ 3200 h 12000"/>
              <a:gd name="T24" fmla="*/ 11200 w 12800"/>
              <a:gd name="T25" fmla="*/ 8800 h 12000"/>
              <a:gd name="T26" fmla="*/ 7200 w 12800"/>
              <a:gd name="T27" fmla="*/ 3200 h 12000"/>
              <a:gd name="T28" fmla="*/ 11200 w 12800"/>
              <a:gd name="T29" fmla="*/ 8800 h 12000"/>
              <a:gd name="T30" fmla="*/ 2400 w 12800"/>
              <a:gd name="T31" fmla="*/ 2720 h 12000"/>
              <a:gd name="T32" fmla="*/ 4800 w 12800"/>
              <a:gd name="T33" fmla="*/ 4480 h 12000"/>
              <a:gd name="T34" fmla="*/ 4800 w 12800"/>
              <a:gd name="T35" fmla="*/ 5280 h 12000"/>
              <a:gd name="T36" fmla="*/ 2400 w 12800"/>
              <a:gd name="T37" fmla="*/ 5120 h 12000"/>
              <a:gd name="T38" fmla="*/ 4800 w 12800"/>
              <a:gd name="T39" fmla="*/ 5280 h 12000"/>
              <a:gd name="T40" fmla="*/ 2400 w 12800"/>
              <a:gd name="T41" fmla="*/ 5920 h 12000"/>
              <a:gd name="T42" fmla="*/ 4800 w 12800"/>
              <a:gd name="T43" fmla="*/ 7680 h 12000"/>
              <a:gd name="T44" fmla="*/ 4800 w 12800"/>
              <a:gd name="T45" fmla="*/ 8480 h 12000"/>
              <a:gd name="T46" fmla="*/ 2400 w 12800"/>
              <a:gd name="T47" fmla="*/ 8320 h 12000"/>
              <a:gd name="T48" fmla="*/ 4800 w 12800"/>
              <a:gd name="T49" fmla="*/ 8480 h 12000"/>
              <a:gd name="T50" fmla="*/ 8000 w 12800"/>
              <a:gd name="T51" fmla="*/ 8480 h 12000"/>
              <a:gd name="T52" fmla="*/ 10400 w 12800"/>
              <a:gd name="T53" fmla="*/ 8321 h 12000"/>
              <a:gd name="T54" fmla="*/ 10400 w 12800"/>
              <a:gd name="T55" fmla="*/ 5920 h 12000"/>
              <a:gd name="T56" fmla="*/ 8000 w 12800"/>
              <a:gd name="T57" fmla="*/ 7680 h 12000"/>
              <a:gd name="T58" fmla="*/ 10400 w 12800"/>
              <a:gd name="T59" fmla="*/ 5920 h 12000"/>
              <a:gd name="T60" fmla="*/ 8000 w 12800"/>
              <a:gd name="T61" fmla="*/ 5280 h 12000"/>
              <a:gd name="T62" fmla="*/ 10400 w 12800"/>
              <a:gd name="T63" fmla="*/ 5120 h 12000"/>
              <a:gd name="T64" fmla="*/ 10400 w 12800"/>
              <a:gd name="T65" fmla="*/ 2720 h 12000"/>
              <a:gd name="T66" fmla="*/ 8000 w 12800"/>
              <a:gd name="T67" fmla="*/ 4480 h 12000"/>
              <a:gd name="T68" fmla="*/ 10400 w 12800"/>
              <a:gd name="T69" fmla="*/ 2720 h 12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00" h="12000">
                <a:moveTo>
                  <a:pt x="12097" y="275"/>
                </a:moveTo>
                <a:cubicBezTo>
                  <a:pt x="11832" y="96"/>
                  <a:pt x="11520" y="0"/>
                  <a:pt x="11200" y="0"/>
                </a:cubicBezTo>
                <a:cubicBezTo>
                  <a:pt x="10996" y="0"/>
                  <a:pt x="10795" y="39"/>
                  <a:pt x="10606" y="115"/>
                </a:cubicBezTo>
                <a:lnTo>
                  <a:pt x="6606" y="1715"/>
                </a:lnTo>
                <a:cubicBezTo>
                  <a:pt x="6530" y="1745"/>
                  <a:pt x="6469" y="1794"/>
                  <a:pt x="6400" y="1835"/>
                </a:cubicBezTo>
                <a:cubicBezTo>
                  <a:pt x="6331" y="1794"/>
                  <a:pt x="6270" y="1745"/>
                  <a:pt x="6194" y="1715"/>
                </a:cubicBezTo>
                <a:lnTo>
                  <a:pt x="2194" y="115"/>
                </a:lnTo>
                <a:cubicBezTo>
                  <a:pt x="2005" y="39"/>
                  <a:pt x="1804" y="0"/>
                  <a:pt x="1600" y="0"/>
                </a:cubicBezTo>
                <a:cubicBezTo>
                  <a:pt x="716" y="0"/>
                  <a:pt x="0" y="716"/>
                  <a:pt x="0" y="1600"/>
                </a:cubicBezTo>
                <a:lnTo>
                  <a:pt x="0" y="8800"/>
                </a:lnTo>
                <a:cubicBezTo>
                  <a:pt x="0" y="9454"/>
                  <a:pt x="398" y="10042"/>
                  <a:pt x="1006" y="10286"/>
                </a:cubicBezTo>
                <a:lnTo>
                  <a:pt x="5006" y="11886"/>
                </a:lnTo>
                <a:cubicBezTo>
                  <a:pt x="5198" y="11962"/>
                  <a:pt x="5399" y="12000"/>
                  <a:pt x="5600" y="12000"/>
                </a:cubicBezTo>
                <a:cubicBezTo>
                  <a:pt x="5880" y="12000"/>
                  <a:pt x="6153" y="11915"/>
                  <a:pt x="6400" y="11771"/>
                </a:cubicBezTo>
                <a:cubicBezTo>
                  <a:pt x="6647" y="11915"/>
                  <a:pt x="6920" y="12000"/>
                  <a:pt x="7200" y="12000"/>
                </a:cubicBezTo>
                <a:cubicBezTo>
                  <a:pt x="7401" y="12000"/>
                  <a:pt x="7602" y="11962"/>
                  <a:pt x="7794" y="11886"/>
                </a:cubicBezTo>
                <a:lnTo>
                  <a:pt x="11794" y="10286"/>
                </a:lnTo>
                <a:cubicBezTo>
                  <a:pt x="12402" y="10042"/>
                  <a:pt x="12800" y="9454"/>
                  <a:pt x="12800" y="8800"/>
                </a:cubicBezTo>
                <a:lnTo>
                  <a:pt x="12800" y="1600"/>
                </a:lnTo>
                <a:cubicBezTo>
                  <a:pt x="12800" y="1069"/>
                  <a:pt x="12537" y="573"/>
                  <a:pt x="12097" y="275"/>
                </a:cubicBezTo>
                <a:close/>
                <a:moveTo>
                  <a:pt x="5600" y="10400"/>
                </a:moveTo>
                <a:lnTo>
                  <a:pt x="1600" y="8800"/>
                </a:lnTo>
                <a:lnTo>
                  <a:pt x="1600" y="1600"/>
                </a:lnTo>
                <a:lnTo>
                  <a:pt x="5600" y="3200"/>
                </a:lnTo>
                <a:lnTo>
                  <a:pt x="5600" y="10400"/>
                </a:lnTo>
                <a:close/>
                <a:moveTo>
                  <a:pt x="11200" y="8800"/>
                </a:moveTo>
                <a:lnTo>
                  <a:pt x="7200" y="10400"/>
                </a:lnTo>
                <a:lnTo>
                  <a:pt x="7200" y="3200"/>
                </a:lnTo>
                <a:lnTo>
                  <a:pt x="11200" y="1600"/>
                </a:lnTo>
                <a:lnTo>
                  <a:pt x="11200" y="8800"/>
                </a:lnTo>
                <a:close/>
                <a:moveTo>
                  <a:pt x="4800" y="3680"/>
                </a:moveTo>
                <a:lnTo>
                  <a:pt x="2400" y="2720"/>
                </a:lnTo>
                <a:lnTo>
                  <a:pt x="2400" y="3520"/>
                </a:lnTo>
                <a:lnTo>
                  <a:pt x="4800" y="4480"/>
                </a:lnTo>
                <a:lnTo>
                  <a:pt x="4800" y="3680"/>
                </a:lnTo>
                <a:close/>
                <a:moveTo>
                  <a:pt x="4800" y="5280"/>
                </a:moveTo>
                <a:lnTo>
                  <a:pt x="2400" y="4320"/>
                </a:lnTo>
                <a:lnTo>
                  <a:pt x="2400" y="5120"/>
                </a:lnTo>
                <a:lnTo>
                  <a:pt x="4800" y="6080"/>
                </a:lnTo>
                <a:lnTo>
                  <a:pt x="4800" y="5280"/>
                </a:lnTo>
                <a:close/>
                <a:moveTo>
                  <a:pt x="4800" y="6880"/>
                </a:moveTo>
                <a:lnTo>
                  <a:pt x="2400" y="5920"/>
                </a:lnTo>
                <a:lnTo>
                  <a:pt x="2400" y="6720"/>
                </a:lnTo>
                <a:lnTo>
                  <a:pt x="4800" y="7680"/>
                </a:lnTo>
                <a:lnTo>
                  <a:pt x="4800" y="6880"/>
                </a:lnTo>
                <a:close/>
                <a:moveTo>
                  <a:pt x="4800" y="8480"/>
                </a:moveTo>
                <a:lnTo>
                  <a:pt x="2400" y="7520"/>
                </a:lnTo>
                <a:lnTo>
                  <a:pt x="2400" y="8320"/>
                </a:lnTo>
                <a:lnTo>
                  <a:pt x="4800" y="9280"/>
                </a:lnTo>
                <a:lnTo>
                  <a:pt x="4800" y="8480"/>
                </a:lnTo>
                <a:close/>
                <a:moveTo>
                  <a:pt x="10400" y="7520"/>
                </a:moveTo>
                <a:lnTo>
                  <a:pt x="8000" y="8480"/>
                </a:lnTo>
                <a:lnTo>
                  <a:pt x="8000" y="9280"/>
                </a:lnTo>
                <a:lnTo>
                  <a:pt x="10400" y="8321"/>
                </a:lnTo>
                <a:lnTo>
                  <a:pt x="10400" y="7520"/>
                </a:lnTo>
                <a:close/>
                <a:moveTo>
                  <a:pt x="10400" y="5920"/>
                </a:moveTo>
                <a:lnTo>
                  <a:pt x="8000" y="6880"/>
                </a:lnTo>
                <a:lnTo>
                  <a:pt x="8000" y="7680"/>
                </a:lnTo>
                <a:lnTo>
                  <a:pt x="10400" y="6720"/>
                </a:lnTo>
                <a:lnTo>
                  <a:pt x="10400" y="5920"/>
                </a:lnTo>
                <a:close/>
                <a:moveTo>
                  <a:pt x="10400" y="4320"/>
                </a:moveTo>
                <a:lnTo>
                  <a:pt x="8000" y="5280"/>
                </a:lnTo>
                <a:lnTo>
                  <a:pt x="8000" y="6080"/>
                </a:lnTo>
                <a:lnTo>
                  <a:pt x="10400" y="5120"/>
                </a:lnTo>
                <a:lnTo>
                  <a:pt x="10400" y="4320"/>
                </a:lnTo>
                <a:close/>
                <a:moveTo>
                  <a:pt x="10400" y="2720"/>
                </a:moveTo>
                <a:lnTo>
                  <a:pt x="8000" y="3680"/>
                </a:lnTo>
                <a:lnTo>
                  <a:pt x="8000" y="4480"/>
                </a:lnTo>
                <a:lnTo>
                  <a:pt x="10400" y="3520"/>
                </a:lnTo>
                <a:lnTo>
                  <a:pt x="10400" y="27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451741" y="4366893"/>
            <a:ext cx="1273283" cy="1273283"/>
          </a:xfrm>
          <a:prstGeom prst="ellipse">
            <a:avLst/>
          </a:prstGeom>
          <a:solidFill>
            <a:srgbClr val="2E75B6"/>
          </a:solidFill>
          <a:ln w="19050">
            <a:noFill/>
          </a:ln>
          <a:effectLst>
            <a:outerShdw blurRad="139700" algn="ctr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2" name="iconfont-1188-584868"/>
          <p:cNvSpPr>
            <a:spLocks noChangeAspect="1"/>
          </p:cNvSpPr>
          <p:nvPr/>
        </p:nvSpPr>
        <p:spPr bwMode="auto">
          <a:xfrm>
            <a:off x="8743843" y="4682663"/>
            <a:ext cx="689074" cy="689074"/>
          </a:xfrm>
          <a:custGeom>
            <a:avLst/>
            <a:gdLst>
              <a:gd name="T0" fmla="*/ 10400 w 12800"/>
              <a:gd name="T1" fmla="*/ 12800 h 12800"/>
              <a:gd name="T2" fmla="*/ 2400 w 12800"/>
              <a:gd name="T3" fmla="*/ 12800 h 12800"/>
              <a:gd name="T4" fmla="*/ 0 w 12800"/>
              <a:gd name="T5" fmla="*/ 10400 h 12800"/>
              <a:gd name="T6" fmla="*/ 0 w 12800"/>
              <a:gd name="T7" fmla="*/ 2400 h 12800"/>
              <a:gd name="T8" fmla="*/ 2400 w 12800"/>
              <a:gd name="T9" fmla="*/ 0 h 12800"/>
              <a:gd name="T10" fmla="*/ 10400 w 12800"/>
              <a:gd name="T11" fmla="*/ 0 h 12800"/>
              <a:gd name="T12" fmla="*/ 12800 w 12800"/>
              <a:gd name="T13" fmla="*/ 2400 h 12800"/>
              <a:gd name="T14" fmla="*/ 12800 w 12800"/>
              <a:gd name="T15" fmla="*/ 10400 h 12800"/>
              <a:gd name="T16" fmla="*/ 10400 w 12800"/>
              <a:gd name="T17" fmla="*/ 12800 h 12800"/>
              <a:gd name="T18" fmla="*/ 2400 w 12800"/>
              <a:gd name="T19" fmla="*/ 11200 h 12800"/>
              <a:gd name="T20" fmla="*/ 10400 w 12800"/>
              <a:gd name="T21" fmla="*/ 11200 h 12800"/>
              <a:gd name="T22" fmla="*/ 11200 w 12800"/>
              <a:gd name="T23" fmla="*/ 10400 h 12800"/>
              <a:gd name="T24" fmla="*/ 11200 w 12800"/>
              <a:gd name="T25" fmla="*/ 4800 h 12800"/>
              <a:gd name="T26" fmla="*/ 1600 w 12800"/>
              <a:gd name="T27" fmla="*/ 4800 h 12800"/>
              <a:gd name="T28" fmla="*/ 1600 w 12800"/>
              <a:gd name="T29" fmla="*/ 10400 h 12800"/>
              <a:gd name="T30" fmla="*/ 2400 w 12800"/>
              <a:gd name="T31" fmla="*/ 11200 h 12800"/>
              <a:gd name="T32" fmla="*/ 10400 w 12800"/>
              <a:gd name="T33" fmla="*/ 1600 h 12800"/>
              <a:gd name="T34" fmla="*/ 2400 w 12800"/>
              <a:gd name="T35" fmla="*/ 1600 h 12800"/>
              <a:gd name="T36" fmla="*/ 1600 w 12800"/>
              <a:gd name="T37" fmla="*/ 2400 h 12800"/>
              <a:gd name="T38" fmla="*/ 1600 w 12800"/>
              <a:gd name="T39" fmla="*/ 4000 h 12800"/>
              <a:gd name="T40" fmla="*/ 11200 w 12800"/>
              <a:gd name="T41" fmla="*/ 4000 h 12800"/>
              <a:gd name="T42" fmla="*/ 11200 w 12800"/>
              <a:gd name="T43" fmla="*/ 2400 h 12800"/>
              <a:gd name="T44" fmla="*/ 10400 w 12800"/>
              <a:gd name="T45" fmla="*/ 1600 h 12800"/>
              <a:gd name="T46" fmla="*/ 5600 w 12800"/>
              <a:gd name="T47" fmla="*/ 2400 h 12800"/>
              <a:gd name="T48" fmla="*/ 10400 w 12800"/>
              <a:gd name="T49" fmla="*/ 2400 h 12800"/>
              <a:gd name="T50" fmla="*/ 10400 w 12800"/>
              <a:gd name="T51" fmla="*/ 3200 h 12800"/>
              <a:gd name="T52" fmla="*/ 5600 w 12800"/>
              <a:gd name="T53" fmla="*/ 3200 h 12800"/>
              <a:gd name="T54" fmla="*/ 5600 w 12800"/>
              <a:gd name="T55" fmla="*/ 2400 h 12800"/>
              <a:gd name="T56" fmla="*/ 4000 w 12800"/>
              <a:gd name="T57" fmla="*/ 2400 h 12800"/>
              <a:gd name="T58" fmla="*/ 4800 w 12800"/>
              <a:gd name="T59" fmla="*/ 2400 h 12800"/>
              <a:gd name="T60" fmla="*/ 4800 w 12800"/>
              <a:gd name="T61" fmla="*/ 3200 h 12800"/>
              <a:gd name="T62" fmla="*/ 4000 w 12800"/>
              <a:gd name="T63" fmla="*/ 3200 h 12800"/>
              <a:gd name="T64" fmla="*/ 4000 w 12800"/>
              <a:gd name="T65" fmla="*/ 2400 h 12800"/>
              <a:gd name="T66" fmla="*/ 2400 w 12800"/>
              <a:gd name="T67" fmla="*/ 2400 h 12800"/>
              <a:gd name="T68" fmla="*/ 3200 w 12800"/>
              <a:gd name="T69" fmla="*/ 2400 h 12800"/>
              <a:gd name="T70" fmla="*/ 3200 w 12800"/>
              <a:gd name="T71" fmla="*/ 3200 h 12800"/>
              <a:gd name="T72" fmla="*/ 2400 w 12800"/>
              <a:gd name="T73" fmla="*/ 3200 h 12800"/>
              <a:gd name="T74" fmla="*/ 2400 w 12800"/>
              <a:gd name="T75" fmla="*/ 240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00" h="12800">
                <a:moveTo>
                  <a:pt x="10400" y="12800"/>
                </a:moveTo>
                <a:lnTo>
                  <a:pt x="2400" y="12800"/>
                </a:lnTo>
                <a:cubicBezTo>
                  <a:pt x="1074" y="12800"/>
                  <a:pt x="0" y="11725"/>
                  <a:pt x="0" y="10400"/>
                </a:cubicBezTo>
                <a:lnTo>
                  <a:pt x="0" y="2400"/>
                </a:lnTo>
                <a:cubicBezTo>
                  <a:pt x="0" y="1075"/>
                  <a:pt x="1075" y="0"/>
                  <a:pt x="2400" y="0"/>
                </a:cubicBezTo>
                <a:lnTo>
                  <a:pt x="10400" y="0"/>
                </a:lnTo>
                <a:cubicBezTo>
                  <a:pt x="11725" y="0"/>
                  <a:pt x="12800" y="1075"/>
                  <a:pt x="12800" y="2400"/>
                </a:cubicBezTo>
                <a:lnTo>
                  <a:pt x="12800" y="10400"/>
                </a:lnTo>
                <a:cubicBezTo>
                  <a:pt x="12800" y="11725"/>
                  <a:pt x="11726" y="12800"/>
                  <a:pt x="10400" y="12800"/>
                </a:cubicBezTo>
                <a:close/>
                <a:moveTo>
                  <a:pt x="2400" y="11200"/>
                </a:moveTo>
                <a:lnTo>
                  <a:pt x="10400" y="11200"/>
                </a:lnTo>
                <a:cubicBezTo>
                  <a:pt x="10842" y="11200"/>
                  <a:pt x="11200" y="10842"/>
                  <a:pt x="11200" y="10400"/>
                </a:cubicBezTo>
                <a:lnTo>
                  <a:pt x="11200" y="4800"/>
                </a:lnTo>
                <a:lnTo>
                  <a:pt x="1600" y="4800"/>
                </a:lnTo>
                <a:lnTo>
                  <a:pt x="1600" y="10400"/>
                </a:lnTo>
                <a:cubicBezTo>
                  <a:pt x="1600" y="10842"/>
                  <a:pt x="1958" y="11200"/>
                  <a:pt x="2400" y="11200"/>
                </a:cubicBezTo>
                <a:close/>
                <a:moveTo>
                  <a:pt x="10400" y="1600"/>
                </a:moveTo>
                <a:lnTo>
                  <a:pt x="2400" y="1600"/>
                </a:lnTo>
                <a:cubicBezTo>
                  <a:pt x="1958" y="1600"/>
                  <a:pt x="1600" y="1958"/>
                  <a:pt x="1600" y="2400"/>
                </a:cubicBezTo>
                <a:lnTo>
                  <a:pt x="1600" y="4000"/>
                </a:lnTo>
                <a:lnTo>
                  <a:pt x="11200" y="4000"/>
                </a:lnTo>
                <a:lnTo>
                  <a:pt x="11200" y="2400"/>
                </a:lnTo>
                <a:cubicBezTo>
                  <a:pt x="11200" y="1958"/>
                  <a:pt x="10842" y="1600"/>
                  <a:pt x="10400" y="1600"/>
                </a:cubicBezTo>
                <a:close/>
                <a:moveTo>
                  <a:pt x="5600" y="2400"/>
                </a:moveTo>
                <a:lnTo>
                  <a:pt x="10400" y="2400"/>
                </a:lnTo>
                <a:lnTo>
                  <a:pt x="10400" y="3200"/>
                </a:lnTo>
                <a:lnTo>
                  <a:pt x="5600" y="3200"/>
                </a:lnTo>
                <a:lnTo>
                  <a:pt x="5600" y="2400"/>
                </a:lnTo>
                <a:close/>
                <a:moveTo>
                  <a:pt x="4000" y="2400"/>
                </a:moveTo>
                <a:lnTo>
                  <a:pt x="4800" y="2400"/>
                </a:lnTo>
                <a:lnTo>
                  <a:pt x="4800" y="3200"/>
                </a:lnTo>
                <a:lnTo>
                  <a:pt x="4000" y="3200"/>
                </a:lnTo>
                <a:lnTo>
                  <a:pt x="4000" y="2400"/>
                </a:lnTo>
                <a:close/>
                <a:moveTo>
                  <a:pt x="2400" y="2400"/>
                </a:moveTo>
                <a:lnTo>
                  <a:pt x="3200" y="2400"/>
                </a:lnTo>
                <a:lnTo>
                  <a:pt x="3200" y="3200"/>
                </a:lnTo>
                <a:lnTo>
                  <a:pt x="2400" y="3200"/>
                </a:lnTo>
                <a:lnTo>
                  <a:pt x="2400" y="2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62" name="文本框 6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64" name="菱形 6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65" name="菱形 6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pic>
        <p:nvPicPr>
          <p:cNvPr id="35" name="图片 34" descr="图7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25435" y="1843726"/>
            <a:ext cx="2147107" cy="4243564"/>
          </a:xfrm>
          <a:prstGeom prst="rect">
            <a:avLst/>
          </a:prstGeom>
        </p:spPr>
      </p:pic>
      <p:sp>
        <p:nvSpPr>
          <p:cNvPr id="36" name="文本框 35"/>
          <p:cNvSpPr txBox="1"/>
          <p:nvPr>
            <p:custDataLst>
              <p:tags r:id="rId1"/>
            </p:custDataLst>
          </p:nvPr>
        </p:nvSpPr>
        <p:spPr>
          <a:xfrm>
            <a:off x="5099056" y="1121544"/>
            <a:ext cx="271688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BB6"/>
                </a:solidFill>
                <a:effectLst/>
                <a:uLnTx/>
                <a:uFillTx/>
                <a:cs typeface="+mn-ea"/>
                <a:sym typeface="+mn-lt"/>
              </a:rPr>
              <a:t>小红书的数据看板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6BB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>
            <p:custDataLst>
              <p:tags r:id="rId2"/>
            </p:custDataLst>
          </p:nvPr>
        </p:nvSpPr>
        <p:spPr>
          <a:xfrm rot="2700000">
            <a:off x="4794923" y="1260958"/>
            <a:ext cx="181545" cy="18154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38" name="图片 37" descr="图7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81338" y="1843725"/>
            <a:ext cx="4294505" cy="1581785"/>
          </a:xfrm>
          <a:prstGeom prst="rect">
            <a:avLst/>
          </a:prstGeom>
        </p:spPr>
      </p:pic>
      <p:pic>
        <p:nvPicPr>
          <p:cNvPr id="39" name="图片 38" descr="图7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71146" y="3526975"/>
            <a:ext cx="4304697" cy="2560314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698253" y="1894893"/>
            <a:ext cx="17772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2E75B6"/>
                </a:solidFill>
                <a:cs typeface="+mn-ea"/>
                <a:sym typeface="+mn-lt"/>
              </a:rPr>
              <a:t>笔记数据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641834" y="2365467"/>
            <a:ext cx="4202310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查看</a:t>
            </a:r>
            <a:r>
              <a:rPr lang="zh-CN" altLang="zh-CN" sz="1600" dirty="0"/>
              <a:t>近</a:t>
            </a:r>
            <a:r>
              <a:rPr lang="en-US" altLang="zh-CN" sz="1600" dirty="0"/>
              <a:t>7</a:t>
            </a:r>
            <a:r>
              <a:rPr lang="zh-CN" altLang="zh-CN" sz="1600" dirty="0"/>
              <a:t>日、近</a:t>
            </a:r>
            <a:r>
              <a:rPr lang="en-US" altLang="zh-CN" sz="1600" dirty="0"/>
              <a:t>30</a:t>
            </a:r>
            <a:r>
              <a:rPr lang="zh-CN" altLang="zh-CN" sz="1600" dirty="0"/>
              <a:t>日</a:t>
            </a:r>
            <a:r>
              <a:rPr lang="zh-CN" altLang="en-US" sz="1600" dirty="0"/>
              <a:t>的数据表现</a:t>
            </a:r>
            <a:endParaRPr lang="en-US" altLang="zh-CN" sz="16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1600" dirty="0"/>
              <a:t>归纳不同互动行为的笔记特点，帮助创作者更清晰地知道如何优化视频内容和节奏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698253" y="3963281"/>
            <a:ext cx="17772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2E75B6"/>
                </a:solidFill>
                <a:cs typeface="+mn-ea"/>
                <a:sym typeface="+mn-lt"/>
              </a:rPr>
              <a:t>粉丝数据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641833" y="4471823"/>
            <a:ext cx="42023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1600" dirty="0">
                <a:latin typeface="+mn-ea"/>
              </a:rPr>
              <a:t>粉丝的数据趋势、粉丝画像</a:t>
            </a:r>
            <a:r>
              <a:rPr lang="zh-CN" altLang="en-US" sz="1600" dirty="0">
                <a:latin typeface="+mn-ea"/>
              </a:rPr>
              <a:t>、活跃粉丝榜</a:t>
            </a:r>
            <a:endParaRPr lang="en-US" altLang="zh-CN" sz="1600" dirty="0"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1600" dirty="0">
                <a:latin typeface="+mn-ea"/>
              </a:rPr>
              <a:t>通过评论管理工具区分粉丝评论和非粉丝评论</a:t>
            </a:r>
            <a:r>
              <a:rPr lang="zh-CN" altLang="en-US" sz="1600" dirty="0">
                <a:latin typeface="+mn-ea"/>
              </a:rPr>
              <a:t>，</a:t>
            </a:r>
            <a:r>
              <a:rPr lang="zh-CN" altLang="zh-CN" sz="1600" dirty="0">
                <a:latin typeface="+mn-ea"/>
              </a:rPr>
              <a:t>设置私信的快捷回复，更便捷地与粉丝</a:t>
            </a:r>
            <a:r>
              <a:rPr lang="zh-CN" altLang="en-US" sz="1600" dirty="0">
                <a:latin typeface="+mn-ea"/>
              </a:rPr>
              <a:t>互动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387623" y="189049"/>
            <a:ext cx="3167026" cy="739200"/>
            <a:chOff x="412693" y="160555"/>
            <a:chExt cx="3167026" cy="739200"/>
          </a:xfrm>
        </p:grpSpPr>
        <p:sp>
          <p:nvSpPr>
            <p:cNvPr id="38" name="文本框 37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任务小结</a:t>
              </a: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0" name="菱形 39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1" name="菱形 40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944880" y="2034083"/>
            <a:ext cx="6741125" cy="3632380"/>
            <a:chOff x="6351" y="2784"/>
            <a:chExt cx="6750" cy="3637"/>
          </a:xfrm>
        </p:grpSpPr>
        <p:grpSp>
          <p:nvGrpSpPr>
            <p:cNvPr id="32" name="组合 31"/>
            <p:cNvGrpSpPr/>
            <p:nvPr/>
          </p:nvGrpSpPr>
          <p:grpSpPr>
            <a:xfrm>
              <a:off x="6351" y="2784"/>
              <a:ext cx="6750" cy="945"/>
              <a:chOff x="6351" y="2784"/>
              <a:chExt cx="6750" cy="945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6351" y="2784"/>
                <a:ext cx="6586" cy="945"/>
              </a:xfrm>
              <a:prstGeom prst="rect">
                <a:avLst/>
              </a:prstGeom>
              <a:solidFill>
                <a:srgbClr val="3384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ea typeface="黑体" panose="02010609060101010101" charset="-122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6675" y="3028"/>
                <a:ext cx="6426" cy="509"/>
                <a:chOff x="6675" y="3028"/>
                <a:chExt cx="6426" cy="509"/>
              </a:xfrm>
            </p:grpSpPr>
            <p:sp>
              <p:nvSpPr>
                <p:cNvPr id="35" name="TextBox 52"/>
                <p:cNvSpPr txBox="1"/>
                <p:nvPr/>
              </p:nvSpPr>
              <p:spPr>
                <a:xfrm>
                  <a:off x="7110" y="3028"/>
                  <a:ext cx="5991" cy="50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noAutofit/>
                </a:bodyPr>
                <a:lstStyle/>
                <a:p>
                  <a:pPr algn="l">
                    <a:lnSpc>
                      <a:spcPct val="150000"/>
                    </a:lnSpc>
                  </a:pPr>
                  <a:r>
                    <a:rPr lang="zh-CN" altLang="en-US" kern="0" dirty="0">
                      <a:solidFill>
                        <a:schemeClr val="bg1"/>
                      </a:solidFill>
                      <a:latin typeface="黑体" panose="02010609060101010101" charset="-122"/>
                      <a:ea typeface="黑体" panose="02010609060101010101" charset="-122"/>
                      <a:sym typeface="+mn-ea"/>
                    </a:rPr>
                    <a:t>结合在自学探究中的结论，总结小红书营销的特点及策略</a:t>
                  </a:r>
                </a:p>
              </p:txBody>
            </p:sp>
            <p:sp>
              <p:nvSpPr>
                <p:cNvPr id="37" name="TextBox 54"/>
                <p:cNvSpPr txBox="1"/>
                <p:nvPr/>
              </p:nvSpPr>
              <p:spPr>
                <a:xfrm>
                  <a:off x="6675" y="3152"/>
                  <a:ext cx="464" cy="25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>
                    <a:defRPr sz="1915" b="0" i="0" u="none" strike="noStrike" kern="1200" spc="0" baseline="0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en-US" altLang="zh-CN" sz="2000" b="1" dirty="0">
                      <a:solidFill>
                        <a:schemeClr val="bg1"/>
                      </a:solidFill>
                      <a:ea typeface="黑体" panose="02010609060101010101" charset="-122"/>
                      <a:cs typeface="黑体" panose="02010609060101010101" charset="-122"/>
                    </a:rPr>
                    <a:t>01</a:t>
                  </a:r>
                </a:p>
              </p:txBody>
            </p:sp>
          </p:grpSp>
        </p:grpSp>
        <p:grpSp>
          <p:nvGrpSpPr>
            <p:cNvPr id="42" name="组合 41"/>
            <p:cNvGrpSpPr/>
            <p:nvPr/>
          </p:nvGrpSpPr>
          <p:grpSpPr>
            <a:xfrm>
              <a:off x="6351" y="4135"/>
              <a:ext cx="6586" cy="945"/>
              <a:chOff x="6351" y="4135"/>
              <a:chExt cx="6586" cy="945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6351" y="4135"/>
                <a:ext cx="6586" cy="945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ea typeface="黑体" panose="02010609060101010101" charset="-122"/>
                </a:endParaRPr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>
                <a:off x="6675" y="4393"/>
                <a:ext cx="5519" cy="591"/>
                <a:chOff x="6675" y="4393"/>
                <a:chExt cx="5519" cy="591"/>
              </a:xfrm>
            </p:grpSpPr>
            <p:sp>
              <p:nvSpPr>
                <p:cNvPr id="45" name="TextBox 52"/>
                <p:cNvSpPr txBox="1"/>
                <p:nvPr/>
              </p:nvSpPr>
              <p:spPr>
                <a:xfrm>
                  <a:off x="7110" y="4393"/>
                  <a:ext cx="5084" cy="59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noAutofit/>
                </a:bodyPr>
                <a:lstStyle/>
                <a:p>
                  <a:pPr lvl="0" algn="l">
                    <a:lnSpc>
                      <a:spcPct val="150000"/>
                    </a:lnSpc>
                    <a:defRPr/>
                  </a:pPr>
                  <a:r>
                    <a:rPr lang="zh-CN" altLang="en-US" kern="0" dirty="0">
                      <a:solidFill>
                        <a:schemeClr val="bg1"/>
                      </a:solidFill>
                      <a:latin typeface="黑体" panose="02010609060101010101" charset="-122"/>
                      <a:ea typeface="黑体" panose="02010609060101010101" charset="-122"/>
                      <a:sym typeface="+mn-ea"/>
                    </a:rPr>
                    <a:t>总结与梳理小红书日常内容的发送步骤</a:t>
                  </a:r>
                </a:p>
              </p:txBody>
            </p:sp>
            <p:sp>
              <p:nvSpPr>
                <p:cNvPr id="46" name="TextBox 54"/>
                <p:cNvSpPr txBox="1"/>
                <p:nvPr/>
              </p:nvSpPr>
              <p:spPr>
                <a:xfrm>
                  <a:off x="6675" y="4499"/>
                  <a:ext cx="464" cy="23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l">
                    <a:defRPr sz="1915" b="0" i="0" u="none" strike="noStrike" kern="1200" spc="0" baseline="0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en-US" altLang="zh-CN" sz="2000" b="1" dirty="0">
                      <a:solidFill>
                        <a:schemeClr val="bg1"/>
                      </a:solidFill>
                      <a:ea typeface="黑体" panose="02010609060101010101" charset="-122"/>
                      <a:cs typeface="黑体" panose="02010609060101010101" charset="-122"/>
                    </a:rPr>
                    <a:t>02</a:t>
                  </a:r>
                </a:p>
              </p:txBody>
            </p:sp>
          </p:grpSp>
        </p:grpSp>
        <p:grpSp>
          <p:nvGrpSpPr>
            <p:cNvPr id="47" name="组合 46"/>
            <p:cNvGrpSpPr/>
            <p:nvPr/>
          </p:nvGrpSpPr>
          <p:grpSpPr>
            <a:xfrm>
              <a:off x="6351" y="5476"/>
              <a:ext cx="6586" cy="945"/>
              <a:chOff x="6351" y="5476"/>
              <a:chExt cx="6586" cy="945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6351" y="5476"/>
                <a:ext cx="6586" cy="945"/>
              </a:xfrm>
              <a:prstGeom prst="rect">
                <a:avLst/>
              </a:prstGeom>
              <a:solidFill>
                <a:srgbClr val="2D74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ea typeface="黑体" panose="02010609060101010101" charset="-122"/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6675" y="5724"/>
                <a:ext cx="6166" cy="487"/>
                <a:chOff x="6675" y="5724"/>
                <a:chExt cx="6166" cy="487"/>
              </a:xfrm>
            </p:grpSpPr>
            <p:sp>
              <p:nvSpPr>
                <p:cNvPr id="50" name="TextBox 52"/>
                <p:cNvSpPr txBox="1"/>
                <p:nvPr/>
              </p:nvSpPr>
              <p:spPr>
                <a:xfrm>
                  <a:off x="7110" y="5724"/>
                  <a:ext cx="5731" cy="48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noAutofit/>
                </a:bodyPr>
                <a:lstStyle/>
                <a:p>
                  <a:pPr lvl="0" algn="l">
                    <a:lnSpc>
                      <a:spcPct val="150000"/>
                    </a:lnSpc>
                    <a:defRPr/>
                  </a:pPr>
                  <a:r>
                    <a:rPr lang="zh-CN" altLang="en-US" kern="0" dirty="0">
                      <a:solidFill>
                        <a:schemeClr val="bg1"/>
                      </a:solidFill>
                      <a:latin typeface="黑体" panose="02010609060101010101" charset="-122"/>
                      <a:ea typeface="黑体" panose="02010609060101010101" charset="-122"/>
                      <a:sym typeface="+mn-ea"/>
                    </a:rPr>
                    <a:t>通过自学与探究，对小红书营销效果进行监控与分析</a:t>
                  </a:r>
                </a:p>
              </p:txBody>
            </p:sp>
            <p:sp>
              <p:nvSpPr>
                <p:cNvPr id="51" name="TextBox 54"/>
                <p:cNvSpPr txBox="1"/>
                <p:nvPr/>
              </p:nvSpPr>
              <p:spPr>
                <a:xfrm>
                  <a:off x="6675" y="5836"/>
                  <a:ext cx="464" cy="11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noAutofit/>
                </a:bodyPr>
                <a:lstStyle/>
                <a:p>
                  <a:pPr algn="l">
                    <a:defRPr sz="1915" b="0" i="0" u="none" strike="noStrike" kern="1200" spc="0" baseline="0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en-US" altLang="zh-CN" sz="2000" b="1" dirty="0">
                      <a:solidFill>
                        <a:schemeClr val="bg1"/>
                      </a:solidFill>
                      <a:ea typeface="黑体" panose="02010609060101010101" charset="-122"/>
                      <a:cs typeface="黑体" panose="02010609060101010101" charset="-122"/>
                    </a:rPr>
                    <a:t>03</a:t>
                  </a:r>
                </a:p>
              </p:txBody>
            </p:sp>
          </p:grpSp>
        </p:grpSp>
      </p:grpSp>
      <p:sp>
        <p:nvSpPr>
          <p:cNvPr id="53" name="iś1íďê"/>
          <p:cNvSpPr/>
          <p:nvPr>
            <p:custDataLst>
              <p:tags r:id="rId1"/>
            </p:custDataLst>
          </p:nvPr>
        </p:nvSpPr>
        <p:spPr>
          <a:xfrm>
            <a:off x="7593127" y="1885381"/>
            <a:ext cx="3763344" cy="3763344"/>
          </a:xfrm>
          <a:prstGeom prst="ellipse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 w="28575" cap="flat" cmpd="sng" algn="ctr">
            <a:solidFill>
              <a:schemeClr val="bg1">
                <a:lumMod val="9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9pPr>
          </a:lstStyle>
          <a:p>
            <a:endParaRPr dirty="0">
              <a:solidFill>
                <a:schemeClr val="l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1168" y="86405"/>
            <a:ext cx="12009665" cy="668519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1168" y="1787421"/>
            <a:ext cx="12009664" cy="58957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027366" y="1377933"/>
            <a:ext cx="1294903" cy="1294903"/>
          </a:xfrm>
          <a:prstGeom prst="ellipse">
            <a:avLst/>
          </a:prstGeom>
          <a:solidFill>
            <a:srgbClr val="2E75B6"/>
          </a:solidFill>
          <a:ln>
            <a:noFill/>
          </a:ln>
          <a:effectLst>
            <a:outerShdw blurRad="139700" algn="ctr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Isosceles Triangle 35"/>
          <p:cNvSpPr/>
          <p:nvPr/>
        </p:nvSpPr>
        <p:spPr>
          <a:xfrm>
            <a:off x="2352918" y="1686869"/>
            <a:ext cx="694597" cy="677030"/>
          </a:xfrm>
          <a:custGeom>
            <a:avLst/>
            <a:gdLst>
              <a:gd name="T0" fmla="*/ 246 w 418"/>
              <a:gd name="T1" fmla="*/ 242 h 408"/>
              <a:gd name="T2" fmla="*/ 362 w 418"/>
              <a:gd name="T3" fmla="*/ 125 h 408"/>
              <a:gd name="T4" fmla="*/ 418 w 418"/>
              <a:gd name="T5" fmla="*/ 181 h 408"/>
              <a:gd name="T6" fmla="*/ 302 w 418"/>
              <a:gd name="T7" fmla="*/ 298 h 408"/>
              <a:gd name="T8" fmla="*/ 246 w 418"/>
              <a:gd name="T9" fmla="*/ 242 h 408"/>
              <a:gd name="T10" fmla="*/ 227 w 418"/>
              <a:gd name="T11" fmla="*/ 317 h 408"/>
              <a:gd name="T12" fmla="*/ 261 w 418"/>
              <a:gd name="T13" fmla="*/ 308 h 408"/>
              <a:gd name="T14" fmla="*/ 235 w 418"/>
              <a:gd name="T15" fmla="*/ 282 h 408"/>
              <a:gd name="T16" fmla="*/ 227 w 418"/>
              <a:gd name="T17" fmla="*/ 317 h 408"/>
              <a:gd name="T18" fmla="*/ 273 w 418"/>
              <a:gd name="T19" fmla="*/ 319 h 408"/>
              <a:gd name="T20" fmla="*/ 273 w 418"/>
              <a:gd name="T21" fmla="*/ 337 h 408"/>
              <a:gd name="T22" fmla="*/ 56 w 418"/>
              <a:gd name="T23" fmla="*/ 337 h 408"/>
              <a:gd name="T24" fmla="*/ 56 w 418"/>
              <a:gd name="T25" fmla="*/ 310 h 408"/>
              <a:gd name="T26" fmla="*/ 214 w 418"/>
              <a:gd name="T27" fmla="*/ 310 h 408"/>
              <a:gd name="T28" fmla="*/ 222 w 418"/>
              <a:gd name="T29" fmla="*/ 279 h 408"/>
              <a:gd name="T30" fmla="*/ 56 w 418"/>
              <a:gd name="T31" fmla="*/ 279 h 408"/>
              <a:gd name="T32" fmla="*/ 56 w 418"/>
              <a:gd name="T33" fmla="*/ 252 h 408"/>
              <a:gd name="T34" fmla="*/ 225 w 418"/>
              <a:gd name="T35" fmla="*/ 252 h 408"/>
              <a:gd name="T36" fmla="*/ 228 w 418"/>
              <a:gd name="T37" fmla="*/ 240 h 408"/>
              <a:gd name="T38" fmla="*/ 247 w 418"/>
              <a:gd name="T39" fmla="*/ 221 h 408"/>
              <a:gd name="T40" fmla="*/ 56 w 418"/>
              <a:gd name="T41" fmla="*/ 221 h 408"/>
              <a:gd name="T42" fmla="*/ 56 w 418"/>
              <a:gd name="T43" fmla="*/ 194 h 408"/>
              <a:gd name="T44" fmla="*/ 273 w 418"/>
              <a:gd name="T45" fmla="*/ 194 h 408"/>
              <a:gd name="T46" fmla="*/ 330 w 418"/>
              <a:gd name="T47" fmla="*/ 139 h 408"/>
              <a:gd name="T48" fmla="*/ 330 w 418"/>
              <a:gd name="T49" fmla="*/ 0 h 408"/>
              <a:gd name="T50" fmla="*/ 118 w 418"/>
              <a:gd name="T51" fmla="*/ 0 h 408"/>
              <a:gd name="T52" fmla="*/ 118 w 418"/>
              <a:gd name="T53" fmla="*/ 124 h 408"/>
              <a:gd name="T54" fmla="*/ 0 w 418"/>
              <a:gd name="T55" fmla="*/ 124 h 408"/>
              <a:gd name="T56" fmla="*/ 0 w 418"/>
              <a:gd name="T57" fmla="*/ 408 h 408"/>
              <a:gd name="T58" fmla="*/ 330 w 418"/>
              <a:gd name="T59" fmla="*/ 408 h 408"/>
              <a:gd name="T60" fmla="*/ 330 w 418"/>
              <a:gd name="T61" fmla="*/ 289 h 408"/>
              <a:gd name="T62" fmla="*/ 302 w 418"/>
              <a:gd name="T63" fmla="*/ 317 h 408"/>
              <a:gd name="T64" fmla="*/ 273 w 418"/>
              <a:gd name="T65" fmla="*/ 319 h 408"/>
              <a:gd name="T66" fmla="*/ 93 w 418"/>
              <a:gd name="T67" fmla="*/ 14 h 408"/>
              <a:gd name="T68" fmla="*/ 12 w 418"/>
              <a:gd name="T69" fmla="*/ 99 h 408"/>
              <a:gd name="T70" fmla="*/ 93 w 418"/>
              <a:gd name="T71" fmla="*/ 99 h 408"/>
              <a:gd name="T72" fmla="*/ 93 w 418"/>
              <a:gd name="T73" fmla="*/ 14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18" h="408">
                <a:moveTo>
                  <a:pt x="246" y="242"/>
                </a:moveTo>
                <a:lnTo>
                  <a:pt x="362" y="125"/>
                </a:lnTo>
                <a:lnTo>
                  <a:pt x="418" y="181"/>
                </a:lnTo>
                <a:lnTo>
                  <a:pt x="302" y="298"/>
                </a:lnTo>
                <a:lnTo>
                  <a:pt x="246" y="242"/>
                </a:lnTo>
                <a:close/>
                <a:moveTo>
                  <a:pt x="227" y="317"/>
                </a:moveTo>
                <a:lnTo>
                  <a:pt x="261" y="308"/>
                </a:lnTo>
                <a:lnTo>
                  <a:pt x="235" y="282"/>
                </a:lnTo>
                <a:lnTo>
                  <a:pt x="227" y="317"/>
                </a:lnTo>
                <a:close/>
                <a:moveTo>
                  <a:pt x="273" y="319"/>
                </a:moveTo>
                <a:lnTo>
                  <a:pt x="273" y="337"/>
                </a:lnTo>
                <a:lnTo>
                  <a:pt x="56" y="337"/>
                </a:lnTo>
                <a:lnTo>
                  <a:pt x="56" y="310"/>
                </a:lnTo>
                <a:lnTo>
                  <a:pt x="214" y="310"/>
                </a:lnTo>
                <a:lnTo>
                  <a:pt x="222" y="279"/>
                </a:lnTo>
                <a:lnTo>
                  <a:pt x="56" y="279"/>
                </a:lnTo>
                <a:lnTo>
                  <a:pt x="56" y="252"/>
                </a:lnTo>
                <a:lnTo>
                  <a:pt x="225" y="252"/>
                </a:lnTo>
                <a:lnTo>
                  <a:pt x="228" y="240"/>
                </a:lnTo>
                <a:lnTo>
                  <a:pt x="247" y="221"/>
                </a:lnTo>
                <a:lnTo>
                  <a:pt x="56" y="221"/>
                </a:lnTo>
                <a:lnTo>
                  <a:pt x="56" y="194"/>
                </a:lnTo>
                <a:lnTo>
                  <a:pt x="273" y="194"/>
                </a:lnTo>
                <a:lnTo>
                  <a:pt x="330" y="139"/>
                </a:lnTo>
                <a:lnTo>
                  <a:pt x="330" y="0"/>
                </a:lnTo>
                <a:lnTo>
                  <a:pt x="118" y="0"/>
                </a:lnTo>
                <a:lnTo>
                  <a:pt x="118" y="124"/>
                </a:lnTo>
                <a:lnTo>
                  <a:pt x="0" y="124"/>
                </a:lnTo>
                <a:lnTo>
                  <a:pt x="0" y="408"/>
                </a:lnTo>
                <a:lnTo>
                  <a:pt x="330" y="408"/>
                </a:lnTo>
                <a:lnTo>
                  <a:pt x="330" y="289"/>
                </a:lnTo>
                <a:lnTo>
                  <a:pt x="302" y="317"/>
                </a:lnTo>
                <a:lnTo>
                  <a:pt x="273" y="319"/>
                </a:lnTo>
                <a:close/>
                <a:moveTo>
                  <a:pt x="93" y="14"/>
                </a:moveTo>
                <a:lnTo>
                  <a:pt x="12" y="99"/>
                </a:lnTo>
                <a:lnTo>
                  <a:pt x="93" y="99"/>
                </a:lnTo>
                <a:lnTo>
                  <a:pt x="93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841323" y="1377933"/>
            <a:ext cx="1294903" cy="1294903"/>
          </a:xfrm>
          <a:prstGeom prst="ellipse">
            <a:avLst/>
          </a:prstGeom>
          <a:solidFill>
            <a:srgbClr val="2E75B6"/>
          </a:solidFill>
          <a:ln>
            <a:noFill/>
          </a:ln>
          <a:effectLst>
            <a:outerShdw blurRad="139700" algn="ctr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Isosceles Triangle 35"/>
          <p:cNvSpPr/>
          <p:nvPr/>
        </p:nvSpPr>
        <p:spPr>
          <a:xfrm>
            <a:off x="9179791" y="1678084"/>
            <a:ext cx="668756" cy="694597"/>
          </a:xfrm>
          <a:custGeom>
            <a:avLst/>
            <a:gdLst>
              <a:gd name="T0" fmla="*/ 1059 w 1201"/>
              <a:gd name="T1" fmla="*/ 229 h 1249"/>
              <a:gd name="T2" fmla="*/ 1059 w 1201"/>
              <a:gd name="T3" fmla="*/ 0 h 1249"/>
              <a:gd name="T4" fmla="*/ 126 w 1201"/>
              <a:gd name="T5" fmla="*/ 0 h 1249"/>
              <a:gd name="T6" fmla="*/ 126 w 1201"/>
              <a:gd name="T7" fmla="*/ 688 h 1249"/>
              <a:gd name="T8" fmla="*/ 0 w 1201"/>
              <a:gd name="T9" fmla="*/ 688 h 1249"/>
              <a:gd name="T10" fmla="*/ 0 w 1201"/>
              <a:gd name="T11" fmla="*/ 1043 h 1249"/>
              <a:gd name="T12" fmla="*/ 126 w 1201"/>
              <a:gd name="T13" fmla="*/ 1043 h 1249"/>
              <a:gd name="T14" fmla="*/ 126 w 1201"/>
              <a:gd name="T15" fmla="*/ 1249 h 1249"/>
              <a:gd name="T16" fmla="*/ 1059 w 1201"/>
              <a:gd name="T17" fmla="*/ 1249 h 1249"/>
              <a:gd name="T18" fmla="*/ 1059 w 1201"/>
              <a:gd name="T19" fmla="*/ 585 h 1249"/>
              <a:gd name="T20" fmla="*/ 1201 w 1201"/>
              <a:gd name="T21" fmla="*/ 585 h 1249"/>
              <a:gd name="T22" fmla="*/ 1201 w 1201"/>
              <a:gd name="T23" fmla="*/ 229 h 1249"/>
              <a:gd name="T24" fmla="*/ 1059 w 1201"/>
              <a:gd name="T25" fmla="*/ 229 h 1249"/>
              <a:gd name="T26" fmla="*/ 300 w 1201"/>
              <a:gd name="T27" fmla="*/ 140 h 1249"/>
              <a:gd name="T28" fmla="*/ 901 w 1201"/>
              <a:gd name="T29" fmla="*/ 140 h 1249"/>
              <a:gd name="T30" fmla="*/ 901 w 1201"/>
              <a:gd name="T31" fmla="*/ 203 h 1249"/>
              <a:gd name="T32" fmla="*/ 300 w 1201"/>
              <a:gd name="T33" fmla="*/ 203 h 1249"/>
              <a:gd name="T34" fmla="*/ 300 w 1201"/>
              <a:gd name="T35" fmla="*/ 140 h 1249"/>
              <a:gd name="T36" fmla="*/ 300 w 1201"/>
              <a:gd name="T37" fmla="*/ 306 h 1249"/>
              <a:gd name="T38" fmla="*/ 600 w 1201"/>
              <a:gd name="T39" fmla="*/ 306 h 1249"/>
              <a:gd name="T40" fmla="*/ 600 w 1201"/>
              <a:gd name="T41" fmla="*/ 369 h 1249"/>
              <a:gd name="T42" fmla="*/ 300 w 1201"/>
              <a:gd name="T43" fmla="*/ 369 h 1249"/>
              <a:gd name="T44" fmla="*/ 300 w 1201"/>
              <a:gd name="T45" fmla="*/ 306 h 1249"/>
              <a:gd name="T46" fmla="*/ 300 w 1201"/>
              <a:gd name="T47" fmla="*/ 593 h 1249"/>
              <a:gd name="T48" fmla="*/ 901 w 1201"/>
              <a:gd name="T49" fmla="*/ 593 h 1249"/>
              <a:gd name="T50" fmla="*/ 901 w 1201"/>
              <a:gd name="T51" fmla="*/ 656 h 1249"/>
              <a:gd name="T52" fmla="*/ 300 w 1201"/>
              <a:gd name="T53" fmla="*/ 656 h 1249"/>
              <a:gd name="T54" fmla="*/ 300 w 1201"/>
              <a:gd name="T55" fmla="*/ 593 h 1249"/>
              <a:gd name="T56" fmla="*/ 53 w 1201"/>
              <a:gd name="T57" fmla="*/ 980 h 1249"/>
              <a:gd name="T58" fmla="*/ 53 w 1201"/>
              <a:gd name="T59" fmla="*/ 737 h 1249"/>
              <a:gd name="T60" fmla="*/ 527 w 1201"/>
              <a:gd name="T61" fmla="*/ 737 h 1249"/>
              <a:gd name="T62" fmla="*/ 527 w 1201"/>
              <a:gd name="T63" fmla="*/ 980 h 1249"/>
              <a:gd name="T64" fmla="*/ 53 w 1201"/>
              <a:gd name="T65" fmla="*/ 980 h 1249"/>
              <a:gd name="T66" fmla="*/ 53 w 1201"/>
              <a:gd name="T67" fmla="*/ 980 h 1249"/>
              <a:gd name="T68" fmla="*/ 901 w 1201"/>
              <a:gd name="T69" fmla="*/ 1128 h 1249"/>
              <a:gd name="T70" fmla="*/ 300 w 1201"/>
              <a:gd name="T71" fmla="*/ 1128 h 1249"/>
              <a:gd name="T72" fmla="*/ 300 w 1201"/>
              <a:gd name="T73" fmla="*/ 1064 h 1249"/>
              <a:gd name="T74" fmla="*/ 901 w 1201"/>
              <a:gd name="T75" fmla="*/ 1064 h 1249"/>
              <a:gd name="T76" fmla="*/ 901 w 1201"/>
              <a:gd name="T77" fmla="*/ 1128 h 1249"/>
              <a:gd name="T78" fmla="*/ 901 w 1201"/>
              <a:gd name="T79" fmla="*/ 1128 h 1249"/>
              <a:gd name="T80" fmla="*/ 906 w 1201"/>
              <a:gd name="T81" fmla="*/ 804 h 1249"/>
              <a:gd name="T82" fmla="*/ 622 w 1201"/>
              <a:gd name="T83" fmla="*/ 804 h 1249"/>
              <a:gd name="T84" fmla="*/ 622 w 1201"/>
              <a:gd name="T85" fmla="*/ 740 h 1249"/>
              <a:gd name="T86" fmla="*/ 906 w 1201"/>
              <a:gd name="T87" fmla="*/ 740 h 1249"/>
              <a:gd name="T88" fmla="*/ 906 w 1201"/>
              <a:gd name="T89" fmla="*/ 804 h 1249"/>
              <a:gd name="T90" fmla="*/ 1143 w 1201"/>
              <a:gd name="T91" fmla="*/ 524 h 1249"/>
              <a:gd name="T92" fmla="*/ 669 w 1201"/>
              <a:gd name="T93" fmla="*/ 524 h 1249"/>
              <a:gd name="T94" fmla="*/ 669 w 1201"/>
              <a:gd name="T95" fmla="*/ 282 h 1249"/>
              <a:gd name="T96" fmla="*/ 1143 w 1201"/>
              <a:gd name="T97" fmla="*/ 282 h 1249"/>
              <a:gd name="T98" fmla="*/ 1143 w 1201"/>
              <a:gd name="T99" fmla="*/ 524 h 1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01" h="1249">
                <a:moveTo>
                  <a:pt x="1059" y="229"/>
                </a:moveTo>
                <a:lnTo>
                  <a:pt x="1059" y="0"/>
                </a:lnTo>
                <a:lnTo>
                  <a:pt x="126" y="0"/>
                </a:lnTo>
                <a:lnTo>
                  <a:pt x="126" y="688"/>
                </a:lnTo>
                <a:lnTo>
                  <a:pt x="0" y="688"/>
                </a:lnTo>
                <a:lnTo>
                  <a:pt x="0" y="1043"/>
                </a:lnTo>
                <a:lnTo>
                  <a:pt x="126" y="1043"/>
                </a:lnTo>
                <a:lnTo>
                  <a:pt x="126" y="1249"/>
                </a:lnTo>
                <a:lnTo>
                  <a:pt x="1059" y="1249"/>
                </a:lnTo>
                <a:lnTo>
                  <a:pt x="1059" y="585"/>
                </a:lnTo>
                <a:lnTo>
                  <a:pt x="1201" y="585"/>
                </a:lnTo>
                <a:lnTo>
                  <a:pt x="1201" y="229"/>
                </a:lnTo>
                <a:lnTo>
                  <a:pt x="1059" y="229"/>
                </a:lnTo>
                <a:close/>
                <a:moveTo>
                  <a:pt x="300" y="140"/>
                </a:moveTo>
                <a:lnTo>
                  <a:pt x="901" y="140"/>
                </a:lnTo>
                <a:lnTo>
                  <a:pt x="901" y="203"/>
                </a:lnTo>
                <a:lnTo>
                  <a:pt x="300" y="203"/>
                </a:lnTo>
                <a:lnTo>
                  <a:pt x="300" y="140"/>
                </a:lnTo>
                <a:close/>
                <a:moveTo>
                  <a:pt x="300" y="306"/>
                </a:moveTo>
                <a:lnTo>
                  <a:pt x="600" y="306"/>
                </a:lnTo>
                <a:lnTo>
                  <a:pt x="600" y="369"/>
                </a:lnTo>
                <a:lnTo>
                  <a:pt x="300" y="369"/>
                </a:lnTo>
                <a:lnTo>
                  <a:pt x="300" y="306"/>
                </a:lnTo>
                <a:close/>
                <a:moveTo>
                  <a:pt x="300" y="593"/>
                </a:moveTo>
                <a:lnTo>
                  <a:pt x="901" y="593"/>
                </a:lnTo>
                <a:lnTo>
                  <a:pt x="901" y="656"/>
                </a:lnTo>
                <a:lnTo>
                  <a:pt x="300" y="656"/>
                </a:lnTo>
                <a:lnTo>
                  <a:pt x="300" y="593"/>
                </a:lnTo>
                <a:close/>
                <a:moveTo>
                  <a:pt x="53" y="980"/>
                </a:moveTo>
                <a:lnTo>
                  <a:pt x="53" y="737"/>
                </a:lnTo>
                <a:lnTo>
                  <a:pt x="527" y="737"/>
                </a:lnTo>
                <a:lnTo>
                  <a:pt x="527" y="980"/>
                </a:lnTo>
                <a:lnTo>
                  <a:pt x="53" y="980"/>
                </a:lnTo>
                <a:lnTo>
                  <a:pt x="53" y="980"/>
                </a:lnTo>
                <a:close/>
                <a:moveTo>
                  <a:pt x="901" y="1128"/>
                </a:moveTo>
                <a:lnTo>
                  <a:pt x="300" y="1128"/>
                </a:lnTo>
                <a:lnTo>
                  <a:pt x="300" y="1064"/>
                </a:lnTo>
                <a:lnTo>
                  <a:pt x="901" y="1064"/>
                </a:lnTo>
                <a:lnTo>
                  <a:pt x="901" y="1128"/>
                </a:lnTo>
                <a:lnTo>
                  <a:pt x="901" y="1128"/>
                </a:lnTo>
                <a:close/>
                <a:moveTo>
                  <a:pt x="906" y="804"/>
                </a:moveTo>
                <a:lnTo>
                  <a:pt x="622" y="804"/>
                </a:lnTo>
                <a:lnTo>
                  <a:pt x="622" y="740"/>
                </a:lnTo>
                <a:lnTo>
                  <a:pt x="906" y="740"/>
                </a:lnTo>
                <a:lnTo>
                  <a:pt x="906" y="804"/>
                </a:lnTo>
                <a:close/>
                <a:moveTo>
                  <a:pt x="1143" y="524"/>
                </a:moveTo>
                <a:lnTo>
                  <a:pt x="669" y="524"/>
                </a:lnTo>
                <a:lnTo>
                  <a:pt x="669" y="282"/>
                </a:lnTo>
                <a:lnTo>
                  <a:pt x="1143" y="282"/>
                </a:lnTo>
                <a:lnTo>
                  <a:pt x="1143" y="5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397397" y="1377933"/>
            <a:ext cx="1294903" cy="1294903"/>
          </a:xfrm>
          <a:prstGeom prst="ellipse">
            <a:avLst/>
          </a:prstGeom>
          <a:solidFill>
            <a:srgbClr val="2E75B6"/>
          </a:solidFill>
          <a:ln>
            <a:noFill/>
          </a:ln>
          <a:effectLst>
            <a:outerShdw blurRad="139700" algn="ctr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Isosceles Triangle 35"/>
          <p:cNvSpPr/>
          <p:nvPr/>
        </p:nvSpPr>
        <p:spPr>
          <a:xfrm>
            <a:off x="5716592" y="1694523"/>
            <a:ext cx="694597" cy="674415"/>
          </a:xfrm>
          <a:custGeom>
            <a:avLst/>
            <a:gdLst>
              <a:gd name="connsiteX0" fmla="*/ 602346 w 602346"/>
              <a:gd name="connsiteY0" fmla="*/ 7198 h 584846"/>
              <a:gd name="connsiteX1" fmla="*/ 602346 w 602346"/>
              <a:gd name="connsiteY1" fmla="*/ 517298 h 584846"/>
              <a:gd name="connsiteX2" fmla="*/ 439975 w 602346"/>
              <a:gd name="connsiteY2" fmla="*/ 583364 h 584846"/>
              <a:gd name="connsiteX3" fmla="*/ 439975 w 602346"/>
              <a:gd name="connsiteY3" fmla="*/ 71144 h 584846"/>
              <a:gd name="connsiteX4" fmla="*/ 184952 w 602346"/>
              <a:gd name="connsiteY4" fmla="*/ 776 h 584846"/>
              <a:gd name="connsiteX5" fmla="*/ 184952 w 602346"/>
              <a:gd name="connsiteY5" fmla="*/ 514649 h 584846"/>
              <a:gd name="connsiteX6" fmla="*/ 0 w 602346"/>
              <a:gd name="connsiteY6" fmla="*/ 584634 h 584846"/>
              <a:gd name="connsiteX7" fmla="*/ 0 w 602346"/>
              <a:gd name="connsiteY7" fmla="*/ 79244 h 584846"/>
              <a:gd name="connsiteX8" fmla="*/ 221011 w 602346"/>
              <a:gd name="connsiteY8" fmla="*/ 0 h 584846"/>
              <a:gd name="connsiteX9" fmla="*/ 403846 w 602346"/>
              <a:gd name="connsiteY9" fmla="*/ 71128 h 584846"/>
              <a:gd name="connsiteX10" fmla="*/ 403846 w 602346"/>
              <a:gd name="connsiteY10" fmla="*/ 584846 h 584846"/>
              <a:gd name="connsiteX11" fmla="*/ 221011 w 602346"/>
              <a:gd name="connsiteY11" fmla="*/ 514697 h 584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2346" h="584846">
                <a:moveTo>
                  <a:pt x="602346" y="7198"/>
                </a:moveTo>
                <a:lnTo>
                  <a:pt x="602346" y="517298"/>
                </a:lnTo>
                <a:lnTo>
                  <a:pt x="439975" y="583364"/>
                </a:lnTo>
                <a:lnTo>
                  <a:pt x="439975" y="71144"/>
                </a:lnTo>
                <a:close/>
                <a:moveTo>
                  <a:pt x="184952" y="776"/>
                </a:moveTo>
                <a:lnTo>
                  <a:pt x="184952" y="514649"/>
                </a:lnTo>
                <a:lnTo>
                  <a:pt x="0" y="584634"/>
                </a:lnTo>
                <a:lnTo>
                  <a:pt x="0" y="79244"/>
                </a:lnTo>
                <a:close/>
                <a:moveTo>
                  <a:pt x="221011" y="0"/>
                </a:moveTo>
                <a:lnTo>
                  <a:pt x="403846" y="71128"/>
                </a:lnTo>
                <a:lnTo>
                  <a:pt x="403846" y="584846"/>
                </a:lnTo>
                <a:lnTo>
                  <a:pt x="221011" y="5146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8" name="矩形: 圆角 27"/>
          <p:cNvSpPr/>
          <p:nvPr/>
        </p:nvSpPr>
        <p:spPr>
          <a:xfrm>
            <a:off x="1393825" y="3148965"/>
            <a:ext cx="2562225" cy="308800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/>
          <p:cNvSpPr/>
          <p:nvPr/>
        </p:nvSpPr>
        <p:spPr>
          <a:xfrm>
            <a:off x="4782820" y="3148965"/>
            <a:ext cx="2562225" cy="309753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/>
          <p:cNvSpPr/>
          <p:nvPr/>
        </p:nvSpPr>
        <p:spPr>
          <a:xfrm>
            <a:off x="8207715" y="3149280"/>
            <a:ext cx="2562117" cy="2929736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6"/>
          <p:cNvSpPr txBox="1"/>
          <p:nvPr/>
        </p:nvSpPr>
        <p:spPr>
          <a:xfrm>
            <a:off x="1807226" y="3264959"/>
            <a:ext cx="1717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演练背景</a:t>
            </a:r>
          </a:p>
        </p:txBody>
      </p:sp>
      <p:sp>
        <p:nvSpPr>
          <p:cNvPr id="23" name="文本框 26"/>
          <p:cNvSpPr txBox="1"/>
          <p:nvPr/>
        </p:nvSpPr>
        <p:spPr>
          <a:xfrm>
            <a:off x="8657880" y="3276570"/>
            <a:ext cx="1717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演练评价</a:t>
            </a:r>
          </a:p>
        </p:txBody>
      </p:sp>
      <p:sp>
        <p:nvSpPr>
          <p:cNvPr id="26" name="文本框 27"/>
          <p:cNvSpPr txBox="1"/>
          <p:nvPr/>
        </p:nvSpPr>
        <p:spPr>
          <a:xfrm>
            <a:off x="4844415" y="3706040"/>
            <a:ext cx="2475230" cy="2451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分小组</a:t>
            </a:r>
            <a:r>
              <a:rPr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讨论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讨论此次小红书营销的目的、策略及内容发布形式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编辑并发布营销内容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收集笔记数据与粉丝数据，评估本次营销的效果，发现问题，分析讨论出适合小红书营销的最佳方式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223479" y="3268315"/>
            <a:ext cx="1717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演练内容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38" name="文本框 37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任务演练</a:t>
              </a: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0" name="菱形 39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1" name="菱形 40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2" name="文本框 27"/>
          <p:cNvSpPr txBox="1"/>
          <p:nvPr/>
        </p:nvSpPr>
        <p:spPr>
          <a:xfrm>
            <a:off x="1504950" y="3706040"/>
            <a:ext cx="2303780" cy="22669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某互联网潮流时装品牌，产品款式多，更新快，性价比高，远销欧美，为增加店铺流量及进行品牌与产品宣传，拓宽年轻用户群体的销路，想要借助小红书平台进行营销活动。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477885" y="4014470"/>
            <a:ext cx="202184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教师评价</a:t>
            </a:r>
            <a:endParaRPr lang="zh-CN" sz="16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小组评价</a:t>
            </a:r>
            <a:endParaRPr lang="zh-CN" sz="16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自我评价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5994400" y="4799515"/>
            <a:ext cx="5407660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1600" kern="100" dirty="0">
                <a:effectLst/>
                <a:latin typeface="+mn-ea"/>
                <a:cs typeface="楷体" panose="02010609060101010101" pitchFamily="49" charset="-122"/>
              </a:rPr>
              <a:t>图片侵权</a:t>
            </a:r>
            <a:r>
              <a:rPr lang="zh-CN" altLang="en-US" sz="1600" kern="100" dirty="0">
                <a:effectLst/>
                <a:latin typeface="+mn-ea"/>
                <a:cs typeface="楷体" panose="02010609060101010101" pitchFamily="49" charset="-122"/>
              </a:rPr>
              <a:t>。</a:t>
            </a:r>
            <a:r>
              <a:rPr lang="zh-CN" altLang="zh-CN" sz="1600" kern="100" dirty="0">
                <a:effectLst/>
                <a:latin typeface="+mn-ea"/>
                <a:cs typeface="楷体" panose="02010609060101010101" pitchFamily="49" charset="-122"/>
              </a:rPr>
              <a:t>不能盗用图片</a:t>
            </a:r>
            <a:endParaRPr lang="en-US" altLang="zh-CN" sz="1600" kern="100" dirty="0">
              <a:effectLst/>
              <a:latin typeface="+mn-ea"/>
              <a:cs typeface="楷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1600" kern="100" dirty="0">
                <a:effectLst/>
                <a:latin typeface="+mn-ea"/>
                <a:cs typeface="楷体" panose="02010609060101010101" pitchFamily="49" charset="-122"/>
              </a:rPr>
              <a:t>与图物不符</a:t>
            </a:r>
            <a:r>
              <a:rPr lang="zh-CN" altLang="en-US" sz="1600" kern="100" dirty="0">
                <a:effectLst/>
                <a:latin typeface="+mn-ea"/>
                <a:cs typeface="楷体" panose="02010609060101010101" pitchFamily="49" charset="-122"/>
              </a:rPr>
              <a:t>。</a:t>
            </a:r>
            <a:r>
              <a:rPr lang="zh-CN" altLang="zh-CN" sz="1600" kern="100" dirty="0">
                <a:effectLst/>
                <a:latin typeface="+mn-ea"/>
                <a:cs typeface="楷体" panose="02010609060101010101" pitchFamily="49" charset="-122"/>
              </a:rPr>
              <a:t>产品一定要实物拍摄</a:t>
            </a:r>
            <a:r>
              <a:rPr lang="zh-CN" altLang="en-US" sz="1600" kern="100" dirty="0">
                <a:effectLst/>
                <a:latin typeface="+mn-ea"/>
                <a:cs typeface="楷体" panose="02010609060101010101" pitchFamily="49" charset="-122"/>
              </a:rPr>
              <a:t>，多图多角度，</a:t>
            </a:r>
            <a:r>
              <a:rPr lang="zh-CN" altLang="zh-CN" sz="1600" kern="100" dirty="0">
                <a:effectLst/>
                <a:latin typeface="+mn-ea"/>
                <a:cs typeface="楷体" panose="02010609060101010101" pitchFamily="49" charset="-122"/>
              </a:rPr>
              <a:t>图片内容要真实可证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黑体" panose="02010609060101010101" charset="-122"/>
              <a:sym typeface="+mn-ea"/>
            </a:endParaRPr>
          </a:p>
        </p:txBody>
      </p:sp>
      <p:pic>
        <p:nvPicPr>
          <p:cNvPr id="8" name="图片 7"/>
          <p:cNvPicPr/>
          <p:nvPr/>
        </p:nvPicPr>
        <p:blipFill>
          <a:blip r:embed="rId2"/>
          <a:srcRect l="7399"/>
          <a:stretch>
            <a:fillRect/>
          </a:stretch>
        </p:blipFill>
        <p:spPr>
          <a:xfrm>
            <a:off x="576580" y="2085341"/>
            <a:ext cx="4464685" cy="39884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流程图: 延期 2"/>
          <p:cNvSpPr/>
          <p:nvPr/>
        </p:nvSpPr>
        <p:spPr>
          <a:xfrm>
            <a:off x="5057140" y="2238376"/>
            <a:ext cx="820420" cy="709295"/>
          </a:xfrm>
          <a:prstGeom prst="flowChartDelay">
            <a:avLst/>
          </a:prstGeom>
          <a:solidFill>
            <a:srgbClr val="004B8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流程图: 延期 5"/>
          <p:cNvSpPr/>
          <p:nvPr/>
        </p:nvSpPr>
        <p:spPr>
          <a:xfrm>
            <a:off x="5040630" y="4828541"/>
            <a:ext cx="820420" cy="709295"/>
          </a:xfrm>
          <a:prstGeom prst="flowChartDelay">
            <a:avLst/>
          </a:prstGeom>
          <a:solidFill>
            <a:srgbClr val="004B8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76165" y="2238376"/>
            <a:ext cx="180975" cy="7086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59655" y="4839971"/>
            <a:ext cx="180975" cy="7086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51271" y="1837056"/>
            <a:ext cx="23647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违禁词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991860" y="2216151"/>
            <a:ext cx="5407660" cy="20116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zh-CN" sz="1600" kern="100" dirty="0">
                <a:effectLst/>
                <a:latin typeface="+mn-ea"/>
                <a:cs typeface="楷体" panose="02010609060101010101" pitchFamily="49" charset="-122"/>
              </a:rPr>
              <a:t>与“最”有关</a:t>
            </a:r>
            <a:endParaRPr lang="en-US" altLang="zh-CN" sz="1600" kern="100" dirty="0">
              <a:latin typeface="+mn-ea"/>
              <a:cs typeface="楷体" panose="02010609060101010101" pitchFamily="49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zh-CN" sz="1600" kern="100" dirty="0">
                <a:effectLst/>
                <a:latin typeface="+mn-ea"/>
                <a:cs typeface="楷体" panose="02010609060101010101" pitchFamily="49" charset="-122"/>
              </a:rPr>
              <a:t>与“一”有关</a:t>
            </a:r>
            <a:endParaRPr lang="en-US" altLang="zh-CN" sz="1600" kern="100" dirty="0">
              <a:effectLst/>
              <a:latin typeface="+mn-ea"/>
              <a:cs typeface="楷体" panose="02010609060101010101" pitchFamily="49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zh-CN" sz="1600" kern="100" dirty="0">
                <a:effectLst/>
                <a:latin typeface="+mn-ea"/>
                <a:cs typeface="楷体" panose="02010609060101010101" pitchFamily="49" charset="-122"/>
              </a:rPr>
              <a:t>与“级</a:t>
            </a:r>
            <a:r>
              <a:rPr lang="en-US" altLang="zh-CN" sz="1600" kern="100" dirty="0">
                <a:effectLst/>
                <a:latin typeface="+mn-ea"/>
                <a:cs typeface="楷体" panose="02010609060101010101" pitchFamily="49" charset="-122"/>
              </a:rPr>
              <a:t>/</a:t>
            </a:r>
            <a:r>
              <a:rPr lang="zh-CN" altLang="zh-CN" sz="1600" kern="100" dirty="0">
                <a:effectLst/>
                <a:latin typeface="+mn-ea"/>
                <a:cs typeface="楷体" panose="02010609060101010101" pitchFamily="49" charset="-122"/>
              </a:rPr>
              <a:t>极”有关</a:t>
            </a:r>
            <a:endParaRPr lang="en-US" altLang="zh-CN" sz="1600" kern="100" dirty="0">
              <a:latin typeface="+mn-ea"/>
              <a:cs typeface="楷体" panose="02010609060101010101" pitchFamily="49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zh-CN" sz="1600" kern="100" dirty="0">
                <a:effectLst/>
                <a:latin typeface="+mn-ea"/>
                <a:cs typeface="楷体" panose="02010609060101010101" pitchFamily="49" charset="-122"/>
              </a:rPr>
              <a:t>与“首</a:t>
            </a:r>
            <a:r>
              <a:rPr lang="en-US" altLang="zh-CN" sz="1600" kern="100" dirty="0">
                <a:effectLst/>
                <a:latin typeface="+mn-ea"/>
                <a:cs typeface="楷体" panose="02010609060101010101" pitchFamily="49" charset="-122"/>
              </a:rPr>
              <a:t>/</a:t>
            </a:r>
            <a:r>
              <a:rPr lang="zh-CN" altLang="zh-CN" sz="1600" kern="100" dirty="0">
                <a:effectLst/>
                <a:latin typeface="+mn-ea"/>
                <a:cs typeface="楷体" panose="02010609060101010101" pitchFamily="49" charset="-122"/>
              </a:rPr>
              <a:t>家</a:t>
            </a:r>
            <a:r>
              <a:rPr lang="en-US" altLang="zh-CN" sz="1600" kern="100" dirty="0">
                <a:effectLst/>
                <a:latin typeface="+mn-ea"/>
                <a:cs typeface="楷体" panose="02010609060101010101" pitchFamily="49" charset="-122"/>
              </a:rPr>
              <a:t>/</a:t>
            </a:r>
            <a:r>
              <a:rPr lang="zh-CN" altLang="zh-CN" sz="1600" kern="100" dirty="0">
                <a:effectLst/>
                <a:latin typeface="+mn-ea"/>
                <a:cs typeface="楷体" panose="02010609060101010101" pitchFamily="49" charset="-122"/>
              </a:rPr>
              <a:t>国”有关</a:t>
            </a:r>
            <a:endParaRPr lang="en-US" altLang="zh-CN" sz="1600" kern="100" dirty="0">
              <a:latin typeface="+mn-ea"/>
              <a:cs typeface="楷体" panose="02010609060101010101" pitchFamily="49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zh-CN" sz="1600" kern="100" dirty="0">
                <a:effectLst/>
                <a:latin typeface="+mn-ea"/>
                <a:cs typeface="楷体" panose="02010609060101010101" pitchFamily="49" charset="-122"/>
              </a:rPr>
              <a:t>与品牌有关</a:t>
            </a:r>
            <a:endParaRPr lang="en-US" altLang="zh-CN" sz="1600" kern="100" dirty="0">
              <a:latin typeface="+mn-ea"/>
              <a:cs typeface="楷体" panose="02010609060101010101" pitchFamily="49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zh-CN" sz="1600" kern="100" dirty="0">
                <a:effectLst/>
                <a:latin typeface="+mn-ea"/>
                <a:cs typeface="楷体" panose="02010609060101010101" pitchFamily="49" charset="-122"/>
              </a:rPr>
              <a:t>与虚假有关</a:t>
            </a:r>
            <a:endParaRPr lang="en-US" altLang="zh-CN" sz="1600" kern="100" dirty="0">
              <a:effectLst/>
              <a:latin typeface="+mn-ea"/>
              <a:cs typeface="楷体" panose="02010609060101010101" pitchFamily="49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zh-CN" sz="1600" kern="100" dirty="0">
                <a:effectLst/>
                <a:latin typeface="+mn-ea"/>
                <a:cs typeface="楷体" panose="02010609060101010101" pitchFamily="49" charset="-122"/>
              </a:rPr>
              <a:t>与欺诈有关，涉嫌欺诈买家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黑体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67935" y="2305686"/>
            <a:ext cx="56896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01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122545" y="4907281"/>
            <a:ext cx="56388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02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991860" y="4454075"/>
            <a:ext cx="27324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图片违规</a:t>
            </a: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6148070" y="4424413"/>
            <a:ext cx="5292039" cy="0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6052185" y="6006466"/>
            <a:ext cx="5292039" cy="0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350158" y="270329"/>
            <a:ext cx="3591560" cy="739200"/>
            <a:chOff x="412693" y="160555"/>
            <a:chExt cx="3591560" cy="739200"/>
          </a:xfrm>
        </p:grpSpPr>
        <p:sp>
          <p:nvSpPr>
            <p:cNvPr id="47" name="文本框 46"/>
            <p:cNvSpPr txBox="1"/>
            <p:nvPr/>
          </p:nvSpPr>
          <p:spPr>
            <a:xfrm>
              <a:off x="1331538" y="238025"/>
              <a:ext cx="267271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素能加油站</a:t>
              </a: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9" name="菱形 48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50" name="菱形 49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2425156" y="1209143"/>
            <a:ext cx="7445828" cy="4818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000" b="1" kern="100" dirty="0">
                <a:effectLst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《广告法》对互联网营销中的违禁词和图片违规行为做出规定</a:t>
            </a:r>
            <a:endParaRPr lang="zh-CN" altLang="zh-CN" sz="2000" kern="100" dirty="0">
              <a:effectLst/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973883" y="5600700"/>
            <a:ext cx="1612058" cy="1889203"/>
          </a:xfrm>
          <a:prstGeom prst="line">
            <a:avLst/>
          </a:prstGeom>
          <a:ln w="12700">
            <a:solidFill>
              <a:schemeClr val="accent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-98004" y="3637875"/>
            <a:ext cx="1877695" cy="2200910"/>
          </a:xfrm>
          <a:prstGeom prst="line">
            <a:avLst/>
          </a:prstGeom>
          <a:ln w="12700">
            <a:solidFill>
              <a:schemeClr val="accent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50158" y="270329"/>
            <a:ext cx="3971290" cy="739200"/>
            <a:chOff x="412693" y="160555"/>
            <a:chExt cx="3971290" cy="739200"/>
          </a:xfrm>
        </p:grpSpPr>
        <p:sp>
          <p:nvSpPr>
            <p:cNvPr id="16" name="文本框 15"/>
            <p:cNvSpPr txBox="1"/>
            <p:nvPr/>
          </p:nvSpPr>
          <p:spPr>
            <a:xfrm>
              <a:off x="1331538" y="238025"/>
              <a:ext cx="305244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引导案例</a:t>
              </a: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20" name="菱形 19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23" name="菱形 22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14" name="矩形 13"/>
          <p:cNvSpPr/>
          <p:nvPr/>
        </p:nvSpPr>
        <p:spPr>
          <a:xfrm>
            <a:off x="937260" y="1666875"/>
            <a:ext cx="4428490" cy="42017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5B9BD5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66800" y="2248535"/>
            <a:ext cx="403542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08000" fontAlgn="auto">
              <a:lnSpc>
                <a:spcPct val="150000"/>
              </a:lnSpc>
            </a:pPr>
            <a:r>
              <a:rPr lang="zh-CN" altLang="en-US" sz="1600">
                <a:sym typeface="+mn-ea"/>
              </a:rPr>
              <a:t>某某</a:t>
            </a:r>
            <a:r>
              <a:rPr lang="zh-CN" altLang="en-US" sz="1600">
                <a:solidFill>
                  <a:schemeClr val="tx1"/>
                </a:solidFill>
              </a:rPr>
              <a:t>宝发布的抽奖微博，利用“</a:t>
            </a:r>
            <a:r>
              <a:rPr lang="zh-CN" altLang="en-US" sz="1600">
                <a:sym typeface="+mn-ea"/>
              </a:rPr>
              <a:t>某某</a:t>
            </a:r>
            <a:r>
              <a:rPr lang="zh-CN" altLang="en-US" sz="1600">
                <a:solidFill>
                  <a:schemeClr val="tx1"/>
                </a:solidFill>
              </a:rPr>
              <a:t>鲤”这一自带传播度的话题和国庆节的热度，在前期造势上就获得了不错的效果，而丰富的奖品和参与的诸多品牌是其中最大的诱惑点所在，即使中奖概率极低，但参与方式简单，只需转发评论即可，从而令这一活动获得了罕见的高热度。而借助这一大好声势，支付宝及其联合品牌也得到了非常高的曝光度，带来了巨大的营销效果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1099185" y="1723390"/>
            <a:ext cx="410527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/>
                </a:solidFill>
              </a:rPr>
              <a:t>某某宝某鲤抽奖成功利用微博营销</a:t>
            </a:r>
          </a:p>
        </p:txBody>
      </p:sp>
      <p:grpSp>
        <p:nvGrpSpPr>
          <p:cNvPr id="113" name="组合 112"/>
          <p:cNvGrpSpPr/>
          <p:nvPr/>
        </p:nvGrpSpPr>
        <p:grpSpPr>
          <a:xfrm>
            <a:off x="5720080" y="3022600"/>
            <a:ext cx="2673985" cy="2407285"/>
            <a:chOff x="3231696" y="3428054"/>
            <a:chExt cx="2689992" cy="2421404"/>
          </a:xfrm>
        </p:grpSpPr>
        <p:sp>
          <p:nvSpPr>
            <p:cNvPr id="114" name="Freeform 5"/>
            <p:cNvSpPr/>
            <p:nvPr/>
          </p:nvSpPr>
          <p:spPr bwMode="auto">
            <a:xfrm>
              <a:off x="3231696" y="3428054"/>
              <a:ext cx="2689992" cy="2421404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solidFill>
              <a:srgbClr val="3384C9"/>
            </a:solidFill>
            <a:ln w="19050">
              <a:noFill/>
            </a:ln>
            <a:effectLst>
              <a:outerShdw blurRad="215900" dist="127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195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15" name="组合 114"/>
            <p:cNvGrpSpPr/>
            <p:nvPr/>
          </p:nvGrpSpPr>
          <p:grpSpPr>
            <a:xfrm>
              <a:off x="3321948" y="3509296"/>
              <a:ext cx="2509488" cy="2258921"/>
              <a:chOff x="3321948" y="3509296"/>
              <a:chExt cx="2509488" cy="2258921"/>
            </a:xfrm>
          </p:grpSpPr>
          <p:sp>
            <p:nvSpPr>
              <p:cNvPr id="116" name="Freeform 5"/>
              <p:cNvSpPr/>
              <p:nvPr/>
            </p:nvSpPr>
            <p:spPr bwMode="auto">
              <a:xfrm>
                <a:off x="3321948" y="3509296"/>
                <a:ext cx="2509488" cy="2258921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9000"/>
                    </a:schemeClr>
                  </a:gs>
                  <a:gs pos="27000">
                    <a:srgbClr val="F9F9F9"/>
                  </a:gs>
                </a:gsLst>
                <a:lin ang="2700000" scaled="1"/>
              </a:gradFill>
              <a:ln w="0">
                <a:solidFill>
                  <a:srgbClr val="3384C9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" name="Freeform 5"/>
              <p:cNvSpPr/>
              <p:nvPr/>
            </p:nvSpPr>
            <p:spPr bwMode="auto">
              <a:xfrm>
                <a:off x="3352556" y="3536848"/>
                <a:ext cx="2448272" cy="2203817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9000"/>
                    </a:schemeClr>
                  </a:gs>
                  <a:gs pos="78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18" name="TextBox 85"/>
          <p:cNvSpPr txBox="1"/>
          <p:nvPr/>
        </p:nvSpPr>
        <p:spPr>
          <a:xfrm>
            <a:off x="6292850" y="4097655"/>
            <a:ext cx="16154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rgbClr val="594A42"/>
                </a:solidFill>
                <a:cs typeface="+mn-ea"/>
                <a:sym typeface="+mn-lt"/>
              </a:rPr>
              <a:t>通过微博营销能为企业品牌带来什么好处？</a:t>
            </a:r>
          </a:p>
        </p:txBody>
      </p:sp>
      <p:sp>
        <p:nvSpPr>
          <p:cNvPr id="119" name="KSO_Shape"/>
          <p:cNvSpPr/>
          <p:nvPr/>
        </p:nvSpPr>
        <p:spPr bwMode="auto">
          <a:xfrm>
            <a:off x="6670040" y="3455035"/>
            <a:ext cx="822960" cy="637540"/>
          </a:xfrm>
          <a:custGeom>
            <a:avLst/>
            <a:gdLst>
              <a:gd name="T0" fmla="*/ 2017136 w 3240087"/>
              <a:gd name="T1" fmla="*/ 1939157 h 2513013"/>
              <a:gd name="T2" fmla="*/ 792729 w 3240087"/>
              <a:gd name="T3" fmla="*/ 1060450 h 2513013"/>
              <a:gd name="T4" fmla="*/ 1301750 w 3240087"/>
              <a:gd name="T5" fmla="*/ 2513013 h 2513013"/>
              <a:gd name="T6" fmla="*/ 1554331 w 3240087"/>
              <a:gd name="T7" fmla="*/ 753428 h 2513013"/>
              <a:gd name="T8" fmla="*/ 1460048 w 3240087"/>
              <a:gd name="T9" fmla="*/ 768668 h 2513013"/>
              <a:gd name="T10" fmla="*/ 1385130 w 3240087"/>
              <a:gd name="T11" fmla="*/ 795338 h 2513013"/>
              <a:gd name="T12" fmla="*/ 1329893 w 3240087"/>
              <a:gd name="T13" fmla="*/ 833438 h 2513013"/>
              <a:gd name="T14" fmla="*/ 1294022 w 3240087"/>
              <a:gd name="T15" fmla="*/ 883285 h 2513013"/>
              <a:gd name="T16" fmla="*/ 1277514 w 3240087"/>
              <a:gd name="T17" fmla="*/ 944880 h 2513013"/>
              <a:gd name="T18" fmla="*/ 1278784 w 3240087"/>
              <a:gd name="T19" fmla="*/ 999173 h 2513013"/>
              <a:gd name="T20" fmla="*/ 1289577 w 3240087"/>
              <a:gd name="T21" fmla="*/ 1043940 h 2513013"/>
              <a:gd name="T22" fmla="*/ 1309259 w 3240087"/>
              <a:gd name="T23" fmla="*/ 1084263 h 2513013"/>
              <a:gd name="T24" fmla="*/ 1365448 w 3240087"/>
              <a:gd name="T25" fmla="*/ 1148715 h 2513013"/>
              <a:gd name="T26" fmla="*/ 1452112 w 3240087"/>
              <a:gd name="T27" fmla="*/ 1200786 h 2513013"/>
              <a:gd name="T28" fmla="*/ 1598774 w 3240087"/>
              <a:gd name="T29" fmla="*/ 1275081 h 2513013"/>
              <a:gd name="T30" fmla="*/ 1631472 w 3240087"/>
              <a:gd name="T31" fmla="*/ 1300163 h 2513013"/>
              <a:gd name="T32" fmla="*/ 1648614 w 3240087"/>
              <a:gd name="T33" fmla="*/ 1327786 h 2513013"/>
              <a:gd name="T34" fmla="*/ 1658455 w 3240087"/>
              <a:gd name="T35" fmla="*/ 1403668 h 2513013"/>
              <a:gd name="T36" fmla="*/ 1653376 w 3240087"/>
              <a:gd name="T37" fmla="*/ 1450658 h 2513013"/>
              <a:gd name="T38" fmla="*/ 1632741 w 3240087"/>
              <a:gd name="T39" fmla="*/ 1471931 h 2513013"/>
              <a:gd name="T40" fmla="*/ 1595917 w 3240087"/>
              <a:gd name="T41" fmla="*/ 1477328 h 2513013"/>
              <a:gd name="T42" fmla="*/ 1572426 w 3240087"/>
              <a:gd name="T43" fmla="*/ 1469708 h 2513013"/>
              <a:gd name="T44" fmla="*/ 1562902 w 3240087"/>
              <a:gd name="T45" fmla="*/ 1457008 h 2513013"/>
              <a:gd name="T46" fmla="*/ 1555601 w 3240087"/>
              <a:gd name="T47" fmla="*/ 1406208 h 2513013"/>
              <a:gd name="T48" fmla="*/ 1280689 w 3240087"/>
              <a:gd name="T49" fmla="*/ 1341121 h 2513013"/>
              <a:gd name="T50" fmla="*/ 1292117 w 3240087"/>
              <a:gd name="T51" fmla="*/ 1434783 h 2513013"/>
              <a:gd name="T52" fmla="*/ 1312751 w 3240087"/>
              <a:gd name="T53" fmla="*/ 1484313 h 2513013"/>
              <a:gd name="T54" fmla="*/ 1334655 w 3240087"/>
              <a:gd name="T55" fmla="*/ 1514158 h 2513013"/>
              <a:gd name="T56" fmla="*/ 1362591 w 3240087"/>
              <a:gd name="T57" fmla="*/ 1538288 h 2513013"/>
              <a:gd name="T58" fmla="*/ 1427986 w 3240087"/>
              <a:gd name="T59" fmla="*/ 1573848 h 2513013"/>
              <a:gd name="T60" fmla="*/ 1500999 w 3240087"/>
              <a:gd name="T61" fmla="*/ 1596073 h 2513013"/>
              <a:gd name="T62" fmla="*/ 1680359 w 3240087"/>
              <a:gd name="T63" fmla="*/ 1684973 h 2513013"/>
              <a:gd name="T64" fmla="*/ 1761626 w 3240087"/>
              <a:gd name="T65" fmla="*/ 1591628 h 2513013"/>
              <a:gd name="T66" fmla="*/ 1840672 w 3240087"/>
              <a:gd name="T67" fmla="*/ 1562101 h 2513013"/>
              <a:gd name="T68" fmla="*/ 1900035 w 3240087"/>
              <a:gd name="T69" fmla="*/ 1518286 h 2513013"/>
              <a:gd name="T70" fmla="*/ 1939716 w 3240087"/>
              <a:gd name="T71" fmla="*/ 1461136 h 2513013"/>
              <a:gd name="T72" fmla="*/ 1959398 w 3240087"/>
              <a:gd name="T73" fmla="*/ 1390333 h 2513013"/>
              <a:gd name="T74" fmla="*/ 1960350 w 3240087"/>
              <a:gd name="T75" fmla="*/ 1316038 h 2513013"/>
              <a:gd name="T76" fmla="*/ 1951779 w 3240087"/>
              <a:gd name="T77" fmla="*/ 1271271 h 2513013"/>
              <a:gd name="T78" fmla="*/ 1935907 w 3240087"/>
              <a:gd name="T79" fmla="*/ 1232536 h 2513013"/>
              <a:gd name="T80" fmla="*/ 1890194 w 3240087"/>
              <a:gd name="T81" fmla="*/ 1173798 h 2513013"/>
              <a:gd name="T82" fmla="*/ 1817180 w 3240087"/>
              <a:gd name="T83" fmla="*/ 1128078 h 2513013"/>
              <a:gd name="T84" fmla="*/ 1674327 w 3240087"/>
              <a:gd name="T85" fmla="*/ 1059180 h 2513013"/>
              <a:gd name="T86" fmla="*/ 1581949 w 3240087"/>
              <a:gd name="T87" fmla="*/ 1008380 h 2513013"/>
              <a:gd name="T88" fmla="*/ 1566394 w 3240087"/>
              <a:gd name="T89" fmla="*/ 989013 h 2513013"/>
              <a:gd name="T90" fmla="*/ 1557823 w 3240087"/>
              <a:gd name="T91" fmla="*/ 962025 h 2513013"/>
              <a:gd name="T92" fmla="*/ 1557823 w 3240087"/>
              <a:gd name="T93" fmla="*/ 918528 h 2513013"/>
              <a:gd name="T94" fmla="*/ 1572108 w 3240087"/>
              <a:gd name="T95" fmla="*/ 890905 h 2513013"/>
              <a:gd name="T96" fmla="*/ 1600361 w 3240087"/>
              <a:gd name="T97" fmla="*/ 879793 h 2513013"/>
              <a:gd name="T98" fmla="*/ 1636551 w 3240087"/>
              <a:gd name="T99" fmla="*/ 886143 h 2513013"/>
              <a:gd name="T100" fmla="*/ 1649249 w 3240087"/>
              <a:gd name="T101" fmla="*/ 901700 h 2513013"/>
              <a:gd name="T102" fmla="*/ 1656233 w 3240087"/>
              <a:gd name="T103" fmla="*/ 956310 h 2513013"/>
              <a:gd name="T104" fmla="*/ 1932732 w 3240087"/>
              <a:gd name="T105" fmla="*/ 964883 h 2513013"/>
              <a:gd name="T106" fmla="*/ 1923844 w 3240087"/>
              <a:gd name="T107" fmla="*/ 900748 h 2513013"/>
              <a:gd name="T108" fmla="*/ 1897495 w 3240087"/>
              <a:gd name="T109" fmla="*/ 847725 h 2513013"/>
              <a:gd name="T110" fmla="*/ 1853370 w 3240087"/>
              <a:gd name="T111" fmla="*/ 806450 h 2513013"/>
              <a:gd name="T112" fmla="*/ 1790832 w 3240087"/>
              <a:gd name="T113" fmla="*/ 775970 h 2513013"/>
              <a:gd name="T114" fmla="*/ 1710834 w 3240087"/>
              <a:gd name="T115" fmla="*/ 757238 h 2513013"/>
              <a:gd name="T116" fmla="*/ 2640012 w 3240087"/>
              <a:gd name="T117" fmla="*/ 871220 h 2513013"/>
              <a:gd name="T118" fmla="*/ 1619408 w 3240087"/>
              <a:gd name="T119" fmla="*/ 0 h 25130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40087" h="2513013">
                <a:moveTo>
                  <a:pt x="2446710" y="1060450"/>
                </a:moveTo>
                <a:lnTo>
                  <a:pt x="3240087" y="1736769"/>
                </a:lnTo>
                <a:lnTo>
                  <a:pt x="2830848" y="1736769"/>
                </a:lnTo>
                <a:lnTo>
                  <a:pt x="2956352" y="2513013"/>
                </a:lnTo>
                <a:lnTo>
                  <a:pt x="1936750" y="2513013"/>
                </a:lnTo>
                <a:lnTo>
                  <a:pt x="2017136" y="1939157"/>
                </a:lnTo>
                <a:lnTo>
                  <a:pt x="2275453" y="1939157"/>
                </a:lnTo>
                <a:lnTo>
                  <a:pt x="2351708" y="1939157"/>
                </a:lnTo>
                <a:lnTo>
                  <a:pt x="2338681" y="1859852"/>
                </a:lnTo>
                <a:lnTo>
                  <a:pt x="2238278" y="1237778"/>
                </a:lnTo>
                <a:lnTo>
                  <a:pt x="2446710" y="1060450"/>
                </a:lnTo>
                <a:close/>
                <a:moveTo>
                  <a:pt x="792729" y="1060450"/>
                </a:moveTo>
                <a:lnTo>
                  <a:pt x="988531" y="1227309"/>
                </a:lnTo>
                <a:lnTo>
                  <a:pt x="899991" y="1861120"/>
                </a:lnTo>
                <a:lnTo>
                  <a:pt x="889201" y="1939157"/>
                </a:lnTo>
                <a:lnTo>
                  <a:pt x="963460" y="1939157"/>
                </a:lnTo>
                <a:lnTo>
                  <a:pt x="1209085" y="1939157"/>
                </a:lnTo>
                <a:lnTo>
                  <a:pt x="1301750" y="2513013"/>
                </a:lnTo>
                <a:lnTo>
                  <a:pt x="283389" y="2513013"/>
                </a:lnTo>
                <a:lnTo>
                  <a:pt x="391604" y="1736769"/>
                </a:lnTo>
                <a:lnTo>
                  <a:pt x="0" y="1736769"/>
                </a:lnTo>
                <a:lnTo>
                  <a:pt x="792729" y="1060450"/>
                </a:lnTo>
                <a:close/>
                <a:moveTo>
                  <a:pt x="1554331" y="686118"/>
                </a:moveTo>
                <a:lnTo>
                  <a:pt x="1554331" y="753428"/>
                </a:lnTo>
                <a:lnTo>
                  <a:pt x="1537189" y="755015"/>
                </a:lnTo>
                <a:lnTo>
                  <a:pt x="1520681" y="757238"/>
                </a:lnTo>
                <a:lnTo>
                  <a:pt x="1504491" y="759778"/>
                </a:lnTo>
                <a:lnTo>
                  <a:pt x="1489254" y="762318"/>
                </a:lnTo>
                <a:lnTo>
                  <a:pt x="1474334" y="765175"/>
                </a:lnTo>
                <a:lnTo>
                  <a:pt x="1460048" y="768668"/>
                </a:lnTo>
                <a:lnTo>
                  <a:pt x="1446080" y="772160"/>
                </a:lnTo>
                <a:lnTo>
                  <a:pt x="1432747" y="776288"/>
                </a:lnTo>
                <a:lnTo>
                  <a:pt x="1420049" y="780415"/>
                </a:lnTo>
                <a:lnTo>
                  <a:pt x="1407986" y="785178"/>
                </a:lnTo>
                <a:lnTo>
                  <a:pt x="1396241" y="789940"/>
                </a:lnTo>
                <a:lnTo>
                  <a:pt x="1385130" y="795338"/>
                </a:lnTo>
                <a:lnTo>
                  <a:pt x="1374654" y="800735"/>
                </a:lnTo>
                <a:lnTo>
                  <a:pt x="1364496" y="806768"/>
                </a:lnTo>
                <a:lnTo>
                  <a:pt x="1354972" y="813118"/>
                </a:lnTo>
                <a:lnTo>
                  <a:pt x="1345766" y="819468"/>
                </a:lnTo>
                <a:lnTo>
                  <a:pt x="1337512" y="826453"/>
                </a:lnTo>
                <a:lnTo>
                  <a:pt x="1329893" y="833438"/>
                </a:lnTo>
                <a:lnTo>
                  <a:pt x="1322592" y="841375"/>
                </a:lnTo>
                <a:lnTo>
                  <a:pt x="1315608" y="848995"/>
                </a:lnTo>
                <a:lnTo>
                  <a:pt x="1309259" y="857250"/>
                </a:lnTo>
                <a:lnTo>
                  <a:pt x="1303863" y="865505"/>
                </a:lnTo>
                <a:lnTo>
                  <a:pt x="1298466" y="874395"/>
                </a:lnTo>
                <a:lnTo>
                  <a:pt x="1294022" y="883285"/>
                </a:lnTo>
                <a:lnTo>
                  <a:pt x="1289895" y="892810"/>
                </a:lnTo>
                <a:lnTo>
                  <a:pt x="1286403" y="902653"/>
                </a:lnTo>
                <a:lnTo>
                  <a:pt x="1283546" y="912813"/>
                </a:lnTo>
                <a:lnTo>
                  <a:pt x="1281006" y="922973"/>
                </a:lnTo>
                <a:lnTo>
                  <a:pt x="1279101" y="933768"/>
                </a:lnTo>
                <a:lnTo>
                  <a:pt x="1277514" y="944880"/>
                </a:lnTo>
                <a:lnTo>
                  <a:pt x="1276879" y="955993"/>
                </a:lnTo>
                <a:lnTo>
                  <a:pt x="1276562" y="967423"/>
                </a:lnTo>
                <a:lnTo>
                  <a:pt x="1276562" y="975678"/>
                </a:lnTo>
                <a:lnTo>
                  <a:pt x="1277197" y="983615"/>
                </a:lnTo>
                <a:lnTo>
                  <a:pt x="1277514" y="991553"/>
                </a:lnTo>
                <a:lnTo>
                  <a:pt x="1278784" y="999173"/>
                </a:lnTo>
                <a:lnTo>
                  <a:pt x="1279736" y="1006793"/>
                </a:lnTo>
                <a:lnTo>
                  <a:pt x="1281006" y="1014413"/>
                </a:lnTo>
                <a:lnTo>
                  <a:pt x="1282911" y="1021715"/>
                </a:lnTo>
                <a:lnTo>
                  <a:pt x="1284815" y="1029335"/>
                </a:lnTo>
                <a:lnTo>
                  <a:pt x="1287038" y="1036638"/>
                </a:lnTo>
                <a:lnTo>
                  <a:pt x="1289577" y="1043940"/>
                </a:lnTo>
                <a:lnTo>
                  <a:pt x="1292117" y="1050925"/>
                </a:lnTo>
                <a:lnTo>
                  <a:pt x="1294974" y="1057910"/>
                </a:lnTo>
                <a:lnTo>
                  <a:pt x="1298148" y="1064260"/>
                </a:lnTo>
                <a:lnTo>
                  <a:pt x="1301640" y="1070928"/>
                </a:lnTo>
                <a:lnTo>
                  <a:pt x="1305450" y="1077595"/>
                </a:lnTo>
                <a:lnTo>
                  <a:pt x="1309259" y="1084263"/>
                </a:lnTo>
                <a:lnTo>
                  <a:pt x="1317830" y="1096963"/>
                </a:lnTo>
                <a:lnTo>
                  <a:pt x="1326719" y="1108710"/>
                </a:lnTo>
                <a:lnTo>
                  <a:pt x="1335925" y="1119823"/>
                </a:lnTo>
                <a:lnTo>
                  <a:pt x="1345131" y="1129983"/>
                </a:lnTo>
                <a:lnTo>
                  <a:pt x="1355290" y="1139825"/>
                </a:lnTo>
                <a:lnTo>
                  <a:pt x="1365448" y="1148715"/>
                </a:lnTo>
                <a:lnTo>
                  <a:pt x="1376241" y="1156653"/>
                </a:lnTo>
                <a:lnTo>
                  <a:pt x="1387352" y="1164273"/>
                </a:lnTo>
                <a:lnTo>
                  <a:pt x="1400050" y="1171893"/>
                </a:lnTo>
                <a:lnTo>
                  <a:pt x="1414970" y="1180466"/>
                </a:lnTo>
                <a:lnTo>
                  <a:pt x="1432430" y="1189991"/>
                </a:lnTo>
                <a:lnTo>
                  <a:pt x="1452112" y="1200786"/>
                </a:lnTo>
                <a:lnTo>
                  <a:pt x="1474968" y="1212216"/>
                </a:lnTo>
                <a:lnTo>
                  <a:pt x="1500047" y="1224916"/>
                </a:lnTo>
                <a:lnTo>
                  <a:pt x="1557506" y="1253173"/>
                </a:lnTo>
                <a:lnTo>
                  <a:pt x="1575283" y="1262063"/>
                </a:lnTo>
                <a:lnTo>
                  <a:pt x="1591473" y="1270953"/>
                </a:lnTo>
                <a:lnTo>
                  <a:pt x="1598774" y="1275081"/>
                </a:lnTo>
                <a:lnTo>
                  <a:pt x="1605441" y="1279208"/>
                </a:lnTo>
                <a:lnTo>
                  <a:pt x="1611472" y="1283336"/>
                </a:lnTo>
                <a:lnTo>
                  <a:pt x="1617186" y="1287463"/>
                </a:lnTo>
                <a:lnTo>
                  <a:pt x="1622265" y="1291591"/>
                </a:lnTo>
                <a:lnTo>
                  <a:pt x="1627345" y="1296036"/>
                </a:lnTo>
                <a:lnTo>
                  <a:pt x="1631472" y="1300163"/>
                </a:lnTo>
                <a:lnTo>
                  <a:pt x="1635281" y="1303973"/>
                </a:lnTo>
                <a:lnTo>
                  <a:pt x="1638773" y="1307783"/>
                </a:lnTo>
                <a:lnTo>
                  <a:pt x="1641630" y="1311911"/>
                </a:lnTo>
                <a:lnTo>
                  <a:pt x="1643535" y="1315721"/>
                </a:lnTo>
                <a:lnTo>
                  <a:pt x="1645757" y="1319531"/>
                </a:lnTo>
                <a:lnTo>
                  <a:pt x="1648614" y="1327786"/>
                </a:lnTo>
                <a:lnTo>
                  <a:pt x="1651471" y="1337311"/>
                </a:lnTo>
                <a:lnTo>
                  <a:pt x="1653376" y="1348106"/>
                </a:lnTo>
                <a:lnTo>
                  <a:pt x="1655280" y="1360171"/>
                </a:lnTo>
                <a:lnTo>
                  <a:pt x="1656868" y="1373188"/>
                </a:lnTo>
                <a:lnTo>
                  <a:pt x="1657502" y="1388111"/>
                </a:lnTo>
                <a:lnTo>
                  <a:pt x="1658455" y="1403668"/>
                </a:lnTo>
                <a:lnTo>
                  <a:pt x="1658772" y="1420813"/>
                </a:lnTo>
                <a:lnTo>
                  <a:pt x="1658455" y="1427798"/>
                </a:lnTo>
                <a:lnTo>
                  <a:pt x="1657502" y="1434148"/>
                </a:lnTo>
                <a:lnTo>
                  <a:pt x="1656550" y="1439863"/>
                </a:lnTo>
                <a:lnTo>
                  <a:pt x="1655280" y="1445578"/>
                </a:lnTo>
                <a:lnTo>
                  <a:pt x="1653376" y="1450658"/>
                </a:lnTo>
                <a:lnTo>
                  <a:pt x="1650836" y="1455421"/>
                </a:lnTo>
                <a:lnTo>
                  <a:pt x="1648296" y="1459548"/>
                </a:lnTo>
                <a:lnTo>
                  <a:pt x="1645122" y="1463358"/>
                </a:lnTo>
                <a:lnTo>
                  <a:pt x="1641630" y="1466851"/>
                </a:lnTo>
                <a:lnTo>
                  <a:pt x="1637503" y="1469708"/>
                </a:lnTo>
                <a:lnTo>
                  <a:pt x="1632741" y="1471931"/>
                </a:lnTo>
                <a:lnTo>
                  <a:pt x="1627980" y="1474153"/>
                </a:lnTo>
                <a:lnTo>
                  <a:pt x="1622265" y="1475423"/>
                </a:lnTo>
                <a:lnTo>
                  <a:pt x="1616869" y="1477011"/>
                </a:lnTo>
                <a:lnTo>
                  <a:pt x="1610520" y="1477646"/>
                </a:lnTo>
                <a:lnTo>
                  <a:pt x="1603536" y="1477646"/>
                </a:lnTo>
                <a:lnTo>
                  <a:pt x="1595917" y="1477328"/>
                </a:lnTo>
                <a:lnTo>
                  <a:pt x="1588933" y="1476693"/>
                </a:lnTo>
                <a:lnTo>
                  <a:pt x="1582584" y="1474788"/>
                </a:lnTo>
                <a:lnTo>
                  <a:pt x="1579727" y="1473836"/>
                </a:lnTo>
                <a:lnTo>
                  <a:pt x="1577188" y="1472566"/>
                </a:lnTo>
                <a:lnTo>
                  <a:pt x="1574648" y="1471296"/>
                </a:lnTo>
                <a:lnTo>
                  <a:pt x="1572426" y="1469708"/>
                </a:lnTo>
                <a:lnTo>
                  <a:pt x="1570521" y="1467803"/>
                </a:lnTo>
                <a:lnTo>
                  <a:pt x="1568299" y="1466216"/>
                </a:lnTo>
                <a:lnTo>
                  <a:pt x="1566712" y="1463993"/>
                </a:lnTo>
                <a:lnTo>
                  <a:pt x="1565124" y="1461771"/>
                </a:lnTo>
                <a:lnTo>
                  <a:pt x="1563855" y="1459548"/>
                </a:lnTo>
                <a:lnTo>
                  <a:pt x="1562902" y="1457008"/>
                </a:lnTo>
                <a:lnTo>
                  <a:pt x="1561632" y="1454151"/>
                </a:lnTo>
                <a:lnTo>
                  <a:pt x="1560680" y="1450976"/>
                </a:lnTo>
                <a:lnTo>
                  <a:pt x="1559093" y="1442721"/>
                </a:lnTo>
                <a:lnTo>
                  <a:pt x="1557506" y="1432561"/>
                </a:lnTo>
                <a:lnTo>
                  <a:pt x="1556553" y="1420496"/>
                </a:lnTo>
                <a:lnTo>
                  <a:pt x="1555601" y="1406208"/>
                </a:lnTo>
                <a:lnTo>
                  <a:pt x="1554649" y="1390016"/>
                </a:lnTo>
                <a:lnTo>
                  <a:pt x="1554331" y="1371918"/>
                </a:lnTo>
                <a:lnTo>
                  <a:pt x="1554331" y="1351598"/>
                </a:lnTo>
                <a:lnTo>
                  <a:pt x="1554331" y="1300163"/>
                </a:lnTo>
                <a:lnTo>
                  <a:pt x="1280689" y="1300163"/>
                </a:lnTo>
                <a:lnTo>
                  <a:pt x="1280689" y="1341121"/>
                </a:lnTo>
                <a:lnTo>
                  <a:pt x="1281006" y="1358266"/>
                </a:lnTo>
                <a:lnTo>
                  <a:pt x="1281641" y="1375093"/>
                </a:lnTo>
                <a:lnTo>
                  <a:pt x="1283546" y="1390968"/>
                </a:lnTo>
                <a:lnTo>
                  <a:pt x="1285450" y="1406208"/>
                </a:lnTo>
                <a:lnTo>
                  <a:pt x="1288625" y="1420813"/>
                </a:lnTo>
                <a:lnTo>
                  <a:pt x="1292117" y="1434783"/>
                </a:lnTo>
                <a:lnTo>
                  <a:pt x="1296561" y="1448436"/>
                </a:lnTo>
                <a:lnTo>
                  <a:pt x="1301005" y="1460818"/>
                </a:lnTo>
                <a:lnTo>
                  <a:pt x="1303863" y="1466851"/>
                </a:lnTo>
                <a:lnTo>
                  <a:pt x="1306402" y="1472566"/>
                </a:lnTo>
                <a:lnTo>
                  <a:pt x="1309577" y="1478598"/>
                </a:lnTo>
                <a:lnTo>
                  <a:pt x="1312751" y="1484313"/>
                </a:lnTo>
                <a:lnTo>
                  <a:pt x="1315926" y="1489393"/>
                </a:lnTo>
                <a:lnTo>
                  <a:pt x="1319418" y="1494791"/>
                </a:lnTo>
                <a:lnTo>
                  <a:pt x="1322910" y="1499871"/>
                </a:lnTo>
                <a:lnTo>
                  <a:pt x="1326719" y="1504951"/>
                </a:lnTo>
                <a:lnTo>
                  <a:pt x="1330528" y="1509713"/>
                </a:lnTo>
                <a:lnTo>
                  <a:pt x="1334655" y="1514158"/>
                </a:lnTo>
                <a:lnTo>
                  <a:pt x="1339100" y="1518603"/>
                </a:lnTo>
                <a:lnTo>
                  <a:pt x="1343544" y="1523048"/>
                </a:lnTo>
                <a:lnTo>
                  <a:pt x="1347988" y="1527176"/>
                </a:lnTo>
                <a:lnTo>
                  <a:pt x="1352432" y="1530986"/>
                </a:lnTo>
                <a:lnTo>
                  <a:pt x="1357512" y="1534796"/>
                </a:lnTo>
                <a:lnTo>
                  <a:pt x="1362591" y="1538288"/>
                </a:lnTo>
                <a:lnTo>
                  <a:pt x="1372749" y="1545273"/>
                </a:lnTo>
                <a:lnTo>
                  <a:pt x="1383543" y="1551941"/>
                </a:lnTo>
                <a:lnTo>
                  <a:pt x="1394336" y="1557656"/>
                </a:lnTo>
                <a:lnTo>
                  <a:pt x="1405129" y="1563688"/>
                </a:lnTo>
                <a:lnTo>
                  <a:pt x="1416240" y="1569086"/>
                </a:lnTo>
                <a:lnTo>
                  <a:pt x="1427986" y="1573848"/>
                </a:lnTo>
                <a:lnTo>
                  <a:pt x="1439731" y="1578611"/>
                </a:lnTo>
                <a:lnTo>
                  <a:pt x="1451477" y="1583056"/>
                </a:lnTo>
                <a:lnTo>
                  <a:pt x="1463540" y="1586866"/>
                </a:lnTo>
                <a:lnTo>
                  <a:pt x="1475921" y="1590358"/>
                </a:lnTo>
                <a:lnTo>
                  <a:pt x="1488619" y="1593216"/>
                </a:lnTo>
                <a:lnTo>
                  <a:pt x="1500999" y="1596073"/>
                </a:lnTo>
                <a:lnTo>
                  <a:pt x="1514015" y="1598613"/>
                </a:lnTo>
                <a:lnTo>
                  <a:pt x="1527348" y="1600201"/>
                </a:lnTo>
                <a:lnTo>
                  <a:pt x="1540363" y="1602106"/>
                </a:lnTo>
                <a:lnTo>
                  <a:pt x="1554331" y="1603058"/>
                </a:lnTo>
                <a:lnTo>
                  <a:pt x="1554331" y="1684973"/>
                </a:lnTo>
                <a:lnTo>
                  <a:pt x="1680359" y="1684973"/>
                </a:lnTo>
                <a:lnTo>
                  <a:pt x="1680359" y="1605916"/>
                </a:lnTo>
                <a:lnTo>
                  <a:pt x="1697819" y="1603693"/>
                </a:lnTo>
                <a:lnTo>
                  <a:pt x="1714326" y="1601471"/>
                </a:lnTo>
                <a:lnTo>
                  <a:pt x="1730516" y="1598613"/>
                </a:lnTo>
                <a:lnTo>
                  <a:pt x="1746071" y="1595121"/>
                </a:lnTo>
                <a:lnTo>
                  <a:pt x="1761626" y="1591628"/>
                </a:lnTo>
                <a:lnTo>
                  <a:pt x="1775912" y="1587818"/>
                </a:lnTo>
                <a:lnTo>
                  <a:pt x="1790197" y="1583373"/>
                </a:lnTo>
                <a:lnTo>
                  <a:pt x="1803212" y="1578293"/>
                </a:lnTo>
                <a:lnTo>
                  <a:pt x="1816228" y="1573531"/>
                </a:lnTo>
                <a:lnTo>
                  <a:pt x="1828926" y="1567816"/>
                </a:lnTo>
                <a:lnTo>
                  <a:pt x="1840672" y="1562101"/>
                </a:lnTo>
                <a:lnTo>
                  <a:pt x="1851782" y="1555751"/>
                </a:lnTo>
                <a:lnTo>
                  <a:pt x="1862576" y="1549083"/>
                </a:lnTo>
                <a:lnTo>
                  <a:pt x="1872734" y="1541781"/>
                </a:lnTo>
                <a:lnTo>
                  <a:pt x="1882575" y="1534478"/>
                </a:lnTo>
                <a:lnTo>
                  <a:pt x="1891464" y="1526858"/>
                </a:lnTo>
                <a:lnTo>
                  <a:pt x="1900035" y="1518286"/>
                </a:lnTo>
                <a:lnTo>
                  <a:pt x="1907971" y="1510031"/>
                </a:lnTo>
                <a:lnTo>
                  <a:pt x="1915590" y="1500823"/>
                </a:lnTo>
                <a:lnTo>
                  <a:pt x="1922256" y="1491616"/>
                </a:lnTo>
                <a:lnTo>
                  <a:pt x="1928605" y="1481773"/>
                </a:lnTo>
                <a:lnTo>
                  <a:pt x="1934319" y="1471613"/>
                </a:lnTo>
                <a:lnTo>
                  <a:pt x="1939716" y="1461136"/>
                </a:lnTo>
                <a:lnTo>
                  <a:pt x="1944160" y="1450341"/>
                </a:lnTo>
                <a:lnTo>
                  <a:pt x="1948287" y="1439228"/>
                </a:lnTo>
                <a:lnTo>
                  <a:pt x="1951779" y="1427798"/>
                </a:lnTo>
                <a:lnTo>
                  <a:pt x="1954954" y="1415416"/>
                </a:lnTo>
                <a:lnTo>
                  <a:pt x="1957493" y="1403351"/>
                </a:lnTo>
                <a:lnTo>
                  <a:pt x="1959398" y="1390333"/>
                </a:lnTo>
                <a:lnTo>
                  <a:pt x="1960985" y="1377633"/>
                </a:lnTo>
                <a:lnTo>
                  <a:pt x="1961620" y="1363981"/>
                </a:lnTo>
                <a:lnTo>
                  <a:pt x="1961938" y="1350011"/>
                </a:lnTo>
                <a:lnTo>
                  <a:pt x="1961620" y="1332866"/>
                </a:lnTo>
                <a:lnTo>
                  <a:pt x="1960985" y="1324611"/>
                </a:lnTo>
                <a:lnTo>
                  <a:pt x="1960350" y="1316038"/>
                </a:lnTo>
                <a:lnTo>
                  <a:pt x="1959398" y="1308418"/>
                </a:lnTo>
                <a:lnTo>
                  <a:pt x="1958128" y="1300481"/>
                </a:lnTo>
                <a:lnTo>
                  <a:pt x="1957176" y="1292861"/>
                </a:lnTo>
                <a:lnTo>
                  <a:pt x="1955271" y="1285558"/>
                </a:lnTo>
                <a:lnTo>
                  <a:pt x="1953684" y="1278256"/>
                </a:lnTo>
                <a:lnTo>
                  <a:pt x="1951779" y="1271271"/>
                </a:lnTo>
                <a:lnTo>
                  <a:pt x="1949875" y="1264286"/>
                </a:lnTo>
                <a:lnTo>
                  <a:pt x="1947335" y="1257618"/>
                </a:lnTo>
                <a:lnTo>
                  <a:pt x="1944795" y="1250951"/>
                </a:lnTo>
                <a:lnTo>
                  <a:pt x="1942256" y="1244601"/>
                </a:lnTo>
                <a:lnTo>
                  <a:pt x="1939081" y="1238251"/>
                </a:lnTo>
                <a:lnTo>
                  <a:pt x="1935907" y="1232536"/>
                </a:lnTo>
                <a:lnTo>
                  <a:pt x="1929240" y="1221106"/>
                </a:lnTo>
                <a:lnTo>
                  <a:pt x="1922256" y="1210311"/>
                </a:lnTo>
                <a:lnTo>
                  <a:pt x="1914637" y="1200151"/>
                </a:lnTo>
                <a:lnTo>
                  <a:pt x="1907019" y="1190626"/>
                </a:lnTo>
                <a:lnTo>
                  <a:pt x="1898448" y="1182053"/>
                </a:lnTo>
                <a:lnTo>
                  <a:pt x="1890194" y="1173798"/>
                </a:lnTo>
                <a:lnTo>
                  <a:pt x="1880988" y="1166178"/>
                </a:lnTo>
                <a:lnTo>
                  <a:pt x="1872099" y="1159510"/>
                </a:lnTo>
                <a:lnTo>
                  <a:pt x="1861306" y="1152843"/>
                </a:lnTo>
                <a:lnTo>
                  <a:pt x="1848608" y="1145223"/>
                </a:lnTo>
                <a:lnTo>
                  <a:pt x="1834005" y="1136968"/>
                </a:lnTo>
                <a:lnTo>
                  <a:pt x="1817180" y="1128078"/>
                </a:lnTo>
                <a:lnTo>
                  <a:pt x="1798451" y="1118553"/>
                </a:lnTo>
                <a:lnTo>
                  <a:pt x="1777499" y="1108075"/>
                </a:lnTo>
                <a:lnTo>
                  <a:pt x="1754642" y="1097280"/>
                </a:lnTo>
                <a:lnTo>
                  <a:pt x="1729881" y="1085215"/>
                </a:lnTo>
                <a:lnTo>
                  <a:pt x="1700358" y="1071880"/>
                </a:lnTo>
                <a:lnTo>
                  <a:pt x="1674327" y="1059180"/>
                </a:lnTo>
                <a:lnTo>
                  <a:pt x="1651471" y="1047750"/>
                </a:lnTo>
                <a:lnTo>
                  <a:pt x="1631472" y="1037590"/>
                </a:lnTo>
                <a:lnTo>
                  <a:pt x="1614329" y="1028383"/>
                </a:lnTo>
                <a:lnTo>
                  <a:pt x="1600679" y="1020445"/>
                </a:lnTo>
                <a:lnTo>
                  <a:pt x="1589568" y="1013778"/>
                </a:lnTo>
                <a:lnTo>
                  <a:pt x="1581949" y="1008380"/>
                </a:lnTo>
                <a:lnTo>
                  <a:pt x="1578775" y="1005840"/>
                </a:lnTo>
                <a:lnTo>
                  <a:pt x="1575918" y="1002665"/>
                </a:lnTo>
                <a:lnTo>
                  <a:pt x="1573378" y="999808"/>
                </a:lnTo>
                <a:lnTo>
                  <a:pt x="1570838" y="996315"/>
                </a:lnTo>
                <a:lnTo>
                  <a:pt x="1568299" y="992823"/>
                </a:lnTo>
                <a:lnTo>
                  <a:pt x="1566394" y="989013"/>
                </a:lnTo>
                <a:lnTo>
                  <a:pt x="1564489" y="985203"/>
                </a:lnTo>
                <a:lnTo>
                  <a:pt x="1562902" y="981075"/>
                </a:lnTo>
                <a:lnTo>
                  <a:pt x="1560998" y="976630"/>
                </a:lnTo>
                <a:lnTo>
                  <a:pt x="1560045" y="971868"/>
                </a:lnTo>
                <a:lnTo>
                  <a:pt x="1559093" y="967105"/>
                </a:lnTo>
                <a:lnTo>
                  <a:pt x="1557823" y="962025"/>
                </a:lnTo>
                <a:lnTo>
                  <a:pt x="1557188" y="956310"/>
                </a:lnTo>
                <a:lnTo>
                  <a:pt x="1556871" y="950595"/>
                </a:lnTo>
                <a:lnTo>
                  <a:pt x="1556236" y="938848"/>
                </a:lnTo>
                <a:lnTo>
                  <a:pt x="1556553" y="931863"/>
                </a:lnTo>
                <a:lnTo>
                  <a:pt x="1557188" y="924878"/>
                </a:lnTo>
                <a:lnTo>
                  <a:pt x="1557823" y="918528"/>
                </a:lnTo>
                <a:lnTo>
                  <a:pt x="1559410" y="913130"/>
                </a:lnTo>
                <a:lnTo>
                  <a:pt x="1560998" y="907415"/>
                </a:lnTo>
                <a:lnTo>
                  <a:pt x="1563537" y="902653"/>
                </a:lnTo>
                <a:lnTo>
                  <a:pt x="1566077" y="898525"/>
                </a:lnTo>
                <a:lnTo>
                  <a:pt x="1568616" y="894398"/>
                </a:lnTo>
                <a:lnTo>
                  <a:pt x="1572108" y="890905"/>
                </a:lnTo>
                <a:lnTo>
                  <a:pt x="1575600" y="888048"/>
                </a:lnTo>
                <a:lnTo>
                  <a:pt x="1579727" y="885190"/>
                </a:lnTo>
                <a:lnTo>
                  <a:pt x="1584489" y="882968"/>
                </a:lnTo>
                <a:lnTo>
                  <a:pt x="1589251" y="881698"/>
                </a:lnTo>
                <a:lnTo>
                  <a:pt x="1594647" y="880745"/>
                </a:lnTo>
                <a:lnTo>
                  <a:pt x="1600361" y="879793"/>
                </a:lnTo>
                <a:lnTo>
                  <a:pt x="1606393" y="879475"/>
                </a:lnTo>
                <a:lnTo>
                  <a:pt x="1613694" y="879793"/>
                </a:lnTo>
                <a:lnTo>
                  <a:pt x="1620678" y="880745"/>
                </a:lnTo>
                <a:lnTo>
                  <a:pt x="1626710" y="882015"/>
                </a:lnTo>
                <a:lnTo>
                  <a:pt x="1632106" y="883920"/>
                </a:lnTo>
                <a:lnTo>
                  <a:pt x="1636551" y="886143"/>
                </a:lnTo>
                <a:lnTo>
                  <a:pt x="1640995" y="889318"/>
                </a:lnTo>
                <a:lnTo>
                  <a:pt x="1642582" y="890905"/>
                </a:lnTo>
                <a:lnTo>
                  <a:pt x="1644487" y="892810"/>
                </a:lnTo>
                <a:lnTo>
                  <a:pt x="1645757" y="894715"/>
                </a:lnTo>
                <a:lnTo>
                  <a:pt x="1647027" y="896620"/>
                </a:lnTo>
                <a:lnTo>
                  <a:pt x="1649249" y="901700"/>
                </a:lnTo>
                <a:lnTo>
                  <a:pt x="1651471" y="907733"/>
                </a:lnTo>
                <a:lnTo>
                  <a:pt x="1652741" y="915035"/>
                </a:lnTo>
                <a:lnTo>
                  <a:pt x="1654011" y="923608"/>
                </a:lnTo>
                <a:lnTo>
                  <a:pt x="1655280" y="933450"/>
                </a:lnTo>
                <a:lnTo>
                  <a:pt x="1655915" y="944245"/>
                </a:lnTo>
                <a:lnTo>
                  <a:pt x="1656233" y="956310"/>
                </a:lnTo>
                <a:lnTo>
                  <a:pt x="1656550" y="969645"/>
                </a:lnTo>
                <a:lnTo>
                  <a:pt x="1656550" y="1004570"/>
                </a:lnTo>
                <a:lnTo>
                  <a:pt x="1930193" y="1004570"/>
                </a:lnTo>
                <a:lnTo>
                  <a:pt x="1932097" y="981393"/>
                </a:lnTo>
                <a:lnTo>
                  <a:pt x="1932732" y="972503"/>
                </a:lnTo>
                <a:lnTo>
                  <a:pt x="1932732" y="964883"/>
                </a:lnTo>
                <a:lnTo>
                  <a:pt x="1932732" y="953453"/>
                </a:lnTo>
                <a:lnTo>
                  <a:pt x="1932097" y="942340"/>
                </a:lnTo>
                <a:lnTo>
                  <a:pt x="1930510" y="931545"/>
                </a:lnTo>
                <a:lnTo>
                  <a:pt x="1928923" y="920750"/>
                </a:lnTo>
                <a:lnTo>
                  <a:pt x="1926701" y="910590"/>
                </a:lnTo>
                <a:lnTo>
                  <a:pt x="1923844" y="900748"/>
                </a:lnTo>
                <a:lnTo>
                  <a:pt x="1920987" y="891223"/>
                </a:lnTo>
                <a:lnTo>
                  <a:pt x="1916860" y="881698"/>
                </a:lnTo>
                <a:lnTo>
                  <a:pt x="1912733" y="873125"/>
                </a:lnTo>
                <a:lnTo>
                  <a:pt x="1908288" y="864235"/>
                </a:lnTo>
                <a:lnTo>
                  <a:pt x="1903209" y="855980"/>
                </a:lnTo>
                <a:lnTo>
                  <a:pt x="1897495" y="847725"/>
                </a:lnTo>
                <a:lnTo>
                  <a:pt x="1891146" y="840105"/>
                </a:lnTo>
                <a:lnTo>
                  <a:pt x="1884480" y="832485"/>
                </a:lnTo>
                <a:lnTo>
                  <a:pt x="1877496" y="825500"/>
                </a:lnTo>
                <a:lnTo>
                  <a:pt x="1869877" y="818833"/>
                </a:lnTo>
                <a:lnTo>
                  <a:pt x="1861623" y="812165"/>
                </a:lnTo>
                <a:lnTo>
                  <a:pt x="1853370" y="806450"/>
                </a:lnTo>
                <a:lnTo>
                  <a:pt x="1844163" y="800418"/>
                </a:lnTo>
                <a:lnTo>
                  <a:pt x="1834322" y="795020"/>
                </a:lnTo>
                <a:lnTo>
                  <a:pt x="1824164" y="789623"/>
                </a:lnTo>
                <a:lnTo>
                  <a:pt x="1813688" y="784860"/>
                </a:lnTo>
                <a:lnTo>
                  <a:pt x="1802577" y="780098"/>
                </a:lnTo>
                <a:lnTo>
                  <a:pt x="1790832" y="775970"/>
                </a:lnTo>
                <a:lnTo>
                  <a:pt x="1779086" y="772160"/>
                </a:lnTo>
                <a:lnTo>
                  <a:pt x="1766388" y="768350"/>
                </a:lnTo>
                <a:lnTo>
                  <a:pt x="1753055" y="765175"/>
                </a:lnTo>
                <a:lnTo>
                  <a:pt x="1739405" y="762000"/>
                </a:lnTo>
                <a:lnTo>
                  <a:pt x="1725754" y="759778"/>
                </a:lnTo>
                <a:lnTo>
                  <a:pt x="1710834" y="757238"/>
                </a:lnTo>
                <a:lnTo>
                  <a:pt x="1695914" y="755015"/>
                </a:lnTo>
                <a:lnTo>
                  <a:pt x="1680359" y="753428"/>
                </a:lnTo>
                <a:lnTo>
                  <a:pt x="1680359" y="686118"/>
                </a:lnTo>
                <a:lnTo>
                  <a:pt x="1554331" y="686118"/>
                </a:lnTo>
                <a:close/>
                <a:moveTo>
                  <a:pt x="1619408" y="0"/>
                </a:moveTo>
                <a:lnTo>
                  <a:pt x="2640012" y="871220"/>
                </a:lnTo>
                <a:lnTo>
                  <a:pt x="2113362" y="871220"/>
                </a:lnTo>
                <a:lnTo>
                  <a:pt x="2274944" y="1871663"/>
                </a:lnTo>
                <a:lnTo>
                  <a:pt x="963555" y="1871663"/>
                </a:lnTo>
                <a:lnTo>
                  <a:pt x="1103234" y="871220"/>
                </a:lnTo>
                <a:lnTo>
                  <a:pt x="598487" y="871220"/>
                </a:lnTo>
                <a:lnTo>
                  <a:pt x="1619408" y="0"/>
                </a:lnTo>
                <a:close/>
              </a:path>
            </a:pathLst>
          </a:custGeom>
          <a:solidFill>
            <a:srgbClr val="3384C9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8670925" y="3023235"/>
            <a:ext cx="2792095" cy="2446020"/>
            <a:chOff x="3231696" y="3428054"/>
            <a:chExt cx="2689992" cy="2421404"/>
          </a:xfrm>
        </p:grpSpPr>
        <p:sp>
          <p:nvSpPr>
            <p:cNvPr id="121" name="Freeform 5"/>
            <p:cNvSpPr/>
            <p:nvPr/>
          </p:nvSpPr>
          <p:spPr bwMode="auto">
            <a:xfrm>
              <a:off x="3231696" y="3428054"/>
              <a:ext cx="2689992" cy="2421404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solidFill>
              <a:srgbClr val="2E75B6"/>
            </a:solidFill>
            <a:ln w="0">
              <a:solidFill>
                <a:srgbClr val="2E75B6"/>
              </a:solidFill>
            </a:ln>
            <a:effectLst>
              <a:outerShdw blurRad="215900" dist="127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22" name="组合 121"/>
            <p:cNvGrpSpPr/>
            <p:nvPr/>
          </p:nvGrpSpPr>
          <p:grpSpPr>
            <a:xfrm>
              <a:off x="3321948" y="3509296"/>
              <a:ext cx="2509488" cy="2258921"/>
              <a:chOff x="3321948" y="3509296"/>
              <a:chExt cx="2509488" cy="2258921"/>
            </a:xfrm>
          </p:grpSpPr>
          <p:sp>
            <p:nvSpPr>
              <p:cNvPr id="123" name="Freeform 5"/>
              <p:cNvSpPr/>
              <p:nvPr/>
            </p:nvSpPr>
            <p:spPr bwMode="auto">
              <a:xfrm>
                <a:off x="3321948" y="3509296"/>
                <a:ext cx="2509488" cy="2258921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9000"/>
                    </a:schemeClr>
                  </a:gs>
                  <a:gs pos="27000">
                    <a:srgbClr val="F9F9F9"/>
                  </a:gs>
                </a:gsLst>
                <a:lin ang="2700000" scaled="1"/>
              </a:gradFill>
              <a:ln w="19050">
                <a:solidFill>
                  <a:srgbClr val="2E75B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4" name="Freeform 5"/>
              <p:cNvSpPr/>
              <p:nvPr/>
            </p:nvSpPr>
            <p:spPr bwMode="auto">
              <a:xfrm>
                <a:off x="3352556" y="3536848"/>
                <a:ext cx="2448272" cy="2203817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9000"/>
                    </a:schemeClr>
                  </a:gs>
                  <a:gs pos="78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25" name="TextBox 62"/>
          <p:cNvSpPr txBox="1"/>
          <p:nvPr/>
        </p:nvSpPr>
        <p:spPr>
          <a:xfrm>
            <a:off x="9223375" y="4274185"/>
            <a:ext cx="16878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rgbClr val="594A42"/>
                </a:solidFill>
                <a:cs typeface="+mn-ea"/>
                <a:sym typeface="+mn-lt"/>
              </a:rPr>
              <a:t>微博营销的策略具体有哪些？</a:t>
            </a:r>
          </a:p>
        </p:txBody>
      </p:sp>
      <p:sp>
        <p:nvSpPr>
          <p:cNvPr id="126" name="KSO_Shape"/>
          <p:cNvSpPr/>
          <p:nvPr/>
        </p:nvSpPr>
        <p:spPr bwMode="auto">
          <a:xfrm>
            <a:off x="9661514" y="3490412"/>
            <a:ext cx="810532" cy="583240"/>
          </a:xfrm>
          <a:custGeom>
            <a:avLst/>
            <a:gdLst>
              <a:gd name="T0" fmla="*/ 1476105 w 3431"/>
              <a:gd name="T1" fmla="*/ 1080647 h 2471"/>
              <a:gd name="T2" fmla="*/ 684266 w 3431"/>
              <a:gd name="T3" fmla="*/ 1296881 h 2471"/>
              <a:gd name="T4" fmla="*/ 359974 w 3431"/>
              <a:gd name="T5" fmla="*/ 1080647 h 2471"/>
              <a:gd name="T6" fmla="*/ 359974 w 3431"/>
              <a:gd name="T7" fmla="*/ 720606 h 2471"/>
              <a:gd name="T8" fmla="*/ 414023 w 3431"/>
              <a:gd name="T9" fmla="*/ 576800 h 2471"/>
              <a:gd name="T10" fmla="*/ 414023 w 3431"/>
              <a:gd name="T11" fmla="*/ 468683 h 2471"/>
              <a:gd name="T12" fmla="*/ 544684 w 3431"/>
              <a:gd name="T13" fmla="*/ 473931 h 2471"/>
              <a:gd name="T14" fmla="*/ 1476105 w 3431"/>
              <a:gd name="T15" fmla="*/ 288137 h 2471"/>
              <a:gd name="T16" fmla="*/ 1638251 w 3431"/>
              <a:gd name="T17" fmla="*/ 468683 h 2471"/>
              <a:gd name="T18" fmla="*/ 1800397 w 3431"/>
              <a:gd name="T19" fmla="*/ 522741 h 2471"/>
              <a:gd name="T20" fmla="*/ 1692300 w 3431"/>
              <a:gd name="T21" fmla="*/ 576800 h 2471"/>
              <a:gd name="T22" fmla="*/ 1800397 w 3431"/>
              <a:gd name="T23" fmla="*/ 900626 h 2471"/>
              <a:gd name="T24" fmla="*/ 1800397 w 3431"/>
              <a:gd name="T25" fmla="*/ 1296881 h 2471"/>
              <a:gd name="T26" fmla="*/ 504279 w 3431"/>
              <a:gd name="T27" fmla="*/ 720606 h 2471"/>
              <a:gd name="T28" fmla="*/ 684266 w 3431"/>
              <a:gd name="T29" fmla="*/ 792509 h 2471"/>
              <a:gd name="T30" fmla="*/ 684266 w 3431"/>
              <a:gd name="T31" fmla="*/ 648703 h 2471"/>
              <a:gd name="T32" fmla="*/ 504279 w 3431"/>
              <a:gd name="T33" fmla="*/ 720606 h 2471"/>
              <a:gd name="T34" fmla="*/ 728870 w 3431"/>
              <a:gd name="T35" fmla="*/ 360565 h 2471"/>
              <a:gd name="T36" fmla="*/ 1586826 w 3431"/>
              <a:gd name="T37" fmla="*/ 576800 h 2471"/>
              <a:gd name="T38" fmla="*/ 1584202 w 3431"/>
              <a:gd name="T39" fmla="*/ 648703 h 2471"/>
              <a:gd name="T40" fmla="*/ 1404215 w 3431"/>
              <a:gd name="T41" fmla="*/ 720606 h 2471"/>
              <a:gd name="T42" fmla="*/ 1584202 w 3431"/>
              <a:gd name="T43" fmla="*/ 792509 h 2471"/>
              <a:gd name="T44" fmla="*/ 1584202 w 3431"/>
              <a:gd name="T45" fmla="*/ 648703 h 2471"/>
              <a:gd name="T46" fmla="*/ 913055 w 3431"/>
              <a:gd name="T47" fmla="*/ 197865 h 2471"/>
              <a:gd name="T48" fmla="*/ 856907 w 3431"/>
              <a:gd name="T49" fmla="*/ 250874 h 2471"/>
              <a:gd name="T50" fmla="*/ 765077 w 3431"/>
              <a:gd name="T51" fmla="*/ 247200 h 2471"/>
              <a:gd name="T52" fmla="*/ 643336 w 3431"/>
              <a:gd name="T53" fmla="*/ 250874 h 2471"/>
              <a:gd name="T54" fmla="*/ 469121 w 3431"/>
              <a:gd name="T55" fmla="*/ 430894 h 2471"/>
              <a:gd name="T56" fmla="*/ 283887 w 3431"/>
              <a:gd name="T57" fmla="*/ 502272 h 2471"/>
              <a:gd name="T58" fmla="*/ 213046 w 3431"/>
              <a:gd name="T59" fmla="*/ 543210 h 2471"/>
              <a:gd name="T60" fmla="*/ 0 w 3431"/>
              <a:gd name="T61" fmla="*/ 682293 h 2471"/>
              <a:gd name="T62" fmla="*/ 0 w 3431"/>
              <a:gd name="T63" fmla="*/ 419872 h 2471"/>
              <a:gd name="T64" fmla="*/ 73989 w 3431"/>
              <a:gd name="T65" fmla="*/ 197865 h 2471"/>
              <a:gd name="T66" fmla="*/ 0 w 3431"/>
              <a:gd name="T67" fmla="*/ 160601 h 2471"/>
              <a:gd name="T68" fmla="*/ 110721 w 3431"/>
              <a:gd name="T69" fmla="*/ 123338 h 2471"/>
              <a:gd name="T70" fmla="*/ 221967 w 3431"/>
              <a:gd name="T71" fmla="*/ 0 h 2471"/>
              <a:gd name="T72" fmla="*/ 860056 w 3431"/>
              <a:gd name="T73" fmla="*/ 127536 h 2471"/>
              <a:gd name="T74" fmla="*/ 949787 w 3431"/>
              <a:gd name="T75" fmla="*/ 123338 h 2471"/>
              <a:gd name="T76" fmla="*/ 949787 w 3431"/>
              <a:gd name="T77" fmla="*/ 197865 h 2471"/>
              <a:gd name="T78" fmla="*/ 147978 w 3431"/>
              <a:gd name="T79" fmla="*/ 345870 h 2471"/>
              <a:gd name="T80" fmla="*/ 271293 w 3431"/>
              <a:gd name="T81" fmla="*/ 296535 h 2471"/>
              <a:gd name="T82" fmla="*/ 147978 w 3431"/>
              <a:gd name="T83" fmla="*/ 247200 h 2471"/>
              <a:gd name="T84" fmla="*/ 729394 w 3431"/>
              <a:gd name="T85" fmla="*/ 70329 h 2471"/>
              <a:gd name="T86" fmla="*/ 165819 w 3431"/>
              <a:gd name="T87" fmla="*/ 182645 h 2471"/>
              <a:gd name="T88" fmla="*/ 729394 w 3431"/>
              <a:gd name="T89" fmla="*/ 70329 h 247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3431" h="2471">
                <a:moveTo>
                  <a:pt x="2813" y="2471"/>
                </a:moveTo>
                <a:cubicBezTo>
                  <a:pt x="2813" y="2059"/>
                  <a:pt x="2813" y="2059"/>
                  <a:pt x="2813" y="2059"/>
                </a:cubicBezTo>
                <a:cubicBezTo>
                  <a:pt x="1304" y="2059"/>
                  <a:pt x="1304" y="2059"/>
                  <a:pt x="1304" y="2059"/>
                </a:cubicBezTo>
                <a:cubicBezTo>
                  <a:pt x="1304" y="2471"/>
                  <a:pt x="1304" y="2471"/>
                  <a:pt x="1304" y="2471"/>
                </a:cubicBezTo>
                <a:cubicBezTo>
                  <a:pt x="686" y="2471"/>
                  <a:pt x="686" y="2471"/>
                  <a:pt x="686" y="2471"/>
                </a:cubicBezTo>
                <a:cubicBezTo>
                  <a:pt x="686" y="2059"/>
                  <a:pt x="686" y="2059"/>
                  <a:pt x="686" y="2059"/>
                </a:cubicBezTo>
                <a:cubicBezTo>
                  <a:pt x="686" y="1716"/>
                  <a:pt x="686" y="1716"/>
                  <a:pt x="686" y="1716"/>
                </a:cubicBezTo>
                <a:cubicBezTo>
                  <a:pt x="686" y="1373"/>
                  <a:pt x="686" y="1373"/>
                  <a:pt x="686" y="1373"/>
                </a:cubicBezTo>
                <a:cubicBezTo>
                  <a:pt x="892" y="1099"/>
                  <a:pt x="892" y="1099"/>
                  <a:pt x="892" y="1099"/>
                </a:cubicBezTo>
                <a:cubicBezTo>
                  <a:pt x="789" y="1099"/>
                  <a:pt x="789" y="1099"/>
                  <a:pt x="789" y="1099"/>
                </a:cubicBezTo>
                <a:cubicBezTo>
                  <a:pt x="732" y="1099"/>
                  <a:pt x="686" y="1052"/>
                  <a:pt x="686" y="996"/>
                </a:cubicBezTo>
                <a:cubicBezTo>
                  <a:pt x="686" y="939"/>
                  <a:pt x="732" y="893"/>
                  <a:pt x="789" y="893"/>
                </a:cubicBezTo>
                <a:cubicBezTo>
                  <a:pt x="995" y="893"/>
                  <a:pt x="995" y="893"/>
                  <a:pt x="995" y="893"/>
                </a:cubicBezTo>
                <a:cubicBezTo>
                  <a:pt x="1011" y="893"/>
                  <a:pt x="1025" y="897"/>
                  <a:pt x="1038" y="903"/>
                </a:cubicBezTo>
                <a:cubicBezTo>
                  <a:pt x="1304" y="549"/>
                  <a:pt x="1304" y="549"/>
                  <a:pt x="1304" y="549"/>
                </a:cubicBezTo>
                <a:cubicBezTo>
                  <a:pt x="2813" y="549"/>
                  <a:pt x="2813" y="549"/>
                  <a:pt x="2813" y="549"/>
                </a:cubicBezTo>
                <a:cubicBezTo>
                  <a:pt x="3079" y="903"/>
                  <a:pt x="3079" y="903"/>
                  <a:pt x="3079" y="903"/>
                </a:cubicBezTo>
                <a:cubicBezTo>
                  <a:pt x="3092" y="897"/>
                  <a:pt x="3106" y="893"/>
                  <a:pt x="3122" y="893"/>
                </a:cubicBezTo>
                <a:cubicBezTo>
                  <a:pt x="3328" y="893"/>
                  <a:pt x="3328" y="893"/>
                  <a:pt x="3328" y="893"/>
                </a:cubicBezTo>
                <a:cubicBezTo>
                  <a:pt x="3385" y="893"/>
                  <a:pt x="3431" y="939"/>
                  <a:pt x="3431" y="996"/>
                </a:cubicBezTo>
                <a:cubicBezTo>
                  <a:pt x="3431" y="1052"/>
                  <a:pt x="3385" y="1099"/>
                  <a:pt x="3328" y="1099"/>
                </a:cubicBezTo>
                <a:cubicBezTo>
                  <a:pt x="3225" y="1099"/>
                  <a:pt x="3225" y="1099"/>
                  <a:pt x="3225" y="1099"/>
                </a:cubicBezTo>
                <a:cubicBezTo>
                  <a:pt x="3431" y="1373"/>
                  <a:pt x="3431" y="1373"/>
                  <a:pt x="3431" y="1373"/>
                </a:cubicBezTo>
                <a:cubicBezTo>
                  <a:pt x="3431" y="1716"/>
                  <a:pt x="3431" y="1716"/>
                  <a:pt x="3431" y="1716"/>
                </a:cubicBezTo>
                <a:cubicBezTo>
                  <a:pt x="3431" y="2059"/>
                  <a:pt x="3431" y="2059"/>
                  <a:pt x="3431" y="2059"/>
                </a:cubicBezTo>
                <a:cubicBezTo>
                  <a:pt x="3431" y="2471"/>
                  <a:pt x="3431" y="2471"/>
                  <a:pt x="3431" y="2471"/>
                </a:cubicBezTo>
                <a:lnTo>
                  <a:pt x="2813" y="2471"/>
                </a:lnTo>
                <a:close/>
                <a:moveTo>
                  <a:pt x="961" y="1373"/>
                </a:moveTo>
                <a:cubicBezTo>
                  <a:pt x="961" y="1449"/>
                  <a:pt x="1022" y="1510"/>
                  <a:pt x="1098" y="1510"/>
                </a:cubicBezTo>
                <a:cubicBezTo>
                  <a:pt x="1304" y="1510"/>
                  <a:pt x="1304" y="1510"/>
                  <a:pt x="1304" y="1510"/>
                </a:cubicBezTo>
                <a:cubicBezTo>
                  <a:pt x="1379" y="1510"/>
                  <a:pt x="1441" y="1449"/>
                  <a:pt x="1441" y="1373"/>
                </a:cubicBezTo>
                <a:cubicBezTo>
                  <a:pt x="1441" y="1297"/>
                  <a:pt x="1379" y="1236"/>
                  <a:pt x="1304" y="1236"/>
                </a:cubicBezTo>
                <a:cubicBezTo>
                  <a:pt x="1098" y="1236"/>
                  <a:pt x="1098" y="1236"/>
                  <a:pt x="1098" y="1236"/>
                </a:cubicBezTo>
                <a:cubicBezTo>
                  <a:pt x="1022" y="1236"/>
                  <a:pt x="961" y="1297"/>
                  <a:pt x="961" y="1373"/>
                </a:cubicBezTo>
                <a:close/>
                <a:moveTo>
                  <a:pt x="2715" y="687"/>
                </a:moveTo>
                <a:cubicBezTo>
                  <a:pt x="1389" y="687"/>
                  <a:pt x="1389" y="687"/>
                  <a:pt x="1389" y="687"/>
                </a:cubicBezTo>
                <a:cubicBezTo>
                  <a:pt x="1081" y="1099"/>
                  <a:pt x="1081" y="1099"/>
                  <a:pt x="1081" y="1099"/>
                </a:cubicBezTo>
                <a:cubicBezTo>
                  <a:pt x="3024" y="1099"/>
                  <a:pt x="3024" y="1099"/>
                  <a:pt x="3024" y="1099"/>
                </a:cubicBezTo>
                <a:lnTo>
                  <a:pt x="2715" y="687"/>
                </a:lnTo>
                <a:close/>
                <a:moveTo>
                  <a:pt x="3019" y="1236"/>
                </a:moveTo>
                <a:cubicBezTo>
                  <a:pt x="2813" y="1236"/>
                  <a:pt x="2813" y="1236"/>
                  <a:pt x="2813" y="1236"/>
                </a:cubicBezTo>
                <a:cubicBezTo>
                  <a:pt x="2738" y="1236"/>
                  <a:pt x="2676" y="1297"/>
                  <a:pt x="2676" y="1373"/>
                </a:cubicBezTo>
                <a:cubicBezTo>
                  <a:pt x="2676" y="1449"/>
                  <a:pt x="2738" y="1510"/>
                  <a:pt x="2813" y="1510"/>
                </a:cubicBezTo>
                <a:cubicBezTo>
                  <a:pt x="3019" y="1510"/>
                  <a:pt x="3019" y="1510"/>
                  <a:pt x="3019" y="1510"/>
                </a:cubicBezTo>
                <a:cubicBezTo>
                  <a:pt x="3095" y="1510"/>
                  <a:pt x="3157" y="1449"/>
                  <a:pt x="3157" y="1373"/>
                </a:cubicBezTo>
                <a:cubicBezTo>
                  <a:pt x="3157" y="1297"/>
                  <a:pt x="3095" y="1236"/>
                  <a:pt x="3019" y="1236"/>
                </a:cubicBezTo>
                <a:close/>
                <a:moveTo>
                  <a:pt x="1810" y="377"/>
                </a:moveTo>
                <a:cubicBezTo>
                  <a:pt x="1740" y="377"/>
                  <a:pt x="1740" y="377"/>
                  <a:pt x="1740" y="377"/>
                </a:cubicBezTo>
                <a:cubicBezTo>
                  <a:pt x="1816" y="478"/>
                  <a:pt x="1816" y="478"/>
                  <a:pt x="1816" y="478"/>
                </a:cubicBezTo>
                <a:cubicBezTo>
                  <a:pt x="1633" y="478"/>
                  <a:pt x="1633" y="478"/>
                  <a:pt x="1633" y="478"/>
                </a:cubicBezTo>
                <a:cubicBezTo>
                  <a:pt x="1623" y="473"/>
                  <a:pt x="1611" y="471"/>
                  <a:pt x="1599" y="471"/>
                </a:cubicBezTo>
                <a:cubicBezTo>
                  <a:pt x="1458" y="471"/>
                  <a:pt x="1458" y="471"/>
                  <a:pt x="1458" y="471"/>
                </a:cubicBezTo>
                <a:cubicBezTo>
                  <a:pt x="1445" y="471"/>
                  <a:pt x="1434" y="473"/>
                  <a:pt x="1423" y="478"/>
                </a:cubicBezTo>
                <a:cubicBezTo>
                  <a:pt x="1226" y="478"/>
                  <a:pt x="1226" y="478"/>
                  <a:pt x="1226" y="478"/>
                </a:cubicBezTo>
                <a:cubicBezTo>
                  <a:pt x="941" y="832"/>
                  <a:pt x="941" y="832"/>
                  <a:pt x="941" y="832"/>
                </a:cubicBezTo>
                <a:cubicBezTo>
                  <a:pt x="927" y="825"/>
                  <a:pt x="911" y="821"/>
                  <a:pt x="894" y="821"/>
                </a:cubicBezTo>
                <a:cubicBezTo>
                  <a:pt x="673" y="821"/>
                  <a:pt x="673" y="821"/>
                  <a:pt x="673" y="821"/>
                </a:cubicBezTo>
                <a:cubicBezTo>
                  <a:pt x="612" y="821"/>
                  <a:pt x="541" y="896"/>
                  <a:pt x="541" y="957"/>
                </a:cubicBezTo>
                <a:cubicBezTo>
                  <a:pt x="541" y="982"/>
                  <a:pt x="551" y="1010"/>
                  <a:pt x="567" y="1035"/>
                </a:cubicBezTo>
                <a:cubicBezTo>
                  <a:pt x="406" y="1035"/>
                  <a:pt x="406" y="1035"/>
                  <a:pt x="406" y="1035"/>
                </a:cubicBezTo>
                <a:cubicBezTo>
                  <a:pt x="406" y="1300"/>
                  <a:pt x="406" y="1300"/>
                  <a:pt x="406" y="1300"/>
                </a:cubicBezTo>
                <a:cubicBezTo>
                  <a:pt x="0" y="1300"/>
                  <a:pt x="0" y="1300"/>
                  <a:pt x="0" y="1300"/>
                </a:cubicBezTo>
                <a:cubicBezTo>
                  <a:pt x="0" y="1035"/>
                  <a:pt x="0" y="1035"/>
                  <a:pt x="0" y="1035"/>
                </a:cubicBezTo>
                <a:cubicBezTo>
                  <a:pt x="0" y="800"/>
                  <a:pt x="0" y="800"/>
                  <a:pt x="0" y="800"/>
                </a:cubicBezTo>
                <a:cubicBezTo>
                  <a:pt x="0" y="565"/>
                  <a:pt x="0" y="565"/>
                  <a:pt x="0" y="565"/>
                </a:cubicBezTo>
                <a:cubicBezTo>
                  <a:pt x="141" y="377"/>
                  <a:pt x="141" y="377"/>
                  <a:pt x="141" y="377"/>
                </a:cubicBezTo>
                <a:cubicBezTo>
                  <a:pt x="70" y="377"/>
                  <a:pt x="70" y="377"/>
                  <a:pt x="70" y="377"/>
                </a:cubicBezTo>
                <a:cubicBezTo>
                  <a:pt x="31" y="377"/>
                  <a:pt x="0" y="345"/>
                  <a:pt x="0" y="306"/>
                </a:cubicBezTo>
                <a:cubicBezTo>
                  <a:pt x="0" y="267"/>
                  <a:pt x="31" y="235"/>
                  <a:pt x="70" y="235"/>
                </a:cubicBezTo>
                <a:cubicBezTo>
                  <a:pt x="211" y="235"/>
                  <a:pt x="211" y="235"/>
                  <a:pt x="211" y="235"/>
                </a:cubicBezTo>
                <a:cubicBezTo>
                  <a:pt x="222" y="235"/>
                  <a:pt x="232" y="238"/>
                  <a:pt x="241" y="243"/>
                </a:cubicBezTo>
                <a:cubicBezTo>
                  <a:pt x="423" y="0"/>
                  <a:pt x="423" y="0"/>
                  <a:pt x="423" y="0"/>
                </a:cubicBezTo>
                <a:cubicBezTo>
                  <a:pt x="1458" y="0"/>
                  <a:pt x="1458" y="0"/>
                  <a:pt x="1458" y="0"/>
                </a:cubicBezTo>
                <a:cubicBezTo>
                  <a:pt x="1639" y="243"/>
                  <a:pt x="1639" y="243"/>
                  <a:pt x="1639" y="243"/>
                </a:cubicBezTo>
                <a:cubicBezTo>
                  <a:pt x="1649" y="238"/>
                  <a:pt x="1658" y="235"/>
                  <a:pt x="1669" y="235"/>
                </a:cubicBezTo>
                <a:cubicBezTo>
                  <a:pt x="1810" y="235"/>
                  <a:pt x="1810" y="235"/>
                  <a:pt x="1810" y="235"/>
                </a:cubicBezTo>
                <a:cubicBezTo>
                  <a:pt x="1849" y="235"/>
                  <a:pt x="1881" y="267"/>
                  <a:pt x="1881" y="306"/>
                </a:cubicBezTo>
                <a:cubicBezTo>
                  <a:pt x="1881" y="345"/>
                  <a:pt x="1849" y="377"/>
                  <a:pt x="1810" y="377"/>
                </a:cubicBezTo>
                <a:close/>
                <a:moveTo>
                  <a:pt x="188" y="565"/>
                </a:moveTo>
                <a:cubicBezTo>
                  <a:pt x="188" y="617"/>
                  <a:pt x="230" y="659"/>
                  <a:pt x="282" y="659"/>
                </a:cubicBezTo>
                <a:cubicBezTo>
                  <a:pt x="423" y="659"/>
                  <a:pt x="423" y="659"/>
                  <a:pt x="423" y="659"/>
                </a:cubicBezTo>
                <a:cubicBezTo>
                  <a:pt x="475" y="659"/>
                  <a:pt x="517" y="617"/>
                  <a:pt x="517" y="565"/>
                </a:cubicBezTo>
                <a:cubicBezTo>
                  <a:pt x="517" y="513"/>
                  <a:pt x="475" y="471"/>
                  <a:pt x="423" y="471"/>
                </a:cubicBezTo>
                <a:cubicBezTo>
                  <a:pt x="282" y="471"/>
                  <a:pt x="282" y="471"/>
                  <a:pt x="282" y="471"/>
                </a:cubicBezTo>
                <a:cubicBezTo>
                  <a:pt x="230" y="471"/>
                  <a:pt x="188" y="513"/>
                  <a:pt x="188" y="565"/>
                </a:cubicBezTo>
                <a:close/>
                <a:moveTo>
                  <a:pt x="1390" y="134"/>
                </a:moveTo>
                <a:cubicBezTo>
                  <a:pt x="482" y="134"/>
                  <a:pt x="482" y="134"/>
                  <a:pt x="482" y="134"/>
                </a:cubicBezTo>
                <a:cubicBezTo>
                  <a:pt x="316" y="348"/>
                  <a:pt x="316" y="348"/>
                  <a:pt x="316" y="348"/>
                </a:cubicBezTo>
                <a:cubicBezTo>
                  <a:pt x="1567" y="348"/>
                  <a:pt x="1567" y="348"/>
                  <a:pt x="1567" y="348"/>
                </a:cubicBezTo>
                <a:lnTo>
                  <a:pt x="1390" y="134"/>
                </a:lnTo>
                <a:close/>
              </a:path>
            </a:pathLst>
          </a:custGeom>
          <a:solidFill>
            <a:srgbClr val="2E75B6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5956533" y="2602683"/>
            <a:ext cx="917071" cy="687086"/>
            <a:chOff x="596877" y="3077091"/>
            <a:chExt cx="1000117" cy="749305"/>
          </a:xfrm>
        </p:grpSpPr>
        <p:sp>
          <p:nvSpPr>
            <p:cNvPr id="131" name="Freeform 5"/>
            <p:cNvSpPr/>
            <p:nvPr/>
          </p:nvSpPr>
          <p:spPr bwMode="auto">
            <a:xfrm>
              <a:off x="682479" y="3077091"/>
              <a:ext cx="845439" cy="74930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2" name="文本框 59"/>
            <p:cNvSpPr txBox="1"/>
            <p:nvPr/>
          </p:nvSpPr>
          <p:spPr>
            <a:xfrm>
              <a:off x="596877" y="3235318"/>
              <a:ext cx="1000117" cy="4348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8962244" y="2602705"/>
            <a:ext cx="917071" cy="687086"/>
            <a:chOff x="7657911" y="1219336"/>
            <a:chExt cx="1000117" cy="749305"/>
          </a:xfrm>
        </p:grpSpPr>
        <p:sp>
          <p:nvSpPr>
            <p:cNvPr id="134" name="Freeform 5"/>
            <p:cNvSpPr/>
            <p:nvPr/>
          </p:nvSpPr>
          <p:spPr bwMode="auto">
            <a:xfrm>
              <a:off x="7737915" y="1219336"/>
              <a:ext cx="845439" cy="74930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5" name="文本框 65"/>
            <p:cNvSpPr txBox="1"/>
            <p:nvPr/>
          </p:nvSpPr>
          <p:spPr>
            <a:xfrm>
              <a:off x="7657911" y="1376693"/>
              <a:ext cx="1000117" cy="4348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6" name="文本框 135"/>
          <p:cNvSpPr txBox="1"/>
          <p:nvPr/>
        </p:nvSpPr>
        <p:spPr>
          <a:xfrm>
            <a:off x="6462876" y="1702231"/>
            <a:ext cx="17119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600" dirty="0">
                <a:solidFill>
                  <a:schemeClr val="tx1"/>
                </a:solidFill>
                <a:cs typeface="+mn-ea"/>
                <a:sym typeface="+mn-lt"/>
              </a:rPr>
              <a:t>案例思考</a:t>
            </a:r>
          </a:p>
        </p:txBody>
      </p:sp>
      <p:sp>
        <p:nvSpPr>
          <p:cNvPr id="137" name="矩形: 圆角 5"/>
          <p:cNvSpPr/>
          <p:nvPr/>
        </p:nvSpPr>
        <p:spPr>
          <a:xfrm rot="10800000">
            <a:off x="5911850" y="1605280"/>
            <a:ext cx="163195" cy="498475"/>
          </a:xfrm>
          <a:prstGeom prst="roundRect">
            <a:avLst/>
          </a:prstGeom>
          <a:gradFill>
            <a:gsLst>
              <a:gs pos="0">
                <a:srgbClr val="00A3E2"/>
              </a:gs>
              <a:gs pos="100000">
                <a:srgbClr val="026AA8"/>
              </a:gs>
            </a:gsLst>
            <a:lin ang="2700000" scaled="0"/>
          </a:gradFill>
          <a:ln>
            <a:noFill/>
          </a:ln>
          <a:effectLst>
            <a:outerShdw blurRad="139700" dist="76200" dir="5400000" sx="98000" sy="98000" algn="t" rotWithShape="0">
              <a:srgbClr val="026A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8" name="矩形: 圆角 5"/>
          <p:cNvSpPr/>
          <p:nvPr/>
        </p:nvSpPr>
        <p:spPr>
          <a:xfrm rot="10800000">
            <a:off x="6200775" y="1769110"/>
            <a:ext cx="163195" cy="334645"/>
          </a:xfrm>
          <a:prstGeom prst="roundRect">
            <a:avLst/>
          </a:prstGeom>
          <a:gradFill>
            <a:gsLst>
              <a:gs pos="0">
                <a:srgbClr val="00A3E2"/>
              </a:gs>
              <a:gs pos="100000">
                <a:srgbClr val="026AA8"/>
              </a:gs>
            </a:gsLst>
            <a:lin ang="2700000" scaled="0"/>
          </a:gradFill>
          <a:ln>
            <a:noFill/>
          </a:ln>
          <a:effectLst>
            <a:outerShdw blurRad="139700" dist="76200" dir="5400000" sx="98000" sy="98000" algn="t" rotWithShape="0">
              <a:srgbClr val="026A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176926"/>
            <a:ext cx="12192000" cy="528701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925890" y="1662268"/>
            <a:ext cx="1695376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背景交代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925945" y="2143490"/>
            <a:ext cx="4291330" cy="1007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为提高其天猫官方店铺转化率、增加销售额，知名家纺品牌“富安娜”需要借助社交媒体平台进行营销活动。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059930" y="3559903"/>
            <a:ext cx="1797050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步骤分解</a:t>
            </a:r>
          </a:p>
        </p:txBody>
      </p:sp>
      <p:sp>
        <p:nvSpPr>
          <p:cNvPr id="21" name="椭圆 20"/>
          <p:cNvSpPr/>
          <p:nvPr/>
        </p:nvSpPr>
        <p:spPr>
          <a:xfrm>
            <a:off x="6088521" y="1545427"/>
            <a:ext cx="699914" cy="69991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124716" y="3472571"/>
            <a:ext cx="699914" cy="69991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形 28"/>
          <p:cNvPicPr>
            <a:picLocks noChangeAspect="1"/>
          </p:cNvPicPr>
          <p:nvPr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26220" y="1683760"/>
            <a:ext cx="423246" cy="423246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350158" y="270329"/>
            <a:ext cx="3591560" cy="739200"/>
            <a:chOff x="412693" y="160555"/>
            <a:chExt cx="3591560" cy="739200"/>
          </a:xfrm>
        </p:grpSpPr>
        <p:sp>
          <p:nvSpPr>
            <p:cNvPr id="47" name="文本框 46"/>
            <p:cNvSpPr txBox="1"/>
            <p:nvPr/>
          </p:nvSpPr>
          <p:spPr>
            <a:xfrm>
              <a:off x="1331538" y="238025"/>
              <a:ext cx="267271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职业技能训练</a:t>
              </a: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9" name="菱形 48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50" name="菱形 49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pic>
        <p:nvPicPr>
          <p:cNvPr id="3" name="图形 27"/>
          <p:cNvPicPr>
            <a:picLocks noChangeAspect="1"/>
          </p:cNvPicPr>
          <p:nvPr/>
        </p:nvPicPr>
        <p:blipFill>
          <a:blip r:embed="rId4" cstate="screen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6235907" y="3608289"/>
            <a:ext cx="423248" cy="477626"/>
          </a:xfrm>
          <a:prstGeom prst="rect">
            <a:avLst/>
          </a:prstGeom>
        </p:spPr>
      </p:pic>
      <p:pic>
        <p:nvPicPr>
          <p:cNvPr id="6" name="图片 5" descr="pexels-cottonbro-7439134"/>
          <p:cNvPicPr>
            <a:picLocks noChangeAspect="1"/>
          </p:cNvPicPr>
          <p:nvPr/>
        </p:nvPicPr>
        <p:blipFill>
          <a:blip r:embed="rId6"/>
          <a:srcRect l="4792" t="48333" r="26347" b="21685"/>
          <a:stretch>
            <a:fillRect/>
          </a:stretch>
        </p:blipFill>
        <p:spPr>
          <a:xfrm>
            <a:off x="962025" y="2262505"/>
            <a:ext cx="4703445" cy="307213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6925945" y="4044950"/>
            <a:ext cx="4998720" cy="2011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学生以营销人员的身份，了解常用的社交媒体平台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学生熟悉微博、微信、小红书工具进行的营销的特点及营销策略等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学生利用微博、微信、小红书工具进行营销内容的编辑与发送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4.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学生针对营销结果进行监控与分析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4" r="370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菱形 17"/>
          <p:cNvSpPr/>
          <p:nvPr/>
        </p:nvSpPr>
        <p:spPr>
          <a:xfrm>
            <a:off x="2390274" y="-276726"/>
            <a:ext cx="7411452" cy="7411452"/>
          </a:xfrm>
          <a:prstGeom prst="diamond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34" name="菱形 33"/>
          <p:cNvSpPr/>
          <p:nvPr/>
        </p:nvSpPr>
        <p:spPr>
          <a:xfrm>
            <a:off x="3140242" y="473242"/>
            <a:ext cx="5911516" cy="5911516"/>
          </a:xfrm>
          <a:prstGeom prst="diamond">
            <a:avLst/>
          </a:prstGeom>
          <a:solidFill>
            <a:schemeClr val="accent1">
              <a:lumMod val="75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919543" y="2444252"/>
            <a:ext cx="435291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THANKS FOR YOUR ATTENTION</a:t>
            </a:r>
            <a:endParaRPr lang="zh-CN" altLang="en-US" sz="12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3836064" y="2929720"/>
            <a:ext cx="4519873" cy="0"/>
          </a:xfrm>
          <a:prstGeom prst="line">
            <a:avLst/>
          </a:prstGeom>
          <a:ln w="12700">
            <a:solidFill>
              <a:schemeClr val="bg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836064" y="3928281"/>
            <a:ext cx="4519873" cy="0"/>
          </a:xfrm>
          <a:prstGeom prst="line">
            <a:avLst/>
          </a:prstGeom>
          <a:ln w="12700">
            <a:solidFill>
              <a:schemeClr val="bg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3946525" y="3044190"/>
            <a:ext cx="46335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谢   谢   聆   听</a:t>
            </a:r>
          </a:p>
        </p:txBody>
      </p:sp>
      <p:sp>
        <p:nvSpPr>
          <p:cNvPr id="11" name="直角三角形 10"/>
          <p:cNvSpPr/>
          <p:nvPr/>
        </p:nvSpPr>
        <p:spPr>
          <a:xfrm rot="2700000" flipV="1">
            <a:off x="5954823" y="763736"/>
            <a:ext cx="282354" cy="282354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973883" y="5600700"/>
            <a:ext cx="1612058" cy="1889203"/>
          </a:xfrm>
          <a:prstGeom prst="line">
            <a:avLst/>
          </a:prstGeom>
          <a:ln w="12700">
            <a:solidFill>
              <a:schemeClr val="accent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-71334" y="3668990"/>
            <a:ext cx="1851025" cy="2169795"/>
          </a:xfrm>
          <a:prstGeom prst="line">
            <a:avLst/>
          </a:prstGeom>
          <a:ln w="12700">
            <a:solidFill>
              <a:schemeClr val="accent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50158" y="270329"/>
            <a:ext cx="3971290" cy="739200"/>
            <a:chOff x="412693" y="160555"/>
            <a:chExt cx="3971290" cy="739200"/>
          </a:xfrm>
        </p:grpSpPr>
        <p:sp>
          <p:nvSpPr>
            <p:cNvPr id="16" name="文本框 15"/>
            <p:cNvSpPr txBox="1"/>
            <p:nvPr/>
          </p:nvSpPr>
          <p:spPr>
            <a:xfrm>
              <a:off x="1331538" y="238025"/>
              <a:ext cx="305244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20" name="菱形 19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23" name="菱形 22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548764" y="1597455"/>
            <a:ext cx="9791349" cy="3945255"/>
            <a:chOff x="1295399" y="1776797"/>
            <a:chExt cx="9791349" cy="3945255"/>
          </a:xfrm>
        </p:grpSpPr>
        <p:sp>
          <p:nvSpPr>
            <p:cNvPr id="54" name="矩形: 圆角 6"/>
            <p:cNvSpPr/>
            <p:nvPr/>
          </p:nvSpPr>
          <p:spPr>
            <a:xfrm>
              <a:off x="1295399" y="2000952"/>
              <a:ext cx="8154670" cy="3721100"/>
            </a:xfrm>
            <a:prstGeom prst="roundRect">
              <a:avLst/>
            </a:prstGeom>
            <a:noFill/>
            <a:ln>
              <a:solidFill>
                <a:srgbClr val="393737"/>
              </a:solidFill>
            </a:ln>
            <a:effectLst>
              <a:outerShdw blurRad="76200" dist="38100" dir="5400000" sx="101000" sy="101000" algn="t" rotWithShape="0">
                <a:prstClr val="black">
                  <a:alpha val="39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7986950" y="1776797"/>
              <a:ext cx="3099798" cy="3575959"/>
              <a:chOff x="8084921" y="1591739"/>
              <a:chExt cx="3099798" cy="3575959"/>
            </a:xfrm>
          </p:grpSpPr>
          <p:sp>
            <p:nvSpPr>
              <p:cNvPr id="6" name="矩形: 圆角 1"/>
              <p:cNvSpPr/>
              <p:nvPr/>
            </p:nvSpPr>
            <p:spPr>
              <a:xfrm rot="2700000">
                <a:off x="8084921" y="3382331"/>
                <a:ext cx="1785367" cy="1785367"/>
              </a:xfrm>
              <a:prstGeom prst="roundRect">
                <a:avLst/>
              </a:prstGeom>
              <a:solidFill>
                <a:srgbClr val="4792D1"/>
              </a:solidFill>
              <a:ln>
                <a:noFill/>
              </a:ln>
              <a:effectLst>
                <a:outerShdw blurRad="76200" dist="38100" dir="5400000" sx="101000" sy="101000" algn="t" rotWithShape="0">
                  <a:prstClr val="black">
                    <a:alpha val="39000"/>
                  </a:prst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矩形: 圆角 2"/>
              <p:cNvSpPr/>
              <p:nvPr/>
            </p:nvSpPr>
            <p:spPr>
              <a:xfrm rot="2700000">
                <a:off x="9754338" y="3729422"/>
                <a:ext cx="995523" cy="995523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76200" dist="38100" dir="5400000" sx="101000" sy="101000" algn="t" rotWithShape="0">
                  <a:prstClr val="black">
                    <a:alpha val="39000"/>
                  </a:prst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矩形: 圆角 3"/>
              <p:cNvSpPr/>
              <p:nvPr/>
            </p:nvSpPr>
            <p:spPr>
              <a:xfrm rot="2700000">
                <a:off x="9631579" y="2113272"/>
                <a:ext cx="1553140" cy="1553140"/>
              </a:xfrm>
              <a:prstGeom prst="roundRect">
                <a:avLst/>
              </a:prstGeom>
              <a:solidFill>
                <a:srgbClr val="1E80C7"/>
              </a:solidFill>
              <a:ln>
                <a:noFill/>
              </a:ln>
              <a:effectLst>
                <a:outerShdw blurRad="76200" dist="38100" dir="5400000" sx="101000" sy="101000" algn="t" rotWithShape="0">
                  <a:prstClr val="black">
                    <a:alpha val="39000"/>
                  </a:prst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矩形: 圆角 4"/>
              <p:cNvSpPr/>
              <p:nvPr/>
            </p:nvSpPr>
            <p:spPr>
              <a:xfrm rot="2700000">
                <a:off x="8281563" y="1591739"/>
                <a:ext cx="2072487" cy="2072487"/>
              </a:xfrm>
              <a:prstGeom prst="roundRect">
                <a:avLst/>
              </a:prstGeom>
              <a:solidFill>
                <a:srgbClr val="1E6DB6"/>
              </a:solidFill>
              <a:ln>
                <a:noFill/>
              </a:ln>
              <a:effectLst>
                <a:outerShdw blurRad="76200" dist="38100" dir="5400000" sx="101000" sy="101000" algn="t" rotWithShape="0">
                  <a:prstClr val="black">
                    <a:alpha val="39000"/>
                  </a:prst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60" name="任意多边形: 形状 32"/>
          <p:cNvSpPr/>
          <p:nvPr/>
        </p:nvSpPr>
        <p:spPr>
          <a:xfrm>
            <a:off x="2984893" y="2165112"/>
            <a:ext cx="296288" cy="25959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009" y="65310"/>
                </a:moveTo>
                <a:lnTo>
                  <a:pt x="117009" y="65310"/>
                </a:lnTo>
                <a:lnTo>
                  <a:pt x="117009" y="65310"/>
                </a:lnTo>
                <a:cubicBezTo>
                  <a:pt x="61993" y="91073"/>
                  <a:pt x="61993" y="91073"/>
                  <a:pt x="61993" y="91073"/>
                </a:cubicBezTo>
                <a:lnTo>
                  <a:pt x="61993" y="91073"/>
                </a:lnTo>
                <a:lnTo>
                  <a:pt x="61993" y="91073"/>
                </a:lnTo>
                <a:lnTo>
                  <a:pt x="61993" y="91073"/>
                </a:lnTo>
                <a:cubicBezTo>
                  <a:pt x="61993" y="92655"/>
                  <a:pt x="60598" y="92655"/>
                  <a:pt x="60598" y="92655"/>
                </a:cubicBezTo>
                <a:cubicBezTo>
                  <a:pt x="59202" y="92655"/>
                  <a:pt x="59202" y="92655"/>
                  <a:pt x="57807" y="91073"/>
                </a:cubicBezTo>
                <a:lnTo>
                  <a:pt x="57807" y="91073"/>
                </a:lnTo>
                <a:lnTo>
                  <a:pt x="57807" y="91073"/>
                </a:lnTo>
                <a:lnTo>
                  <a:pt x="57807" y="91073"/>
                </a:lnTo>
                <a:cubicBezTo>
                  <a:pt x="2990" y="65310"/>
                  <a:pt x="2990" y="65310"/>
                  <a:pt x="2990" y="65310"/>
                </a:cubicBezTo>
                <a:lnTo>
                  <a:pt x="2990" y="65310"/>
                </a:lnTo>
                <a:cubicBezTo>
                  <a:pt x="1395" y="65310"/>
                  <a:pt x="0" y="62146"/>
                  <a:pt x="0" y="60564"/>
                </a:cubicBezTo>
                <a:cubicBezTo>
                  <a:pt x="0" y="55819"/>
                  <a:pt x="2990" y="54237"/>
                  <a:pt x="5780" y="54237"/>
                </a:cubicBezTo>
                <a:cubicBezTo>
                  <a:pt x="7176" y="54237"/>
                  <a:pt x="7176" y="54237"/>
                  <a:pt x="8571" y="54237"/>
                </a:cubicBezTo>
                <a:lnTo>
                  <a:pt x="8571" y="54237"/>
                </a:lnTo>
                <a:lnTo>
                  <a:pt x="8571" y="54237"/>
                </a:lnTo>
                <a:lnTo>
                  <a:pt x="8571" y="54237"/>
                </a:lnTo>
                <a:cubicBezTo>
                  <a:pt x="60598" y="78192"/>
                  <a:pt x="60598" y="78192"/>
                  <a:pt x="60598" y="78192"/>
                </a:cubicBezTo>
                <a:cubicBezTo>
                  <a:pt x="112823" y="54237"/>
                  <a:pt x="112823" y="54237"/>
                  <a:pt x="112823" y="54237"/>
                </a:cubicBezTo>
                <a:lnTo>
                  <a:pt x="112823" y="54237"/>
                </a:lnTo>
                <a:lnTo>
                  <a:pt x="112823" y="54237"/>
                </a:lnTo>
                <a:lnTo>
                  <a:pt x="112823" y="54237"/>
                </a:lnTo>
                <a:lnTo>
                  <a:pt x="114219" y="54237"/>
                </a:lnTo>
                <a:cubicBezTo>
                  <a:pt x="118405" y="54237"/>
                  <a:pt x="119800" y="55819"/>
                  <a:pt x="119800" y="60564"/>
                </a:cubicBezTo>
                <a:cubicBezTo>
                  <a:pt x="119800" y="62146"/>
                  <a:pt x="118405" y="65310"/>
                  <a:pt x="117009" y="65310"/>
                </a:cubicBezTo>
                <a:close/>
                <a:moveTo>
                  <a:pt x="117009" y="38192"/>
                </a:moveTo>
                <a:lnTo>
                  <a:pt x="117009" y="38192"/>
                </a:lnTo>
                <a:lnTo>
                  <a:pt x="117009" y="38192"/>
                </a:lnTo>
                <a:cubicBezTo>
                  <a:pt x="61993" y="63728"/>
                  <a:pt x="61993" y="63728"/>
                  <a:pt x="61993" y="63728"/>
                </a:cubicBezTo>
                <a:lnTo>
                  <a:pt x="61993" y="63728"/>
                </a:lnTo>
                <a:lnTo>
                  <a:pt x="61993" y="63728"/>
                </a:lnTo>
                <a:lnTo>
                  <a:pt x="61993" y="63728"/>
                </a:lnTo>
                <a:lnTo>
                  <a:pt x="60598" y="63728"/>
                </a:lnTo>
                <a:cubicBezTo>
                  <a:pt x="59202" y="63728"/>
                  <a:pt x="59202" y="63728"/>
                  <a:pt x="57807" y="63728"/>
                </a:cubicBezTo>
                <a:lnTo>
                  <a:pt x="57807" y="63728"/>
                </a:lnTo>
                <a:lnTo>
                  <a:pt x="57807" y="63728"/>
                </a:lnTo>
                <a:lnTo>
                  <a:pt x="57807" y="63728"/>
                </a:lnTo>
                <a:cubicBezTo>
                  <a:pt x="2990" y="38192"/>
                  <a:pt x="2990" y="38192"/>
                  <a:pt x="2990" y="38192"/>
                </a:cubicBezTo>
                <a:lnTo>
                  <a:pt x="2990" y="38192"/>
                </a:lnTo>
                <a:cubicBezTo>
                  <a:pt x="1395" y="36610"/>
                  <a:pt x="0" y="35028"/>
                  <a:pt x="0" y="31864"/>
                </a:cubicBezTo>
                <a:cubicBezTo>
                  <a:pt x="0" y="30282"/>
                  <a:pt x="1395" y="27118"/>
                  <a:pt x="2990" y="27118"/>
                </a:cubicBezTo>
                <a:lnTo>
                  <a:pt x="2990" y="27118"/>
                </a:lnTo>
                <a:cubicBezTo>
                  <a:pt x="57807" y="1581"/>
                  <a:pt x="57807" y="1581"/>
                  <a:pt x="57807" y="1581"/>
                </a:cubicBezTo>
                <a:lnTo>
                  <a:pt x="57807" y="1581"/>
                </a:lnTo>
                <a:lnTo>
                  <a:pt x="57807" y="1581"/>
                </a:lnTo>
                <a:lnTo>
                  <a:pt x="57807" y="1581"/>
                </a:lnTo>
                <a:cubicBezTo>
                  <a:pt x="59202" y="0"/>
                  <a:pt x="59202" y="0"/>
                  <a:pt x="60598" y="0"/>
                </a:cubicBezTo>
                <a:cubicBezTo>
                  <a:pt x="60598" y="0"/>
                  <a:pt x="61993" y="0"/>
                  <a:pt x="61993" y="1581"/>
                </a:cubicBezTo>
                <a:lnTo>
                  <a:pt x="61993" y="1581"/>
                </a:lnTo>
                <a:lnTo>
                  <a:pt x="61993" y="1581"/>
                </a:lnTo>
                <a:lnTo>
                  <a:pt x="61993" y="1581"/>
                </a:lnTo>
                <a:cubicBezTo>
                  <a:pt x="117009" y="27118"/>
                  <a:pt x="117009" y="27118"/>
                  <a:pt x="117009" y="27118"/>
                </a:cubicBezTo>
                <a:lnTo>
                  <a:pt x="117009" y="27118"/>
                </a:lnTo>
                <a:cubicBezTo>
                  <a:pt x="118405" y="27118"/>
                  <a:pt x="119800" y="30282"/>
                  <a:pt x="119800" y="31864"/>
                </a:cubicBezTo>
                <a:cubicBezTo>
                  <a:pt x="119800" y="35028"/>
                  <a:pt x="118405" y="36610"/>
                  <a:pt x="117009" y="38192"/>
                </a:cubicBezTo>
                <a:close/>
                <a:moveTo>
                  <a:pt x="5780" y="81355"/>
                </a:moveTo>
                <a:lnTo>
                  <a:pt x="5780" y="81355"/>
                </a:lnTo>
                <a:cubicBezTo>
                  <a:pt x="7176" y="81355"/>
                  <a:pt x="7176" y="81355"/>
                  <a:pt x="8571" y="81355"/>
                </a:cubicBezTo>
                <a:lnTo>
                  <a:pt x="8571" y="81355"/>
                </a:lnTo>
                <a:lnTo>
                  <a:pt x="8571" y="81355"/>
                </a:lnTo>
                <a:lnTo>
                  <a:pt x="8571" y="81355"/>
                </a:lnTo>
                <a:cubicBezTo>
                  <a:pt x="60598" y="106892"/>
                  <a:pt x="60598" y="106892"/>
                  <a:pt x="60598" y="106892"/>
                </a:cubicBezTo>
                <a:cubicBezTo>
                  <a:pt x="112823" y="81355"/>
                  <a:pt x="112823" y="81355"/>
                  <a:pt x="112823" y="81355"/>
                </a:cubicBezTo>
                <a:lnTo>
                  <a:pt x="112823" y="81355"/>
                </a:lnTo>
                <a:lnTo>
                  <a:pt x="112823" y="81355"/>
                </a:lnTo>
                <a:lnTo>
                  <a:pt x="112823" y="81355"/>
                </a:lnTo>
                <a:lnTo>
                  <a:pt x="114219" y="81355"/>
                </a:lnTo>
                <a:cubicBezTo>
                  <a:pt x="118405" y="81355"/>
                  <a:pt x="119800" y="84519"/>
                  <a:pt x="119800" y="87683"/>
                </a:cubicBezTo>
                <a:cubicBezTo>
                  <a:pt x="119800" y="91073"/>
                  <a:pt x="118405" y="92655"/>
                  <a:pt x="117009" y="94237"/>
                </a:cubicBezTo>
                <a:lnTo>
                  <a:pt x="117009" y="94237"/>
                </a:lnTo>
                <a:cubicBezTo>
                  <a:pt x="61993" y="119774"/>
                  <a:pt x="61993" y="119774"/>
                  <a:pt x="61993" y="119774"/>
                </a:cubicBezTo>
                <a:lnTo>
                  <a:pt x="61993" y="119774"/>
                </a:lnTo>
                <a:lnTo>
                  <a:pt x="61993" y="119774"/>
                </a:lnTo>
                <a:lnTo>
                  <a:pt x="61993" y="119774"/>
                </a:lnTo>
                <a:lnTo>
                  <a:pt x="60598" y="119774"/>
                </a:lnTo>
                <a:cubicBezTo>
                  <a:pt x="59202" y="119774"/>
                  <a:pt x="59202" y="119774"/>
                  <a:pt x="57807" y="119774"/>
                </a:cubicBezTo>
                <a:lnTo>
                  <a:pt x="57807" y="119774"/>
                </a:lnTo>
                <a:lnTo>
                  <a:pt x="57807" y="119774"/>
                </a:lnTo>
                <a:lnTo>
                  <a:pt x="57807" y="119774"/>
                </a:lnTo>
                <a:cubicBezTo>
                  <a:pt x="2990" y="94237"/>
                  <a:pt x="2990" y="94237"/>
                  <a:pt x="2990" y="94237"/>
                </a:cubicBezTo>
                <a:lnTo>
                  <a:pt x="2990" y="94237"/>
                </a:lnTo>
                <a:cubicBezTo>
                  <a:pt x="1395" y="92655"/>
                  <a:pt x="0" y="91073"/>
                  <a:pt x="0" y="87683"/>
                </a:cubicBezTo>
                <a:cubicBezTo>
                  <a:pt x="0" y="84519"/>
                  <a:pt x="2990" y="81355"/>
                  <a:pt x="5780" y="81355"/>
                </a:cubicBezTo>
                <a:close/>
              </a:path>
            </a:pathLst>
          </a:custGeom>
          <a:solidFill>
            <a:srgbClr val="007ECE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prstClr val="black"/>
              </a:solidFill>
              <a:ea typeface="黑体" panose="02010609060101010101" charset="-122"/>
              <a:cs typeface="黑体" panose="02010609060101010101" charset="-122"/>
              <a:sym typeface="+mn-lt"/>
            </a:endParaRPr>
          </a:p>
        </p:txBody>
      </p:sp>
      <p:sp>
        <p:nvSpPr>
          <p:cNvPr id="61" name="任意多边形: 形状 31"/>
          <p:cNvSpPr/>
          <p:nvPr/>
        </p:nvSpPr>
        <p:spPr>
          <a:xfrm>
            <a:off x="6002276" y="2156893"/>
            <a:ext cx="291659" cy="27682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63664"/>
                </a:moveTo>
                <a:lnTo>
                  <a:pt x="119800" y="63664"/>
                </a:lnTo>
                <a:cubicBezTo>
                  <a:pt x="119800" y="66596"/>
                  <a:pt x="118405" y="69528"/>
                  <a:pt x="114219" y="69528"/>
                </a:cubicBezTo>
                <a:cubicBezTo>
                  <a:pt x="112823" y="69528"/>
                  <a:pt x="111428" y="68062"/>
                  <a:pt x="111428" y="68062"/>
                </a:cubicBezTo>
                <a:lnTo>
                  <a:pt x="111428" y="68062"/>
                </a:lnTo>
                <a:cubicBezTo>
                  <a:pt x="60598" y="14869"/>
                  <a:pt x="60598" y="14869"/>
                  <a:pt x="60598" y="14869"/>
                </a:cubicBezTo>
                <a:lnTo>
                  <a:pt x="60598" y="14869"/>
                </a:lnTo>
                <a:lnTo>
                  <a:pt x="60598" y="14869"/>
                </a:lnTo>
                <a:lnTo>
                  <a:pt x="60598" y="14869"/>
                </a:lnTo>
                <a:cubicBezTo>
                  <a:pt x="9966" y="68062"/>
                  <a:pt x="9966" y="68062"/>
                  <a:pt x="9966" y="68062"/>
                </a:cubicBezTo>
                <a:lnTo>
                  <a:pt x="9966" y="68062"/>
                </a:lnTo>
                <a:cubicBezTo>
                  <a:pt x="8571" y="68062"/>
                  <a:pt x="7176" y="69528"/>
                  <a:pt x="5780" y="69528"/>
                </a:cubicBezTo>
                <a:cubicBezTo>
                  <a:pt x="2990" y="69528"/>
                  <a:pt x="0" y="66596"/>
                  <a:pt x="0" y="63664"/>
                </a:cubicBezTo>
                <a:cubicBezTo>
                  <a:pt x="0" y="62198"/>
                  <a:pt x="0" y="60523"/>
                  <a:pt x="1395" y="59057"/>
                </a:cubicBezTo>
                <a:cubicBezTo>
                  <a:pt x="56411" y="1465"/>
                  <a:pt x="56411" y="1465"/>
                  <a:pt x="56411" y="1465"/>
                </a:cubicBezTo>
                <a:cubicBezTo>
                  <a:pt x="57807" y="0"/>
                  <a:pt x="59202" y="0"/>
                  <a:pt x="60598" y="0"/>
                </a:cubicBez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cubicBezTo>
                  <a:pt x="61993" y="0"/>
                  <a:pt x="63388" y="1465"/>
                  <a:pt x="64784" y="1465"/>
                </a:cubicBezTo>
                <a:lnTo>
                  <a:pt x="64784" y="1465"/>
                </a:lnTo>
                <a:cubicBezTo>
                  <a:pt x="85913" y="25130"/>
                  <a:pt x="85913" y="25130"/>
                  <a:pt x="85913" y="25130"/>
                </a:cubicBezTo>
                <a:cubicBezTo>
                  <a:pt x="85913" y="19267"/>
                  <a:pt x="85913" y="19267"/>
                  <a:pt x="85913" y="19267"/>
                </a:cubicBezTo>
                <a:cubicBezTo>
                  <a:pt x="85913" y="16335"/>
                  <a:pt x="88903" y="13193"/>
                  <a:pt x="91694" y="13193"/>
                </a:cubicBezTo>
                <a:cubicBezTo>
                  <a:pt x="95880" y="13193"/>
                  <a:pt x="97275" y="16335"/>
                  <a:pt x="97275" y="19267"/>
                </a:cubicBezTo>
                <a:cubicBezTo>
                  <a:pt x="97275" y="36858"/>
                  <a:pt x="97275" y="36858"/>
                  <a:pt x="97275" y="36858"/>
                </a:cubicBezTo>
                <a:cubicBezTo>
                  <a:pt x="118405" y="59057"/>
                  <a:pt x="118405" y="59057"/>
                  <a:pt x="118405" y="59057"/>
                </a:cubicBezTo>
                <a:lnTo>
                  <a:pt x="118405" y="59057"/>
                </a:lnTo>
                <a:cubicBezTo>
                  <a:pt x="119800" y="60523"/>
                  <a:pt x="119800" y="62198"/>
                  <a:pt x="119800" y="63664"/>
                </a:cubicBezTo>
                <a:close/>
                <a:moveTo>
                  <a:pt x="108438" y="72460"/>
                </a:moveTo>
                <a:lnTo>
                  <a:pt x="108438" y="72460"/>
                </a:lnTo>
                <a:cubicBezTo>
                  <a:pt x="108438" y="90261"/>
                  <a:pt x="108438" y="90261"/>
                  <a:pt x="108438" y="90261"/>
                </a:cubicBezTo>
                <a:cubicBezTo>
                  <a:pt x="108438" y="99057"/>
                  <a:pt x="108438" y="99057"/>
                  <a:pt x="108438" y="99057"/>
                </a:cubicBezTo>
                <a:cubicBezTo>
                  <a:pt x="108438" y="113926"/>
                  <a:pt x="108438" y="113926"/>
                  <a:pt x="108438" y="113926"/>
                </a:cubicBezTo>
                <a:cubicBezTo>
                  <a:pt x="108438" y="118324"/>
                  <a:pt x="107043" y="119790"/>
                  <a:pt x="102857" y="119790"/>
                </a:cubicBezTo>
                <a:cubicBezTo>
                  <a:pt x="91694" y="119790"/>
                  <a:pt x="91694" y="119790"/>
                  <a:pt x="91694" y="119790"/>
                </a:cubicBezTo>
                <a:cubicBezTo>
                  <a:pt x="91694" y="72460"/>
                  <a:pt x="91694" y="72460"/>
                  <a:pt x="91694" y="72460"/>
                </a:cubicBezTo>
                <a:cubicBezTo>
                  <a:pt x="69169" y="72460"/>
                  <a:pt x="69169" y="72460"/>
                  <a:pt x="69169" y="72460"/>
                </a:cubicBezTo>
                <a:cubicBezTo>
                  <a:pt x="69169" y="119790"/>
                  <a:pt x="69169" y="119790"/>
                  <a:pt x="69169" y="119790"/>
                </a:cubicBezTo>
                <a:cubicBezTo>
                  <a:pt x="16943" y="119790"/>
                  <a:pt x="16943" y="119790"/>
                  <a:pt x="16943" y="119790"/>
                </a:cubicBezTo>
                <a:cubicBezTo>
                  <a:pt x="14152" y="119790"/>
                  <a:pt x="11362" y="118324"/>
                  <a:pt x="11362" y="113926"/>
                </a:cubicBezTo>
                <a:cubicBezTo>
                  <a:pt x="11362" y="99057"/>
                  <a:pt x="11362" y="99057"/>
                  <a:pt x="11362" y="99057"/>
                </a:cubicBezTo>
                <a:cubicBezTo>
                  <a:pt x="11362" y="90261"/>
                  <a:pt x="11362" y="90261"/>
                  <a:pt x="11362" y="90261"/>
                </a:cubicBezTo>
                <a:cubicBezTo>
                  <a:pt x="11362" y="72460"/>
                  <a:pt x="11362" y="72460"/>
                  <a:pt x="11362" y="72460"/>
                </a:cubicBezTo>
                <a:cubicBezTo>
                  <a:pt x="60598" y="22198"/>
                  <a:pt x="60598" y="22198"/>
                  <a:pt x="60598" y="22198"/>
                </a:cubicBezTo>
                <a:lnTo>
                  <a:pt x="108438" y="72460"/>
                </a:lnTo>
                <a:close/>
                <a:moveTo>
                  <a:pt x="50830" y="72460"/>
                </a:moveTo>
                <a:lnTo>
                  <a:pt x="50830" y="72460"/>
                </a:lnTo>
                <a:cubicBezTo>
                  <a:pt x="28305" y="72460"/>
                  <a:pt x="28305" y="72460"/>
                  <a:pt x="28305" y="72460"/>
                </a:cubicBezTo>
                <a:cubicBezTo>
                  <a:pt x="28305" y="96125"/>
                  <a:pt x="28305" y="96125"/>
                  <a:pt x="28305" y="96125"/>
                </a:cubicBezTo>
                <a:cubicBezTo>
                  <a:pt x="50830" y="96125"/>
                  <a:pt x="50830" y="96125"/>
                  <a:pt x="50830" y="96125"/>
                </a:cubicBezTo>
                <a:lnTo>
                  <a:pt x="50830" y="72460"/>
                </a:lnTo>
                <a:close/>
              </a:path>
            </a:pathLst>
          </a:custGeom>
          <a:solidFill>
            <a:srgbClr val="007ECE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prstClr val="black"/>
              </a:solidFill>
              <a:ea typeface="黑体" panose="02010609060101010101" charset="-122"/>
              <a:cs typeface="黑体" panose="02010609060101010101" charset="-122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816437" y="2615111"/>
            <a:ext cx="2649855" cy="2129155"/>
            <a:chOff x="1174452" y="2958011"/>
            <a:chExt cx="2649855" cy="2129155"/>
          </a:xfrm>
        </p:grpSpPr>
        <p:sp>
          <p:nvSpPr>
            <p:cNvPr id="9" name="TextBox 19"/>
            <p:cNvSpPr txBox="1"/>
            <p:nvPr/>
          </p:nvSpPr>
          <p:spPr>
            <a:xfrm>
              <a:off x="2085095" y="2958011"/>
              <a:ext cx="845820" cy="39878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000" b="1" spc="600">
                  <a:solidFill>
                    <a:srgbClr val="33333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393737"/>
                  </a:solidFill>
                  <a:latin typeface="+mn-lt"/>
                  <a:ea typeface="+mn-ea"/>
                  <a:cs typeface="+mn-ea"/>
                  <a:sym typeface="+mn-lt"/>
                </a:rPr>
                <a:t>微博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1174452" y="3333931"/>
              <a:ext cx="2649855" cy="1753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50000"/>
                </a:lnSpc>
              </a:pPr>
              <a:r>
                <a:rPr lang="zh-CN" altLang="en-US" dirty="0">
                  <a:solidFill>
                    <a:srgbClr val="594A42"/>
                  </a:solidFill>
                  <a:cs typeface="+mn-ea"/>
                  <a:sym typeface="+mn-lt"/>
                </a:rPr>
                <a:t>即微型博客，是一种通过关注机制分享简短实时信息的广播式的社交网络平台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839136" y="2615111"/>
            <a:ext cx="2796540" cy="2129155"/>
            <a:chOff x="1467822" y="2868476"/>
            <a:chExt cx="2796540" cy="2129155"/>
          </a:xfrm>
        </p:grpSpPr>
        <p:sp>
          <p:nvSpPr>
            <p:cNvPr id="11" name="TextBox 19"/>
            <p:cNvSpPr txBox="1"/>
            <p:nvPr/>
          </p:nvSpPr>
          <p:spPr>
            <a:xfrm>
              <a:off x="2073665" y="2868476"/>
              <a:ext cx="1508760" cy="39878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000" b="1" spc="600">
                  <a:solidFill>
                    <a:srgbClr val="33333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393737"/>
                  </a:solidFill>
                  <a:latin typeface="+mn-lt"/>
                  <a:ea typeface="+mn-ea"/>
                  <a:cs typeface="+mn-ea"/>
                  <a:sym typeface="+mn-lt"/>
                </a:rPr>
                <a:t>微博营销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1467822" y="3244396"/>
              <a:ext cx="2796540" cy="1753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dirty="0">
                  <a:solidFill>
                    <a:srgbClr val="594A42"/>
                  </a:solidFill>
                  <a:cs typeface="+mn-ea"/>
                  <a:sym typeface="+mn-lt"/>
                </a:rPr>
                <a:t>指通过微博平台以微博粉丝作为潜在的营销对象，为商家、个人等创造价值而执行的一种营销方式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8545195" y="2165350"/>
            <a:ext cx="1856105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chemeClr val="bg1"/>
                </a:solidFill>
              </a:rPr>
              <a:t>微博与微博营销的内涵</a:t>
            </a:r>
          </a:p>
        </p:txBody>
      </p:sp>
      <p:pic>
        <p:nvPicPr>
          <p:cNvPr id="447" name="图片 447" descr="http://img.anfone.com/outside/20150131/201501312275549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2620" y="4866640"/>
            <a:ext cx="1047750" cy="39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8" name="图片 448" descr="http://pic.baike.soso.com/p/20131204/20131204114906-17035560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73083" y="4847908"/>
            <a:ext cx="1340485" cy="412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1269158" y="5600700"/>
            <a:ext cx="1612058" cy="1889203"/>
          </a:xfrm>
          <a:prstGeom prst="line">
            <a:avLst/>
          </a:prstGeom>
          <a:ln w="12700">
            <a:solidFill>
              <a:schemeClr val="accent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-104989" y="3283545"/>
            <a:ext cx="2179955" cy="2555240"/>
          </a:xfrm>
          <a:prstGeom prst="line">
            <a:avLst/>
          </a:prstGeom>
          <a:ln w="12700">
            <a:solidFill>
              <a:schemeClr val="accent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50158" y="270329"/>
            <a:ext cx="3971290" cy="739200"/>
            <a:chOff x="412693" y="160555"/>
            <a:chExt cx="3971290" cy="739200"/>
          </a:xfrm>
        </p:grpSpPr>
        <p:sp>
          <p:nvSpPr>
            <p:cNvPr id="16" name="文本框 15"/>
            <p:cNvSpPr txBox="1"/>
            <p:nvPr/>
          </p:nvSpPr>
          <p:spPr>
            <a:xfrm>
              <a:off x="1331538" y="238025"/>
              <a:ext cx="305244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20" name="菱形 19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23" name="菱形 22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51" name="Oval 4"/>
          <p:cNvSpPr/>
          <p:nvPr/>
        </p:nvSpPr>
        <p:spPr>
          <a:xfrm>
            <a:off x="2388235" y="1569720"/>
            <a:ext cx="629920" cy="629920"/>
          </a:xfrm>
          <a:prstGeom prst="ellipse">
            <a:avLst/>
          </a:prstGeom>
          <a:solidFill>
            <a:srgbClr val="2D74B1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66775" fontAlgn="base">
              <a:lnSpc>
                <a:spcPct val="120000"/>
              </a:lnSpc>
            </a:pPr>
            <a:r>
              <a:rPr lang="en-US" sz="160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046730" y="1665605"/>
            <a:ext cx="8934176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600" b="0" i="0" u="none" strike="noStrike" cap="none" spc="0" normalizeH="0" baseline="0" dirty="0">
                <a:solidFill>
                  <a:srgbClr val="222A35"/>
                </a:solidFill>
                <a:cs typeface="+mn-ea"/>
                <a:sym typeface="+mn-lt"/>
              </a:rPr>
              <a:t>微博营销极大地降低了用户发布信息的门槛，形成“人人即媒体”的营销格局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3063875" y="1354455"/>
            <a:ext cx="3987663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4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门槛低</a:t>
            </a:r>
          </a:p>
        </p:txBody>
      </p:sp>
      <p:sp>
        <p:nvSpPr>
          <p:cNvPr id="55" name="Oval 19"/>
          <p:cNvSpPr/>
          <p:nvPr/>
        </p:nvSpPr>
        <p:spPr>
          <a:xfrm>
            <a:off x="2388235" y="2765425"/>
            <a:ext cx="629920" cy="629920"/>
          </a:xfrm>
          <a:prstGeom prst="ellipse">
            <a:avLst/>
          </a:prstGeom>
          <a:solidFill>
            <a:srgbClr val="2E75B6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66775" fontAlgn="base">
              <a:lnSpc>
                <a:spcPct val="120000"/>
              </a:lnSpc>
            </a:pPr>
            <a:r>
              <a:rPr lang="en-US" sz="1600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3046730" y="2899410"/>
            <a:ext cx="9237945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600" b="0" i="0" u="none" strike="noStrike" cap="none" spc="0" normalizeH="0" baseline="0" dirty="0">
                <a:solidFill>
                  <a:srgbClr val="222A35"/>
                </a:solidFill>
                <a:cs typeface="+mn-ea"/>
                <a:sym typeface="+mn-lt"/>
              </a:rPr>
              <a:t>具有很强的时效性和现场感，既弥补了传统媒体传播方式上的缺陷，又实现了信息的高效扩散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3072129" y="2622550"/>
            <a:ext cx="798553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0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实时性</a:t>
            </a:r>
          </a:p>
        </p:txBody>
      </p:sp>
      <p:sp>
        <p:nvSpPr>
          <p:cNvPr id="59" name="Oval 25"/>
          <p:cNvSpPr/>
          <p:nvPr/>
        </p:nvSpPr>
        <p:spPr>
          <a:xfrm>
            <a:off x="2388235" y="4021455"/>
            <a:ext cx="629920" cy="629920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66775" fontAlgn="base">
              <a:lnSpc>
                <a:spcPct val="120000"/>
              </a:lnSpc>
            </a:pPr>
            <a:r>
              <a:rPr lang="en-US" sz="1600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3046730" y="4164965"/>
            <a:ext cx="9145270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600" b="0" i="0" u="none" strike="noStrike" cap="none" spc="0" normalizeH="0" baseline="0" dirty="0">
                <a:solidFill>
                  <a:srgbClr val="222A35"/>
                </a:solidFill>
                <a:cs typeface="+mn-ea"/>
                <a:sym typeface="+mn-lt"/>
              </a:rPr>
              <a:t>微博热搜板块可以使相关内容通过一个话题进行聚合，进而吸引用户进行信息扩散、创作和讨论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3072129" y="3880485"/>
            <a:ext cx="73754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0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高聚合</a:t>
            </a:r>
          </a:p>
        </p:txBody>
      </p:sp>
      <p:sp>
        <p:nvSpPr>
          <p:cNvPr id="63" name="Oval 27"/>
          <p:cNvSpPr/>
          <p:nvPr/>
        </p:nvSpPr>
        <p:spPr>
          <a:xfrm>
            <a:off x="2388235" y="5290820"/>
            <a:ext cx="629920" cy="629920"/>
          </a:xfrm>
          <a:prstGeom prst="ellipse">
            <a:avLst/>
          </a:prstGeom>
          <a:solidFill>
            <a:srgbClr val="4792D1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66775" fontAlgn="base">
              <a:lnSpc>
                <a:spcPct val="120000"/>
              </a:lnSpc>
            </a:pPr>
            <a:r>
              <a:rPr lang="en-US" sz="1600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46730" y="5520055"/>
            <a:ext cx="9344780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kumimoji="0" lang="zh-CN" altLang="en-US" sz="1600" b="0" i="0" u="none" strike="noStrike" cap="none" spc="0" normalizeH="0" baseline="0" dirty="0">
                <a:solidFill>
                  <a:srgbClr val="222A35"/>
                </a:solidFill>
                <a:cs typeface="+mn-ea"/>
                <a:sym typeface="+mn-lt"/>
              </a:rPr>
              <a:t>微博的传播呈网状，可以实现一对一、一对多、多对一、多对多的信息传播，</a:t>
            </a:r>
            <a:r>
              <a:rPr lang="zh-CN" altLang="en-US" sz="1600" dirty="0">
                <a:solidFill>
                  <a:srgbClr val="222A35"/>
                </a:solidFill>
                <a:cs typeface="+mn-ea"/>
                <a:sym typeface="+mn-lt"/>
              </a:rPr>
              <a:t>内容互动更多元</a:t>
            </a:r>
            <a:endParaRPr kumimoji="0" lang="zh-CN" altLang="en-US" sz="1600" b="0" i="0" u="none" strike="noStrike" cap="none" spc="0" normalizeH="0" baseline="0" dirty="0">
              <a:solidFill>
                <a:srgbClr val="222A35"/>
              </a:solidFill>
              <a:cs typeface="+mn-ea"/>
              <a:sym typeface="+mn-lt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072130" y="5093335"/>
            <a:ext cx="7623847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强裂变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1089660" y="2276475"/>
            <a:ext cx="785495" cy="3035300"/>
          </a:xfrm>
          <a:prstGeom prst="roundRect">
            <a:avLst/>
          </a:prstGeom>
          <a:solidFill>
            <a:srgbClr val="2D74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01420" y="2429510"/>
            <a:ext cx="551815" cy="27292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bg1"/>
                </a:solidFill>
              </a:rPr>
              <a:t>微博营销的特点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蓝色会议室背景简约商业计划书PPT模板"/>
  <p:tag name="KSO_WPP_MARK_KEY" val="ae0f7bd2-0d1e-4d66-bb92-3b8383cb6650"/>
  <p:tag name="COMMONDATA" val="eyJjb3VudCI6OTMsImhkaWQiOiJlNWI1MGNlODAwYzEwNjg1MTY2MGRiNDY0MDYwMmM5YSIsInVzZXJDb3VudCI6MX0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添加文本具体内容，简明扼要地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3_1"/>
  <p:tag name="KSO_WM_UNIT_ID" val="diagram20227684_4*n_h_h_f*1_2_3_1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TEXT_FILL_FORE_SCHEMECOLOR_INDEX_BRIGHTNESS" val="0.35"/>
  <p:tag name="KSO_WM_UNIT_TEXT_FILL_FORE_SCHEMECOLOR_INDEX" val="15"/>
  <p:tag name="KSO_WM_UNIT_TEXT_FILL_TYPE" val="1"/>
  <p:tag name="KSO_WM_UNIT_USESOURCEFORMAT_APPLY" val="1"/>
  <p:tag name="KSO_WM_UNIT_DIAGRAM_SCHEMECOLOR_ID" val="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2"/>
  <p:tag name="KSO_WM_UNIT_ID" val="diagram20227684_4*n_h_h_i*1_2_3_2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UNIT_DIAGRAM_SCHEMECOLOR_ID" val="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62*164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3_1"/>
  <p:tag name="KSO_WM_UNIT_ID" val="diagram20227684_4*n_h_h_x*1_2_3_1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USESOURCEFORMAT_APPLY" val="1"/>
  <p:tag name="KSO_WM_UNIT_DIAGRAM_SCHEMECOLOR_ID" val="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1"/>
  <p:tag name="KSO_WM_UNIT_ID" val="diagram20227684_4*n_h_h_i*1_2_1_1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UNIT_DIAGRAM_SCHEMECOLOR_ID" val="2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2"/>
  <p:tag name="KSO_WM_UNIT_ID" val="diagram20227684_4*n_h_h_i*1_2_1_2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UNIT_DIAGRAM_SCHEMECOLOR_ID" val="2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59*159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1_1"/>
  <p:tag name="KSO_WM_UNIT_ID" val="diagram20227684_4*n_h_h_x*1_2_1_1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USESOURCEFORMAT_APPLY" val="1"/>
  <p:tag name="KSO_WM_UNIT_DIAGRAM_SCHEMECOLOR_ID" val="2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1"/>
  <p:tag name="KSO_WM_UNIT_ID" val="diagram20227684_4*n_h_i*1_1_1"/>
  <p:tag name="KSO_WM_TEMPLATE_CATEGORY" val="diagram"/>
  <p:tag name="KSO_WM_TEMPLATE_INDEX" val="20227684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UNIT_DIAGRAM_SCHEMECOLOR_ID" val="2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2"/>
  <p:tag name="KSO_WM_UNIT_ID" val="diagram20227684_4*n_h_i*1_1_2"/>
  <p:tag name="KSO_WM_TEMPLATE_CATEGORY" val="diagram"/>
  <p:tag name="KSO_WM_TEMPLATE_INDEX" val="20227684"/>
  <p:tag name="KSO_WM_UNIT_LAYERLEVEL" val="1_1_1"/>
  <p:tag name="KSO_WM_TAG_VERSION" val="1.0"/>
  <p:tag name="KSO_WM_BEAUTIFY_FLAG" val="#wm#"/>
  <p:tag name="KSO_WM_UNIT_FILL_FORE_SCHEMECOLOR_INDEX_BRIGHTNESS" val="0.8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UNIT_DIAGRAM_SCHEMECOLOR_ID" val="2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926.525984251968,&quot;width&quot;:5926.525984251968}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请添加标题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a"/>
  <p:tag name="KSO_WM_UNIT_INDEX" val="1_1_1"/>
  <p:tag name="KSO_WM_UNIT_ID" val="diagram20227684_4*n_h_a*1_1_1"/>
  <p:tag name="KSO_WM_TEMPLATE_CATEGORY" val="diagram"/>
  <p:tag name="KSO_WM_TEMPLATE_INDEX" val="20227684"/>
  <p:tag name="KSO_WM_UNIT_LAYERLEVEL" val="1_1_1"/>
  <p:tag name="KSO_WM_TAG_VERSION" val="1.0"/>
  <p:tag name="KSO_WM_BEAUTIFY_FLAG" val="#wm#"/>
  <p:tag name="KSO_WM_UNIT_TEXT_FILL_FORE_SCHEMECOLOR_INDEX_BRIGHTNESS" val="-0.25"/>
  <p:tag name="KSO_WM_UNIT_TEXT_FILL_FORE_SCHEMECOLOR_INDEX" val="5"/>
  <p:tag name="KSO_WM_UNIT_TEXT_FILL_TYPE" val="1"/>
  <p:tag name="KSO_WM_UNIT_USESOURCEFORMAT_APPLY" val="1"/>
  <p:tag name="KSO_WM_UNIT_DIAGRAM_SCHEMECOLOR_ID" val="2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添加文本具体内容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f"/>
  <p:tag name="KSO_WM_UNIT_INDEX" val="1_1_1"/>
  <p:tag name="KSO_WM_UNIT_ID" val="diagram20227684_4*n_h_f*1_1_1"/>
  <p:tag name="KSO_WM_TEMPLATE_CATEGORY" val="diagram"/>
  <p:tag name="KSO_WM_TEMPLATE_INDEX" val="20227684"/>
  <p:tag name="KSO_WM_UNIT_LAYERLEVEL" val="1_1_1"/>
  <p:tag name="KSO_WM_TAG_VERSION" val="1.0"/>
  <p:tag name="KSO_WM_BEAUTIFY_FLAG" val="#wm#"/>
  <p:tag name="KSO_WM_UNIT_TEXT_FILL_FORE_SCHEMECOLOR_INDEX_BRIGHTNESS" val="0.5"/>
  <p:tag name="KSO_WM_UNIT_TEXT_FILL_FORE_SCHEMECOLOR_INDEX" val="13"/>
  <p:tag name="KSO_WM_UNIT_TEXT_FILL_TYPE" val="1"/>
  <p:tag name="KSO_WM_UNIT_USESOURCEFORMAT_APPLY" val="1"/>
  <p:tag name="KSO_WM_UNIT_DIAGRAM_SCHEMECOLOR_ID" val="2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909.192125984251,&quot;width&quot;:19200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3"/>
  <p:tag name="KSO_WM_UNIT_ID" val="diagram20227684_4*n_h_i*1_1_3"/>
  <p:tag name="KSO_WM_TEMPLATE_CATEGORY" val="diagram"/>
  <p:tag name="KSO_WM_TEMPLATE_INDEX" val="20227684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7"/>
  <p:tag name="KSO_WM_UNIT_LINE_FILL_TYPE" val="2"/>
  <p:tag name="KSO_WM_UNIT_USESOURCEFORMAT_APPLY" val="1"/>
  <p:tag name="KSO_WM_UNIT_DIAGRAM_SCHEMECOLOR_ID" val="2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2_2_1"/>
  <p:tag name="KSO_WM_UNIT_ID" val="diagram20227684_4*n_h_h_a*1_2_2_1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TEXT_FILL_FORE_SCHEMECOLOR_INDEX_BRIGHTNESS" val="-0.25"/>
  <p:tag name="KSO_WM_UNIT_TEXT_FILL_FORE_SCHEMECOLOR_INDEX" val="10"/>
  <p:tag name="KSO_WM_UNIT_TEXT_FILL_TYPE" val="1"/>
  <p:tag name="KSO_WM_UNIT_USESOURCEFORMAT_APPLY" val="1"/>
  <p:tag name="KSO_WM_UNIT_DIAGRAM_SCHEMECOLOR_ID" val="2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SubTitle"/>
  <p:tag name="MH_ORDER" val="2"/>
  <p:tag name="KSO_WM_BEAUTIFY_FLAG" val="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添加文本具体内容，简明扼要地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2_1"/>
  <p:tag name="KSO_WM_UNIT_ID" val="diagram20227684_4*n_h_h_f*1_2_2_1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TEXT_FILL_FORE_SCHEMECOLOR_INDEX_BRIGHTNESS" val="0.35"/>
  <p:tag name="KSO_WM_UNIT_TEXT_FILL_FORE_SCHEMECOLOR_INDEX" val="15"/>
  <p:tag name="KSO_WM_UNIT_TEXT_FILL_TYPE" val="1"/>
  <p:tag name="KSO_WM_UNIT_USESOURCEFORMAT_APPLY" val="1"/>
  <p:tag name="KSO_WM_UNIT_DIAGRAM_SCHEMECOLOR_ID" val="2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SubTitle"/>
  <p:tag name="MH_ORDER" val="2"/>
  <p:tag name="KSO_WM_BEAUTIFY_FLAG" val="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SubTitle"/>
  <p:tag name="MH_ORDER" val="3"/>
  <p:tag name="KSO_WM_BEAUTIFY_FLAG" val="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SubTitle"/>
  <p:tag name="MH_ORDER" val="1"/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1"/>
  <p:tag name="KSO_WM_UNIT_ID" val="diagram20227684_4*n_h_h_i*1_2_2_1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UNIT_DIAGRAM_SCHEMECOLOR_ID" val="2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2"/>
  <p:tag name="KSO_WM_UNIT_ID" val="diagram20227684_4*n_h_h_i*1_2_2_2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UNIT_DIAGRAM_SCHEMECOLOR_ID" val="2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59*162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2_1"/>
  <p:tag name="KSO_WM_UNIT_ID" val="diagram20227684_4*n_h_h_x*1_2_2_1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USESOURCEFORMAT_APPLY" val="1"/>
  <p:tag name="KSO_WM_UNIT_DIAGRAM_SCHEMECOLOR_ID" val="2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  <p:tag name="KSO_WM_BEAUTIFY_FLAG" val="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  <p:tag name="KSO_WM_BEAUTIFY_FLAG" val="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  <p:tag name="KSO_WM_BEAUTIFY_FLAG" val="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  <p:tag name="KSO_WM_BEAUTIFY_FLAG" val="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  <p:tag name="KSO_WM_BEAUTIFY_FLAG" val="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  <p:tag name="KSO_WM_BEAUTIFY_FLAG" val="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  <p:tag name="KSO_WM_BEAUTIFY_FLAG" val="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  <p:tag name="KSO_WM_BEAUTIFY_FLAG" val="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  <p:tag name="KSO_WM_BEAUTIFY_FLAG" val="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  <p:tag name="KSO_WM_BEAUTIFY_FLAG" val="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  <p:tag name="KSO_WM_BEAUTIFY_FLAG" val="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909.192125984251,&quot;width&quot;:19200}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926.525984251968,&quot;width&quot;:5926.525984251968}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2_1_1"/>
  <p:tag name="KSO_WM_UNIT_ID" val="diagram20227684_4*n_h_h_a*1_2_1_1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TEXT_FILL_FORE_SCHEMECOLOR_INDEX_BRIGHTNESS" val="-0.25"/>
  <p:tag name="KSO_WM_UNIT_TEXT_FILL_FORE_SCHEMECOLOR_INDEX" val="10"/>
  <p:tag name="KSO_WM_UNIT_TEXT_FILL_TYPE" val="1"/>
  <p:tag name="KSO_WM_UNIT_USESOURCEFORMAT_APPLY" val="1"/>
  <p:tag name="KSO_WM_UNIT_DIAGRAM_SCHEMECOLOR_ID" val="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添加文本具体内容，简明扼要地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1_1"/>
  <p:tag name="KSO_WM_UNIT_ID" val="diagram20227684_4*n_h_h_f*1_2_1_1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TEXT_FILL_FORE_SCHEMECOLOR_INDEX_BRIGHTNESS" val="0.35"/>
  <p:tag name="KSO_WM_UNIT_TEXT_FILL_FORE_SCHEMECOLOR_INDEX" val="15"/>
  <p:tag name="KSO_WM_UNIT_TEXT_FILL_TYPE" val="1"/>
  <p:tag name="KSO_WM_UNIT_USESOURCEFORMAT_APPLY" val="1"/>
  <p:tag name="KSO_WM_UNIT_DIAGRAM_SCHEMECOLOR_ID" val="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1"/>
  <p:tag name="KSO_WM_UNIT_ID" val="diagram20227684_4*n_h_h_i*1_2_3_1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UNIT_DIAGRAM_SCHEMECOLOR_ID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2_3_1"/>
  <p:tag name="KSO_WM_UNIT_ID" val="diagram20227684_4*n_h_h_a*1_2_3_1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TEXT_FILL_FORE_SCHEMECOLOR_INDEX_BRIGHTNESS" val="-0.25"/>
  <p:tag name="KSO_WM_UNIT_TEXT_FILL_FORE_SCHEMECOLOR_INDEX" val="10"/>
  <p:tag name="KSO_WM_UNIT_TEXT_FILL_TYPE" val="1"/>
  <p:tag name="KSO_WM_UNIT_USESOURCEFORMAT_APPLY" val="1"/>
  <p:tag name="KSO_WM_UNIT_DIAGRAM_SCHEMECOLOR_ID" val="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  <a:ln w="9525">
          <a:noFill/>
        </a:ln>
      </a:spPr>
      <a:bodyPr wrap="square">
        <a:spAutoFit/>
      </a:bodyPr>
      <a:lstStyle>
        <a:defPPr indent="0" algn="l">
          <a:lnSpc>
            <a:spcPct val="150000"/>
          </a:lnSpc>
          <a:defRPr sz="1600" b="0" dirty="0">
            <a:latin typeface="黑体" panose="02010609060101010101" charset="-122"/>
            <a:ea typeface="黑体" panose="02010609060101010101" charset="-122"/>
            <a:cs typeface="黑体" panose="02010609060101010101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4790</Words>
  <Application>Microsoft Office PowerPoint</Application>
  <PresentationFormat>宽屏</PresentationFormat>
  <Paragraphs>701</Paragraphs>
  <Slides>71</Slides>
  <Notes>57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78" baseType="lpstr">
      <vt:lpstr>黑体</vt:lpstr>
      <vt:lpstr>思源黑体 CN Bold</vt:lpstr>
      <vt:lpstr>思源黑体 CN Regular</vt:lpstr>
      <vt:lpstr>Arial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\PPT模板</dc:title>
  <dc:creator/>
  <cp:lastModifiedBy/>
  <cp:revision>98</cp:revision>
  <dcterms:created xsi:type="dcterms:W3CDTF">2016-11-25T05:04:00Z</dcterms:created>
  <dcterms:modified xsi:type="dcterms:W3CDTF">2023-07-25T05:10:33Z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TemplateUUID">
    <vt:lpwstr>v1.0_mb_r71JMimSCLxhtbeU4Z5Sdg==</vt:lpwstr>
  </property>
  <property fmtid="{D5CDD505-2E9C-101B-9397-08002B2CF9AE}" pid="4" name="ICV">
    <vt:lpwstr>56C3830039E6468B860C9A249DCF46F7</vt:lpwstr>
  </property>
</Properties>
</file>