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83" r:id="rId3"/>
    <p:sldId id="287" r:id="rId4"/>
    <p:sldId id="286" r:id="rId5"/>
    <p:sldId id="285" r:id="rId6"/>
    <p:sldId id="284" r:id="rId7"/>
    <p:sldId id="293" r:id="rId8"/>
    <p:sldId id="291" r:id="rId9"/>
    <p:sldId id="292" r:id="rId10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4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47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004570"/>
            <a:ext cx="11024235" cy="408432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227955" y="4618355"/>
            <a:ext cx="83121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照顾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04430" y="4131310"/>
            <a:ext cx="132143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糟糕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473960" y="4131310"/>
            <a:ext cx="12274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抱怨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026333" y="363791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渔网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977380" y="3637915"/>
            <a:ext cx="103886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湿淋淋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701415" y="3637915"/>
            <a:ext cx="1265555" cy="4318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渔夫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242618" y="317246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汹涌澎湃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328670" y="3172460"/>
            <a:ext cx="880110" cy="33909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风暴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48055" y="4618355"/>
            <a:ext cx="121856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阴冷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2" grpId="0"/>
      <p:bldP spid="11" grpId="0"/>
      <p:bldP spid="10" grpId="0"/>
      <p:bldP spid="9" grpId="0"/>
      <p:bldP spid="8" grpId="0"/>
      <p:bldP spid="7" grpId="0"/>
      <p:bldP spid="14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2_01"/>
          <p:cNvPicPr>
            <a:picLocks noChangeAspect="1"/>
          </p:cNvPicPr>
          <p:nvPr/>
        </p:nvPicPr>
        <p:blipFill>
          <a:blip r:embed="rId1"/>
          <a:srcRect r="7418"/>
          <a:stretch>
            <a:fillRect/>
          </a:stretch>
        </p:blipFill>
        <p:spPr>
          <a:xfrm>
            <a:off x="608330" y="1490345"/>
            <a:ext cx="10968990" cy="160210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110105" y="2026285"/>
            <a:ext cx="1170940" cy="64516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35270" y="2026285"/>
            <a:ext cx="1170940" cy="64516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690735" y="2026285"/>
            <a:ext cx="1170940" cy="64516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812290" y="2484120"/>
            <a:ext cx="1170940" cy="6083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030595" y="2545715"/>
            <a:ext cx="1245870" cy="67373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636000" y="2545715"/>
            <a:ext cx="1170305" cy="67373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2_02"/>
          <p:cNvPicPr>
            <a:picLocks noChangeAspect="1"/>
          </p:cNvPicPr>
          <p:nvPr/>
        </p:nvPicPr>
        <p:blipFill>
          <a:blip r:embed="rId1"/>
          <a:srcRect r="3129"/>
          <a:stretch>
            <a:fillRect/>
          </a:stretch>
        </p:blipFill>
        <p:spPr>
          <a:xfrm>
            <a:off x="608330" y="1490345"/>
            <a:ext cx="10968990" cy="34372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005955" y="4447540"/>
            <a:ext cx="1391285" cy="37719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忐忑不安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543290" y="2461895"/>
            <a:ext cx="1976755" cy="42545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动 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动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96155" y="2461895"/>
            <a:ext cx="1501140" cy="42545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闪 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闪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94460" y="2461895"/>
            <a:ext cx="1560830" cy="42545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忐 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忑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763000" y="1953260"/>
            <a:ext cx="175641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自 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受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441950" y="1953260"/>
            <a:ext cx="175704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自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语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94460" y="1953260"/>
            <a:ext cx="208661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心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肉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791200" y="3950335"/>
            <a:ext cx="1265555" cy="3733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自作自受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497445" y="3480435"/>
            <a:ext cx="1265555" cy="3587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自言自语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403975" y="2972435"/>
            <a:ext cx="1265555" cy="3479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心惊肉跳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0" grpId="0"/>
      <p:bldP spid="9" grpId="0"/>
      <p:bldP spid="8" grpId="0"/>
      <p:bldP spid="7" grpId="0"/>
      <p:bldP spid="6" grpId="0"/>
      <p:bldP spid="14" grpId="0"/>
      <p:bldP spid="13" grpId="0"/>
      <p:bldP spid="12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889000"/>
            <a:ext cx="10968990" cy="48291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968740" y="3542030"/>
            <a:ext cx="142621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朴实善良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37033" y="240411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温暖舒适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41185" y="3301365"/>
            <a:ext cx="1198880" cy="44577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孤儿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737033" y="159385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寒风呼啸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747135" y="4999355"/>
            <a:ext cx="71818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平安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327525" y="3747135"/>
            <a:ext cx="88519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邻居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/>
      <p:bldP spid="8" grpId="0"/>
      <p:bldP spid="6" grpId="0"/>
      <p:bldP spid="7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2_04"/>
          <p:cNvPicPr>
            <a:picLocks noChangeAspect="1"/>
          </p:cNvPicPr>
          <p:nvPr/>
        </p:nvPicPr>
        <p:blipFill>
          <a:blip r:embed="rId1"/>
          <a:srcRect r="17896"/>
          <a:stretch>
            <a:fillRect/>
          </a:stretch>
        </p:blipFill>
        <p:spPr>
          <a:xfrm>
            <a:off x="608330" y="1490345"/>
            <a:ext cx="10968355" cy="2440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图片 4" descr="4-2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018540"/>
            <a:ext cx="10968355" cy="477901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0347325" y="2973070"/>
            <a:ext cx="43688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③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709150" y="4853305"/>
            <a:ext cx="75501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危险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46580" y="4853305"/>
            <a:ext cx="1265555" cy="3454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勤劳能干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36670" y="5314950"/>
            <a:ext cx="162306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艰辛、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贫困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347325" y="2485390"/>
            <a:ext cx="60706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④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347325" y="1998345"/>
            <a:ext cx="54610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②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347325" y="1545590"/>
            <a:ext cx="1229360" cy="3257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①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459413" y="440118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屋外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923223" y="440118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对比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0" grpId="0"/>
      <p:bldP spid="9" grpId="0"/>
      <p:bldP spid="4" grpId="0"/>
      <p:bldP spid="13" grpId="0"/>
      <p:bldP spid="12" grpId="0"/>
      <p:bldP spid="7" grpId="0"/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2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2450" y="723900"/>
            <a:ext cx="8891270" cy="5710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2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087755"/>
            <a:ext cx="10968990" cy="48209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53135" y="4346575"/>
            <a:ext cx="10624185" cy="148653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50000"/>
              </a:lnSpc>
            </a:pPr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                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看到熟睡的孩子，渔夫欣慰地说：“桑娜，你干得不错，我还以为你不同意呢。”桑娜有些激动地说：“我们想到一块儿去了。今后我们一定要更加努力，抚养他们长大。”说完，两人温柔地望向对方，相视一笑，屋里的烛光显得更加温暖了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75220" y="1129030"/>
            <a:ext cx="393700" cy="36131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705465" y="1129030"/>
            <a:ext cx="490855" cy="36131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A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888355" y="2081530"/>
            <a:ext cx="756285" cy="3892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神态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45490" y="3041015"/>
            <a:ext cx="237109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过更加艰苦的日子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292725" y="3030220"/>
            <a:ext cx="404177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宁可自己受苦也要帮助别人的善良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347710" y="2072005"/>
            <a:ext cx="80264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动作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106285" y="2081530"/>
            <a:ext cx="69913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语言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3" grpId="0"/>
      <p:bldP spid="12" grpId="0"/>
      <p:bldP spid="10" grpId="0"/>
      <p:bldP spid="11" grpId="0"/>
      <p:bldP spid="5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czZGJiMzk3NmE4MTFmY2I0NmVkOTVhODY4OTk3OTc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292</Words>
  <Application>WPS 演示</Application>
  <PresentationFormat>宽屏</PresentationFormat>
  <Paragraphs>97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可爱芦笋滑旱冰</cp:lastModifiedBy>
  <cp:revision>170</cp:revision>
  <dcterms:created xsi:type="dcterms:W3CDTF">2019-06-19T02:08:00Z</dcterms:created>
  <dcterms:modified xsi:type="dcterms:W3CDTF">2024-08-19T04:42:43Z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2052-12.1.0.17133</vt:lpwstr>
  </property>
  <property fmtid="{D5CDD505-2E9C-101B-9397-08002B2CF9AE}" pid="3" name="ICV">
    <vt:lpwstr>D009DF75EECF428FAAB9AE23E884C75C_13</vt:lpwstr>
  </property>
</Properties>
</file>