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5" r:id="rId3"/>
    <p:sldId id="286" r:id="rId4"/>
    <p:sldId id="287" r:id="rId5"/>
    <p:sldId id="288" r:id="rId6"/>
    <p:sldId id="289" r:id="rId7"/>
    <p:sldId id="290" r:id="rId8"/>
    <p:sldId id="292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3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、课堂小作业数学一年级下册R(主书)(已转曲)_95_00"/>
          <p:cNvPicPr>
            <a:picLocks noChangeAspect="1"/>
          </p:cNvPicPr>
          <p:nvPr/>
        </p:nvPicPr>
        <p:blipFill>
          <a:blip r:embed="rId1"/>
          <a:srcRect t="24023"/>
          <a:stretch>
            <a:fillRect/>
          </a:stretch>
        </p:blipFill>
        <p:spPr>
          <a:xfrm>
            <a:off x="675640" y="927735"/>
            <a:ext cx="11134725" cy="428244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573655" y="4510405"/>
            <a:ext cx="497840" cy="4692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172200" y="4481830"/>
            <a:ext cx="497840" cy="4692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051415" y="4041140"/>
            <a:ext cx="497840" cy="4692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、课堂小作业数学一年级下册R(主书)(已转曲)_9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2645" y="991870"/>
            <a:ext cx="8194675" cy="3973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27345" y="148590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36435" y="256857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94225" y="39477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、课堂小作业数学一年级下册R(主书)(已转曲)_9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0360" y="1072515"/>
            <a:ext cx="8971915" cy="278003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370705" y="2451100"/>
            <a:ext cx="4080510" cy="76644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628005" y="2338070"/>
            <a:ext cx="1520825" cy="85026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4279900" y="2451100"/>
            <a:ext cx="2961640" cy="89471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751195" y="2594610"/>
            <a:ext cx="2931795" cy="72072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、课堂小作业数学一年级下册R(主书)(已转曲)_95_03"/>
          <p:cNvPicPr>
            <a:picLocks noChangeAspect="1"/>
          </p:cNvPicPr>
          <p:nvPr/>
        </p:nvPicPr>
        <p:blipFill>
          <a:blip r:embed="rId1"/>
          <a:srcRect r="17556"/>
          <a:stretch>
            <a:fillRect/>
          </a:stretch>
        </p:blipFill>
        <p:spPr>
          <a:xfrm>
            <a:off x="2120900" y="1059815"/>
            <a:ext cx="7950200" cy="169354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590155" y="1531620"/>
            <a:ext cx="497840" cy="4692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532370" y="2000885"/>
            <a:ext cx="497840" cy="46926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4" grpId="0" bldLvl="0" animBg="1"/>
      <p:bldP spid="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、课堂小作业数学一年级下册R(主书)(已转曲)_96_00"/>
          <p:cNvPicPr>
            <a:picLocks noChangeAspect="1"/>
          </p:cNvPicPr>
          <p:nvPr/>
        </p:nvPicPr>
        <p:blipFill>
          <a:blip r:embed="rId1"/>
          <a:srcRect t="17457"/>
          <a:stretch>
            <a:fillRect/>
          </a:stretch>
        </p:blipFill>
        <p:spPr>
          <a:xfrm>
            <a:off x="2179955" y="1090930"/>
            <a:ext cx="7832725" cy="368490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775835" y="418719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73445" y="41973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13905" y="41878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21040" y="41973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、课堂小作业数学一年级下册R(主书)(已转曲)_9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7875" y="830580"/>
            <a:ext cx="8467090" cy="47929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302885" y="3390900"/>
            <a:ext cx="15589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守株待兔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84700" y="378523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86220" y="379476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12200" y="378523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71235" y="46380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树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12355" y="5098415"/>
            <a:ext cx="1702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标序号略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9265" y="801370"/>
            <a:ext cx="9142095" cy="31191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75175" y="32677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39025" y="32677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WPS 演示</Application>
  <PresentationFormat>宽屏</PresentationFormat>
  <Paragraphs>30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2025-02-18T08:23:46Z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