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79" r:id="rId3"/>
    <p:sldId id="283" r:id="rId4"/>
    <p:sldId id="284" r:id="rId5"/>
    <p:sldId id="280" r:id="rId6"/>
    <p:sldId id="281" r:id="rId7"/>
    <p:sldId id="282" r:id="rId8"/>
    <p:sldId id="285" r:id="rId9"/>
    <p:sldId id="286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9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79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_00"/>
          <p:cNvPicPr>
            <a:picLocks noChangeAspect="1"/>
          </p:cNvPicPr>
          <p:nvPr/>
        </p:nvPicPr>
        <p:blipFill>
          <a:blip r:embed="rId1"/>
          <a:srcRect b="6439"/>
          <a:stretch>
            <a:fillRect/>
          </a:stretch>
        </p:blipFill>
        <p:spPr>
          <a:xfrm>
            <a:off x="2569210" y="709930"/>
            <a:ext cx="6037580" cy="601599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09515" y="3250565"/>
            <a:ext cx="425450" cy="20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4665" y="3142615"/>
            <a:ext cx="425450" cy="31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流程图: 数据 7"/>
          <p:cNvSpPr/>
          <p:nvPr/>
        </p:nvSpPr>
        <p:spPr>
          <a:xfrm>
            <a:off x="6139815" y="3237230"/>
            <a:ext cx="564515" cy="223520"/>
          </a:xfrm>
          <a:prstGeom prst="flowChartInputOutpu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>
            <a:off x="6942455" y="3237230"/>
            <a:ext cx="432435" cy="222885"/>
          </a:xfrm>
          <a:prstGeom prst="triangle">
            <a:avLst>
              <a:gd name="adj" fmla="val 37151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041265" y="4645660"/>
            <a:ext cx="4552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Times New Roman" panose="02020603050405020304" charset="0"/>
              </a:rPr>
              <a:t>①</a:t>
            </a:r>
            <a:endParaRPr lang="zh-CN" altLang="en-US" sz="1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68035" y="4645660"/>
            <a:ext cx="4552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1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75755" y="4639945"/>
            <a:ext cx="455295" cy="336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1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482840" y="4633595"/>
            <a:ext cx="455295" cy="336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F0000"/>
                </a:solidFill>
                <a:latin typeface="Times New Roman" panose="02020603050405020304" charset="0"/>
              </a:rPr>
              <a:t>④</a:t>
            </a:r>
            <a:endParaRPr lang="zh-CN" altLang="en-US" sz="1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49520" y="5211445"/>
            <a:ext cx="455295" cy="336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1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868035" y="5224145"/>
            <a:ext cx="45529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rgbClr val="FF0000"/>
                </a:solidFill>
                <a:latin typeface="Times New Roman" panose="02020603050405020304" charset="0"/>
              </a:rPr>
              <a:t>③</a:t>
            </a:r>
            <a:endParaRPr lang="zh-CN" altLang="en-US" sz="1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45070" y="5630545"/>
            <a:ext cx="455295" cy="3365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400">
                <a:solidFill>
                  <a:srgbClr val="FF0000"/>
                </a:solidFill>
                <a:latin typeface="Times New Roman" panose="02020603050405020304" charset="0"/>
              </a:rPr>
              <a:t>②</a:t>
            </a:r>
            <a:endParaRPr lang="zh-CN" altLang="en-US" sz="1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9" grpId="0" animBg="1"/>
      <p:bldP spid="9" grpId="1" animBg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3" grpId="0" animBg="1"/>
      <p:bldP spid="3" grpId="1" animBg="1"/>
      <p:bldP spid="4" grpId="0" animBg="1"/>
      <p:bldP spid="4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3580" y="831215"/>
            <a:ext cx="7985760" cy="374967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061460" y="3009900"/>
            <a:ext cx="2644140" cy="76962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699760" y="3025140"/>
            <a:ext cx="2918460" cy="75438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3909060" y="2971800"/>
            <a:ext cx="3048000" cy="82296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966460" y="2956560"/>
            <a:ext cx="3048000" cy="822960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4870" y="1049655"/>
            <a:ext cx="8561705" cy="218313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7675245" y="1747520"/>
            <a:ext cx="622300" cy="546100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204585" y="2433320"/>
            <a:ext cx="942340" cy="79946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0435" y="1093470"/>
            <a:ext cx="8284845" cy="280225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5358765" y="2090420"/>
            <a:ext cx="919480" cy="88963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7103745" y="2265680"/>
            <a:ext cx="737235" cy="71437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297805" y="3071495"/>
            <a:ext cx="737235" cy="71437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164705" y="3071495"/>
            <a:ext cx="880745" cy="82486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045450" y="3070860"/>
            <a:ext cx="880745" cy="82486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2185" y="1312545"/>
            <a:ext cx="8166735" cy="271907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344160" y="2208530"/>
            <a:ext cx="790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正方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76415" y="2216150"/>
            <a:ext cx="13068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平行四边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517640" y="3030220"/>
            <a:ext cx="536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790180" y="3030220"/>
            <a:ext cx="536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⑤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705860" y="3449320"/>
            <a:ext cx="5365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⑦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9960" y="911860"/>
            <a:ext cx="7907655" cy="40284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837555" y="3275330"/>
            <a:ext cx="447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11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07275" y="3275330"/>
            <a:ext cx="447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4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931275" y="3275330"/>
            <a:ext cx="447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8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37555" y="4189730"/>
            <a:ext cx="44767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13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29500" y="4189730"/>
            <a:ext cx="33401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0345" y="928370"/>
            <a:ext cx="7390765" cy="422402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8727440" y="1932940"/>
            <a:ext cx="50609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610860" y="3022600"/>
            <a:ext cx="74231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①②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93840" y="4127500"/>
            <a:ext cx="10083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①②③</a:t>
            </a:r>
            <a:endParaRPr lang="zh-CN" altLang="en-US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6" grpId="0"/>
      <p:bldP spid="6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75510" y="960755"/>
            <a:ext cx="8262620" cy="260096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8763635" y="2105660"/>
            <a:ext cx="502285" cy="46291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321675" y="2867660"/>
            <a:ext cx="502285" cy="462915"/>
          </a:xfrm>
          <a:prstGeom prst="ellipse">
            <a:avLst/>
          </a:prstGeom>
          <a:noFill/>
          <a:ln w="12700"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</Words>
  <Application>WPS 演示</Application>
  <PresentationFormat>宽屏</PresentationFormat>
  <Paragraphs>40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21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楷体</vt:lpstr>
      <vt:lpstr>Mona Medium</vt:lpstr>
      <vt:lpstr>方正公文小标宋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171</cp:revision>
  <dcterms:created xsi:type="dcterms:W3CDTF">2019-06-19T02:08:00Z</dcterms:created>
  <dcterms:modified xsi:type="dcterms:W3CDTF">2025-02-13T02:29:36Z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B86F1A58B80F41D9BA2BB1520878E667_13</vt:lpwstr>
  </property>
</Properties>
</file>