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83" r:id="rId3"/>
    <p:sldId id="284" r:id="rId4"/>
    <p:sldId id="285" r:id="rId5"/>
    <p:sldId id="286" r:id="rId6"/>
    <p:sldId id="287" r:id="rId7"/>
    <p:sldId id="288" r:id="rId8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6" userDrawn="1">
          <p15:clr>
            <a:srgbClr val="A4A3A4"/>
          </p15:clr>
        </p15:guide>
        <p15:guide id="2" pos="37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16"/>
        <p:guide pos="376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63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1510665"/>
            <a:ext cx="6249670" cy="383603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318000" y="30295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97245" y="30206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61275" y="30206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41800" y="33788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97880" y="33909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623175" y="340042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37990" y="373316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6775" y="37420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651750" y="37236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365625" y="42849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拍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2565" y="39865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扌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15560" y="42945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499860" y="3987165"/>
            <a:ext cx="124396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手的动作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298690" y="45866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纤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20510" y="45961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细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849235" y="42849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930525" y="4597400"/>
            <a:ext cx="14744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丝线、编织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07610" y="4904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钱财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905885" y="4921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贝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522970" y="490474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贵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966710" y="49060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2359025"/>
            <a:ext cx="6249670" cy="21399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118985" y="34880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飘落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54525" y="380238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荡漾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16270" y="41154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飘荡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1165" y="1835785"/>
            <a:ext cx="6249670" cy="318643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5422265" y="32797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"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我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"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4020" y="327025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比喻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707505" y="327977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荷花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730750" y="44964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拟声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33745" y="2653030"/>
            <a:ext cx="12204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若有若无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1-6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2512060"/>
            <a:ext cx="6318250" cy="18332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79290" y="3442335"/>
            <a:ext cx="464121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鹰嘴龟的壳是棕褐色的，很硬，尾巴细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长，大大的头上长着一张像鹰嘴的上颌。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875665"/>
            <a:ext cx="6318250" cy="510667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58105" y="1908175"/>
            <a:ext cx="200469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日出江花红胜火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89775" y="1894840"/>
            <a:ext cx="192722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春来江水绿如蓝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41240" y="24834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唐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652770" y="24739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白居易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247380" y="24739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江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花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210560" y="278130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江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水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91760" y="2771775"/>
            <a:ext cx="13373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能不忆江南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?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28695" y="30587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江南好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47635" y="3049270"/>
            <a:ext cx="144018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喜爱和赞美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46900" y="5113020"/>
            <a:ext cx="2543175" cy="770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红艳艳的，好像燃烧的火焰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01235" y="5389880"/>
            <a:ext cx="27343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碧绿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碧绿的，绿得胜过蓝草</a:t>
            </a:r>
            <a:r>
              <a:rPr lang="zh-CN" altLang="en-US" sz="14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 </a:t>
            </a:r>
            <a:endParaRPr lang="zh-CN" altLang="en-US" sz="14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487160" y="33127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6-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2286000"/>
            <a:ext cx="6318250" cy="228600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43095" y="317309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郊外 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86730" y="3465195"/>
            <a:ext cx="30518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欣赏优美的风景 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88585" y="3747770"/>
            <a:ext cx="305181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在草坪上放风筝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083175" y="4029075"/>
            <a:ext cx="216090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lvl="0" algn="l">
              <a:buClrTx/>
              <a:buSzTx/>
              <a:buFontTx/>
            </a:pP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在树下野餐 </a:t>
            </a:r>
            <a:endParaRPr lang="zh-CN" altLang="en-US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206</Words>
  <Application>WPS 演示</Application>
  <PresentationFormat>宽屏</PresentationFormat>
  <Paragraphs>93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180</cp:revision>
  <dcterms:created xsi:type="dcterms:W3CDTF">2019-06-19T02:08:00Z</dcterms:created>
  <dcterms:modified xsi:type="dcterms:W3CDTF">2025-02-06T12:49:03Z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