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EF70B4-1B9E-FFB4-E9F7-042FA212A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F7E73A8-7E64-3E54-ADA0-4009521B8C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B7FD45-5806-90B9-A593-98E5321FC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24E447-22C0-AE6C-F179-A7FF2CFCE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17ACFB-6959-079B-5F0F-E8700F2CB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985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A7614B-922A-BBC3-D99B-13E7AA6B7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854079-188B-BFD3-36C8-EA2986EAFB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C47280-4620-2935-6046-74A08B2E1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BA3DC3-1699-C09B-AD7F-3B4A852CF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9AA11B-0614-6246-93EF-2F524DD2E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912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4288449-58E0-1ABE-2FA8-4479729C50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75C344D-D04F-E354-3015-29D2A47F03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0C0ECE-172A-5DAA-17E8-48872F753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E8B34D-D903-87B3-B217-6D08A9180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C48AFE-13F3-6CDD-F5B8-AC61390BC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464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2325FD-A843-1B77-851A-30F5703FC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F676EE-FEDC-9673-A893-133245712F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B61132-5609-F4AF-B53A-91EB3003D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E82F3F-24FA-15FE-9B84-759A93E44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F9737A-1D39-98A7-49CC-A7B7337F0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079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F37D46-2A0A-5A9B-375A-F31DB0634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EC1888-46B8-EDB4-44D4-DB217DCC96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90102A-A597-F63E-ECEB-2341D2F0B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A8BAFE-C634-0A85-C845-E41D52A68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246454-005D-042E-AFB6-04BB5CE15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627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9411AE-290C-DB4B-D9E6-BEF5E6104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D369BD-3A44-4491-CC5F-DED7CE4114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97506B5-8A75-57EF-D64B-CEC1BE4A3D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E3B786-3338-AC73-D40C-47DE77FF2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80C42E-9501-75AA-B1BE-5BEDFD401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0EEC6A-0D3F-9269-A711-5BE6F8E54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933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B5BEE1-0888-1630-6DBA-1BE3CEB04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CF926F-50DD-44A4-028C-3045EFCACF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94007C5-345C-D49E-D6F1-444E3ADC50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906EB9C-941F-5B7C-91BB-8489D5DAA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4E86615-0512-D4F3-95F9-8CC0807156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E42C833-E090-F666-D70C-44C861997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15B18E7-31EC-BFCD-797D-96D9F2337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C43DF91-2E0D-8F6A-68AC-DDC43184E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384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61D632-BE4D-0071-7AE8-101C4A62B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1CA5F4F-46AD-809D-3167-A22268F2F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9640D8A-7F63-AD45-1590-833B98A1E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098473A-816C-FCC1-839B-E18869119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868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ABBAE61-6331-F52D-E9F6-BD56597B5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1B3BE50-EB54-84CA-8703-BFF1F17ED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B39B01C-8E12-032A-2DA0-73BDA55AD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905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DBC194-567F-4708-A968-CBFBC6EF9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2818FE-B084-69D8-ED24-783B9CF5DA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100214-814B-F1E1-8729-32767504A4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95592FE-2E33-5DD7-4FA4-406A1F1F0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12CA66-4354-297B-8F43-FCBDAEAFC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B73AA2A-E47D-384C-15F6-6D8E0E1CC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58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751E33-2CDD-0200-2F5F-2DDA2505D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ED1630C-054E-0F81-F0E3-9070C891DD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0EA0385-6CC3-91B3-4CBB-06D57FCC95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F744999-7561-988F-FE96-3A589E2C7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C4137F-5F36-FCB2-9935-9EFA3884D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8FFF61-9F07-86AF-5E72-BF31FAD53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784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02CF493-8596-39EB-9503-7EC171176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DA9BD2-AC77-D18D-A6EA-964AFB1F9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FA6AAA-65B7-8BAA-4327-BB0997B22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01208-A538-425E-95BD-D05B4670BD5E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8DA10A-EBB4-7CE4-8661-942B0DE00C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24D5AF-3F7E-4F17-D7D3-6525393E97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1B16A-C5FF-4C04-9DFF-4D94858796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343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772E3E-60E8-FC42-8FD7-35B14F399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980F4DD-DA00-7BF6-9814-9EF8AD22D3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31068"/>
            <a:ext cx="10301081" cy="345843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EF4B387-CB7B-DF71-FB90-21B54DE6A0F3}"/>
              </a:ext>
            </a:extLst>
          </p:cNvPr>
          <p:cNvSpPr txBox="1"/>
          <p:nvPr/>
        </p:nvSpPr>
        <p:spPr>
          <a:xfrm>
            <a:off x="2400300" y="3841750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CBEA98-FF7C-25FB-E875-079A3FF51921}"/>
              </a:ext>
            </a:extLst>
          </p:cNvPr>
          <p:cNvSpPr txBox="1"/>
          <p:nvPr/>
        </p:nvSpPr>
        <p:spPr>
          <a:xfrm>
            <a:off x="4730750" y="3841750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7C8B19-558C-94AF-D174-CC549E747A51}"/>
              </a:ext>
            </a:extLst>
          </p:cNvPr>
          <p:cNvSpPr txBox="1"/>
          <p:nvPr/>
        </p:nvSpPr>
        <p:spPr>
          <a:xfrm>
            <a:off x="6985000" y="3810000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49C86A-5DB3-DCF4-D12A-599F4DD68900}"/>
              </a:ext>
            </a:extLst>
          </p:cNvPr>
          <p:cNvSpPr txBox="1"/>
          <p:nvPr/>
        </p:nvSpPr>
        <p:spPr>
          <a:xfrm>
            <a:off x="9461500" y="3841750"/>
            <a:ext cx="107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12400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97D130-3505-93DB-1F55-9EC5E2A2107B}"/>
              </a:ext>
            </a:extLst>
          </p:cNvPr>
          <p:cNvSpPr txBox="1"/>
          <p:nvPr/>
        </p:nvSpPr>
        <p:spPr>
          <a:xfrm>
            <a:off x="2381250" y="4346635"/>
            <a:ext cx="107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C53693E-711D-C3B2-9B1C-A3D07D3B6FC4}"/>
              </a:ext>
            </a:extLst>
          </p:cNvPr>
          <p:cNvSpPr txBox="1"/>
          <p:nvPr/>
        </p:nvSpPr>
        <p:spPr>
          <a:xfrm>
            <a:off x="4787900" y="4327675"/>
            <a:ext cx="107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D341A10-7EE0-8919-B3CC-FC45C29F0238}"/>
              </a:ext>
            </a:extLst>
          </p:cNvPr>
          <p:cNvSpPr txBox="1"/>
          <p:nvPr/>
        </p:nvSpPr>
        <p:spPr>
          <a:xfrm>
            <a:off x="6985000" y="4334025"/>
            <a:ext cx="107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C5057B0-C08A-58C4-89B2-C5264E649EBD}"/>
              </a:ext>
            </a:extLst>
          </p:cNvPr>
          <p:cNvSpPr txBox="1"/>
          <p:nvPr/>
        </p:nvSpPr>
        <p:spPr>
          <a:xfrm>
            <a:off x="9461500" y="4372155"/>
            <a:ext cx="1079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8400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138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793CDA-DC41-BFAA-69A5-5D7A4663E4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96279E4-26B8-65D4-DCA9-B2AA8B9489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ABA3022-64B7-5A83-0DA4-47B54543D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82" y="1775396"/>
            <a:ext cx="10396420" cy="296113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6630096-E3B0-93BA-2BC0-BB91D1FFEA99}"/>
              </a:ext>
            </a:extLst>
          </p:cNvPr>
          <p:cNvSpPr txBox="1"/>
          <p:nvPr/>
        </p:nvSpPr>
        <p:spPr>
          <a:xfrm>
            <a:off x="1631950" y="3651250"/>
            <a:ext cx="203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2               48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9F86EE-A4B6-64E6-7D58-FBE3ACDA2417}"/>
              </a:ext>
            </a:extLst>
          </p:cNvPr>
          <p:cNvSpPr txBox="1"/>
          <p:nvPr/>
        </p:nvSpPr>
        <p:spPr>
          <a:xfrm>
            <a:off x="5918200" y="3638550"/>
            <a:ext cx="203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32               3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48B329-727B-9F51-135A-BBC3529D92D5}"/>
              </a:ext>
            </a:extLst>
          </p:cNvPr>
          <p:cNvSpPr txBox="1"/>
          <p:nvPr/>
        </p:nvSpPr>
        <p:spPr>
          <a:xfrm>
            <a:off x="1441450" y="4162996"/>
            <a:ext cx="203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120               8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FEA2F7-FFAF-439F-2741-D4602E900EAC}"/>
              </a:ext>
            </a:extLst>
          </p:cNvPr>
          <p:cNvSpPr txBox="1"/>
          <p:nvPr/>
        </p:nvSpPr>
        <p:spPr>
          <a:xfrm>
            <a:off x="5822950" y="4159941"/>
            <a:ext cx="203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240              4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38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689037-9FA6-8A72-E1C8-F1F3003CA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FF5FAB3-FE72-A85E-3A4A-D4B06C95CE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716" y="1139720"/>
            <a:ext cx="8354568" cy="457856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BDCA6C9-4636-4130-C838-489770102CB8}"/>
              </a:ext>
            </a:extLst>
          </p:cNvPr>
          <p:cNvSpPr txBox="1"/>
          <p:nvPr/>
        </p:nvSpPr>
        <p:spPr>
          <a:xfrm>
            <a:off x="2654300" y="3269734"/>
            <a:ext cx="2406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31×40=1240(米)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6715D1-FEC0-31BD-2EA2-6EA98F3C541E}"/>
              </a:ext>
            </a:extLst>
          </p:cNvPr>
          <p:cNvSpPr txBox="1"/>
          <p:nvPr/>
        </p:nvSpPr>
        <p:spPr>
          <a:xfrm>
            <a:off x="6425692" y="3177374"/>
            <a:ext cx="2406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1分=60秒14×60=840(米)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CD552C-741A-DE98-C685-EF5FE2ABE8BF}"/>
              </a:ext>
            </a:extLst>
          </p:cNvPr>
          <p:cNvSpPr txBox="1"/>
          <p:nvPr/>
        </p:nvSpPr>
        <p:spPr>
          <a:xfrm>
            <a:off x="2457450" y="4755634"/>
            <a:ext cx="6527800" cy="718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1765" eaLnBrk="0">
              <a:lnSpc>
                <a:spcPct val="91000"/>
              </a:lnSpc>
              <a:spcBef>
                <a:spcPts val="265"/>
              </a:spcBef>
              <a:spcAft>
                <a:spcPts val="0"/>
              </a:spcAft>
            </a:pP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14×20=280(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3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32×20=640(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46050" marR="6985" indent="5715" eaLnBrk="0">
              <a:spcBef>
                <a:spcPts val="265"/>
              </a:spcBef>
              <a:spcAft>
                <a:spcPts val="0"/>
              </a:spcAft>
            </a:pP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640-280=360(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2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360&gt;300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再</a:t>
            </a:r>
            <a:r>
              <a:rPr lang="zh-CN" altLang="zh-CN" sz="2000" spc="-1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过</a:t>
            </a:r>
            <a:r>
              <a:rPr lang="zh-CN" altLang="zh-CN" sz="2000" spc="-1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000" spc="-1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</a:t>
            </a:r>
            <a:r>
              <a:rPr lang="en-US" altLang="zh-CN" sz="2000" spc="-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秒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能追上。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3CE9DD-9634-3F66-ACF2-E8EA13B27BEB}"/>
              </a:ext>
            </a:extLst>
          </p:cNvPr>
          <p:cNvSpPr txBox="1"/>
          <p:nvPr/>
        </p:nvSpPr>
        <p:spPr>
          <a:xfrm>
            <a:off x="2575064" y="5419964"/>
            <a:ext cx="8236954" cy="136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980" marR="1905" indent="-329565" eaLnBrk="0">
              <a:lnSpc>
                <a:spcPct val="108000"/>
              </a:lnSpc>
              <a:spcBef>
                <a:spcPts val="235"/>
              </a:spcBef>
              <a:spcAft>
                <a:spcPts val="0"/>
              </a:spcAft>
            </a:pP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解析：袋鼠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秒能跑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14×20=280(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猎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豹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秒能跑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32×20=640(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 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猎豹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秒比袋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鼠</a:t>
            </a:r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</a:t>
            </a:r>
            <a:r>
              <a:rPr lang="zh-CN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秒多跑</a:t>
            </a:r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640</a:t>
            </a:r>
            <a:r>
              <a:rPr lang="en-US" altLang="zh-CN" sz="2000" spc="-2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2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280=360(</a:t>
            </a:r>
            <a:r>
              <a:rPr lang="zh-CN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),360&gt;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300,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所以再过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秒猎豹能追上袋鼠。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525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32C097-E0F0-D353-BF5B-779680602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B7699CE-25E4-8283-8F89-CCE2741AAC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82" y="1690688"/>
            <a:ext cx="9836808" cy="2773394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E8C5DD8-852A-3E31-E27F-7BF2C3818B76}"/>
              </a:ext>
            </a:extLst>
          </p:cNvPr>
          <p:cNvSpPr txBox="1"/>
          <p:nvPr/>
        </p:nvSpPr>
        <p:spPr>
          <a:xfrm>
            <a:off x="1644650" y="3077385"/>
            <a:ext cx="2997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99÷(10-1)=11</a:t>
            </a:r>
            <a:r>
              <a:rPr lang="en-US" altLang="zh-CN" sz="18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en-US" altLang="zh-CN" sz="18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11×10=110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448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106</Words>
  <Application>Microsoft Office PowerPoint</Application>
  <PresentationFormat>宽屏</PresentationFormat>
  <Paragraphs>18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7</cp:revision>
  <dcterms:created xsi:type="dcterms:W3CDTF">2025-02-03T00:43:54Z</dcterms:created>
  <dcterms:modified xsi:type="dcterms:W3CDTF">2025-02-03T00:59:24Z</dcterms:modified>
</cp:coreProperties>
</file>