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95" r:id="rId3"/>
    <p:sldId id="296" r:id="rId4"/>
    <p:sldId id="297" r:id="rId5"/>
    <p:sldId id="298" r:id="rId6"/>
    <p:sldId id="299" r:id="rId7"/>
    <p:sldId id="300" r:id="rId8"/>
    <p:sldId id="302" r:id="rId9"/>
    <p:sldId id="303" r:id="rId10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7" userDrawn="1">
          <p15:clr>
            <a:srgbClr val="A4A3A4"/>
          </p15:clr>
        </p15:guide>
        <p15:guide id="2" pos="39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308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7"/>
        <p:guide pos="392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9.tiff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70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7315" y="733425"/>
            <a:ext cx="9090660" cy="351345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321050" y="3210560"/>
            <a:ext cx="5054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22570" y="3210560"/>
            <a:ext cx="5054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324090" y="3210560"/>
            <a:ext cx="5054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364980" y="3210560"/>
            <a:ext cx="5054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07410" y="3747135"/>
            <a:ext cx="5054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322570" y="3747135"/>
            <a:ext cx="5054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343775" y="3718560"/>
            <a:ext cx="5054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288780" y="3689985"/>
            <a:ext cx="5054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3" grpId="0"/>
      <p:bldP spid="3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70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8325" y="1024255"/>
            <a:ext cx="11055350" cy="289369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116070" y="1956435"/>
            <a:ext cx="5054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76240" y="1956435"/>
            <a:ext cx="5054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36410" y="1956435"/>
            <a:ext cx="5054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196580" y="1956435"/>
            <a:ext cx="5054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566910" y="1956435"/>
            <a:ext cx="5054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16070" y="3134995"/>
            <a:ext cx="5054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476240" y="3134995"/>
            <a:ext cx="5054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836410" y="3134995"/>
            <a:ext cx="5054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196580" y="3134995"/>
            <a:ext cx="5054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556750" y="3134995"/>
            <a:ext cx="5054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2" grpId="0"/>
      <p:bldP spid="1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70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4825" y="1400175"/>
            <a:ext cx="9253855" cy="202882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3129915" y="2023110"/>
            <a:ext cx="5054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22345" y="2493010"/>
            <a:ext cx="5054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03520" y="2023110"/>
            <a:ext cx="5054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82515" y="2483485"/>
            <a:ext cx="5054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92265" y="2023110"/>
            <a:ext cx="5054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075170" y="2483485"/>
            <a:ext cx="5054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463915" y="2023110"/>
            <a:ext cx="5054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903970" y="2493010"/>
            <a:ext cx="505460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70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7120" y="1180465"/>
            <a:ext cx="10017760" cy="191071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016885" y="1831975"/>
            <a:ext cx="5054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＞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38520" y="1831975"/>
            <a:ext cx="5054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860155" y="1831975"/>
            <a:ext cx="5054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＜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08630" y="2501900"/>
            <a:ext cx="5054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＜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91555" y="2521585"/>
            <a:ext cx="5054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898255" y="2531110"/>
            <a:ext cx="5054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＜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70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8910" y="1253490"/>
            <a:ext cx="9235440" cy="21850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 flipH="1">
            <a:off x="2830830" y="2809240"/>
            <a:ext cx="519430" cy="4603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4727575" y="2426335"/>
            <a:ext cx="519430" cy="4603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7016750" y="2809240"/>
            <a:ext cx="519430" cy="4603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8817610" y="2301240"/>
            <a:ext cx="519430" cy="4603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" name="组合 5"/>
          <p:cNvGrpSpPr/>
          <p:nvPr/>
        </p:nvGrpSpPr>
        <p:grpSpPr>
          <a:xfrm>
            <a:off x="1279525" y="1270635"/>
            <a:ext cx="9883140" cy="4210050"/>
            <a:chOff x="2015" y="2001"/>
            <a:chExt cx="15564" cy="6630"/>
          </a:xfrm>
        </p:grpSpPr>
        <p:pic>
          <p:nvPicPr>
            <p:cNvPr id="4" name="图片 3" descr="3、课堂小作业数学一年级下册R(主书)(已转曲)_70_0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120" y="2001"/>
              <a:ext cx="14959" cy="2711"/>
            </a:xfrm>
            <a:prstGeom prst="rect">
              <a:avLst/>
            </a:prstGeom>
          </p:spPr>
        </p:pic>
        <p:pic>
          <p:nvPicPr>
            <p:cNvPr id="5" name="图片 4" descr="3、课堂小作业数学一年级下册R(主书)(已转曲)_71_00"/>
            <p:cNvPicPr>
              <a:picLocks noChangeAspect="1"/>
            </p:cNvPicPr>
            <p:nvPr/>
          </p:nvPicPr>
          <p:blipFill>
            <a:blip r:embed="rId2"/>
            <a:srcRect t="29917"/>
            <a:stretch>
              <a:fillRect/>
            </a:stretch>
          </p:blipFill>
          <p:spPr>
            <a:xfrm>
              <a:off x="2015" y="4599"/>
              <a:ext cx="15564" cy="4033"/>
            </a:xfrm>
            <a:prstGeom prst="rect">
              <a:avLst/>
            </a:prstGeom>
          </p:spPr>
        </p:pic>
      </p:grpSp>
      <p:sp>
        <p:nvSpPr>
          <p:cNvPr id="7" name="文本框 6"/>
          <p:cNvSpPr txBox="1"/>
          <p:nvPr/>
        </p:nvSpPr>
        <p:spPr>
          <a:xfrm flipH="1">
            <a:off x="9478645" y="1824990"/>
            <a:ext cx="519430" cy="4603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③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5676265" y="2901315"/>
            <a:ext cx="519430" cy="4603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②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8664575" y="4491355"/>
            <a:ext cx="519430" cy="4603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③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、课堂小作业数学一年级下册R(主书)(已转曲)_71_01"/>
          <p:cNvPicPr>
            <a:picLocks noChangeAspect="1"/>
          </p:cNvPicPr>
          <p:nvPr/>
        </p:nvPicPr>
        <p:blipFill>
          <a:blip r:embed="rId1"/>
          <a:srcRect b="10967"/>
          <a:stretch>
            <a:fillRect/>
          </a:stretch>
        </p:blipFill>
        <p:spPr>
          <a:xfrm>
            <a:off x="2421255" y="732155"/>
            <a:ext cx="7348855" cy="548957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 flipH="1">
            <a:off x="4277360" y="2892425"/>
            <a:ext cx="3124200" cy="4603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35+29=64(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份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4363085" y="4117975"/>
            <a:ext cx="3364230" cy="4603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35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18= 17(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份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4305300" y="5267325"/>
            <a:ext cx="3670300" cy="4603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60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35=25(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份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2628900" y="6221730"/>
            <a:ext cx="5097780" cy="4603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(2)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班和二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(3)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一共分得多少份资料？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7085330" y="6221730"/>
            <a:ext cx="2492375" cy="4603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29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18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=47(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份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、课堂小作业数学一年级下册R(主书)(已转曲)_7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66520" y="965200"/>
            <a:ext cx="8776970" cy="235140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 flipH="1">
            <a:off x="5675630" y="1579245"/>
            <a:ext cx="519430" cy="4603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5675630" y="2039620"/>
            <a:ext cx="519430" cy="4603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127</Words>
  <Application>WPS 演示</Application>
  <PresentationFormat>宽屏</PresentationFormat>
  <Paragraphs>92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175</cp:revision>
  <dcterms:created xsi:type="dcterms:W3CDTF">2019-06-19T02:08:00Z</dcterms:created>
  <dcterms:modified xsi:type="dcterms:W3CDTF">2025-02-18T02:36:28Z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0019029A081447F9893CFB988F94F4D5_13</vt:lpwstr>
  </property>
</Properties>
</file>