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2" r:id="rId3"/>
    <p:sldId id="283" r:id="rId4"/>
    <p:sldId id="288" r:id="rId5"/>
    <p:sldId id="28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6" userDrawn="1">
          <p15:clr>
            <a:srgbClr val="A4A3A4"/>
          </p15:clr>
        </p15:guide>
        <p15:guide id="2" pos="37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6"/>
        <p:guide pos="378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035935" y="3522980"/>
            <a:ext cx="608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333</a:t>
            </a:r>
            <a:endParaRPr lang="en-US" altLang="zh-CN"/>
          </a:p>
        </p:txBody>
      </p:sp>
      <p:pic>
        <p:nvPicPr>
          <p:cNvPr id="2" name="图片 1" descr="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365" y="688975"/>
            <a:ext cx="10297160" cy="5541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242040" y="1217295"/>
            <a:ext cx="551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3373120" y="3305175"/>
            <a:ext cx="652780" cy="947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3533140" y="359346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29780" y="3565525"/>
            <a:ext cx="62801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49620" y="415353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61330" y="468439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84590" y="468439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52140" y="522668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49975" y="522668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17420" y="569976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0595" y="1896110"/>
            <a:ext cx="10290810" cy="30657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501765" y="238442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14920" y="238442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885" y="238442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66510" y="3565525"/>
            <a:ext cx="62801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3015" y="4315460"/>
            <a:ext cx="84518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多于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8" grpId="0"/>
      <p:bldP spid="8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720" y="1760220"/>
            <a:ext cx="10276840" cy="33229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967230" y="441960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3515" y="441960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64580" y="441960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2235" y="441960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015" y="1345565"/>
            <a:ext cx="9695180" cy="35921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82310" y="3340735"/>
            <a:ext cx="62801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19285" y="3340735"/>
            <a:ext cx="81661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5055" y="3818255"/>
            <a:ext cx="81661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5055" y="4394835"/>
            <a:ext cx="81661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小时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WPS 演示</Application>
  <PresentationFormat>宽屏</PresentationFormat>
  <Paragraphs>48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183</cp:revision>
  <dcterms:created xsi:type="dcterms:W3CDTF">2019-06-19T02:08:00Z</dcterms:created>
  <dcterms:modified xsi:type="dcterms:W3CDTF">2024-09-02T02:05:35Z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8B55A3D13B9B42B1B81FDD7BA96EB190_13</vt:lpwstr>
  </property>
</Properties>
</file>