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F908-FABE-49A0-8042-1C6D285E6B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CEE2D-061A-47D9-B5E7-0695D313FE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741" y="1190625"/>
            <a:ext cx="7898413" cy="47069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40000" y="3499644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35500" y="3503612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350" y="4002514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6150" y="3999646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9050" y="4501414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8434" y="4501414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1850" y="4491831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60900" y="4964172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43850" y="4966979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54550" y="5386139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50200" y="5383490"/>
            <a:ext cx="831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217" y="866918"/>
            <a:ext cx="7999566" cy="5124164"/>
          </a:xfrm>
        </p:spPr>
      </p:pic>
      <p:sp>
        <p:nvSpPr>
          <p:cNvPr id="6" name="文本框 5"/>
          <p:cNvSpPr txBox="1"/>
          <p:nvPr/>
        </p:nvSpPr>
        <p:spPr>
          <a:xfrm>
            <a:off x="3905250" y="4404182"/>
            <a:ext cx="622300" cy="532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6516" y="4394687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49516" y="5194787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4732" y="5180184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92" y="2007902"/>
            <a:ext cx="9174504" cy="2424398"/>
          </a:xfrm>
        </p:spPr>
      </p:pic>
      <p:sp>
        <p:nvSpPr>
          <p:cNvPr id="6" name="文本框 5"/>
          <p:cNvSpPr txBox="1"/>
          <p:nvPr/>
        </p:nvSpPr>
        <p:spPr>
          <a:xfrm>
            <a:off x="6705600" y="2489200"/>
            <a:ext cx="9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6700" y="3435350"/>
            <a:ext cx="9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4050" y="3905310"/>
            <a:ext cx="9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36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黑体</vt:lpstr>
      <vt:lpstr>Times New Roman</vt:lpstr>
      <vt:lpstr>等线 Light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小唐</cp:lastModifiedBy>
  <cp:revision>5</cp:revision>
  <dcterms:created xsi:type="dcterms:W3CDTF">2025-02-02T02:35:00Z</dcterms:created>
  <dcterms:modified xsi:type="dcterms:W3CDTF">2025-02-12T07:44:12Z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ABDDB4CD84B04E6BBE71E71F1208C388_12</vt:lpwstr>
  </property>
  <property fmtid="{D5CDD505-2E9C-101B-9397-08002B2CF9AE}" pid="3" name="KSOProductBuildVer">
    <vt:lpwstr>2052-12.1.0.19770</vt:lpwstr>
  </property>
</Properties>
</file>