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13.xml" ContentType="application/vnd.openxmlformats-officedocument.presentationml.notesSlide+xml"/>
  <Override PartName="/ppt/tags/tag35.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36.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37.xml" ContentType="application/vnd.openxmlformats-officedocument.presentationml.tags+xml"/>
  <Override PartName="/ppt/notesSlides/notesSlide23.xml" ContentType="application/vnd.openxmlformats-officedocument.presentationml.notesSlide+xml"/>
  <Override PartName="/ppt/tags/tag38.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39.xml" ContentType="application/vnd.openxmlformats-officedocument.presentationml.notesSlide+xml"/>
  <Override PartName="/ppt/tags/tag61.xml" ContentType="application/vnd.openxmlformats-officedocument.presentationml.tags+xml"/>
  <Override PartName="/ppt/notesSlides/notesSlide40.xml" ContentType="application/vnd.openxmlformats-officedocument.presentationml.notesSlide+xml"/>
  <Override PartName="/ppt/tags/tag62.xml" ContentType="application/vnd.openxmlformats-officedocument.presentationml.tags+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51"/>
  </p:notesMasterIdLst>
  <p:handoutMasterIdLst>
    <p:handoutMasterId r:id="rId52"/>
  </p:handoutMasterIdLst>
  <p:sldIdLst>
    <p:sldId id="286" r:id="rId2"/>
    <p:sldId id="311" r:id="rId3"/>
    <p:sldId id="310" r:id="rId4"/>
    <p:sldId id="628" r:id="rId5"/>
    <p:sldId id="287" r:id="rId6"/>
    <p:sldId id="258" r:id="rId7"/>
    <p:sldId id="422" r:id="rId8"/>
    <p:sldId id="266" r:id="rId9"/>
    <p:sldId id="501" r:id="rId10"/>
    <p:sldId id="268" r:id="rId11"/>
    <p:sldId id="393" r:id="rId12"/>
    <p:sldId id="504" r:id="rId13"/>
    <p:sldId id="505" r:id="rId14"/>
    <p:sldId id="572" r:id="rId15"/>
    <p:sldId id="573" r:id="rId16"/>
    <p:sldId id="394" r:id="rId17"/>
    <p:sldId id="395" r:id="rId18"/>
    <p:sldId id="321" r:id="rId19"/>
    <p:sldId id="314" r:id="rId20"/>
    <p:sldId id="423" r:id="rId21"/>
    <p:sldId id="319" r:id="rId22"/>
    <p:sldId id="574" r:id="rId23"/>
    <p:sldId id="506" r:id="rId24"/>
    <p:sldId id="507" r:id="rId25"/>
    <p:sldId id="508" r:id="rId26"/>
    <p:sldId id="509" r:id="rId27"/>
    <p:sldId id="510" r:id="rId28"/>
    <p:sldId id="605" r:id="rId29"/>
    <p:sldId id="606" r:id="rId30"/>
    <p:sldId id="607" r:id="rId31"/>
    <p:sldId id="608" r:id="rId32"/>
    <p:sldId id="396" r:id="rId33"/>
    <p:sldId id="553" r:id="rId34"/>
    <p:sldId id="323" r:id="rId35"/>
    <p:sldId id="315" r:id="rId36"/>
    <p:sldId id="424" r:id="rId37"/>
    <p:sldId id="425" r:id="rId38"/>
    <p:sldId id="426" r:id="rId39"/>
    <p:sldId id="554" r:id="rId40"/>
    <p:sldId id="427" r:id="rId41"/>
    <p:sldId id="428" r:id="rId42"/>
    <p:sldId id="609" r:id="rId43"/>
    <p:sldId id="429" r:id="rId44"/>
    <p:sldId id="555" r:id="rId45"/>
    <p:sldId id="610" r:id="rId46"/>
    <p:sldId id="349" r:id="rId47"/>
    <p:sldId id="674" r:id="rId48"/>
    <p:sldId id="325" r:id="rId49"/>
    <p:sldId id="327" r:id="rId50"/>
  </p:sldIdLst>
  <p:sldSz cx="12192000" cy="6858000"/>
  <p:notesSz cx="6858000" cy="9144000"/>
  <p:custDataLst>
    <p:tags r:id="rId5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38" userDrawn="1">
          <p15:clr>
            <a:srgbClr val="A4A3A4"/>
          </p15:clr>
        </p15:guide>
        <p15:guide id="2" pos="3543"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2E75B6"/>
    <a:srgbClr val="3288C4"/>
    <a:srgbClr val="2F7CBD"/>
    <a:srgbClr val="2C78B2"/>
    <a:srgbClr val="E1ECF5"/>
    <a:srgbClr val="348ACC"/>
    <a:srgbClr val="2D7AB5"/>
    <a:srgbClr val="338BC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383" autoAdjust="0"/>
    <p:restoredTop sz="94660"/>
  </p:normalViewPr>
  <p:slideViewPr>
    <p:cSldViewPr snapToGrid="0" showGuides="1">
      <p:cViewPr varScale="1">
        <p:scale>
          <a:sx n="114" d="100"/>
          <a:sy n="114" d="100"/>
        </p:scale>
        <p:origin x="222" y="84"/>
      </p:cViewPr>
      <p:guideLst>
        <p:guide orient="horz" pos="2338"/>
        <p:guide pos="3543"/>
      </p:guideLst>
    </p:cSldViewPr>
  </p:slideViewPr>
  <p:notesTextViewPr>
    <p:cViewPr>
      <p:scale>
        <a:sx n="1" d="1"/>
        <a:sy n="1" d="1"/>
      </p:scale>
      <p:origin x="0" y="0"/>
    </p:cViewPr>
  </p:notesTextViewPr>
  <p:sorterViewPr>
    <p:cViewPr>
      <p:scale>
        <a:sx n="75" d="100"/>
        <a:sy n="75" d="100"/>
      </p:scale>
      <p:origin x="0" y="-896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gs" Target="tags/tag1.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ea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黑体" panose="02010609060101010101" charset="-122"/>
              </a:rPr>
              <a:t>2023/7/25</a:t>
            </a:fld>
            <a:endParaRPr lang="zh-CN" altLang="en-US">
              <a:ea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ea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黑体" panose="02010609060101010101" charset="-122"/>
              </a:rPr>
              <a:t>‹#›</a:t>
            </a:fld>
            <a:endParaRPr lang="zh-CN" altLang="en-US">
              <a:ea typeface="黑体" panose="02010609060101010101"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黑体" panose="0201060906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黑体" panose="02010609060101010101" charset="-122"/>
              </a:defRPr>
            </a:lvl1pPr>
          </a:lstStyle>
          <a:p>
            <a:fld id="{DFD6FEEB-E1DF-4A27-84CE-FEAB69D6522A}" type="datetimeFigureOut">
              <a:rPr lang="zh-CN" altLang="en-US" smtClean="0"/>
              <a:t>2023/7/25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黑体" panose="02010609060101010101" charset="-122"/>
              </a:defRPr>
            </a:lvl1pPr>
          </a:lstStyle>
          <a:p>
            <a:fld id="{9E3BE65E-D6A0-433A-9769-180C0D5DD83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黑体" panose="02010609060101010101" charset="-122"/>
        <a:cs typeface="+mn-cs"/>
      </a:defRPr>
    </a:lvl1pPr>
    <a:lvl2pPr marL="457200" algn="l" defTabSz="914400" rtl="0" eaLnBrk="1" latinLnBrk="0" hangingPunct="1">
      <a:defRPr sz="1200" kern="1200">
        <a:solidFill>
          <a:schemeClr val="tx1"/>
        </a:solidFill>
        <a:latin typeface="+mn-lt"/>
        <a:ea typeface="黑体" panose="02010609060101010101" charset="-122"/>
        <a:cs typeface="+mn-cs"/>
      </a:defRPr>
    </a:lvl2pPr>
    <a:lvl3pPr marL="914400" algn="l" defTabSz="914400" rtl="0" eaLnBrk="1" latinLnBrk="0" hangingPunct="1">
      <a:defRPr sz="1200" kern="1200">
        <a:solidFill>
          <a:schemeClr val="tx1"/>
        </a:solidFill>
        <a:latin typeface="+mn-lt"/>
        <a:ea typeface="黑体" panose="02010609060101010101" charset="-122"/>
        <a:cs typeface="+mn-cs"/>
      </a:defRPr>
    </a:lvl3pPr>
    <a:lvl4pPr marL="1371600" algn="l" defTabSz="914400" rtl="0" eaLnBrk="1" latinLnBrk="0" hangingPunct="1">
      <a:defRPr sz="1200" kern="1200">
        <a:solidFill>
          <a:schemeClr val="tx1"/>
        </a:solidFill>
        <a:latin typeface="+mn-lt"/>
        <a:ea typeface="黑体" panose="02010609060101010101" charset="-122"/>
        <a:cs typeface="+mn-cs"/>
      </a:defRPr>
    </a:lvl4pPr>
    <a:lvl5pPr marL="1828800" algn="l" defTabSz="914400" rtl="0" eaLnBrk="1" latinLnBrk="0" hangingPunct="1">
      <a:defRPr sz="1200" kern="1200">
        <a:solidFill>
          <a:schemeClr val="tx1"/>
        </a:solidFill>
        <a:latin typeface="+mn-lt"/>
        <a:ea typeface="黑体" panose="0201060906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7AC022-84CA-43EB-9594-22D026DDD537}" type="slidenum">
              <a:rPr lang="zh-CN" altLang="en-US" smtClean="0"/>
              <a:t>11</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12</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13</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7AC022-84CA-43EB-9594-22D026DDD537}" type="slidenum">
              <a:rPr lang="zh-CN" altLang="en-US" smtClean="0"/>
              <a:t>16</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E403792-80AE-42B4-B403-9EE75599D3A6}" type="slidenum">
              <a:rPr lang="zh-CN" altLang="en-US" smtClean="0"/>
              <a:t>17</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19</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20</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21</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7AC022-84CA-43EB-9594-22D026DDD537}" type="slidenum">
              <a:rPr lang="zh-CN" altLang="en-US" smtClean="0"/>
              <a:t>22</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23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t>3</a:t>
            </a:fld>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24</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25</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26</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27</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28</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29</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30</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31</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7AC022-84CA-43EB-9594-22D026DDD537}" type="slidenum">
              <a:rPr lang="zh-CN" altLang="en-US" smtClean="0"/>
              <a:t>32</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E403792-80AE-42B4-B403-9EE75599D3A6}" type="slidenum">
              <a:rPr lang="zh-CN" altLang="en-US" smtClean="0"/>
              <a:t>33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t>4</a:t>
            </a:fld>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35</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36</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37</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38</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7AC022-84CA-43EB-9594-22D026DDD537}" type="slidenum">
              <a:rPr lang="zh-CN" altLang="en-US" smtClean="0"/>
              <a:t>39</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40</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41</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7AC022-84CA-43EB-9594-22D026DDD537}" type="slidenum">
              <a:rPr lang="zh-CN" altLang="en-US" smtClean="0"/>
              <a:t>42</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43</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44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5</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E403792-80AE-42B4-B403-9EE75599D3A6}" type="slidenum">
              <a:rPr lang="zh-CN" altLang="en-US" smtClean="0"/>
              <a:t>45</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49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9</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10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E6E6E5"/>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ea typeface="黑体" panose="02010609060101010101" charset="-122"/>
              </a:defRPr>
            </a:lvl1pPr>
          </a:lstStyle>
          <a:p>
            <a:fld id="{9166FB0D-3649-4659-A4EA-16B622D04D18}" type="datetimeFigureOut">
              <a:rPr lang="zh-CN" altLang="en-US" smtClean="0"/>
              <a:t>2023/7/25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ea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ea typeface="黑体" panose="02010609060101010101" charset="-122"/>
              </a:defRPr>
            </a:lvl1pPr>
          </a:lstStyle>
          <a:p>
            <a:fld id="{85BC0CA1-3571-4BD4-9253-723F5D1C3D9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黑体" panose="02010609060101010101"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黑体" panose="02010609060101010101"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黑体" panose="0201060906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黑体" panose="02010609060101010101"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黑体" panose="02010609060101010101"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黑体" panose="0201060906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27.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slideLayout" Target="../slideLayouts/slideLayout2.xml"/><Relationship Id="rId1" Type="http://schemas.openxmlformats.org/officeDocument/2006/relationships/tags" Target="../tags/tag28.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3.xml"/><Relationship Id="rId3" Type="http://schemas.openxmlformats.org/officeDocument/2006/relationships/tags" Target="../tags/tag31.xml"/><Relationship Id="rId7" Type="http://schemas.openxmlformats.org/officeDocument/2006/relationships/slideLayout" Target="../slideLayouts/slideLayout1.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35.xml"/><Relationship Id="rId4" Type="http://schemas.openxmlformats.org/officeDocument/2006/relationships/image" Target="../media/image22.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36.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37.xml"/><Relationship Id="rId5" Type="http://schemas.openxmlformats.org/officeDocument/2006/relationships/image" Target="../media/image34.png"/><Relationship Id="rId4" Type="http://schemas.openxmlformats.org/officeDocument/2006/relationships/image" Target="../media/image33.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38.xml"/><Relationship Id="rId4" Type="http://schemas.openxmlformats.org/officeDocument/2006/relationships/image" Target="../media/image35.png"/></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image" Target="../media/image41.jpeg"/><Relationship Id="rId5" Type="http://schemas.openxmlformats.org/officeDocument/2006/relationships/image" Target="../media/image40.png"/><Relationship Id="rId4" Type="http://schemas.openxmlformats.org/officeDocument/2006/relationships/notesSlide" Target="../notesSlides/notesSlide2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3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tags" Target="../tags/tag17.xml"/><Relationship Id="rId18" Type="http://schemas.openxmlformats.org/officeDocument/2006/relationships/tags" Target="../tags/tag22.xml"/><Relationship Id="rId26" Type="http://schemas.openxmlformats.org/officeDocument/2006/relationships/image" Target="../media/image5.png"/><Relationship Id="rId3" Type="http://schemas.openxmlformats.org/officeDocument/2006/relationships/tags" Target="../tags/tag7.xml"/><Relationship Id="rId21" Type="http://schemas.openxmlformats.org/officeDocument/2006/relationships/tags" Target="../tags/tag25.xml"/><Relationship Id="rId7" Type="http://schemas.openxmlformats.org/officeDocument/2006/relationships/tags" Target="../tags/tag11.xml"/><Relationship Id="rId12" Type="http://schemas.openxmlformats.org/officeDocument/2006/relationships/tags" Target="../tags/tag16.xml"/><Relationship Id="rId17" Type="http://schemas.openxmlformats.org/officeDocument/2006/relationships/tags" Target="../tags/tag21.xml"/><Relationship Id="rId25" Type="http://schemas.openxmlformats.org/officeDocument/2006/relationships/image" Target="../media/image4.png"/><Relationship Id="rId2" Type="http://schemas.openxmlformats.org/officeDocument/2006/relationships/tags" Target="../tags/tag6.xml"/><Relationship Id="rId16" Type="http://schemas.openxmlformats.org/officeDocument/2006/relationships/tags" Target="../tags/tag20.xml"/><Relationship Id="rId20" Type="http://schemas.openxmlformats.org/officeDocument/2006/relationships/tags" Target="../tags/tag24.xml"/><Relationship Id="rId29" Type="http://schemas.openxmlformats.org/officeDocument/2006/relationships/image" Target="../media/image8.svg"/><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24" Type="http://schemas.openxmlformats.org/officeDocument/2006/relationships/notesSlide" Target="../notesSlides/notesSlide3.xml"/><Relationship Id="rId5" Type="http://schemas.openxmlformats.org/officeDocument/2006/relationships/tags" Target="../tags/tag9.xml"/><Relationship Id="rId15" Type="http://schemas.openxmlformats.org/officeDocument/2006/relationships/tags" Target="../tags/tag19.xml"/><Relationship Id="rId23" Type="http://schemas.openxmlformats.org/officeDocument/2006/relationships/slideLayout" Target="../slideLayouts/slideLayout1.xml"/><Relationship Id="rId28" Type="http://schemas.openxmlformats.org/officeDocument/2006/relationships/image" Target="../media/image7.png"/><Relationship Id="rId10" Type="http://schemas.openxmlformats.org/officeDocument/2006/relationships/tags" Target="../tags/tag14.xml"/><Relationship Id="rId19" Type="http://schemas.openxmlformats.org/officeDocument/2006/relationships/tags" Target="../tags/tag23.xml"/><Relationship Id="rId31" Type="http://schemas.openxmlformats.org/officeDocument/2006/relationships/image" Target="../media/image10.svg"/><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 Id="rId22" Type="http://schemas.openxmlformats.org/officeDocument/2006/relationships/tags" Target="../tags/tag26.xml"/><Relationship Id="rId27" Type="http://schemas.openxmlformats.org/officeDocument/2006/relationships/image" Target="../media/image6.svg"/><Relationship Id="rId30"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image" Target="../media/image50.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8" Type="http://schemas.openxmlformats.org/officeDocument/2006/relationships/tags" Target="../tags/tag48.xml"/><Relationship Id="rId13" Type="http://schemas.openxmlformats.org/officeDocument/2006/relationships/tags" Target="../tags/tag53.xml"/><Relationship Id="rId18" Type="http://schemas.openxmlformats.org/officeDocument/2006/relationships/tags" Target="../tags/tag58.xml"/><Relationship Id="rId3" Type="http://schemas.openxmlformats.org/officeDocument/2006/relationships/tags" Target="../tags/tag43.xml"/><Relationship Id="rId21" Type="http://schemas.openxmlformats.org/officeDocument/2006/relationships/slideLayout" Target="../slideLayouts/slideLayout2.xml"/><Relationship Id="rId7" Type="http://schemas.openxmlformats.org/officeDocument/2006/relationships/tags" Target="../tags/tag47.xml"/><Relationship Id="rId12" Type="http://schemas.openxmlformats.org/officeDocument/2006/relationships/tags" Target="../tags/tag52.xml"/><Relationship Id="rId17" Type="http://schemas.openxmlformats.org/officeDocument/2006/relationships/tags" Target="../tags/tag57.xml"/><Relationship Id="rId2" Type="http://schemas.openxmlformats.org/officeDocument/2006/relationships/tags" Target="../tags/tag42.xml"/><Relationship Id="rId16" Type="http://schemas.openxmlformats.org/officeDocument/2006/relationships/tags" Target="../tags/tag56.xml"/><Relationship Id="rId20" Type="http://schemas.openxmlformats.org/officeDocument/2006/relationships/tags" Target="../tags/tag60.xml"/><Relationship Id="rId1" Type="http://schemas.openxmlformats.org/officeDocument/2006/relationships/tags" Target="../tags/tag41.xml"/><Relationship Id="rId6" Type="http://schemas.openxmlformats.org/officeDocument/2006/relationships/tags" Target="../tags/tag46.xml"/><Relationship Id="rId11" Type="http://schemas.openxmlformats.org/officeDocument/2006/relationships/tags" Target="../tags/tag51.xml"/><Relationship Id="rId5" Type="http://schemas.openxmlformats.org/officeDocument/2006/relationships/tags" Target="../tags/tag45.xml"/><Relationship Id="rId15" Type="http://schemas.openxmlformats.org/officeDocument/2006/relationships/tags" Target="../tags/tag55.xml"/><Relationship Id="rId10" Type="http://schemas.openxmlformats.org/officeDocument/2006/relationships/tags" Target="../tags/tag50.xml"/><Relationship Id="rId19" Type="http://schemas.openxmlformats.org/officeDocument/2006/relationships/tags" Target="../tags/tag59.xml"/><Relationship Id="rId4" Type="http://schemas.openxmlformats.org/officeDocument/2006/relationships/tags" Target="../tags/tag44.xml"/><Relationship Id="rId9" Type="http://schemas.openxmlformats.org/officeDocument/2006/relationships/tags" Target="../tags/tag49.xml"/><Relationship Id="rId14" Type="http://schemas.openxmlformats.org/officeDocument/2006/relationships/tags" Target="../tags/tag54.xml"/><Relationship Id="rId22" Type="http://schemas.openxmlformats.org/officeDocument/2006/relationships/notesSlide" Target="../notesSlides/notesSlide39.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61.xml"/><Relationship Id="rId4" Type="http://schemas.openxmlformats.org/officeDocument/2006/relationships/image" Target="../media/image22.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slideLayout" Target="../slideLayouts/slideLayout2.xml"/><Relationship Id="rId1" Type="http://schemas.openxmlformats.org/officeDocument/2006/relationships/tags" Target="../tags/tag62.xml"/></Relationships>
</file>

<file path=ppt/slides/_rels/slide48.xml.rels><?xml version="1.0" encoding="UTF-8" standalone="yes"?>
<Relationships xmlns="http://schemas.openxmlformats.org/package/2006/relationships"><Relationship Id="rId3" Type="http://schemas.openxmlformats.org/officeDocument/2006/relationships/image" Target="../media/image54.svg"/><Relationship Id="rId2" Type="http://schemas.openxmlformats.org/officeDocument/2006/relationships/image" Target="../media/image53.png"/><Relationship Id="rId1" Type="http://schemas.openxmlformats.org/officeDocument/2006/relationships/slideLayout" Target="../slideLayouts/slideLayout2.xml"/><Relationship Id="rId6" Type="http://schemas.openxmlformats.org/officeDocument/2006/relationships/image" Target="../media/image57.svg"/><Relationship Id="rId5" Type="http://schemas.openxmlformats.org/officeDocument/2006/relationships/image" Target="../media/image56.png"/><Relationship Id="rId4" Type="http://schemas.openxmlformats.org/officeDocument/2006/relationships/image" Target="../media/image55.jpeg"/></Relationships>
</file>

<file path=ppt/slides/_rels/slide4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3704" r="3704"/>
          <a:stretch>
            <a:fillRect/>
          </a:stretch>
        </p:blipFill>
        <p:spPr>
          <a:xfrm>
            <a:off x="0" y="0"/>
            <a:ext cx="12192000" cy="6858000"/>
          </a:xfrm>
          <a:prstGeom prst="rect">
            <a:avLst/>
          </a:prstGeom>
        </p:spPr>
      </p:pic>
      <p:sp>
        <p:nvSpPr>
          <p:cNvPr id="18" name="菱形 17"/>
          <p:cNvSpPr/>
          <p:nvPr/>
        </p:nvSpPr>
        <p:spPr>
          <a:xfrm>
            <a:off x="2390274" y="-276726"/>
            <a:ext cx="7411452" cy="7411452"/>
          </a:xfrm>
          <a:prstGeom prst="diamond">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sp>
        <p:nvSpPr>
          <p:cNvPr id="34" name="菱形 33"/>
          <p:cNvSpPr/>
          <p:nvPr/>
        </p:nvSpPr>
        <p:spPr>
          <a:xfrm>
            <a:off x="3140242" y="473242"/>
            <a:ext cx="5911516" cy="5911516"/>
          </a:xfrm>
          <a:prstGeom prst="diamond">
            <a:avLst/>
          </a:prstGeom>
          <a:solidFill>
            <a:schemeClr val="accent1">
              <a:lumMod val="75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cxnSp>
        <p:nvCxnSpPr>
          <p:cNvPr id="49" name="直接连接符 48"/>
          <p:cNvCxnSpPr/>
          <p:nvPr/>
        </p:nvCxnSpPr>
        <p:spPr>
          <a:xfrm>
            <a:off x="3836064" y="2929720"/>
            <a:ext cx="4519873" cy="0"/>
          </a:xfrm>
          <a:prstGeom prst="line">
            <a:avLst/>
          </a:prstGeom>
          <a:ln w="12700">
            <a:solidFill>
              <a:schemeClr val="bg1">
                <a:alpha val="34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3836064" y="4523911"/>
            <a:ext cx="4519873" cy="0"/>
          </a:xfrm>
          <a:prstGeom prst="line">
            <a:avLst/>
          </a:prstGeom>
          <a:ln w="12700">
            <a:solidFill>
              <a:schemeClr val="bg1">
                <a:alpha val="34000"/>
              </a:schemeClr>
            </a:solidFill>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a:xfrm>
            <a:off x="3947795" y="3093085"/>
            <a:ext cx="4443730" cy="1322070"/>
          </a:xfrm>
          <a:prstGeom prst="rect">
            <a:avLst/>
          </a:prstGeom>
          <a:noFill/>
        </p:spPr>
        <p:txBody>
          <a:bodyPr wrap="square" rtlCol="0">
            <a:spAutoFit/>
          </a:bodyPr>
          <a:lstStyle/>
          <a:p>
            <a:pPr algn="ctr"/>
            <a:r>
              <a:rPr lang="zh-CN" altLang="en-US" sz="4000" b="1" dirty="0">
                <a:solidFill>
                  <a:schemeClr val="bg1"/>
                </a:solidFill>
                <a:latin typeface="黑体" panose="02010609060101010101" charset="-122"/>
                <a:ea typeface="黑体" panose="02010609060101010101" charset="-122"/>
                <a:sym typeface="黑体" panose="02010609060101010101" charset="-122"/>
              </a:rPr>
              <a:t>项目四：</a:t>
            </a:r>
          </a:p>
          <a:p>
            <a:pPr algn="ctr"/>
            <a:r>
              <a:rPr lang="zh-CN" altLang="en-US" sz="4000" b="1" dirty="0">
                <a:solidFill>
                  <a:schemeClr val="bg1"/>
                </a:solidFill>
                <a:latin typeface="黑体" panose="02010609060101010101" charset="-122"/>
                <a:ea typeface="黑体" panose="02010609060101010101" charset="-122"/>
                <a:sym typeface="黑体" panose="02010609060101010101" charset="-122"/>
              </a:rPr>
              <a:t>互联网</a:t>
            </a:r>
            <a:r>
              <a:rPr lang="en-US" altLang="zh-CN" sz="4000" b="1" dirty="0">
                <a:solidFill>
                  <a:schemeClr val="bg1"/>
                </a:solidFill>
                <a:latin typeface="黑体" panose="02010609060101010101" charset="-122"/>
                <a:ea typeface="黑体" panose="02010609060101010101" charset="-122"/>
                <a:sym typeface="黑体" panose="02010609060101010101" charset="-122"/>
              </a:rPr>
              <a:t>EDM</a:t>
            </a:r>
            <a:r>
              <a:rPr lang="zh-CN" altLang="en-US" sz="4000" b="1" dirty="0">
                <a:solidFill>
                  <a:schemeClr val="bg1"/>
                </a:solidFill>
                <a:latin typeface="黑体" panose="02010609060101010101" charset="-122"/>
                <a:ea typeface="黑体" panose="02010609060101010101" charset="-122"/>
                <a:sym typeface="黑体" panose="02010609060101010101" charset="-122"/>
              </a:rPr>
              <a:t>营销</a:t>
            </a:r>
          </a:p>
        </p:txBody>
      </p:sp>
      <p:sp>
        <p:nvSpPr>
          <p:cNvPr id="55" name="直角三角形 54"/>
          <p:cNvSpPr/>
          <p:nvPr/>
        </p:nvSpPr>
        <p:spPr>
          <a:xfrm rot="18900000">
            <a:off x="5954823" y="5852854"/>
            <a:ext cx="282354" cy="28235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277995" y="2379345"/>
            <a:ext cx="3636010" cy="400110"/>
          </a:xfrm>
          <a:prstGeom prst="rect">
            <a:avLst/>
          </a:prstGeom>
          <a:noFill/>
        </p:spPr>
        <p:txBody>
          <a:bodyPr wrap="square" rtlCol="0">
            <a:spAutoFit/>
          </a:bodyPr>
          <a:lstStyle/>
          <a:p>
            <a:r>
              <a:rPr lang="zh-CN" altLang="en-US" sz="2000" b="1" dirty="0">
                <a:solidFill>
                  <a:schemeClr val="bg1"/>
                </a:solidFill>
                <a:latin typeface="黑体" panose="02010609060101010101" charset="-122"/>
                <a:ea typeface="黑体" panose="02010609060101010101" charset="-122"/>
              </a:rPr>
              <a:t>《互联网营销理论与工具运用》</a:t>
            </a:r>
          </a:p>
        </p:txBody>
      </p:sp>
      <p:sp>
        <p:nvSpPr>
          <p:cNvPr id="25" name="流程图: 过程 24"/>
          <p:cNvSpPr/>
          <p:nvPr/>
        </p:nvSpPr>
        <p:spPr>
          <a:xfrm>
            <a:off x="2583180" y="0"/>
            <a:ext cx="99695" cy="455295"/>
          </a:xfrm>
          <a:prstGeom prst="flowChartProcess">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cxnSp>
        <p:nvCxnSpPr>
          <p:cNvPr id="45" name="直接连接符 44"/>
          <p:cNvCxnSpPr/>
          <p:nvPr/>
        </p:nvCxnSpPr>
        <p:spPr>
          <a:xfrm>
            <a:off x="2479756" y="4039541"/>
            <a:ext cx="0" cy="902029"/>
          </a:xfrm>
          <a:prstGeom prst="line">
            <a:avLst/>
          </a:prstGeom>
          <a:ln>
            <a:solidFill>
              <a:schemeClr val="bg1">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7058486" y="4039541"/>
            <a:ext cx="0" cy="902029"/>
          </a:xfrm>
          <a:prstGeom prst="line">
            <a:avLst/>
          </a:prstGeom>
          <a:ln>
            <a:solidFill>
              <a:schemeClr val="bg1">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4769121" y="3067831"/>
            <a:ext cx="0" cy="902029"/>
          </a:xfrm>
          <a:prstGeom prst="line">
            <a:avLst/>
          </a:prstGeom>
          <a:ln>
            <a:solidFill>
              <a:schemeClr val="bg1">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9347851" y="3067831"/>
            <a:ext cx="0" cy="902029"/>
          </a:xfrm>
          <a:prstGeom prst="line">
            <a:avLst/>
          </a:prstGeom>
          <a:ln>
            <a:solidFill>
              <a:schemeClr val="bg1">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2" name="直接箭头连接符 61"/>
          <p:cNvCxnSpPr/>
          <p:nvPr/>
        </p:nvCxnSpPr>
        <p:spPr>
          <a:xfrm>
            <a:off x="1011555" y="4045585"/>
            <a:ext cx="10033635" cy="0"/>
          </a:xfrm>
          <a:prstGeom prst="straightConnector1">
            <a:avLst/>
          </a:prstGeom>
          <a:ln>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sp>
        <p:nvSpPr>
          <p:cNvPr id="63" name="椭圆 62"/>
          <p:cNvSpPr/>
          <p:nvPr/>
        </p:nvSpPr>
        <p:spPr>
          <a:xfrm>
            <a:off x="2284498" y="3844284"/>
            <a:ext cx="390517" cy="390517"/>
          </a:xfrm>
          <a:prstGeom prst="ellipse">
            <a:avLst/>
          </a:prstGeom>
          <a:solidFill>
            <a:srgbClr val="2E75B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1</a:t>
            </a:r>
          </a:p>
        </p:txBody>
      </p:sp>
      <p:sp>
        <p:nvSpPr>
          <p:cNvPr id="64" name="椭圆 63"/>
          <p:cNvSpPr/>
          <p:nvPr/>
        </p:nvSpPr>
        <p:spPr>
          <a:xfrm>
            <a:off x="4573863" y="3844283"/>
            <a:ext cx="390517" cy="390517"/>
          </a:xfrm>
          <a:prstGeom prst="ellipse">
            <a:avLst/>
          </a:prstGeom>
          <a:solidFill>
            <a:srgbClr val="2E75B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2</a:t>
            </a:r>
          </a:p>
        </p:txBody>
      </p:sp>
      <p:sp>
        <p:nvSpPr>
          <p:cNvPr id="65" name="椭圆 64"/>
          <p:cNvSpPr/>
          <p:nvPr/>
        </p:nvSpPr>
        <p:spPr>
          <a:xfrm>
            <a:off x="6863228" y="3844283"/>
            <a:ext cx="390517" cy="390517"/>
          </a:xfrm>
          <a:prstGeom prst="ellipse">
            <a:avLst/>
          </a:prstGeom>
          <a:solidFill>
            <a:srgbClr val="2E75B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3</a:t>
            </a:r>
          </a:p>
        </p:txBody>
      </p:sp>
      <p:sp>
        <p:nvSpPr>
          <p:cNvPr id="66" name="椭圆 65"/>
          <p:cNvSpPr/>
          <p:nvPr/>
        </p:nvSpPr>
        <p:spPr>
          <a:xfrm>
            <a:off x="9152593" y="3875315"/>
            <a:ext cx="390517" cy="390517"/>
          </a:xfrm>
          <a:prstGeom prst="ellipse">
            <a:avLst/>
          </a:prstGeom>
          <a:solidFill>
            <a:srgbClr val="2E75B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95000"/>
                  </a:schemeClr>
                </a:solidFill>
                <a:cs typeface="+mn-ea"/>
                <a:sym typeface="+mn-lt"/>
              </a:rPr>
              <a:t>4</a:t>
            </a:r>
          </a:p>
        </p:txBody>
      </p:sp>
      <p:sp>
        <p:nvSpPr>
          <p:cNvPr id="67" name="椭圆 66"/>
          <p:cNvSpPr/>
          <p:nvPr/>
        </p:nvSpPr>
        <p:spPr>
          <a:xfrm>
            <a:off x="2110105" y="5172710"/>
            <a:ext cx="738505" cy="738505"/>
          </a:xfrm>
          <a:prstGeom prst="ellipse">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sp>
        <p:nvSpPr>
          <p:cNvPr id="68" name="椭圆 67"/>
          <p:cNvSpPr/>
          <p:nvPr/>
        </p:nvSpPr>
        <p:spPr>
          <a:xfrm>
            <a:off x="4399280" y="2152015"/>
            <a:ext cx="738505" cy="738505"/>
          </a:xfrm>
          <a:prstGeom prst="ellipse">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sp>
        <p:nvSpPr>
          <p:cNvPr id="69" name="椭圆 68"/>
          <p:cNvSpPr/>
          <p:nvPr/>
        </p:nvSpPr>
        <p:spPr>
          <a:xfrm>
            <a:off x="8978265" y="2152650"/>
            <a:ext cx="738505" cy="738505"/>
          </a:xfrm>
          <a:prstGeom prst="ellipse">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solidFill>
                <a:schemeClr val="tx1">
                  <a:lumMod val="75000"/>
                  <a:lumOff val="25000"/>
                </a:schemeClr>
              </a:solidFill>
              <a:cs typeface="+mn-ea"/>
              <a:sym typeface="+mn-lt"/>
            </a:endParaRPr>
          </a:p>
        </p:txBody>
      </p:sp>
      <p:sp>
        <p:nvSpPr>
          <p:cNvPr id="70" name="椭圆 69"/>
          <p:cNvSpPr/>
          <p:nvPr/>
        </p:nvSpPr>
        <p:spPr>
          <a:xfrm>
            <a:off x="6717030" y="5172710"/>
            <a:ext cx="738505" cy="738505"/>
          </a:xfrm>
          <a:prstGeom prst="ellipse">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grpSp>
        <p:nvGrpSpPr>
          <p:cNvPr id="71" name="组合 70"/>
          <p:cNvGrpSpPr/>
          <p:nvPr/>
        </p:nvGrpSpPr>
        <p:grpSpPr>
          <a:xfrm>
            <a:off x="2270125" y="5374008"/>
            <a:ext cx="368300" cy="336598"/>
            <a:chOff x="8415" y="6739"/>
            <a:chExt cx="560" cy="493"/>
          </a:xfrm>
          <a:solidFill>
            <a:srgbClr val="2E75B6"/>
          </a:solidFill>
        </p:grpSpPr>
        <p:sp>
          <p:nvSpPr>
            <p:cNvPr id="72" name="Freeform14"/>
            <p:cNvSpPr/>
            <p:nvPr/>
          </p:nvSpPr>
          <p:spPr bwMode="auto">
            <a:xfrm>
              <a:off x="8466" y="6761"/>
              <a:ext cx="209" cy="450"/>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3" name="Freeform15"/>
            <p:cNvSpPr/>
            <p:nvPr/>
          </p:nvSpPr>
          <p:spPr bwMode="auto">
            <a:xfrm>
              <a:off x="8415" y="6908"/>
              <a:ext cx="29" cy="158"/>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4" name="Freeform16"/>
            <p:cNvSpPr/>
            <p:nvPr/>
          </p:nvSpPr>
          <p:spPr bwMode="auto">
            <a:xfrm>
              <a:off x="8726" y="6862"/>
              <a:ext cx="83" cy="246"/>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5" name="Freeform17"/>
            <p:cNvSpPr/>
            <p:nvPr/>
          </p:nvSpPr>
          <p:spPr bwMode="auto">
            <a:xfrm flipV="1">
              <a:off x="8777" y="6801"/>
              <a:ext cx="110" cy="367"/>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6" name="Freeform18"/>
            <p:cNvSpPr/>
            <p:nvPr/>
          </p:nvSpPr>
          <p:spPr bwMode="auto">
            <a:xfrm>
              <a:off x="8841" y="6739"/>
              <a:ext cx="134" cy="493"/>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grpSp>
      <p:sp>
        <p:nvSpPr>
          <p:cNvPr id="77" name="Freeform 250"/>
          <p:cNvSpPr>
            <a:spLocks noEditPoints="1"/>
          </p:cNvSpPr>
          <p:nvPr/>
        </p:nvSpPr>
        <p:spPr bwMode="auto">
          <a:xfrm>
            <a:off x="4573929" y="2326640"/>
            <a:ext cx="403225" cy="388938"/>
          </a:xfrm>
          <a:custGeom>
            <a:avLst/>
            <a:gdLst>
              <a:gd name="T0" fmla="*/ 19 w 229"/>
              <a:gd name="T1" fmla="*/ 0 h 217"/>
              <a:gd name="T2" fmla="*/ 209 w 229"/>
              <a:gd name="T3" fmla="*/ 0 h 217"/>
              <a:gd name="T4" fmla="*/ 229 w 229"/>
              <a:gd name="T5" fmla="*/ 20 h 217"/>
              <a:gd name="T6" fmla="*/ 229 w 229"/>
              <a:gd name="T7" fmla="*/ 140 h 217"/>
              <a:gd name="T8" fmla="*/ 209 w 229"/>
              <a:gd name="T9" fmla="*/ 160 h 217"/>
              <a:gd name="T10" fmla="*/ 19 w 229"/>
              <a:gd name="T11" fmla="*/ 160 h 217"/>
              <a:gd name="T12" fmla="*/ 0 w 229"/>
              <a:gd name="T13" fmla="*/ 140 h 217"/>
              <a:gd name="T14" fmla="*/ 0 w 229"/>
              <a:gd name="T15" fmla="*/ 20 h 217"/>
              <a:gd name="T16" fmla="*/ 19 w 229"/>
              <a:gd name="T17" fmla="*/ 0 h 217"/>
              <a:gd name="T18" fmla="*/ 56 w 229"/>
              <a:gd name="T19" fmla="*/ 203 h 217"/>
              <a:gd name="T20" fmla="*/ 94 w 229"/>
              <a:gd name="T21" fmla="*/ 199 h 217"/>
              <a:gd name="T22" fmla="*/ 94 w 229"/>
              <a:gd name="T23" fmla="*/ 171 h 217"/>
              <a:gd name="T24" fmla="*/ 140 w 229"/>
              <a:gd name="T25" fmla="*/ 171 h 217"/>
              <a:gd name="T26" fmla="*/ 140 w 229"/>
              <a:gd name="T27" fmla="*/ 199 h 217"/>
              <a:gd name="T28" fmla="*/ 176 w 229"/>
              <a:gd name="T29" fmla="*/ 203 h 217"/>
              <a:gd name="T30" fmla="*/ 176 w 229"/>
              <a:gd name="T31" fmla="*/ 217 h 217"/>
              <a:gd name="T32" fmla="*/ 56 w 229"/>
              <a:gd name="T33" fmla="*/ 217 h 217"/>
              <a:gd name="T34" fmla="*/ 56 w 229"/>
              <a:gd name="T35" fmla="*/ 203 h 217"/>
              <a:gd name="T36" fmla="*/ 17 w 229"/>
              <a:gd name="T37" fmla="*/ 19 h 217"/>
              <a:gd name="T38" fmla="*/ 17 w 229"/>
              <a:gd name="T39" fmla="*/ 124 h 217"/>
              <a:gd name="T40" fmla="*/ 210 w 229"/>
              <a:gd name="T41" fmla="*/ 124 h 217"/>
              <a:gd name="T42" fmla="*/ 210 w 229"/>
              <a:gd name="T43" fmla="*/ 19 h 217"/>
              <a:gd name="T44" fmla="*/ 17 w 229"/>
              <a:gd name="T45" fmla="*/ 19 h 217"/>
              <a:gd name="T46" fmla="*/ 191 w 229"/>
              <a:gd name="T47" fmla="*/ 134 h 217"/>
              <a:gd name="T48" fmla="*/ 183 w 229"/>
              <a:gd name="T49" fmla="*/ 142 h 217"/>
              <a:gd name="T50" fmla="*/ 191 w 229"/>
              <a:gd name="T51" fmla="*/ 150 h 217"/>
              <a:gd name="T52" fmla="*/ 199 w 229"/>
              <a:gd name="T53" fmla="*/ 142 h 217"/>
              <a:gd name="T54" fmla="*/ 191 w 229"/>
              <a:gd name="T55" fmla="*/ 13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9" h="217">
                <a:moveTo>
                  <a:pt x="19" y="0"/>
                </a:moveTo>
                <a:cubicBezTo>
                  <a:pt x="209" y="0"/>
                  <a:pt x="209" y="0"/>
                  <a:pt x="209" y="0"/>
                </a:cubicBezTo>
                <a:cubicBezTo>
                  <a:pt x="220" y="0"/>
                  <a:pt x="229" y="9"/>
                  <a:pt x="229" y="20"/>
                </a:cubicBezTo>
                <a:cubicBezTo>
                  <a:pt x="229" y="140"/>
                  <a:pt x="229" y="140"/>
                  <a:pt x="229" y="140"/>
                </a:cubicBezTo>
                <a:cubicBezTo>
                  <a:pt x="229" y="151"/>
                  <a:pt x="220" y="160"/>
                  <a:pt x="209" y="160"/>
                </a:cubicBezTo>
                <a:cubicBezTo>
                  <a:pt x="19" y="160"/>
                  <a:pt x="19" y="160"/>
                  <a:pt x="19" y="160"/>
                </a:cubicBezTo>
                <a:cubicBezTo>
                  <a:pt x="8" y="160"/>
                  <a:pt x="0" y="151"/>
                  <a:pt x="0" y="140"/>
                </a:cubicBezTo>
                <a:cubicBezTo>
                  <a:pt x="0" y="20"/>
                  <a:pt x="0" y="20"/>
                  <a:pt x="0" y="20"/>
                </a:cubicBezTo>
                <a:cubicBezTo>
                  <a:pt x="0" y="9"/>
                  <a:pt x="8" y="0"/>
                  <a:pt x="19" y="0"/>
                </a:cubicBezTo>
                <a:close/>
                <a:moveTo>
                  <a:pt x="56" y="203"/>
                </a:moveTo>
                <a:cubicBezTo>
                  <a:pt x="69" y="201"/>
                  <a:pt x="81" y="199"/>
                  <a:pt x="94" y="199"/>
                </a:cubicBezTo>
                <a:cubicBezTo>
                  <a:pt x="94" y="171"/>
                  <a:pt x="94" y="171"/>
                  <a:pt x="94" y="171"/>
                </a:cubicBezTo>
                <a:cubicBezTo>
                  <a:pt x="140" y="171"/>
                  <a:pt x="140" y="171"/>
                  <a:pt x="140" y="171"/>
                </a:cubicBezTo>
                <a:cubicBezTo>
                  <a:pt x="140" y="199"/>
                  <a:pt x="140" y="199"/>
                  <a:pt x="140" y="199"/>
                </a:cubicBezTo>
                <a:cubicBezTo>
                  <a:pt x="152" y="200"/>
                  <a:pt x="164" y="201"/>
                  <a:pt x="176" y="203"/>
                </a:cubicBezTo>
                <a:cubicBezTo>
                  <a:pt x="176" y="217"/>
                  <a:pt x="176" y="217"/>
                  <a:pt x="176" y="217"/>
                </a:cubicBezTo>
                <a:cubicBezTo>
                  <a:pt x="56" y="217"/>
                  <a:pt x="56" y="217"/>
                  <a:pt x="56" y="217"/>
                </a:cubicBezTo>
                <a:cubicBezTo>
                  <a:pt x="56" y="213"/>
                  <a:pt x="56" y="208"/>
                  <a:pt x="56" y="203"/>
                </a:cubicBezTo>
                <a:close/>
                <a:moveTo>
                  <a:pt x="17" y="19"/>
                </a:moveTo>
                <a:cubicBezTo>
                  <a:pt x="17" y="124"/>
                  <a:pt x="17" y="124"/>
                  <a:pt x="17" y="124"/>
                </a:cubicBezTo>
                <a:cubicBezTo>
                  <a:pt x="210" y="124"/>
                  <a:pt x="210" y="124"/>
                  <a:pt x="210" y="124"/>
                </a:cubicBezTo>
                <a:cubicBezTo>
                  <a:pt x="210" y="19"/>
                  <a:pt x="210" y="19"/>
                  <a:pt x="210" y="19"/>
                </a:cubicBezTo>
                <a:cubicBezTo>
                  <a:pt x="17" y="19"/>
                  <a:pt x="17" y="19"/>
                  <a:pt x="17" y="19"/>
                </a:cubicBezTo>
                <a:close/>
                <a:moveTo>
                  <a:pt x="191" y="134"/>
                </a:moveTo>
                <a:cubicBezTo>
                  <a:pt x="186" y="134"/>
                  <a:pt x="183" y="137"/>
                  <a:pt x="183" y="142"/>
                </a:cubicBezTo>
                <a:cubicBezTo>
                  <a:pt x="183" y="146"/>
                  <a:pt x="186" y="150"/>
                  <a:pt x="191" y="150"/>
                </a:cubicBezTo>
                <a:cubicBezTo>
                  <a:pt x="195" y="150"/>
                  <a:pt x="199" y="146"/>
                  <a:pt x="199" y="142"/>
                </a:cubicBezTo>
                <a:cubicBezTo>
                  <a:pt x="199" y="137"/>
                  <a:pt x="195" y="134"/>
                  <a:pt x="191" y="134"/>
                </a:cubicBezTo>
                <a:close/>
              </a:path>
            </a:pathLst>
          </a:custGeom>
          <a:solidFill>
            <a:srgbClr val="2E75B6"/>
          </a:solidFill>
          <a:ln>
            <a:noFill/>
          </a:ln>
        </p:spPr>
        <p:txBody>
          <a:bodyPr lIns="80296" tIns="40148" rIns="80296" bIns="40148"/>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8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8" name="Freeform 267"/>
          <p:cNvSpPr>
            <a:spLocks noEditPoints="1"/>
          </p:cNvSpPr>
          <p:nvPr/>
        </p:nvSpPr>
        <p:spPr bwMode="auto">
          <a:xfrm>
            <a:off x="6861199" y="5313363"/>
            <a:ext cx="449263" cy="458787"/>
          </a:xfrm>
          <a:custGeom>
            <a:avLst/>
            <a:gdLst>
              <a:gd name="T0" fmla="*/ 107 w 213"/>
              <a:gd name="T1" fmla="*/ 0 h 213"/>
              <a:gd name="T2" fmla="*/ 213 w 213"/>
              <a:gd name="T3" fmla="*/ 107 h 213"/>
              <a:gd name="T4" fmla="*/ 107 w 213"/>
              <a:gd name="T5" fmla="*/ 213 h 213"/>
              <a:gd name="T6" fmla="*/ 0 w 213"/>
              <a:gd name="T7" fmla="*/ 107 h 213"/>
              <a:gd name="T8" fmla="*/ 107 w 213"/>
              <a:gd name="T9" fmla="*/ 0 h 213"/>
              <a:gd name="T10" fmla="*/ 89 w 213"/>
              <a:gd name="T11" fmla="*/ 75 h 213"/>
              <a:gd name="T12" fmla="*/ 100 w 213"/>
              <a:gd name="T13" fmla="*/ 70 h 213"/>
              <a:gd name="T14" fmla="*/ 87 w 213"/>
              <a:gd name="T15" fmla="*/ 18 h 213"/>
              <a:gd name="T16" fmla="*/ 63 w 213"/>
              <a:gd name="T17" fmla="*/ 26 h 213"/>
              <a:gd name="T18" fmla="*/ 89 w 213"/>
              <a:gd name="T19" fmla="*/ 75 h 213"/>
              <a:gd name="T20" fmla="*/ 107 w 213"/>
              <a:gd name="T21" fmla="*/ 82 h 213"/>
              <a:gd name="T22" fmla="*/ 82 w 213"/>
              <a:gd name="T23" fmla="*/ 107 h 213"/>
              <a:gd name="T24" fmla="*/ 107 w 213"/>
              <a:gd name="T25" fmla="*/ 131 h 213"/>
              <a:gd name="T26" fmla="*/ 131 w 213"/>
              <a:gd name="T27" fmla="*/ 107 h 213"/>
              <a:gd name="T28" fmla="*/ 107 w 213"/>
              <a:gd name="T29" fmla="*/ 82 h 213"/>
              <a:gd name="T30" fmla="*/ 132 w 213"/>
              <a:gd name="T31" fmla="*/ 133 h 213"/>
              <a:gd name="T32" fmla="*/ 122 w 213"/>
              <a:gd name="T33" fmla="*/ 140 h 213"/>
              <a:gd name="T34" fmla="*/ 149 w 213"/>
              <a:gd name="T35" fmla="*/ 187 h 213"/>
              <a:gd name="T36" fmla="*/ 169 w 213"/>
              <a:gd name="T37" fmla="*/ 173 h 213"/>
              <a:gd name="T38" fmla="*/ 132 w 213"/>
              <a:gd name="T39" fmla="*/ 133 h 213"/>
              <a:gd name="T40" fmla="*/ 197 w 213"/>
              <a:gd name="T41" fmla="*/ 126 h 213"/>
              <a:gd name="T42" fmla="*/ 144 w 213"/>
              <a:gd name="T43" fmla="*/ 112 h 213"/>
              <a:gd name="T44" fmla="*/ 138 w 213"/>
              <a:gd name="T45" fmla="*/ 126 h 213"/>
              <a:gd name="T46" fmla="*/ 181 w 213"/>
              <a:gd name="T47" fmla="*/ 160 h 213"/>
              <a:gd name="T48" fmla="*/ 197 w 213"/>
              <a:gd name="T49" fmla="*/ 126 h 213"/>
              <a:gd name="T50" fmla="*/ 25 w 213"/>
              <a:gd name="T51" fmla="*/ 65 h 213"/>
              <a:gd name="T52" fmla="*/ 72 w 213"/>
              <a:gd name="T53" fmla="*/ 92 h 213"/>
              <a:gd name="T54" fmla="*/ 82 w 213"/>
              <a:gd name="T55" fmla="*/ 80 h 213"/>
              <a:gd name="T56" fmla="*/ 49 w 213"/>
              <a:gd name="T57" fmla="*/ 36 h 213"/>
              <a:gd name="T58" fmla="*/ 25 w 213"/>
              <a:gd name="T59" fmla="*/ 65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3" h="213">
                <a:moveTo>
                  <a:pt x="107" y="0"/>
                </a:moveTo>
                <a:cubicBezTo>
                  <a:pt x="166" y="0"/>
                  <a:pt x="213" y="48"/>
                  <a:pt x="213" y="107"/>
                </a:cubicBezTo>
                <a:cubicBezTo>
                  <a:pt x="213" y="165"/>
                  <a:pt x="166" y="213"/>
                  <a:pt x="107" y="213"/>
                </a:cubicBezTo>
                <a:cubicBezTo>
                  <a:pt x="48" y="213"/>
                  <a:pt x="0" y="165"/>
                  <a:pt x="0" y="107"/>
                </a:cubicBezTo>
                <a:cubicBezTo>
                  <a:pt x="0" y="48"/>
                  <a:pt x="48" y="0"/>
                  <a:pt x="107" y="0"/>
                </a:cubicBezTo>
                <a:close/>
                <a:moveTo>
                  <a:pt x="89" y="75"/>
                </a:moveTo>
                <a:cubicBezTo>
                  <a:pt x="93" y="73"/>
                  <a:pt x="96" y="71"/>
                  <a:pt x="100" y="70"/>
                </a:cubicBezTo>
                <a:cubicBezTo>
                  <a:pt x="87" y="18"/>
                  <a:pt x="87" y="18"/>
                  <a:pt x="87" y="18"/>
                </a:cubicBezTo>
                <a:cubicBezTo>
                  <a:pt x="79" y="20"/>
                  <a:pt x="71" y="23"/>
                  <a:pt x="63" y="26"/>
                </a:cubicBezTo>
                <a:cubicBezTo>
                  <a:pt x="89" y="75"/>
                  <a:pt x="89" y="75"/>
                  <a:pt x="89" y="75"/>
                </a:cubicBezTo>
                <a:close/>
                <a:moveTo>
                  <a:pt x="107" y="82"/>
                </a:moveTo>
                <a:cubicBezTo>
                  <a:pt x="93" y="82"/>
                  <a:pt x="82" y="93"/>
                  <a:pt x="82" y="107"/>
                </a:cubicBezTo>
                <a:cubicBezTo>
                  <a:pt x="82" y="120"/>
                  <a:pt x="93" y="131"/>
                  <a:pt x="107" y="131"/>
                </a:cubicBezTo>
                <a:cubicBezTo>
                  <a:pt x="120" y="131"/>
                  <a:pt x="131" y="120"/>
                  <a:pt x="131" y="107"/>
                </a:cubicBezTo>
                <a:cubicBezTo>
                  <a:pt x="131" y="93"/>
                  <a:pt x="120" y="82"/>
                  <a:pt x="107" y="82"/>
                </a:cubicBezTo>
                <a:close/>
                <a:moveTo>
                  <a:pt x="132" y="133"/>
                </a:moveTo>
                <a:cubicBezTo>
                  <a:pt x="129" y="135"/>
                  <a:pt x="126" y="138"/>
                  <a:pt x="122" y="140"/>
                </a:cubicBezTo>
                <a:cubicBezTo>
                  <a:pt x="149" y="187"/>
                  <a:pt x="149" y="187"/>
                  <a:pt x="149" y="187"/>
                </a:cubicBezTo>
                <a:cubicBezTo>
                  <a:pt x="156" y="183"/>
                  <a:pt x="163" y="178"/>
                  <a:pt x="169" y="173"/>
                </a:cubicBezTo>
                <a:cubicBezTo>
                  <a:pt x="132" y="133"/>
                  <a:pt x="132" y="133"/>
                  <a:pt x="132" y="133"/>
                </a:cubicBezTo>
                <a:close/>
                <a:moveTo>
                  <a:pt x="197" y="126"/>
                </a:moveTo>
                <a:cubicBezTo>
                  <a:pt x="144" y="112"/>
                  <a:pt x="144" y="112"/>
                  <a:pt x="144" y="112"/>
                </a:cubicBezTo>
                <a:cubicBezTo>
                  <a:pt x="143" y="117"/>
                  <a:pt x="141" y="121"/>
                  <a:pt x="138" y="126"/>
                </a:cubicBezTo>
                <a:cubicBezTo>
                  <a:pt x="181" y="160"/>
                  <a:pt x="181" y="160"/>
                  <a:pt x="181" y="160"/>
                </a:cubicBezTo>
                <a:cubicBezTo>
                  <a:pt x="188" y="149"/>
                  <a:pt x="194" y="138"/>
                  <a:pt x="197" y="126"/>
                </a:cubicBezTo>
                <a:close/>
                <a:moveTo>
                  <a:pt x="25" y="65"/>
                </a:moveTo>
                <a:cubicBezTo>
                  <a:pt x="72" y="92"/>
                  <a:pt x="72" y="92"/>
                  <a:pt x="72" y="92"/>
                </a:cubicBezTo>
                <a:cubicBezTo>
                  <a:pt x="75" y="87"/>
                  <a:pt x="78" y="83"/>
                  <a:pt x="82" y="80"/>
                </a:cubicBezTo>
                <a:cubicBezTo>
                  <a:pt x="49" y="36"/>
                  <a:pt x="49" y="36"/>
                  <a:pt x="49" y="36"/>
                </a:cubicBezTo>
                <a:cubicBezTo>
                  <a:pt x="39" y="44"/>
                  <a:pt x="31" y="54"/>
                  <a:pt x="25" y="65"/>
                </a:cubicBezTo>
                <a:close/>
              </a:path>
            </a:pathLst>
          </a:custGeom>
          <a:solidFill>
            <a:srgbClr val="2E75B6"/>
          </a:solidFill>
          <a:ln>
            <a:noFill/>
          </a:ln>
        </p:spPr>
        <p:txBody>
          <a:bodyPr lIns="80296" tIns="40148" rIns="80296" bIns="40148"/>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8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79" name="Freeform 39"/>
          <p:cNvSpPr>
            <a:spLocks noEditPoints="1"/>
          </p:cNvSpPr>
          <p:nvPr/>
        </p:nvSpPr>
        <p:spPr bwMode="auto">
          <a:xfrm>
            <a:off x="9152890" y="2326640"/>
            <a:ext cx="478790" cy="391160"/>
          </a:xfrm>
          <a:custGeom>
            <a:avLst/>
            <a:gdLst>
              <a:gd name="T0" fmla="*/ 116 w 155"/>
              <a:gd name="T1" fmla="*/ 12 h 131"/>
              <a:gd name="T2" fmla="*/ 116 w 155"/>
              <a:gd name="T3" fmla="*/ 101 h 131"/>
              <a:gd name="T4" fmla="*/ 155 w 155"/>
              <a:gd name="T5" fmla="*/ 34 h 131"/>
              <a:gd name="T6" fmla="*/ 116 w 155"/>
              <a:gd name="T7" fmla="*/ 12 h 131"/>
              <a:gd name="T8" fmla="*/ 9 w 155"/>
              <a:gd name="T9" fmla="*/ 8 h 131"/>
              <a:gd name="T10" fmla="*/ 0 w 155"/>
              <a:gd name="T11" fmla="*/ 8 h 131"/>
              <a:gd name="T12" fmla="*/ 0 w 155"/>
              <a:gd name="T13" fmla="*/ 16 h 131"/>
              <a:gd name="T14" fmla="*/ 17 w 155"/>
              <a:gd name="T15" fmla="*/ 16 h 131"/>
              <a:gd name="T16" fmla="*/ 17 w 155"/>
              <a:gd name="T17" fmla="*/ 8 h 131"/>
              <a:gd name="T18" fmla="*/ 23 w 155"/>
              <a:gd name="T19" fmla="*/ 14 h 131"/>
              <a:gd name="T20" fmla="*/ 17 w 155"/>
              <a:gd name="T21" fmla="*/ 20 h 131"/>
              <a:gd name="T22" fmla="*/ 9 w 155"/>
              <a:gd name="T23" fmla="*/ 20 h 131"/>
              <a:gd name="T24" fmla="*/ 9 w 155"/>
              <a:gd name="T25" fmla="*/ 28 h 131"/>
              <a:gd name="T26" fmla="*/ 0 w 155"/>
              <a:gd name="T27" fmla="*/ 28 h 131"/>
              <a:gd name="T28" fmla="*/ 0 w 155"/>
              <a:gd name="T29" fmla="*/ 37 h 131"/>
              <a:gd name="T30" fmla="*/ 17 w 155"/>
              <a:gd name="T31" fmla="*/ 37 h 131"/>
              <a:gd name="T32" fmla="*/ 17 w 155"/>
              <a:gd name="T33" fmla="*/ 28 h 131"/>
              <a:gd name="T34" fmla="*/ 23 w 155"/>
              <a:gd name="T35" fmla="*/ 35 h 131"/>
              <a:gd name="T36" fmla="*/ 17 w 155"/>
              <a:gd name="T37" fmla="*/ 41 h 131"/>
              <a:gd name="T38" fmla="*/ 9 w 155"/>
              <a:gd name="T39" fmla="*/ 41 h 131"/>
              <a:gd name="T40" fmla="*/ 9 w 155"/>
              <a:gd name="T41" fmla="*/ 49 h 131"/>
              <a:gd name="T42" fmla="*/ 0 w 155"/>
              <a:gd name="T43" fmla="*/ 49 h 131"/>
              <a:gd name="T44" fmla="*/ 0 w 155"/>
              <a:gd name="T45" fmla="*/ 57 h 131"/>
              <a:gd name="T46" fmla="*/ 17 w 155"/>
              <a:gd name="T47" fmla="*/ 57 h 131"/>
              <a:gd name="T48" fmla="*/ 17 w 155"/>
              <a:gd name="T49" fmla="*/ 49 h 131"/>
              <a:gd name="T50" fmla="*/ 23 w 155"/>
              <a:gd name="T51" fmla="*/ 55 h 131"/>
              <a:gd name="T52" fmla="*/ 17 w 155"/>
              <a:gd name="T53" fmla="*/ 61 h 131"/>
              <a:gd name="T54" fmla="*/ 9 w 155"/>
              <a:gd name="T55" fmla="*/ 61 h 131"/>
              <a:gd name="T56" fmla="*/ 9 w 155"/>
              <a:gd name="T57" fmla="*/ 70 h 131"/>
              <a:gd name="T58" fmla="*/ 0 w 155"/>
              <a:gd name="T59" fmla="*/ 70 h 131"/>
              <a:gd name="T60" fmla="*/ 0 w 155"/>
              <a:gd name="T61" fmla="*/ 78 h 131"/>
              <a:gd name="T62" fmla="*/ 17 w 155"/>
              <a:gd name="T63" fmla="*/ 78 h 131"/>
              <a:gd name="T64" fmla="*/ 17 w 155"/>
              <a:gd name="T65" fmla="*/ 70 h 131"/>
              <a:gd name="T66" fmla="*/ 23 w 155"/>
              <a:gd name="T67" fmla="*/ 76 h 131"/>
              <a:gd name="T68" fmla="*/ 17 w 155"/>
              <a:gd name="T69" fmla="*/ 82 h 131"/>
              <a:gd name="T70" fmla="*/ 9 w 155"/>
              <a:gd name="T71" fmla="*/ 82 h 131"/>
              <a:gd name="T72" fmla="*/ 9 w 155"/>
              <a:gd name="T73" fmla="*/ 90 h 131"/>
              <a:gd name="T74" fmla="*/ 0 w 155"/>
              <a:gd name="T75" fmla="*/ 90 h 131"/>
              <a:gd name="T76" fmla="*/ 0 w 155"/>
              <a:gd name="T77" fmla="*/ 98 h 131"/>
              <a:gd name="T78" fmla="*/ 17 w 155"/>
              <a:gd name="T79" fmla="*/ 98 h 131"/>
              <a:gd name="T80" fmla="*/ 17 w 155"/>
              <a:gd name="T81" fmla="*/ 90 h 131"/>
              <a:gd name="T82" fmla="*/ 23 w 155"/>
              <a:gd name="T83" fmla="*/ 96 h 131"/>
              <a:gd name="T84" fmla="*/ 17 w 155"/>
              <a:gd name="T85" fmla="*/ 102 h 131"/>
              <a:gd name="T86" fmla="*/ 9 w 155"/>
              <a:gd name="T87" fmla="*/ 102 h 131"/>
              <a:gd name="T88" fmla="*/ 9 w 155"/>
              <a:gd name="T89" fmla="*/ 111 h 131"/>
              <a:gd name="T90" fmla="*/ 0 w 155"/>
              <a:gd name="T91" fmla="*/ 111 h 131"/>
              <a:gd name="T92" fmla="*/ 0 w 155"/>
              <a:gd name="T93" fmla="*/ 119 h 131"/>
              <a:gd name="T94" fmla="*/ 17 w 155"/>
              <a:gd name="T95" fmla="*/ 119 h 131"/>
              <a:gd name="T96" fmla="*/ 17 w 155"/>
              <a:gd name="T97" fmla="*/ 111 h 131"/>
              <a:gd name="T98" fmla="*/ 23 w 155"/>
              <a:gd name="T99" fmla="*/ 117 h 131"/>
              <a:gd name="T100" fmla="*/ 17 w 155"/>
              <a:gd name="T101" fmla="*/ 123 h 131"/>
              <a:gd name="T102" fmla="*/ 9 w 155"/>
              <a:gd name="T103" fmla="*/ 123 h 131"/>
              <a:gd name="T104" fmla="*/ 9 w 155"/>
              <a:gd name="T105" fmla="*/ 131 h 131"/>
              <a:gd name="T106" fmla="*/ 107 w 155"/>
              <a:gd name="T107" fmla="*/ 131 h 131"/>
              <a:gd name="T108" fmla="*/ 107 w 155"/>
              <a:gd name="T109" fmla="*/ 0 h 131"/>
              <a:gd name="T110" fmla="*/ 9 w 155"/>
              <a:gd name="T111" fmla="*/ 0 h 131"/>
              <a:gd name="T112" fmla="*/ 9 w 155"/>
              <a:gd name="T113" fmla="*/ 8 h 131"/>
              <a:gd name="T114" fmla="*/ 33 w 155"/>
              <a:gd name="T115" fmla="*/ 20 h 131"/>
              <a:gd name="T116" fmla="*/ 83 w 155"/>
              <a:gd name="T117" fmla="*/ 20 h 131"/>
              <a:gd name="T118" fmla="*/ 83 w 155"/>
              <a:gd name="T119" fmla="*/ 45 h 131"/>
              <a:gd name="T120" fmla="*/ 33 w 155"/>
              <a:gd name="T121" fmla="*/ 45 h 131"/>
              <a:gd name="T122" fmla="*/ 33 w 155"/>
              <a:gd name="T123" fmla="*/ 2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5" h="131">
                <a:moveTo>
                  <a:pt x="116" y="12"/>
                </a:moveTo>
                <a:cubicBezTo>
                  <a:pt x="116" y="101"/>
                  <a:pt x="116" y="101"/>
                  <a:pt x="116" y="101"/>
                </a:cubicBezTo>
                <a:cubicBezTo>
                  <a:pt x="155" y="34"/>
                  <a:pt x="155" y="34"/>
                  <a:pt x="155" y="34"/>
                </a:cubicBezTo>
                <a:lnTo>
                  <a:pt x="116" y="12"/>
                </a:lnTo>
                <a:close/>
                <a:moveTo>
                  <a:pt x="9" y="8"/>
                </a:moveTo>
                <a:cubicBezTo>
                  <a:pt x="0" y="8"/>
                  <a:pt x="0" y="8"/>
                  <a:pt x="0" y="8"/>
                </a:cubicBezTo>
                <a:cubicBezTo>
                  <a:pt x="0" y="16"/>
                  <a:pt x="0" y="16"/>
                  <a:pt x="0" y="16"/>
                </a:cubicBezTo>
                <a:cubicBezTo>
                  <a:pt x="17" y="16"/>
                  <a:pt x="17" y="16"/>
                  <a:pt x="17" y="16"/>
                </a:cubicBezTo>
                <a:cubicBezTo>
                  <a:pt x="17" y="8"/>
                  <a:pt x="17" y="8"/>
                  <a:pt x="17" y="8"/>
                </a:cubicBezTo>
                <a:cubicBezTo>
                  <a:pt x="20" y="8"/>
                  <a:pt x="23" y="11"/>
                  <a:pt x="23" y="14"/>
                </a:cubicBezTo>
                <a:cubicBezTo>
                  <a:pt x="23" y="17"/>
                  <a:pt x="20" y="20"/>
                  <a:pt x="17" y="20"/>
                </a:cubicBezTo>
                <a:cubicBezTo>
                  <a:pt x="9" y="20"/>
                  <a:pt x="9" y="20"/>
                  <a:pt x="9" y="20"/>
                </a:cubicBezTo>
                <a:cubicBezTo>
                  <a:pt x="9" y="28"/>
                  <a:pt x="9" y="28"/>
                  <a:pt x="9" y="28"/>
                </a:cubicBezTo>
                <a:cubicBezTo>
                  <a:pt x="0" y="28"/>
                  <a:pt x="0" y="28"/>
                  <a:pt x="0" y="28"/>
                </a:cubicBezTo>
                <a:cubicBezTo>
                  <a:pt x="0" y="37"/>
                  <a:pt x="0" y="37"/>
                  <a:pt x="0" y="37"/>
                </a:cubicBezTo>
                <a:cubicBezTo>
                  <a:pt x="17" y="37"/>
                  <a:pt x="17" y="37"/>
                  <a:pt x="17" y="37"/>
                </a:cubicBezTo>
                <a:cubicBezTo>
                  <a:pt x="17" y="28"/>
                  <a:pt x="17" y="28"/>
                  <a:pt x="17" y="28"/>
                </a:cubicBezTo>
                <a:cubicBezTo>
                  <a:pt x="20" y="28"/>
                  <a:pt x="23" y="31"/>
                  <a:pt x="23" y="35"/>
                </a:cubicBezTo>
                <a:cubicBezTo>
                  <a:pt x="23" y="38"/>
                  <a:pt x="20" y="41"/>
                  <a:pt x="17" y="41"/>
                </a:cubicBezTo>
                <a:cubicBezTo>
                  <a:pt x="9" y="41"/>
                  <a:pt x="9" y="41"/>
                  <a:pt x="9" y="41"/>
                </a:cubicBezTo>
                <a:cubicBezTo>
                  <a:pt x="9" y="49"/>
                  <a:pt x="9" y="49"/>
                  <a:pt x="9" y="49"/>
                </a:cubicBezTo>
                <a:cubicBezTo>
                  <a:pt x="0" y="49"/>
                  <a:pt x="0" y="49"/>
                  <a:pt x="0" y="49"/>
                </a:cubicBezTo>
                <a:cubicBezTo>
                  <a:pt x="0" y="57"/>
                  <a:pt x="0" y="57"/>
                  <a:pt x="0" y="57"/>
                </a:cubicBezTo>
                <a:cubicBezTo>
                  <a:pt x="17" y="57"/>
                  <a:pt x="17" y="57"/>
                  <a:pt x="17" y="57"/>
                </a:cubicBezTo>
                <a:cubicBezTo>
                  <a:pt x="17" y="49"/>
                  <a:pt x="17" y="49"/>
                  <a:pt x="17" y="49"/>
                </a:cubicBezTo>
                <a:cubicBezTo>
                  <a:pt x="20" y="49"/>
                  <a:pt x="23" y="52"/>
                  <a:pt x="23" y="55"/>
                </a:cubicBezTo>
                <a:cubicBezTo>
                  <a:pt x="23" y="59"/>
                  <a:pt x="20" y="61"/>
                  <a:pt x="17" y="61"/>
                </a:cubicBezTo>
                <a:cubicBezTo>
                  <a:pt x="9" y="61"/>
                  <a:pt x="9" y="61"/>
                  <a:pt x="9" y="61"/>
                </a:cubicBezTo>
                <a:cubicBezTo>
                  <a:pt x="9" y="70"/>
                  <a:pt x="9" y="70"/>
                  <a:pt x="9" y="70"/>
                </a:cubicBezTo>
                <a:cubicBezTo>
                  <a:pt x="0" y="70"/>
                  <a:pt x="0" y="70"/>
                  <a:pt x="0" y="70"/>
                </a:cubicBezTo>
                <a:cubicBezTo>
                  <a:pt x="0" y="78"/>
                  <a:pt x="0" y="78"/>
                  <a:pt x="0" y="78"/>
                </a:cubicBezTo>
                <a:cubicBezTo>
                  <a:pt x="17" y="78"/>
                  <a:pt x="17" y="78"/>
                  <a:pt x="17" y="78"/>
                </a:cubicBezTo>
                <a:cubicBezTo>
                  <a:pt x="17" y="70"/>
                  <a:pt x="17" y="70"/>
                  <a:pt x="17" y="70"/>
                </a:cubicBezTo>
                <a:cubicBezTo>
                  <a:pt x="20" y="70"/>
                  <a:pt x="23" y="72"/>
                  <a:pt x="23" y="76"/>
                </a:cubicBezTo>
                <a:cubicBezTo>
                  <a:pt x="23" y="79"/>
                  <a:pt x="20" y="82"/>
                  <a:pt x="17" y="82"/>
                </a:cubicBezTo>
                <a:cubicBezTo>
                  <a:pt x="9" y="82"/>
                  <a:pt x="9" y="82"/>
                  <a:pt x="9" y="82"/>
                </a:cubicBezTo>
                <a:cubicBezTo>
                  <a:pt x="9" y="90"/>
                  <a:pt x="9" y="90"/>
                  <a:pt x="9" y="90"/>
                </a:cubicBezTo>
                <a:cubicBezTo>
                  <a:pt x="0" y="90"/>
                  <a:pt x="0" y="90"/>
                  <a:pt x="0" y="90"/>
                </a:cubicBezTo>
                <a:cubicBezTo>
                  <a:pt x="0" y="98"/>
                  <a:pt x="0" y="98"/>
                  <a:pt x="0" y="98"/>
                </a:cubicBezTo>
                <a:cubicBezTo>
                  <a:pt x="17" y="98"/>
                  <a:pt x="17" y="98"/>
                  <a:pt x="17" y="98"/>
                </a:cubicBezTo>
                <a:cubicBezTo>
                  <a:pt x="17" y="90"/>
                  <a:pt x="17" y="90"/>
                  <a:pt x="17" y="90"/>
                </a:cubicBezTo>
                <a:cubicBezTo>
                  <a:pt x="20" y="90"/>
                  <a:pt x="23" y="93"/>
                  <a:pt x="23" y="96"/>
                </a:cubicBezTo>
                <a:cubicBezTo>
                  <a:pt x="23" y="100"/>
                  <a:pt x="20" y="102"/>
                  <a:pt x="17" y="102"/>
                </a:cubicBezTo>
                <a:cubicBezTo>
                  <a:pt x="9" y="102"/>
                  <a:pt x="9" y="102"/>
                  <a:pt x="9" y="102"/>
                </a:cubicBezTo>
                <a:cubicBezTo>
                  <a:pt x="9" y="111"/>
                  <a:pt x="9" y="111"/>
                  <a:pt x="9" y="111"/>
                </a:cubicBezTo>
                <a:cubicBezTo>
                  <a:pt x="0" y="111"/>
                  <a:pt x="0" y="111"/>
                  <a:pt x="0" y="111"/>
                </a:cubicBezTo>
                <a:cubicBezTo>
                  <a:pt x="0" y="119"/>
                  <a:pt x="0" y="119"/>
                  <a:pt x="0" y="119"/>
                </a:cubicBezTo>
                <a:cubicBezTo>
                  <a:pt x="17" y="119"/>
                  <a:pt x="17" y="119"/>
                  <a:pt x="17" y="119"/>
                </a:cubicBezTo>
                <a:cubicBezTo>
                  <a:pt x="17" y="111"/>
                  <a:pt x="17" y="111"/>
                  <a:pt x="17" y="111"/>
                </a:cubicBezTo>
                <a:cubicBezTo>
                  <a:pt x="20" y="111"/>
                  <a:pt x="23" y="113"/>
                  <a:pt x="23" y="117"/>
                </a:cubicBezTo>
                <a:cubicBezTo>
                  <a:pt x="23" y="120"/>
                  <a:pt x="20" y="123"/>
                  <a:pt x="17" y="123"/>
                </a:cubicBezTo>
                <a:cubicBezTo>
                  <a:pt x="9" y="123"/>
                  <a:pt x="9" y="123"/>
                  <a:pt x="9" y="123"/>
                </a:cubicBezTo>
                <a:cubicBezTo>
                  <a:pt x="9" y="131"/>
                  <a:pt x="9" y="131"/>
                  <a:pt x="9" y="131"/>
                </a:cubicBezTo>
                <a:cubicBezTo>
                  <a:pt x="107" y="131"/>
                  <a:pt x="107" y="131"/>
                  <a:pt x="107" y="131"/>
                </a:cubicBezTo>
                <a:cubicBezTo>
                  <a:pt x="107" y="0"/>
                  <a:pt x="107" y="0"/>
                  <a:pt x="107" y="0"/>
                </a:cubicBezTo>
                <a:cubicBezTo>
                  <a:pt x="9" y="0"/>
                  <a:pt x="9" y="0"/>
                  <a:pt x="9" y="0"/>
                </a:cubicBezTo>
                <a:lnTo>
                  <a:pt x="9" y="8"/>
                </a:lnTo>
                <a:close/>
                <a:moveTo>
                  <a:pt x="33" y="20"/>
                </a:moveTo>
                <a:cubicBezTo>
                  <a:pt x="83" y="20"/>
                  <a:pt x="83" y="20"/>
                  <a:pt x="83" y="20"/>
                </a:cubicBezTo>
                <a:cubicBezTo>
                  <a:pt x="83" y="45"/>
                  <a:pt x="83" y="45"/>
                  <a:pt x="83" y="45"/>
                </a:cubicBezTo>
                <a:cubicBezTo>
                  <a:pt x="33" y="45"/>
                  <a:pt x="33" y="45"/>
                  <a:pt x="33" y="45"/>
                </a:cubicBezTo>
                <a:lnTo>
                  <a:pt x="33" y="20"/>
                </a:lnTo>
                <a:close/>
              </a:path>
            </a:pathLst>
          </a:custGeom>
          <a:solidFill>
            <a:srgbClr val="2E75B6"/>
          </a:solidFill>
          <a:ln>
            <a:noFill/>
          </a:ln>
        </p:spPr>
        <p:txBody>
          <a:bodyPr vert="horz" wrap="square" lIns="91440" tIns="45720" rIns="91440" bIns="45720" numCol="1" anchor="t" anchorCtr="0" compatLnSpc="1"/>
          <a:lstStyle/>
          <a:p>
            <a:endParaRPr lang="en-US" dirty="0">
              <a:solidFill>
                <a:schemeClr val="tx1">
                  <a:lumMod val="75000"/>
                  <a:lumOff val="25000"/>
                </a:schemeClr>
              </a:solidFill>
              <a:cs typeface="+mn-ea"/>
              <a:sym typeface="+mn-lt"/>
            </a:endParaRPr>
          </a:p>
        </p:txBody>
      </p:sp>
      <p:sp>
        <p:nvSpPr>
          <p:cNvPr id="80" name="文本框 79"/>
          <p:cNvSpPr txBox="1"/>
          <p:nvPr/>
        </p:nvSpPr>
        <p:spPr>
          <a:xfrm>
            <a:off x="1566545" y="2326640"/>
            <a:ext cx="2056130" cy="829945"/>
          </a:xfrm>
          <a:prstGeom prst="rect">
            <a:avLst/>
          </a:prstGeom>
          <a:noFill/>
        </p:spPr>
        <p:txBody>
          <a:bodyPr wrap="square" rtlCol="0">
            <a:spAutoFit/>
          </a:bodyPr>
          <a:lstStyle/>
          <a:p>
            <a:pPr marL="285750" marR="0" lvl="0" indent="-285750" algn="ctr"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lang="zh-CN" altLang="en-US" sz="1600" dirty="0">
                <a:cs typeface="+mn-ea"/>
                <a:sym typeface="+mn-lt"/>
              </a:rPr>
              <a:t>许可EDM营销</a:t>
            </a:r>
          </a:p>
          <a:p>
            <a:pPr marL="285750" marR="0" lvl="0" indent="-285750" algn="ctr"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lang="zh-CN" altLang="en-US" sz="1600" dirty="0">
                <a:cs typeface="+mn-ea"/>
                <a:sym typeface="+mn-lt"/>
              </a:rPr>
              <a:t>未许可EDM营销</a:t>
            </a:r>
            <a:endParaRPr lang="zh-CN" altLang="en-US" sz="1600" dirty="0">
              <a:solidFill>
                <a:schemeClr val="tx1">
                  <a:lumMod val="75000"/>
                  <a:lumOff val="25000"/>
                </a:schemeClr>
              </a:solidFill>
              <a:cs typeface="+mn-ea"/>
              <a:sym typeface="+mn-lt"/>
            </a:endParaRPr>
          </a:p>
        </p:txBody>
      </p:sp>
      <p:sp>
        <p:nvSpPr>
          <p:cNvPr id="81" name="文本框 80"/>
          <p:cNvSpPr txBox="1"/>
          <p:nvPr/>
        </p:nvSpPr>
        <p:spPr>
          <a:xfrm>
            <a:off x="3747135" y="4837430"/>
            <a:ext cx="2195830" cy="829945"/>
          </a:xfrm>
          <a:prstGeom prst="rect">
            <a:avLst/>
          </a:prstGeom>
          <a:noFill/>
        </p:spPr>
        <p:txBody>
          <a:bodyPr wrap="square" rtlCol="0">
            <a:spAutoFit/>
          </a:bodyPr>
          <a:lstStyle/>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lang="zh-CN" altLang="en-US" sz="1600" dirty="0">
                <a:cs typeface="+mn-ea"/>
                <a:sym typeface="+mn-lt"/>
              </a:rPr>
              <a:t>内部列表EDM营销</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lang="zh-CN" altLang="en-US" sz="1600" dirty="0">
                <a:cs typeface="+mn-ea"/>
                <a:sym typeface="+mn-lt"/>
              </a:rPr>
              <a:t>外部列表EDM营销</a:t>
            </a:r>
            <a:endParaRPr lang="zh-CN" altLang="en-US" sz="1600" dirty="0">
              <a:solidFill>
                <a:schemeClr val="tx1">
                  <a:lumMod val="75000"/>
                  <a:lumOff val="25000"/>
                </a:schemeClr>
              </a:solidFill>
              <a:cs typeface="+mn-ea"/>
              <a:sym typeface="+mn-lt"/>
            </a:endParaRPr>
          </a:p>
        </p:txBody>
      </p:sp>
      <p:sp>
        <p:nvSpPr>
          <p:cNvPr id="82" name="文本框 81"/>
          <p:cNvSpPr txBox="1"/>
          <p:nvPr/>
        </p:nvSpPr>
        <p:spPr>
          <a:xfrm>
            <a:off x="5845810" y="2326640"/>
            <a:ext cx="2056130" cy="829945"/>
          </a:xfrm>
          <a:prstGeom prst="rect">
            <a:avLst/>
          </a:prstGeom>
          <a:noFill/>
        </p:spPr>
        <p:txBody>
          <a:bodyPr wrap="square" rtlCol="0">
            <a:spAutoFit/>
          </a:bodyPr>
          <a:lstStyle/>
          <a:p>
            <a:pPr marL="285750" marR="0" lvl="0" indent="-285750" algn="ctr"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lang="zh-CN" altLang="en-US" sz="1600" dirty="0">
                <a:cs typeface="+mn-ea"/>
                <a:sym typeface="+mn-lt"/>
              </a:rPr>
              <a:t>临时性EDM营销</a:t>
            </a:r>
          </a:p>
          <a:p>
            <a:pPr marL="285750" marR="0" lvl="0" indent="-285750" algn="ctr"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lang="zh-CN" altLang="en-US" sz="1600" dirty="0">
                <a:cs typeface="+mn-ea"/>
                <a:sym typeface="+mn-lt"/>
              </a:rPr>
              <a:t>长期EDM营销</a:t>
            </a:r>
            <a:endParaRPr lang="zh-CN" altLang="en-US" sz="1600" dirty="0">
              <a:solidFill>
                <a:schemeClr val="tx1">
                  <a:lumMod val="75000"/>
                  <a:lumOff val="25000"/>
                </a:schemeClr>
              </a:solidFill>
              <a:cs typeface="+mn-ea"/>
              <a:sym typeface="+mn-lt"/>
            </a:endParaRPr>
          </a:p>
        </p:txBody>
      </p:sp>
      <p:sp>
        <p:nvSpPr>
          <p:cNvPr id="83" name="文本框 82"/>
          <p:cNvSpPr txBox="1"/>
          <p:nvPr/>
        </p:nvSpPr>
        <p:spPr>
          <a:xfrm>
            <a:off x="8277860" y="4837430"/>
            <a:ext cx="2229485" cy="1568450"/>
          </a:xfrm>
          <a:prstGeom prst="rect">
            <a:avLst/>
          </a:prstGeom>
          <a:noFill/>
        </p:spPr>
        <p:txBody>
          <a:bodyPr wrap="square" rtlCol="0">
            <a:spAutoFit/>
          </a:bodyPr>
          <a:lstStyle/>
          <a:p>
            <a:pPr marL="285750" indent="-285750" algn="l">
              <a:lnSpc>
                <a:spcPct val="150000"/>
              </a:lnSpc>
              <a:spcBef>
                <a:spcPts val="0"/>
              </a:spcBef>
              <a:spcAft>
                <a:spcPts val="0"/>
              </a:spcAft>
              <a:buFont typeface="Arial" panose="020B0604020202020204" pitchFamily="34" charset="0"/>
              <a:buChar char="•"/>
            </a:pPr>
            <a:r>
              <a:rPr lang="zh-CN" altLang="en-US" sz="1600" dirty="0">
                <a:cs typeface="+mn-ea"/>
                <a:sym typeface="+mn-lt"/>
              </a:rPr>
              <a:t>用户关系EDM营销</a:t>
            </a:r>
          </a:p>
          <a:p>
            <a:pPr marL="285750" indent="-285750" algn="l">
              <a:lnSpc>
                <a:spcPct val="150000"/>
              </a:lnSpc>
              <a:spcBef>
                <a:spcPts val="0"/>
              </a:spcBef>
              <a:spcAft>
                <a:spcPts val="0"/>
              </a:spcAft>
              <a:buFont typeface="Arial" panose="020B0604020202020204" pitchFamily="34" charset="0"/>
              <a:buChar char="•"/>
            </a:pPr>
            <a:r>
              <a:rPr lang="zh-CN" altLang="en-US" sz="1600" dirty="0">
                <a:cs typeface="+mn-ea"/>
                <a:sym typeface="+mn-lt"/>
              </a:rPr>
              <a:t>用户服务EDM营销</a:t>
            </a:r>
          </a:p>
          <a:p>
            <a:pPr marL="285750" indent="-285750" algn="l">
              <a:lnSpc>
                <a:spcPct val="150000"/>
              </a:lnSpc>
              <a:spcBef>
                <a:spcPts val="0"/>
              </a:spcBef>
              <a:spcAft>
                <a:spcPts val="0"/>
              </a:spcAft>
              <a:buFont typeface="Arial" panose="020B0604020202020204" pitchFamily="34" charset="0"/>
              <a:buChar char="•"/>
            </a:pPr>
            <a:r>
              <a:rPr lang="zh-CN" altLang="en-US" sz="1600" dirty="0">
                <a:cs typeface="+mn-ea"/>
                <a:sym typeface="+mn-lt"/>
              </a:rPr>
              <a:t>在线调查EDM营销</a:t>
            </a:r>
          </a:p>
          <a:p>
            <a:pPr marL="285750" indent="-285750" algn="l">
              <a:lnSpc>
                <a:spcPct val="150000"/>
              </a:lnSpc>
              <a:spcBef>
                <a:spcPts val="0"/>
              </a:spcBef>
              <a:spcAft>
                <a:spcPts val="0"/>
              </a:spcAft>
              <a:buFont typeface="Arial" panose="020B0604020202020204" pitchFamily="34" charset="0"/>
              <a:buChar char="•"/>
            </a:pPr>
            <a:r>
              <a:rPr lang="zh-CN" altLang="en-US" sz="1600" dirty="0">
                <a:cs typeface="+mn-ea"/>
                <a:sym typeface="+mn-lt"/>
              </a:rPr>
              <a:t>产品促销EDM营销</a:t>
            </a:r>
            <a:endParaRPr lang="zh-CN" altLang="en-US" sz="1600" dirty="0">
              <a:solidFill>
                <a:schemeClr val="tx1">
                  <a:lumMod val="75000"/>
                  <a:lumOff val="25000"/>
                </a:schemeClr>
              </a:solidFill>
              <a:cs typeface="+mn-ea"/>
              <a:sym typeface="+mn-lt"/>
            </a:endParaRPr>
          </a:p>
        </p:txBody>
      </p:sp>
      <p:sp>
        <p:nvSpPr>
          <p:cNvPr id="84" name="文本框 83"/>
          <p:cNvSpPr txBox="1"/>
          <p:nvPr/>
        </p:nvSpPr>
        <p:spPr>
          <a:xfrm>
            <a:off x="1043940" y="3249930"/>
            <a:ext cx="2905760" cy="394970"/>
          </a:xfrm>
          <a:prstGeom prst="rect">
            <a:avLst/>
          </a:prstGeom>
          <a:noFill/>
        </p:spPr>
        <p:txBody>
          <a:bodyPr wrap="square" rtlCol="0">
            <a:no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zh-CN" altLang="en-US" sz="2000" dirty="0">
                <a:solidFill>
                  <a:srgbClr val="006BB6"/>
                </a:solidFill>
                <a:cs typeface="+mn-ea"/>
                <a:sym typeface="+mn-lt"/>
              </a:rPr>
              <a:t>按照是否经过用户许可</a:t>
            </a:r>
          </a:p>
          <a:p>
            <a:pPr lvl="0" algn="ctr">
              <a:lnSpc>
                <a:spcPct val="94000"/>
              </a:lnSpc>
              <a:spcBef>
                <a:spcPts val="0"/>
              </a:spcBef>
              <a:spcAft>
                <a:spcPts val="0"/>
              </a:spcAft>
              <a:buClrTx/>
              <a:buSzTx/>
              <a:buFontTx/>
              <a:defRPr/>
            </a:pPr>
            <a:endParaRPr lang="en-US" altLang="zh-CN" sz="2000" noProof="0" dirty="0">
              <a:ln>
                <a:noFill/>
              </a:ln>
              <a:solidFill>
                <a:schemeClr val="tx1">
                  <a:lumMod val="75000"/>
                  <a:lumOff val="25000"/>
                </a:schemeClr>
              </a:solidFill>
              <a:effectLst/>
              <a:uLnTx/>
              <a:uFillTx/>
              <a:cs typeface="+mn-ea"/>
              <a:sym typeface="+mn-lt"/>
            </a:endParaRPr>
          </a:p>
        </p:txBody>
      </p:sp>
      <p:sp>
        <p:nvSpPr>
          <p:cNvPr id="85" name="文本框 84"/>
          <p:cNvSpPr txBox="1"/>
          <p:nvPr/>
        </p:nvSpPr>
        <p:spPr>
          <a:xfrm>
            <a:off x="6153785" y="3256915"/>
            <a:ext cx="1808480" cy="398780"/>
          </a:xfrm>
          <a:prstGeom prst="rect">
            <a:avLst/>
          </a:prstGeom>
          <a:noFill/>
        </p:spPr>
        <p:txBody>
          <a:bodyPr wrap="square" rtlCol="0">
            <a:spAutoFit/>
            <a:scene3d>
              <a:camera prst="orthographicFront"/>
              <a:lightRig rig="threePt" dir="t"/>
            </a:scene3d>
            <a:sp3d contourW="12700"/>
          </a:bodyPr>
          <a:lstStyle/>
          <a:p>
            <a:pPr algn="l"/>
            <a:r>
              <a:rPr lang="zh-CN" altLang="en-US" sz="2000" dirty="0">
                <a:solidFill>
                  <a:srgbClr val="006BB6"/>
                </a:solidFill>
                <a:cs typeface="+mn-ea"/>
                <a:sym typeface="+mn-lt"/>
              </a:rPr>
              <a:t>按照营销计划</a:t>
            </a:r>
            <a:endParaRPr lang="zh-CN" altLang="en-US" sz="2000" noProof="0" dirty="0">
              <a:ln>
                <a:noFill/>
              </a:ln>
              <a:solidFill>
                <a:srgbClr val="006BB6"/>
              </a:solidFill>
              <a:effectLst/>
              <a:uLnTx/>
              <a:uFillTx/>
              <a:cs typeface="+mn-ea"/>
              <a:sym typeface="+mn-lt"/>
            </a:endParaRPr>
          </a:p>
        </p:txBody>
      </p:sp>
      <p:sp>
        <p:nvSpPr>
          <p:cNvPr id="86" name="文本框 85"/>
          <p:cNvSpPr txBox="1"/>
          <p:nvPr/>
        </p:nvSpPr>
        <p:spPr>
          <a:xfrm>
            <a:off x="3101340" y="4465955"/>
            <a:ext cx="3165475" cy="428625"/>
          </a:xfrm>
          <a:prstGeom prst="rect">
            <a:avLst/>
          </a:prstGeom>
          <a:noFill/>
        </p:spPr>
        <p:txBody>
          <a:bodyPr wrap="square" rtlCol="0">
            <a:no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zh-CN" altLang="en-US" sz="2000" dirty="0">
                <a:solidFill>
                  <a:srgbClr val="006BB6"/>
                </a:solidFill>
                <a:cs typeface="+mn-ea"/>
                <a:sym typeface="+mn-lt"/>
              </a:rPr>
              <a:t>按照EDM营销地址所有权</a:t>
            </a:r>
          </a:p>
          <a:p>
            <a:pPr lvl="0" algn="ctr">
              <a:lnSpc>
                <a:spcPct val="94000"/>
              </a:lnSpc>
              <a:spcBef>
                <a:spcPts val="0"/>
              </a:spcBef>
              <a:spcAft>
                <a:spcPts val="0"/>
              </a:spcAft>
              <a:buClrTx/>
              <a:buSzTx/>
              <a:buFontTx/>
              <a:defRPr/>
            </a:pPr>
            <a:endParaRPr lang="en-US" altLang="zh-CN" sz="2000" noProof="0" dirty="0">
              <a:ln>
                <a:noFill/>
              </a:ln>
              <a:solidFill>
                <a:schemeClr val="tx1">
                  <a:lumMod val="75000"/>
                  <a:lumOff val="25000"/>
                </a:schemeClr>
              </a:solidFill>
              <a:effectLst/>
              <a:uLnTx/>
              <a:uFillTx/>
              <a:cs typeface="+mn-ea"/>
              <a:sym typeface="+mn-lt"/>
            </a:endParaRPr>
          </a:p>
        </p:txBody>
      </p:sp>
      <p:sp>
        <p:nvSpPr>
          <p:cNvPr id="87" name="文本框 86"/>
          <p:cNvSpPr txBox="1"/>
          <p:nvPr/>
        </p:nvSpPr>
        <p:spPr>
          <a:xfrm>
            <a:off x="8114030" y="4417060"/>
            <a:ext cx="2454910" cy="380365"/>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zh-CN" altLang="en-US" sz="2000" dirty="0">
                <a:solidFill>
                  <a:srgbClr val="006BB6"/>
                </a:solidFill>
                <a:cs typeface="+mn-ea"/>
                <a:sym typeface="+mn-lt"/>
              </a:rPr>
              <a:t>按照EDM营销功能</a:t>
            </a:r>
            <a:endParaRPr lang="en-US" altLang="zh-CN" sz="2000" noProof="0" dirty="0">
              <a:ln>
                <a:noFill/>
              </a:ln>
              <a:solidFill>
                <a:schemeClr val="tx1">
                  <a:lumMod val="75000"/>
                  <a:lumOff val="25000"/>
                </a:schemeClr>
              </a:solidFill>
              <a:effectLst/>
              <a:uLnTx/>
              <a:uFillTx/>
              <a:cs typeface="+mn-ea"/>
              <a:sym typeface="+mn-lt"/>
            </a:endParaRPr>
          </a:p>
        </p:txBody>
      </p:sp>
      <p:sp>
        <p:nvSpPr>
          <p:cNvPr id="2" name="圆角矩形 1"/>
          <p:cNvSpPr/>
          <p:nvPr/>
        </p:nvSpPr>
        <p:spPr>
          <a:xfrm>
            <a:off x="4805045" y="1127760"/>
            <a:ext cx="2436495" cy="690245"/>
          </a:xfrm>
          <a:prstGeom prst="round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902200" y="1233170"/>
            <a:ext cx="2339340" cy="460375"/>
          </a:xfrm>
          <a:prstGeom prst="rect">
            <a:avLst/>
          </a:prstGeom>
          <a:noFill/>
        </p:spPr>
        <p:txBody>
          <a:bodyPr wrap="square" rtlCol="0">
            <a:spAutoFit/>
          </a:bodyPr>
          <a:lstStyle/>
          <a:p>
            <a:r>
              <a:rPr lang="zh-CN" altLang="en-US" sz="2400" dirty="0">
                <a:solidFill>
                  <a:schemeClr val="bg1"/>
                </a:solidFill>
                <a:cs typeface="+mn-ea"/>
                <a:sym typeface="+mn-lt"/>
              </a:rPr>
              <a:t>EDM营销的分类</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978650" y="2767965"/>
            <a:ext cx="4621530" cy="2734945"/>
            <a:chOff x="1336840" y="1980161"/>
            <a:chExt cx="3848617" cy="2209863"/>
          </a:xfrm>
        </p:grpSpPr>
        <p:sp>
          <p:nvSpPr>
            <p:cNvPr id="14" name="任意多边形: 形状 28"/>
            <p:cNvSpPr/>
            <p:nvPr/>
          </p:nvSpPr>
          <p:spPr>
            <a:xfrm>
              <a:off x="1649392" y="2084333"/>
              <a:ext cx="3536065" cy="529400"/>
            </a:xfrm>
            <a:custGeom>
              <a:avLst/>
              <a:gdLst>
                <a:gd name="connsiteX0" fmla="*/ 0 w 3536065"/>
                <a:gd name="connsiteY0" fmla="*/ 0 h 529400"/>
                <a:gd name="connsiteX1" fmla="*/ 3381017 w 3536065"/>
                <a:gd name="connsiteY1" fmla="*/ 0 h 529400"/>
                <a:gd name="connsiteX2" fmla="*/ 3536065 w 3536065"/>
                <a:gd name="connsiteY2" fmla="*/ 145826 h 529400"/>
                <a:gd name="connsiteX3" fmla="*/ 3536065 w 3536065"/>
                <a:gd name="connsiteY3" fmla="*/ 529400 h 529400"/>
                <a:gd name="connsiteX4" fmla="*/ 0 w 3536065"/>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6065" h="529400">
                  <a:moveTo>
                    <a:pt x="0" y="0"/>
                  </a:moveTo>
                  <a:lnTo>
                    <a:pt x="3381017" y="0"/>
                  </a:lnTo>
                  <a:lnTo>
                    <a:pt x="3536065" y="145826"/>
                  </a:lnTo>
                  <a:lnTo>
                    <a:pt x="3536065" y="529400"/>
                  </a:lnTo>
                  <a:lnTo>
                    <a:pt x="0" y="529400"/>
                  </a:lnTo>
                  <a:close/>
                </a:path>
              </a:pathLst>
            </a:custGeom>
            <a:solidFill>
              <a:srgbClr val="03458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21"/>
            <p:cNvSpPr/>
            <p:nvPr/>
          </p:nvSpPr>
          <p:spPr>
            <a:xfrm>
              <a:off x="1406770" y="2509561"/>
              <a:ext cx="3778687" cy="1680463"/>
            </a:xfrm>
            <a:prstGeom prst="rect">
              <a:avLst/>
            </a:prstGeom>
            <a:solidFill>
              <a:schemeClr val="bg1">
                <a:lumMod val="95000"/>
              </a:scheme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任意多边形: 形状 25"/>
            <p:cNvSpPr/>
            <p:nvPr/>
          </p:nvSpPr>
          <p:spPr>
            <a:xfrm>
              <a:off x="1406770" y="1980161"/>
              <a:ext cx="3778687" cy="529400"/>
            </a:xfrm>
            <a:custGeom>
              <a:avLst/>
              <a:gdLst>
                <a:gd name="connsiteX0" fmla="*/ 0 w 3778687"/>
                <a:gd name="connsiteY0" fmla="*/ 0 h 529400"/>
                <a:gd name="connsiteX1" fmla="*/ 3381017 w 3778687"/>
                <a:gd name="connsiteY1" fmla="*/ 0 h 529400"/>
                <a:gd name="connsiteX2" fmla="*/ 3778687 w 3778687"/>
                <a:gd name="connsiteY2" fmla="*/ 374017 h 529400"/>
                <a:gd name="connsiteX3" fmla="*/ 3778687 w 3778687"/>
                <a:gd name="connsiteY3" fmla="*/ 529400 h 529400"/>
                <a:gd name="connsiteX4" fmla="*/ 0 w 3778687"/>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8687" h="529400">
                  <a:moveTo>
                    <a:pt x="0" y="0"/>
                  </a:moveTo>
                  <a:lnTo>
                    <a:pt x="3381017" y="0"/>
                  </a:lnTo>
                  <a:lnTo>
                    <a:pt x="3778687" y="374017"/>
                  </a:lnTo>
                  <a:lnTo>
                    <a:pt x="3778687" y="529400"/>
                  </a:lnTo>
                  <a:lnTo>
                    <a:pt x="0" y="529400"/>
                  </a:lnTo>
                  <a:close/>
                </a:path>
              </a:pathLst>
            </a:custGeom>
            <a:solidFill>
              <a:srgbClr val="035CAC"/>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任意多边形: 形状 36"/>
            <p:cNvSpPr/>
            <p:nvPr/>
          </p:nvSpPr>
          <p:spPr>
            <a:xfrm>
              <a:off x="4559333" y="1980161"/>
              <a:ext cx="544844" cy="457997"/>
            </a:xfrm>
            <a:custGeom>
              <a:avLst/>
              <a:gdLst>
                <a:gd name="connsiteX0" fmla="*/ 0 w 544844"/>
                <a:gd name="connsiteY0" fmla="*/ 0 h 457997"/>
                <a:gd name="connsiteX1" fmla="*/ 104907 w 544844"/>
                <a:gd name="connsiteY1" fmla="*/ 0 h 457997"/>
                <a:gd name="connsiteX2" fmla="*/ 544844 w 544844"/>
                <a:gd name="connsiteY2" fmla="*/ 405715 h 457997"/>
                <a:gd name="connsiteX3" fmla="*/ 496629 w 544844"/>
                <a:gd name="connsiteY3" fmla="*/ 457997 h 457997"/>
              </a:gdLst>
              <a:ahLst/>
              <a:cxnLst>
                <a:cxn ang="0">
                  <a:pos x="connsiteX0" y="connsiteY0"/>
                </a:cxn>
                <a:cxn ang="0">
                  <a:pos x="connsiteX1" y="connsiteY1"/>
                </a:cxn>
                <a:cxn ang="0">
                  <a:pos x="connsiteX2" y="connsiteY2"/>
                </a:cxn>
                <a:cxn ang="0">
                  <a:pos x="connsiteX3" y="connsiteY3"/>
                </a:cxn>
              </a:cxnLst>
              <a:rect l="l" t="t" r="r" b="b"/>
              <a:pathLst>
                <a:path w="544844" h="457997">
                  <a:moveTo>
                    <a:pt x="0" y="0"/>
                  </a:moveTo>
                  <a:lnTo>
                    <a:pt x="104907" y="0"/>
                  </a:lnTo>
                  <a:lnTo>
                    <a:pt x="544844" y="405715"/>
                  </a:lnTo>
                  <a:lnTo>
                    <a:pt x="496629" y="457997"/>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任意多边形: 形状 37"/>
            <p:cNvSpPr/>
            <p:nvPr/>
          </p:nvSpPr>
          <p:spPr>
            <a:xfrm rot="18760955">
              <a:off x="1467519" y="2256568"/>
              <a:ext cx="71120" cy="332478"/>
            </a:xfrm>
            <a:custGeom>
              <a:avLst/>
              <a:gdLst>
                <a:gd name="connsiteX0" fmla="*/ 71120 w 71120"/>
                <a:gd name="connsiteY0" fmla="*/ 0 h 332478"/>
                <a:gd name="connsiteX1" fmla="*/ 71120 w 71120"/>
                <a:gd name="connsiteY1" fmla="*/ 332478 h 332478"/>
                <a:gd name="connsiteX2" fmla="*/ 0 w 71120"/>
                <a:gd name="connsiteY2" fmla="*/ 255359 h 332478"/>
                <a:gd name="connsiteX3" fmla="*/ 0 w 71120"/>
                <a:gd name="connsiteY3" fmla="*/ 65588 h 332478"/>
              </a:gdLst>
              <a:ahLst/>
              <a:cxnLst>
                <a:cxn ang="0">
                  <a:pos x="connsiteX0" y="connsiteY0"/>
                </a:cxn>
                <a:cxn ang="0">
                  <a:pos x="connsiteX1" y="connsiteY1"/>
                </a:cxn>
                <a:cxn ang="0">
                  <a:pos x="connsiteX2" y="connsiteY2"/>
                </a:cxn>
                <a:cxn ang="0">
                  <a:pos x="connsiteX3" y="connsiteY3"/>
                </a:cxn>
              </a:cxnLst>
              <a:rect l="l" t="t" r="r" b="b"/>
              <a:pathLst>
                <a:path w="71120" h="332478">
                  <a:moveTo>
                    <a:pt x="71120" y="0"/>
                  </a:moveTo>
                  <a:lnTo>
                    <a:pt x="71120" y="332478"/>
                  </a:lnTo>
                  <a:lnTo>
                    <a:pt x="0" y="255359"/>
                  </a:lnTo>
                  <a:lnTo>
                    <a:pt x="0" y="65588"/>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想一想</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11" name="组合 10"/>
          <p:cNvGrpSpPr/>
          <p:nvPr/>
        </p:nvGrpSpPr>
        <p:grpSpPr>
          <a:xfrm>
            <a:off x="4247295" y="2465596"/>
            <a:ext cx="7141603" cy="2931795"/>
            <a:chOff x="4422555" y="1864251"/>
            <a:chExt cx="7141603" cy="2931795"/>
          </a:xfrm>
        </p:grpSpPr>
        <p:grpSp>
          <p:nvGrpSpPr>
            <p:cNvPr id="3" name="组合 2"/>
            <p:cNvGrpSpPr/>
            <p:nvPr/>
          </p:nvGrpSpPr>
          <p:grpSpPr>
            <a:xfrm rot="10800000">
              <a:off x="5827775" y="1864251"/>
              <a:ext cx="1192838" cy="972348"/>
              <a:chOff x="3456897" y="3211271"/>
              <a:chExt cx="1232193" cy="1004428"/>
            </a:xfrm>
          </p:grpSpPr>
          <p:sp>
            <p:nvSpPr>
              <p:cNvPr id="9"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lstStyle/>
              <a:p>
                <a:endParaRPr lang="zh-CN" altLang="en-US">
                  <a:latin typeface="黑体" panose="02010609060101010101" charset="-122"/>
                  <a:ea typeface="黑体" panose="02010609060101010101" charset="-122"/>
                  <a:sym typeface="黑体" panose="02010609060101010101" charset="-122"/>
                </a:endParaRPr>
              </a:p>
            </p:txBody>
          </p:sp>
          <p:sp>
            <p:nvSpPr>
              <p:cNvPr id="4" name="椭圆 3"/>
              <p:cNvSpPr/>
              <p:nvPr/>
            </p:nvSpPr>
            <p:spPr>
              <a:xfrm>
                <a:off x="3561365" y="3313435"/>
                <a:ext cx="800100" cy="8001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cxnSp>
          <p:nvCxnSpPr>
            <p:cNvPr id="13" name="直接连接符 12"/>
            <p:cNvCxnSpPr/>
            <p:nvPr/>
          </p:nvCxnSpPr>
          <p:spPr>
            <a:xfrm>
              <a:off x="4422555" y="2335911"/>
              <a:ext cx="1419734" cy="0"/>
            </a:xfrm>
            <a:prstGeom prst="line">
              <a:avLst/>
            </a:prstGeom>
            <a:ln w="12700">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6160315" y="2166791"/>
              <a:ext cx="759529" cy="368300"/>
            </a:xfrm>
            <a:prstGeom prst="rect">
              <a:avLst/>
            </a:prstGeom>
            <a:noFill/>
          </p:spPr>
          <p:txBody>
            <a:bodyPr wrap="square" rtlCol="0">
              <a:spAutoFit/>
            </a:bodyPr>
            <a:lstStyle/>
            <a:p>
              <a:pPr algn="ctr"/>
              <a:r>
                <a:rPr lang="zh-CN" dirty="0">
                  <a:solidFill>
                    <a:schemeClr val="bg1"/>
                  </a:solidFill>
                  <a:latin typeface="黑体" panose="02010609060101010101" charset="-122"/>
                  <a:ea typeface="黑体" panose="02010609060101010101" charset="-122"/>
                  <a:sym typeface="黑体" panose="02010609060101010101" charset="-122"/>
                </a:rPr>
                <a:t>问题</a:t>
              </a:r>
            </a:p>
          </p:txBody>
        </p:sp>
        <p:sp>
          <p:nvSpPr>
            <p:cNvPr id="29" name="矩形 28"/>
            <p:cNvSpPr/>
            <p:nvPr/>
          </p:nvSpPr>
          <p:spPr>
            <a:xfrm>
              <a:off x="7449960" y="2858026"/>
              <a:ext cx="4114198" cy="1938020"/>
            </a:xfrm>
            <a:prstGeom prst="rect">
              <a:avLst/>
            </a:prstGeom>
            <a:noFill/>
          </p:spPr>
          <p:txBody>
            <a:bodyPr wrap="square" rtlCol="0">
              <a:spAutoFit/>
            </a:bodyPr>
            <a:lstStyle/>
            <a:p>
              <a:pPr>
                <a:lnSpc>
                  <a:spcPct val="150000"/>
                </a:lnSpc>
              </a:pPr>
              <a:r>
                <a:rPr sz="2000"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黑体" panose="02010609060101010101" charset="-122"/>
                </a:rPr>
                <a:t>1.日常生活中，你最容易被哪类互联网EDM营销所吸引？</a:t>
              </a:r>
            </a:p>
            <a:p>
              <a:pPr>
                <a:lnSpc>
                  <a:spcPct val="150000"/>
                </a:lnSpc>
              </a:pPr>
              <a:r>
                <a:rPr sz="2000"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黑体" panose="02010609060101010101" charset="-122"/>
                </a:rPr>
                <a:t>2.你认为互联网EDM营销相比其他网络营销方式，具有哪些优势？</a:t>
              </a:r>
            </a:p>
          </p:txBody>
        </p:sp>
      </p:grpSp>
      <p:sp>
        <p:nvSpPr>
          <p:cNvPr id="2" name="矩形 1"/>
          <p:cNvSpPr/>
          <p:nvPr/>
        </p:nvSpPr>
        <p:spPr>
          <a:xfrm>
            <a:off x="577215" y="1799703"/>
            <a:ext cx="4760387" cy="4218191"/>
          </a:xfrm>
          <a:prstGeom prst="rect">
            <a:avLst/>
          </a:prstGeom>
          <a:blipFill rotWithShape="1">
            <a:blip r:embed="rId3"/>
            <a:tile sx="98000" sy="95000" algn="ctr"/>
          </a:blip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矩形 64"/>
          <p:cNvSpPr/>
          <p:nvPr/>
        </p:nvSpPr>
        <p:spPr>
          <a:xfrm>
            <a:off x="8526145" y="2402205"/>
            <a:ext cx="2374265" cy="3545205"/>
          </a:xfrm>
          <a:prstGeom prst="rect">
            <a:avLst/>
          </a:prstGeom>
          <a:solidFill>
            <a:srgbClr val="2E75B6">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8" name="椭圆 7"/>
          <p:cNvSpPr/>
          <p:nvPr/>
        </p:nvSpPr>
        <p:spPr>
          <a:xfrm>
            <a:off x="1213333" y="2445641"/>
            <a:ext cx="756399" cy="756399"/>
          </a:xfrm>
          <a:prstGeom prst="ellipse">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18" name="그룹 259"/>
          <p:cNvGrpSpPr/>
          <p:nvPr/>
        </p:nvGrpSpPr>
        <p:grpSpPr>
          <a:xfrm>
            <a:off x="1395412" y="2630521"/>
            <a:ext cx="392240" cy="386638"/>
            <a:chOff x="5451265" y="5564677"/>
            <a:chExt cx="392240" cy="386638"/>
          </a:xfrm>
          <a:solidFill>
            <a:schemeClr val="bg1"/>
          </a:solidFill>
        </p:grpSpPr>
        <p:sp>
          <p:nvSpPr>
            <p:cNvPr id="19" name="자유형: 도형 260"/>
            <p:cNvSpPr/>
            <p:nvPr/>
          </p:nvSpPr>
          <p:spPr>
            <a:xfrm>
              <a:off x="5563503" y="5855779"/>
              <a:ext cx="161925" cy="57150"/>
            </a:xfrm>
            <a:custGeom>
              <a:avLst/>
              <a:gdLst>
                <a:gd name="connsiteX0" fmla="*/ 162537 w 161925"/>
                <a:gd name="connsiteY0" fmla="*/ 44100 h 57150"/>
                <a:gd name="connsiteX1" fmla="*/ 151964 w 161925"/>
                <a:gd name="connsiteY1" fmla="*/ 29432 h 57150"/>
                <a:gd name="connsiteX2" fmla="*/ 140820 w 161925"/>
                <a:gd name="connsiteY2" fmla="*/ 29432 h 57150"/>
                <a:gd name="connsiteX3" fmla="*/ 140820 w 161925"/>
                <a:gd name="connsiteY3" fmla="*/ 7144 h 57150"/>
                <a:gd name="connsiteX4" fmla="*/ 29377 w 161925"/>
                <a:gd name="connsiteY4" fmla="*/ 7144 h 57150"/>
                <a:gd name="connsiteX5" fmla="*/ 29377 w 161925"/>
                <a:gd name="connsiteY5" fmla="*/ 29432 h 57150"/>
                <a:gd name="connsiteX6" fmla="*/ 18233 w 161925"/>
                <a:gd name="connsiteY6" fmla="*/ 29432 h 57150"/>
                <a:gd name="connsiteX7" fmla="*/ 7660 w 161925"/>
                <a:gd name="connsiteY7" fmla="*/ 37052 h 57150"/>
                <a:gd name="connsiteX8" fmla="*/ 18233 w 161925"/>
                <a:gd name="connsiteY8" fmla="*/ 51721 h 57150"/>
                <a:gd name="connsiteX9" fmla="*/ 151964 w 161925"/>
                <a:gd name="connsiteY9" fmla="*/ 51721 h 57150"/>
                <a:gd name="connsiteX10" fmla="*/ 162537 w 161925"/>
                <a:gd name="connsiteY10" fmla="*/ 4410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1925" h="57150">
                  <a:moveTo>
                    <a:pt x="162537" y="44100"/>
                  </a:moveTo>
                  <a:cubicBezTo>
                    <a:pt x="164823" y="36480"/>
                    <a:pt x="159203" y="29432"/>
                    <a:pt x="151964" y="29432"/>
                  </a:cubicBezTo>
                  <a:lnTo>
                    <a:pt x="140820" y="29432"/>
                  </a:lnTo>
                  <a:lnTo>
                    <a:pt x="140820" y="7144"/>
                  </a:lnTo>
                  <a:lnTo>
                    <a:pt x="29377" y="7144"/>
                  </a:lnTo>
                  <a:lnTo>
                    <a:pt x="29377" y="29432"/>
                  </a:lnTo>
                  <a:lnTo>
                    <a:pt x="18233" y="29432"/>
                  </a:lnTo>
                  <a:cubicBezTo>
                    <a:pt x="13471" y="29432"/>
                    <a:pt x="9089" y="32480"/>
                    <a:pt x="7660" y="37052"/>
                  </a:cubicBezTo>
                  <a:cubicBezTo>
                    <a:pt x="5374" y="44672"/>
                    <a:pt x="10994" y="51721"/>
                    <a:pt x="18233" y="51721"/>
                  </a:cubicBezTo>
                  <a:lnTo>
                    <a:pt x="151964" y="51721"/>
                  </a:lnTo>
                  <a:cubicBezTo>
                    <a:pt x="156822" y="51815"/>
                    <a:pt x="161204" y="48768"/>
                    <a:pt x="162537" y="4410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20" name="자유형: 도형 261"/>
            <p:cNvSpPr/>
            <p:nvPr/>
          </p:nvSpPr>
          <p:spPr>
            <a:xfrm>
              <a:off x="5780987" y="5608307"/>
              <a:ext cx="57150" cy="38100"/>
            </a:xfrm>
            <a:custGeom>
              <a:avLst/>
              <a:gdLst>
                <a:gd name="connsiteX0" fmla="*/ 7537 w 57150"/>
                <a:gd name="connsiteY0" fmla="*/ 26968 h 38100"/>
                <a:gd name="connsiteX1" fmla="*/ 21158 w 57150"/>
                <a:gd name="connsiteY1" fmla="*/ 34874 h 38100"/>
                <a:gd name="connsiteX2" fmla="*/ 43447 w 57150"/>
                <a:gd name="connsiteY2" fmla="*/ 29064 h 38100"/>
                <a:gd name="connsiteX3" fmla="*/ 51352 w 57150"/>
                <a:gd name="connsiteY3" fmla="*/ 15443 h 38100"/>
                <a:gd name="connsiteX4" fmla="*/ 37732 w 57150"/>
                <a:gd name="connsiteY4" fmla="*/ 7537 h 38100"/>
                <a:gd name="connsiteX5" fmla="*/ 15443 w 57150"/>
                <a:gd name="connsiteY5" fmla="*/ 13348 h 38100"/>
                <a:gd name="connsiteX6" fmla="*/ 7537 w 57150"/>
                <a:gd name="connsiteY6" fmla="*/ 26968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100">
                  <a:moveTo>
                    <a:pt x="7537" y="26968"/>
                  </a:moveTo>
                  <a:cubicBezTo>
                    <a:pt x="9157" y="32969"/>
                    <a:pt x="15252" y="36398"/>
                    <a:pt x="21158" y="34874"/>
                  </a:cubicBezTo>
                  <a:lnTo>
                    <a:pt x="43447" y="29064"/>
                  </a:lnTo>
                  <a:cubicBezTo>
                    <a:pt x="49352" y="27444"/>
                    <a:pt x="52876" y="21348"/>
                    <a:pt x="51352" y="15443"/>
                  </a:cubicBezTo>
                  <a:cubicBezTo>
                    <a:pt x="49733" y="9442"/>
                    <a:pt x="43637" y="5918"/>
                    <a:pt x="37732" y="7537"/>
                  </a:cubicBezTo>
                  <a:lnTo>
                    <a:pt x="15443" y="13348"/>
                  </a:lnTo>
                  <a:cubicBezTo>
                    <a:pt x="9442" y="14967"/>
                    <a:pt x="5918" y="21063"/>
                    <a:pt x="7537" y="26968"/>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21" name="자유형: 도형 262"/>
            <p:cNvSpPr/>
            <p:nvPr/>
          </p:nvSpPr>
          <p:spPr>
            <a:xfrm>
              <a:off x="5457271" y="5739466"/>
              <a:ext cx="57150" cy="38100"/>
            </a:xfrm>
            <a:custGeom>
              <a:avLst/>
              <a:gdLst>
                <a:gd name="connsiteX0" fmla="*/ 37693 w 57150"/>
                <a:gd name="connsiteY0" fmla="*/ 7537 h 38100"/>
                <a:gd name="connsiteX1" fmla="*/ 15404 w 57150"/>
                <a:gd name="connsiteY1" fmla="*/ 13348 h 38100"/>
                <a:gd name="connsiteX2" fmla="*/ 7498 w 57150"/>
                <a:gd name="connsiteY2" fmla="*/ 26968 h 38100"/>
                <a:gd name="connsiteX3" fmla="*/ 21119 w 57150"/>
                <a:gd name="connsiteY3" fmla="*/ 34874 h 38100"/>
                <a:gd name="connsiteX4" fmla="*/ 43408 w 57150"/>
                <a:gd name="connsiteY4" fmla="*/ 29064 h 38100"/>
                <a:gd name="connsiteX5" fmla="*/ 51314 w 57150"/>
                <a:gd name="connsiteY5" fmla="*/ 15443 h 38100"/>
                <a:gd name="connsiteX6" fmla="*/ 37693 w 57150"/>
                <a:gd name="connsiteY6" fmla="*/ 7537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100">
                  <a:moveTo>
                    <a:pt x="37693" y="7537"/>
                  </a:moveTo>
                  <a:lnTo>
                    <a:pt x="15404" y="13348"/>
                  </a:lnTo>
                  <a:cubicBezTo>
                    <a:pt x="9499" y="14967"/>
                    <a:pt x="5975" y="21063"/>
                    <a:pt x="7498" y="26968"/>
                  </a:cubicBezTo>
                  <a:cubicBezTo>
                    <a:pt x="9118" y="32969"/>
                    <a:pt x="15214" y="36398"/>
                    <a:pt x="21119" y="34874"/>
                  </a:cubicBezTo>
                  <a:lnTo>
                    <a:pt x="43408" y="29064"/>
                  </a:lnTo>
                  <a:cubicBezTo>
                    <a:pt x="49313" y="27445"/>
                    <a:pt x="52838" y="21348"/>
                    <a:pt x="51314" y="15443"/>
                  </a:cubicBezTo>
                  <a:cubicBezTo>
                    <a:pt x="49790" y="9442"/>
                    <a:pt x="43694" y="5918"/>
                    <a:pt x="37693" y="753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22" name="자유형: 도형 263"/>
            <p:cNvSpPr/>
            <p:nvPr/>
          </p:nvSpPr>
          <p:spPr>
            <a:xfrm>
              <a:off x="5780987" y="5739466"/>
              <a:ext cx="57150" cy="38100"/>
            </a:xfrm>
            <a:custGeom>
              <a:avLst/>
              <a:gdLst>
                <a:gd name="connsiteX0" fmla="*/ 15443 w 57150"/>
                <a:gd name="connsiteY0" fmla="*/ 29064 h 38100"/>
                <a:gd name="connsiteX1" fmla="*/ 37732 w 57150"/>
                <a:gd name="connsiteY1" fmla="*/ 34874 h 38100"/>
                <a:gd name="connsiteX2" fmla="*/ 51352 w 57150"/>
                <a:gd name="connsiteY2" fmla="*/ 26968 h 38100"/>
                <a:gd name="connsiteX3" fmla="*/ 43447 w 57150"/>
                <a:gd name="connsiteY3" fmla="*/ 13348 h 38100"/>
                <a:gd name="connsiteX4" fmla="*/ 21158 w 57150"/>
                <a:gd name="connsiteY4" fmla="*/ 7537 h 38100"/>
                <a:gd name="connsiteX5" fmla="*/ 7537 w 57150"/>
                <a:gd name="connsiteY5" fmla="*/ 15443 h 38100"/>
                <a:gd name="connsiteX6" fmla="*/ 15443 w 57150"/>
                <a:gd name="connsiteY6" fmla="*/ 2906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100">
                  <a:moveTo>
                    <a:pt x="15443" y="29064"/>
                  </a:moveTo>
                  <a:lnTo>
                    <a:pt x="37732" y="34874"/>
                  </a:lnTo>
                  <a:cubicBezTo>
                    <a:pt x="43637" y="36493"/>
                    <a:pt x="49828" y="32969"/>
                    <a:pt x="51352" y="26968"/>
                  </a:cubicBezTo>
                  <a:cubicBezTo>
                    <a:pt x="52972" y="21063"/>
                    <a:pt x="49447" y="14872"/>
                    <a:pt x="43447" y="13348"/>
                  </a:cubicBezTo>
                  <a:lnTo>
                    <a:pt x="21158" y="7537"/>
                  </a:lnTo>
                  <a:cubicBezTo>
                    <a:pt x="15252" y="5918"/>
                    <a:pt x="9061" y="9442"/>
                    <a:pt x="7537" y="15443"/>
                  </a:cubicBezTo>
                  <a:cubicBezTo>
                    <a:pt x="5918" y="21348"/>
                    <a:pt x="9442" y="27445"/>
                    <a:pt x="15443" y="2906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23" name="자유형: 도형 264"/>
            <p:cNvSpPr/>
            <p:nvPr/>
          </p:nvSpPr>
          <p:spPr>
            <a:xfrm>
              <a:off x="5457327" y="5608307"/>
              <a:ext cx="57150" cy="38100"/>
            </a:xfrm>
            <a:custGeom>
              <a:avLst/>
              <a:gdLst>
                <a:gd name="connsiteX0" fmla="*/ 15443 w 57150"/>
                <a:gd name="connsiteY0" fmla="*/ 29064 h 38100"/>
                <a:gd name="connsiteX1" fmla="*/ 37731 w 57150"/>
                <a:gd name="connsiteY1" fmla="*/ 34874 h 38100"/>
                <a:gd name="connsiteX2" fmla="*/ 51352 w 57150"/>
                <a:gd name="connsiteY2" fmla="*/ 26968 h 38100"/>
                <a:gd name="connsiteX3" fmla="*/ 43447 w 57150"/>
                <a:gd name="connsiteY3" fmla="*/ 13348 h 38100"/>
                <a:gd name="connsiteX4" fmla="*/ 21158 w 57150"/>
                <a:gd name="connsiteY4" fmla="*/ 7537 h 38100"/>
                <a:gd name="connsiteX5" fmla="*/ 7537 w 57150"/>
                <a:gd name="connsiteY5" fmla="*/ 15443 h 38100"/>
                <a:gd name="connsiteX6" fmla="*/ 15443 w 57150"/>
                <a:gd name="connsiteY6" fmla="*/ 2906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100">
                  <a:moveTo>
                    <a:pt x="15443" y="29064"/>
                  </a:moveTo>
                  <a:lnTo>
                    <a:pt x="37731" y="34874"/>
                  </a:lnTo>
                  <a:cubicBezTo>
                    <a:pt x="43637" y="36493"/>
                    <a:pt x="49828" y="32969"/>
                    <a:pt x="51352" y="26968"/>
                  </a:cubicBezTo>
                  <a:cubicBezTo>
                    <a:pt x="52972" y="21063"/>
                    <a:pt x="49447" y="14871"/>
                    <a:pt x="43447" y="13348"/>
                  </a:cubicBezTo>
                  <a:lnTo>
                    <a:pt x="21158" y="7537"/>
                  </a:lnTo>
                  <a:cubicBezTo>
                    <a:pt x="15252" y="5918"/>
                    <a:pt x="9061" y="9442"/>
                    <a:pt x="7537" y="15443"/>
                  </a:cubicBezTo>
                  <a:cubicBezTo>
                    <a:pt x="5918" y="21348"/>
                    <a:pt x="9442" y="27540"/>
                    <a:pt x="15443" y="2906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24" name="자유형: 도형 265"/>
            <p:cNvSpPr/>
            <p:nvPr/>
          </p:nvSpPr>
          <p:spPr>
            <a:xfrm>
              <a:off x="5786355" y="5676804"/>
              <a:ext cx="57150" cy="28575"/>
            </a:xfrm>
            <a:custGeom>
              <a:avLst/>
              <a:gdLst>
                <a:gd name="connsiteX0" fmla="*/ 41317 w 57150"/>
                <a:gd name="connsiteY0" fmla="*/ 7144 h 28575"/>
                <a:gd name="connsiteX1" fmla="*/ 18552 w 57150"/>
                <a:gd name="connsiteY1" fmla="*/ 7144 h 28575"/>
                <a:gd name="connsiteX2" fmla="*/ 7218 w 57150"/>
                <a:gd name="connsiteY2" fmla="*/ 17050 h 28575"/>
                <a:gd name="connsiteX3" fmla="*/ 18266 w 57150"/>
                <a:gd name="connsiteY3" fmla="*/ 29432 h 28575"/>
                <a:gd name="connsiteX4" fmla="*/ 41031 w 57150"/>
                <a:gd name="connsiteY4" fmla="*/ 29432 h 28575"/>
                <a:gd name="connsiteX5" fmla="*/ 52366 w 57150"/>
                <a:gd name="connsiteY5" fmla="*/ 19526 h 28575"/>
                <a:gd name="connsiteX6" fmla="*/ 41317 w 57150"/>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28575">
                  <a:moveTo>
                    <a:pt x="41317" y="7144"/>
                  </a:moveTo>
                  <a:lnTo>
                    <a:pt x="18552" y="7144"/>
                  </a:lnTo>
                  <a:cubicBezTo>
                    <a:pt x="12837" y="7144"/>
                    <a:pt x="7789" y="11335"/>
                    <a:pt x="7218" y="17050"/>
                  </a:cubicBezTo>
                  <a:cubicBezTo>
                    <a:pt x="6455" y="23813"/>
                    <a:pt x="11694" y="29432"/>
                    <a:pt x="18266" y="29432"/>
                  </a:cubicBezTo>
                  <a:lnTo>
                    <a:pt x="41031" y="29432"/>
                  </a:lnTo>
                  <a:cubicBezTo>
                    <a:pt x="46747" y="29432"/>
                    <a:pt x="51795" y="25241"/>
                    <a:pt x="52366" y="19526"/>
                  </a:cubicBezTo>
                  <a:cubicBezTo>
                    <a:pt x="53128" y="12763"/>
                    <a:pt x="47890" y="7144"/>
                    <a:pt x="41317" y="714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25" name="자유형: 도형 266"/>
            <p:cNvSpPr/>
            <p:nvPr/>
          </p:nvSpPr>
          <p:spPr>
            <a:xfrm>
              <a:off x="5451265" y="5676804"/>
              <a:ext cx="57150" cy="28575"/>
            </a:xfrm>
            <a:custGeom>
              <a:avLst/>
              <a:gdLst>
                <a:gd name="connsiteX0" fmla="*/ 18266 w 57150"/>
                <a:gd name="connsiteY0" fmla="*/ 29432 h 28575"/>
                <a:gd name="connsiteX1" fmla="*/ 41031 w 57150"/>
                <a:gd name="connsiteY1" fmla="*/ 29432 h 28575"/>
                <a:gd name="connsiteX2" fmla="*/ 52366 w 57150"/>
                <a:gd name="connsiteY2" fmla="*/ 19526 h 28575"/>
                <a:gd name="connsiteX3" fmla="*/ 41317 w 57150"/>
                <a:gd name="connsiteY3" fmla="*/ 7144 h 28575"/>
                <a:gd name="connsiteX4" fmla="*/ 18552 w 57150"/>
                <a:gd name="connsiteY4" fmla="*/ 7144 h 28575"/>
                <a:gd name="connsiteX5" fmla="*/ 7218 w 57150"/>
                <a:gd name="connsiteY5" fmla="*/ 17050 h 28575"/>
                <a:gd name="connsiteX6" fmla="*/ 18266 w 57150"/>
                <a:gd name="connsiteY6" fmla="*/ 29432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28575">
                  <a:moveTo>
                    <a:pt x="18266" y="29432"/>
                  </a:moveTo>
                  <a:lnTo>
                    <a:pt x="41031" y="29432"/>
                  </a:lnTo>
                  <a:cubicBezTo>
                    <a:pt x="46746" y="29432"/>
                    <a:pt x="51795" y="25241"/>
                    <a:pt x="52366" y="19526"/>
                  </a:cubicBezTo>
                  <a:cubicBezTo>
                    <a:pt x="53128" y="12763"/>
                    <a:pt x="47889" y="7144"/>
                    <a:pt x="41317" y="7144"/>
                  </a:cubicBezTo>
                  <a:lnTo>
                    <a:pt x="18552" y="7144"/>
                  </a:lnTo>
                  <a:cubicBezTo>
                    <a:pt x="12837" y="7144"/>
                    <a:pt x="7789" y="11335"/>
                    <a:pt x="7218" y="17050"/>
                  </a:cubicBezTo>
                  <a:cubicBezTo>
                    <a:pt x="6455" y="23717"/>
                    <a:pt x="11694" y="29432"/>
                    <a:pt x="18266" y="29432"/>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26" name="자유형: 도형 267"/>
            <p:cNvSpPr/>
            <p:nvPr/>
          </p:nvSpPr>
          <p:spPr>
            <a:xfrm>
              <a:off x="5631647" y="5712809"/>
              <a:ext cx="28575" cy="47625"/>
            </a:xfrm>
            <a:custGeom>
              <a:avLst/>
              <a:gdLst>
                <a:gd name="connsiteX0" fmla="*/ 16954 w 28575"/>
                <a:gd name="connsiteY0" fmla="*/ 7144 h 47625"/>
                <a:gd name="connsiteX1" fmla="*/ 7144 w 28575"/>
                <a:gd name="connsiteY1" fmla="*/ 26861 h 47625"/>
                <a:gd name="connsiteX2" fmla="*/ 16954 w 28575"/>
                <a:gd name="connsiteY2" fmla="*/ 46482 h 47625"/>
                <a:gd name="connsiteX3" fmla="*/ 26765 w 28575"/>
                <a:gd name="connsiteY3" fmla="*/ 26861 h 47625"/>
              </a:gdLst>
              <a:ahLst/>
              <a:cxnLst>
                <a:cxn ang="0">
                  <a:pos x="connsiteX0" y="connsiteY0"/>
                </a:cxn>
                <a:cxn ang="0">
                  <a:pos x="connsiteX1" y="connsiteY1"/>
                </a:cxn>
                <a:cxn ang="0">
                  <a:pos x="connsiteX2" y="connsiteY2"/>
                </a:cxn>
                <a:cxn ang="0">
                  <a:pos x="connsiteX3" y="connsiteY3"/>
                </a:cxn>
              </a:cxnLst>
              <a:rect l="l" t="t" r="r" b="b"/>
              <a:pathLst>
                <a:path w="28575" h="47625">
                  <a:moveTo>
                    <a:pt x="16954" y="7144"/>
                  </a:moveTo>
                  <a:lnTo>
                    <a:pt x="7144" y="26861"/>
                  </a:lnTo>
                  <a:lnTo>
                    <a:pt x="16954" y="46482"/>
                  </a:lnTo>
                  <a:lnTo>
                    <a:pt x="26765" y="26861"/>
                  </a:ln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27" name="자유형: 도형 268"/>
            <p:cNvSpPr/>
            <p:nvPr/>
          </p:nvSpPr>
          <p:spPr>
            <a:xfrm>
              <a:off x="5518790" y="5564677"/>
              <a:ext cx="257175" cy="276225"/>
            </a:xfrm>
            <a:custGeom>
              <a:avLst/>
              <a:gdLst>
                <a:gd name="connsiteX0" fmla="*/ 229157 w 257175"/>
                <a:gd name="connsiteY0" fmla="*/ 201662 h 276225"/>
                <a:gd name="connsiteX1" fmla="*/ 252303 w 257175"/>
                <a:gd name="connsiteY1" fmla="*/ 130415 h 276225"/>
                <a:gd name="connsiteX2" fmla="*/ 103618 w 257175"/>
                <a:gd name="connsiteY2" fmla="*/ 9829 h 276225"/>
                <a:gd name="connsiteX3" fmla="*/ 9225 w 257175"/>
                <a:gd name="connsiteY3" fmla="*/ 107650 h 276225"/>
                <a:gd name="connsiteX4" fmla="*/ 31132 w 257175"/>
                <a:gd name="connsiteY4" fmla="*/ 202805 h 276225"/>
                <a:gd name="connsiteX5" fmla="*/ 51706 w 257175"/>
                <a:gd name="connsiteY5" fmla="*/ 253002 h 276225"/>
                <a:gd name="connsiteX6" fmla="*/ 73995 w 257175"/>
                <a:gd name="connsiteY6" fmla="*/ 276053 h 276225"/>
                <a:gd name="connsiteX7" fmla="*/ 118572 w 257175"/>
                <a:gd name="connsiteY7" fmla="*/ 276053 h 276225"/>
                <a:gd name="connsiteX8" fmla="*/ 118572 w 257175"/>
                <a:gd name="connsiteY8" fmla="*/ 222236 h 276225"/>
                <a:gd name="connsiteX9" fmla="*/ 75138 w 257175"/>
                <a:gd name="connsiteY9" fmla="*/ 135464 h 276225"/>
                <a:gd name="connsiteX10" fmla="*/ 80091 w 257175"/>
                <a:gd name="connsiteY10" fmla="*/ 120509 h 276225"/>
                <a:gd name="connsiteX11" fmla="*/ 95045 w 257175"/>
                <a:gd name="connsiteY11" fmla="*/ 125462 h 276225"/>
                <a:gd name="connsiteX12" fmla="*/ 107332 w 257175"/>
                <a:gd name="connsiteY12" fmla="*/ 150132 h 276225"/>
                <a:gd name="connsiteX13" fmla="*/ 119620 w 257175"/>
                <a:gd name="connsiteY13" fmla="*/ 125462 h 276225"/>
                <a:gd name="connsiteX14" fmla="*/ 139527 w 257175"/>
                <a:gd name="connsiteY14" fmla="*/ 125462 h 276225"/>
                <a:gd name="connsiteX15" fmla="*/ 151814 w 257175"/>
                <a:gd name="connsiteY15" fmla="*/ 150132 h 276225"/>
                <a:gd name="connsiteX16" fmla="*/ 164101 w 257175"/>
                <a:gd name="connsiteY16" fmla="*/ 125462 h 276225"/>
                <a:gd name="connsiteX17" fmla="*/ 179056 w 257175"/>
                <a:gd name="connsiteY17" fmla="*/ 120509 h 276225"/>
                <a:gd name="connsiteX18" fmla="*/ 184008 w 257175"/>
                <a:gd name="connsiteY18" fmla="*/ 135464 h 276225"/>
                <a:gd name="connsiteX19" fmla="*/ 140574 w 257175"/>
                <a:gd name="connsiteY19" fmla="*/ 222236 h 276225"/>
                <a:gd name="connsiteX20" fmla="*/ 140574 w 257175"/>
                <a:gd name="connsiteY20" fmla="*/ 276053 h 276225"/>
                <a:gd name="connsiteX21" fmla="*/ 185151 w 257175"/>
                <a:gd name="connsiteY21" fmla="*/ 276053 h 276225"/>
                <a:gd name="connsiteX22" fmla="*/ 207440 w 257175"/>
                <a:gd name="connsiteY22" fmla="*/ 253002 h 276225"/>
                <a:gd name="connsiteX23" fmla="*/ 229157 w 257175"/>
                <a:gd name="connsiteY23" fmla="*/ 201662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57175" h="276225">
                  <a:moveTo>
                    <a:pt x="229157" y="201662"/>
                  </a:moveTo>
                  <a:cubicBezTo>
                    <a:pt x="244302" y="180803"/>
                    <a:pt x="252303" y="156133"/>
                    <a:pt x="252303" y="130415"/>
                  </a:cubicBezTo>
                  <a:cubicBezTo>
                    <a:pt x="252303" y="53549"/>
                    <a:pt x="182009" y="-6459"/>
                    <a:pt x="103618" y="9829"/>
                  </a:cubicBezTo>
                  <a:cubicBezTo>
                    <a:pt x="55993" y="19735"/>
                    <a:pt x="18083" y="59454"/>
                    <a:pt x="9225" y="107650"/>
                  </a:cubicBezTo>
                  <a:cubicBezTo>
                    <a:pt x="3034" y="141655"/>
                    <a:pt x="10749" y="175469"/>
                    <a:pt x="31132" y="202805"/>
                  </a:cubicBezTo>
                  <a:cubicBezTo>
                    <a:pt x="50087" y="228237"/>
                    <a:pt x="50563" y="248811"/>
                    <a:pt x="51706" y="253002"/>
                  </a:cubicBezTo>
                  <a:cubicBezTo>
                    <a:pt x="51706" y="265289"/>
                    <a:pt x="61708" y="276053"/>
                    <a:pt x="73995" y="276053"/>
                  </a:cubicBezTo>
                  <a:lnTo>
                    <a:pt x="118572" y="276053"/>
                  </a:lnTo>
                  <a:lnTo>
                    <a:pt x="118572" y="222236"/>
                  </a:lnTo>
                  <a:cubicBezTo>
                    <a:pt x="117333" y="219760"/>
                    <a:pt x="72566" y="130320"/>
                    <a:pt x="75138" y="135464"/>
                  </a:cubicBezTo>
                  <a:cubicBezTo>
                    <a:pt x="72376" y="129939"/>
                    <a:pt x="74662" y="123272"/>
                    <a:pt x="80091" y="120509"/>
                  </a:cubicBezTo>
                  <a:cubicBezTo>
                    <a:pt x="85615" y="117747"/>
                    <a:pt x="92283" y="120033"/>
                    <a:pt x="95045" y="125462"/>
                  </a:cubicBezTo>
                  <a:lnTo>
                    <a:pt x="107332" y="150132"/>
                  </a:lnTo>
                  <a:lnTo>
                    <a:pt x="119620" y="125462"/>
                  </a:lnTo>
                  <a:cubicBezTo>
                    <a:pt x="123430" y="117938"/>
                    <a:pt x="135812" y="117938"/>
                    <a:pt x="139527" y="125462"/>
                  </a:cubicBezTo>
                  <a:lnTo>
                    <a:pt x="151814" y="150132"/>
                  </a:lnTo>
                  <a:lnTo>
                    <a:pt x="164101" y="125462"/>
                  </a:lnTo>
                  <a:cubicBezTo>
                    <a:pt x="166864" y="119938"/>
                    <a:pt x="173531" y="117747"/>
                    <a:pt x="179056" y="120509"/>
                  </a:cubicBezTo>
                  <a:cubicBezTo>
                    <a:pt x="184580" y="123272"/>
                    <a:pt x="186771" y="129939"/>
                    <a:pt x="184008" y="135464"/>
                  </a:cubicBezTo>
                  <a:cubicBezTo>
                    <a:pt x="182580" y="138321"/>
                    <a:pt x="138289" y="226809"/>
                    <a:pt x="140574" y="222236"/>
                  </a:cubicBezTo>
                  <a:lnTo>
                    <a:pt x="140574" y="276053"/>
                  </a:lnTo>
                  <a:lnTo>
                    <a:pt x="185151" y="276053"/>
                  </a:lnTo>
                  <a:cubicBezTo>
                    <a:pt x="197439" y="276053"/>
                    <a:pt x="207440" y="265289"/>
                    <a:pt x="207440" y="253002"/>
                  </a:cubicBezTo>
                  <a:cubicBezTo>
                    <a:pt x="209345" y="247954"/>
                    <a:pt x="210393" y="227570"/>
                    <a:pt x="229157" y="201662"/>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29" name="자유형: 도형 269"/>
            <p:cNvSpPr/>
            <p:nvPr/>
          </p:nvSpPr>
          <p:spPr>
            <a:xfrm>
              <a:off x="5597167" y="5922740"/>
              <a:ext cx="95250" cy="28575"/>
            </a:xfrm>
            <a:custGeom>
              <a:avLst/>
              <a:gdLst>
                <a:gd name="connsiteX0" fmla="*/ 51435 w 95250"/>
                <a:gd name="connsiteY0" fmla="*/ 29433 h 28575"/>
                <a:gd name="connsiteX1" fmla="*/ 95726 w 95250"/>
                <a:gd name="connsiteY1" fmla="*/ 7144 h 28575"/>
                <a:gd name="connsiteX2" fmla="*/ 7144 w 95250"/>
                <a:gd name="connsiteY2" fmla="*/ 7144 h 28575"/>
                <a:gd name="connsiteX3" fmla="*/ 51435 w 95250"/>
                <a:gd name="connsiteY3" fmla="*/ 29433 h 28575"/>
              </a:gdLst>
              <a:ahLst/>
              <a:cxnLst>
                <a:cxn ang="0">
                  <a:pos x="connsiteX0" y="connsiteY0"/>
                </a:cxn>
                <a:cxn ang="0">
                  <a:pos x="connsiteX1" y="connsiteY1"/>
                </a:cxn>
                <a:cxn ang="0">
                  <a:pos x="connsiteX2" y="connsiteY2"/>
                </a:cxn>
                <a:cxn ang="0">
                  <a:pos x="connsiteX3" y="connsiteY3"/>
                </a:cxn>
              </a:cxnLst>
              <a:rect l="l" t="t" r="r" b="b"/>
              <a:pathLst>
                <a:path w="95250" h="28575">
                  <a:moveTo>
                    <a:pt x="51435" y="29433"/>
                  </a:moveTo>
                  <a:cubicBezTo>
                    <a:pt x="69532" y="29433"/>
                    <a:pt x="85534" y="20574"/>
                    <a:pt x="95726" y="7144"/>
                  </a:cubicBezTo>
                  <a:lnTo>
                    <a:pt x="7144" y="7144"/>
                  </a:lnTo>
                  <a:cubicBezTo>
                    <a:pt x="17335" y="20574"/>
                    <a:pt x="33242" y="29433"/>
                    <a:pt x="51435" y="29433"/>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grpSp>
      <p:sp>
        <p:nvSpPr>
          <p:cNvPr id="30" name="矩形 29"/>
          <p:cNvSpPr/>
          <p:nvPr/>
        </p:nvSpPr>
        <p:spPr>
          <a:xfrm>
            <a:off x="2433775" y="2659157"/>
            <a:ext cx="1706880" cy="39878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000" b="0" i="0" u="none" strike="noStrike" kern="1200" cap="none" spc="0" normalizeH="0" baseline="0" noProof="0" dirty="0">
                <a:ln>
                  <a:noFill/>
                </a:ln>
                <a:solidFill>
                  <a:schemeClr val="tx1">
                    <a:lumMod val="65000"/>
                    <a:lumOff val="35000"/>
                  </a:schemeClr>
                </a:solidFill>
                <a:effectLst/>
                <a:uLnTx/>
                <a:uFillTx/>
                <a:cs typeface="+mn-ea"/>
                <a:sym typeface="+mn-lt"/>
              </a:rPr>
              <a:t>明确营销目标</a:t>
            </a:r>
          </a:p>
        </p:txBody>
      </p:sp>
      <p:sp>
        <p:nvSpPr>
          <p:cNvPr id="32" name="椭圆 31"/>
          <p:cNvSpPr/>
          <p:nvPr/>
        </p:nvSpPr>
        <p:spPr>
          <a:xfrm>
            <a:off x="1213333" y="3620842"/>
            <a:ext cx="756399" cy="756399"/>
          </a:xfrm>
          <a:prstGeom prst="ellipse">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3" name="矩形 32"/>
          <p:cNvSpPr/>
          <p:nvPr/>
        </p:nvSpPr>
        <p:spPr>
          <a:xfrm>
            <a:off x="2433775" y="3834358"/>
            <a:ext cx="1706880" cy="39878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000" b="0" i="0" u="none" strike="noStrike" kern="1200" cap="none" spc="0" normalizeH="0" baseline="0" noProof="0" dirty="0">
                <a:ln>
                  <a:noFill/>
                </a:ln>
                <a:solidFill>
                  <a:schemeClr val="tx1">
                    <a:lumMod val="65000"/>
                    <a:lumOff val="35000"/>
                  </a:schemeClr>
                </a:solidFill>
                <a:effectLst/>
                <a:uLnTx/>
                <a:uFillTx/>
                <a:cs typeface="+mn-ea"/>
                <a:sym typeface="+mn-lt"/>
              </a:rPr>
              <a:t>分析目标用户</a:t>
            </a:r>
          </a:p>
        </p:txBody>
      </p:sp>
      <p:grpSp>
        <p:nvGrpSpPr>
          <p:cNvPr id="62" name="组合 61"/>
          <p:cNvGrpSpPr/>
          <p:nvPr/>
        </p:nvGrpSpPr>
        <p:grpSpPr>
          <a:xfrm>
            <a:off x="2153920" y="2489200"/>
            <a:ext cx="2286000" cy="3044190"/>
            <a:chOff x="2576" y="3835"/>
            <a:chExt cx="3600" cy="4794"/>
          </a:xfrm>
        </p:grpSpPr>
        <p:sp>
          <p:nvSpPr>
            <p:cNvPr id="7" name="圆角矩形 6"/>
            <p:cNvSpPr/>
            <p:nvPr/>
          </p:nvSpPr>
          <p:spPr>
            <a:xfrm rot="10800000">
              <a:off x="2576" y="3835"/>
              <a:ext cx="3600" cy="1122"/>
            </a:xfrm>
            <a:prstGeom prst="roundRect">
              <a:avLst/>
            </a:prstGeom>
            <a:noFill/>
            <a:ln>
              <a:solidFill>
                <a:srgbClr val="006BB6"/>
              </a:solidFill>
            </a:ln>
            <a:extLst>
              <a:ext uri="{909E8E84-426E-40DD-AFC4-6F175D3DCCD1}">
                <a14:hiddenFill xmlns:a14="http://schemas.microsoft.com/office/drawing/2010/main">
                  <a:solidFill>
                    <a:schemeClr val="tx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black"/>
                </a:solidFill>
                <a:effectLst/>
                <a:uLnTx/>
                <a:uFillTx/>
                <a:cs typeface="+mn-ea"/>
                <a:sym typeface="+mn-lt"/>
              </a:endParaRPr>
            </a:p>
          </p:txBody>
        </p:sp>
        <p:sp>
          <p:nvSpPr>
            <p:cNvPr id="31" name="圆角矩形 30"/>
            <p:cNvSpPr/>
            <p:nvPr/>
          </p:nvSpPr>
          <p:spPr>
            <a:xfrm rot="10800000">
              <a:off x="2576" y="5686"/>
              <a:ext cx="3600" cy="1122"/>
            </a:xfrm>
            <a:prstGeom prst="roundRect">
              <a:avLst/>
            </a:prstGeom>
            <a:noFill/>
            <a:ln>
              <a:solidFill>
                <a:srgbClr val="006BB6"/>
              </a:solidFill>
            </a:ln>
            <a:extLst>
              <a:ext uri="{909E8E84-426E-40DD-AFC4-6F175D3DCCD1}">
                <a14:hiddenFill xmlns:a14="http://schemas.microsoft.com/office/drawing/2010/main">
                  <a:solidFill>
                    <a:schemeClr val="tx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black"/>
                </a:solidFill>
                <a:effectLst/>
                <a:uLnTx/>
                <a:uFillTx/>
                <a:cs typeface="+mn-ea"/>
                <a:sym typeface="+mn-lt"/>
              </a:endParaRPr>
            </a:p>
          </p:txBody>
        </p:sp>
        <p:sp>
          <p:nvSpPr>
            <p:cNvPr id="34" name="圆角矩形 33"/>
            <p:cNvSpPr/>
            <p:nvPr/>
          </p:nvSpPr>
          <p:spPr>
            <a:xfrm rot="10800000">
              <a:off x="2576" y="7507"/>
              <a:ext cx="3600" cy="1122"/>
            </a:xfrm>
            <a:prstGeom prst="roundRect">
              <a:avLst/>
            </a:prstGeom>
            <a:noFill/>
            <a:ln>
              <a:solidFill>
                <a:srgbClr val="006BB6"/>
              </a:solidFill>
            </a:ln>
            <a:extLst>
              <a:ext uri="{909E8E84-426E-40DD-AFC4-6F175D3DCCD1}">
                <a14:hiddenFill xmlns:a14="http://schemas.microsoft.com/office/drawing/2010/main">
                  <a:solidFill>
                    <a:schemeClr val="tx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39" name="椭圆 38"/>
          <p:cNvSpPr/>
          <p:nvPr/>
        </p:nvSpPr>
        <p:spPr>
          <a:xfrm>
            <a:off x="1213333" y="4777579"/>
            <a:ext cx="756399" cy="756399"/>
          </a:xfrm>
          <a:prstGeom prst="ellipse">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40" name="矩形 39"/>
          <p:cNvSpPr/>
          <p:nvPr/>
        </p:nvSpPr>
        <p:spPr>
          <a:xfrm>
            <a:off x="2433775" y="4991095"/>
            <a:ext cx="1706880" cy="39878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000" b="0" i="0" u="none" strike="noStrike" kern="1200" cap="none" spc="0" normalizeH="0" baseline="0" noProof="0" dirty="0">
                <a:ln>
                  <a:noFill/>
                </a:ln>
                <a:solidFill>
                  <a:schemeClr val="tx1">
                    <a:lumMod val="65000"/>
                    <a:lumOff val="35000"/>
                  </a:schemeClr>
                </a:solidFill>
                <a:effectLst/>
                <a:uLnTx/>
                <a:uFillTx/>
                <a:cs typeface="+mn-ea"/>
                <a:sym typeface="+mn-lt"/>
              </a:rPr>
              <a:t>策划营销内容</a:t>
            </a:r>
          </a:p>
        </p:txBody>
      </p:sp>
      <p:grpSp>
        <p:nvGrpSpPr>
          <p:cNvPr id="41" name="그룹 427"/>
          <p:cNvGrpSpPr/>
          <p:nvPr/>
        </p:nvGrpSpPr>
        <p:grpSpPr>
          <a:xfrm>
            <a:off x="1380531" y="3815564"/>
            <a:ext cx="390525" cy="343947"/>
            <a:chOff x="6798957" y="5589841"/>
            <a:chExt cx="390525" cy="343947"/>
          </a:xfrm>
          <a:solidFill>
            <a:schemeClr val="bg1"/>
          </a:solidFill>
        </p:grpSpPr>
        <p:sp>
          <p:nvSpPr>
            <p:cNvPr id="42" name="자유형: 도형 428"/>
            <p:cNvSpPr/>
            <p:nvPr/>
          </p:nvSpPr>
          <p:spPr>
            <a:xfrm>
              <a:off x="6798957" y="5589841"/>
              <a:ext cx="390525" cy="276225"/>
            </a:xfrm>
            <a:custGeom>
              <a:avLst/>
              <a:gdLst>
                <a:gd name="connsiteX0" fmla="*/ 130471 w 390525"/>
                <a:gd name="connsiteY0" fmla="*/ 230124 h 276225"/>
                <a:gd name="connsiteX1" fmla="*/ 331830 w 390525"/>
                <a:gd name="connsiteY1" fmla="*/ 230124 h 276225"/>
                <a:gd name="connsiteX2" fmla="*/ 342498 w 390525"/>
                <a:gd name="connsiteY2" fmla="*/ 222028 h 276225"/>
                <a:gd name="connsiteX3" fmla="*/ 387075 w 390525"/>
                <a:gd name="connsiteY3" fmla="*/ 66008 h 276225"/>
                <a:gd name="connsiteX4" fmla="*/ 385265 w 390525"/>
                <a:gd name="connsiteY4" fmla="*/ 56198 h 276225"/>
                <a:gd name="connsiteX5" fmla="*/ 376407 w 390525"/>
                <a:gd name="connsiteY5" fmla="*/ 51721 h 276225"/>
                <a:gd name="connsiteX6" fmla="*/ 104754 w 390525"/>
                <a:gd name="connsiteY6" fmla="*/ 51721 h 276225"/>
                <a:gd name="connsiteX7" fmla="*/ 96753 w 390525"/>
                <a:gd name="connsiteY7" fmla="*/ 15907 h 276225"/>
                <a:gd name="connsiteX8" fmla="*/ 85894 w 390525"/>
                <a:gd name="connsiteY8" fmla="*/ 7144 h 276225"/>
                <a:gd name="connsiteX9" fmla="*/ 18552 w 390525"/>
                <a:gd name="connsiteY9" fmla="*/ 7144 h 276225"/>
                <a:gd name="connsiteX10" fmla="*/ 7218 w 390525"/>
                <a:gd name="connsiteY10" fmla="*/ 17050 h 276225"/>
                <a:gd name="connsiteX11" fmla="*/ 18266 w 390525"/>
                <a:gd name="connsiteY11" fmla="*/ 29433 h 276225"/>
                <a:gd name="connsiteX12" fmla="*/ 76941 w 390525"/>
                <a:gd name="connsiteY12" fmla="*/ 29433 h 276225"/>
                <a:gd name="connsiteX13" fmla="*/ 117231 w 390525"/>
                <a:gd name="connsiteY13" fmla="*/ 210503 h 276225"/>
                <a:gd name="connsiteX14" fmla="*/ 97134 w 390525"/>
                <a:gd name="connsiteY14" fmla="*/ 243269 h 276225"/>
                <a:gd name="connsiteX15" fmla="*/ 131043 w 390525"/>
                <a:gd name="connsiteY15" fmla="*/ 274606 h 276225"/>
                <a:gd name="connsiteX16" fmla="*/ 331544 w 390525"/>
                <a:gd name="connsiteY16" fmla="*/ 274606 h 276225"/>
                <a:gd name="connsiteX17" fmla="*/ 342879 w 390525"/>
                <a:gd name="connsiteY17" fmla="*/ 264700 h 276225"/>
                <a:gd name="connsiteX18" fmla="*/ 331830 w 390525"/>
                <a:gd name="connsiteY18" fmla="*/ 252317 h 276225"/>
                <a:gd name="connsiteX19" fmla="*/ 130471 w 390525"/>
                <a:gd name="connsiteY19" fmla="*/ 252317 h 276225"/>
                <a:gd name="connsiteX20" fmla="*/ 119327 w 390525"/>
                <a:gd name="connsiteY20" fmla="*/ 241173 h 276225"/>
                <a:gd name="connsiteX21" fmla="*/ 130471 w 390525"/>
                <a:gd name="connsiteY21" fmla="*/ 230124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90525" h="276225">
                  <a:moveTo>
                    <a:pt x="130471" y="230124"/>
                  </a:moveTo>
                  <a:lnTo>
                    <a:pt x="331830" y="230124"/>
                  </a:lnTo>
                  <a:cubicBezTo>
                    <a:pt x="336782" y="230124"/>
                    <a:pt x="341164" y="226790"/>
                    <a:pt x="342498" y="222028"/>
                  </a:cubicBezTo>
                  <a:lnTo>
                    <a:pt x="387075" y="66008"/>
                  </a:lnTo>
                  <a:cubicBezTo>
                    <a:pt x="388027" y="62675"/>
                    <a:pt x="387360" y="59055"/>
                    <a:pt x="385265" y="56198"/>
                  </a:cubicBezTo>
                  <a:cubicBezTo>
                    <a:pt x="383169" y="53435"/>
                    <a:pt x="379836" y="51721"/>
                    <a:pt x="376407" y="51721"/>
                  </a:cubicBezTo>
                  <a:lnTo>
                    <a:pt x="104754" y="51721"/>
                  </a:lnTo>
                  <a:lnTo>
                    <a:pt x="96753" y="15907"/>
                  </a:lnTo>
                  <a:cubicBezTo>
                    <a:pt x="95609" y="10763"/>
                    <a:pt x="91133" y="7144"/>
                    <a:pt x="85894" y="7144"/>
                  </a:cubicBezTo>
                  <a:lnTo>
                    <a:pt x="18552" y="7144"/>
                  </a:lnTo>
                  <a:cubicBezTo>
                    <a:pt x="12838" y="7144"/>
                    <a:pt x="7789" y="11335"/>
                    <a:pt x="7218" y="17050"/>
                  </a:cubicBezTo>
                  <a:cubicBezTo>
                    <a:pt x="6455" y="23813"/>
                    <a:pt x="11694" y="29433"/>
                    <a:pt x="18266" y="29433"/>
                  </a:cubicBezTo>
                  <a:lnTo>
                    <a:pt x="76941" y="29433"/>
                  </a:lnTo>
                  <a:lnTo>
                    <a:pt x="117231" y="210503"/>
                  </a:lnTo>
                  <a:cubicBezTo>
                    <a:pt x="104754" y="215932"/>
                    <a:pt x="96276" y="228600"/>
                    <a:pt x="97134" y="243269"/>
                  </a:cubicBezTo>
                  <a:cubicBezTo>
                    <a:pt x="98181" y="260985"/>
                    <a:pt x="113326" y="274606"/>
                    <a:pt x="131043" y="274606"/>
                  </a:cubicBezTo>
                  <a:lnTo>
                    <a:pt x="331544" y="274606"/>
                  </a:lnTo>
                  <a:cubicBezTo>
                    <a:pt x="337259" y="274606"/>
                    <a:pt x="342307" y="270415"/>
                    <a:pt x="342879" y="264700"/>
                  </a:cubicBezTo>
                  <a:cubicBezTo>
                    <a:pt x="343641" y="257937"/>
                    <a:pt x="338402" y="252317"/>
                    <a:pt x="331830" y="252317"/>
                  </a:cubicBezTo>
                  <a:lnTo>
                    <a:pt x="130471" y="252317"/>
                  </a:lnTo>
                  <a:cubicBezTo>
                    <a:pt x="124375" y="252317"/>
                    <a:pt x="119327" y="247365"/>
                    <a:pt x="119327" y="241173"/>
                  </a:cubicBezTo>
                  <a:cubicBezTo>
                    <a:pt x="119327" y="234982"/>
                    <a:pt x="124375" y="230124"/>
                    <a:pt x="130471" y="23012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43" name="자유형: 도형 429"/>
            <p:cNvSpPr/>
            <p:nvPr/>
          </p:nvSpPr>
          <p:spPr>
            <a:xfrm>
              <a:off x="6911141" y="5857588"/>
              <a:ext cx="76200" cy="76200"/>
            </a:xfrm>
            <a:custGeom>
              <a:avLst/>
              <a:gdLst>
                <a:gd name="connsiteX0" fmla="*/ 7144 w 76200"/>
                <a:gd name="connsiteY0" fmla="*/ 40577 h 76200"/>
                <a:gd name="connsiteX1" fmla="*/ 40576 w 76200"/>
                <a:gd name="connsiteY1" fmla="*/ 74009 h 76200"/>
                <a:gd name="connsiteX2" fmla="*/ 74009 w 76200"/>
                <a:gd name="connsiteY2" fmla="*/ 40577 h 76200"/>
                <a:gd name="connsiteX3" fmla="*/ 40576 w 76200"/>
                <a:gd name="connsiteY3" fmla="*/ 7144 h 76200"/>
                <a:gd name="connsiteX4" fmla="*/ 7144 w 76200"/>
                <a:gd name="connsiteY4" fmla="*/ 40577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7144" y="40577"/>
                  </a:moveTo>
                  <a:cubicBezTo>
                    <a:pt x="7144" y="59055"/>
                    <a:pt x="22098" y="74009"/>
                    <a:pt x="40576" y="74009"/>
                  </a:cubicBezTo>
                  <a:cubicBezTo>
                    <a:pt x="59055" y="74009"/>
                    <a:pt x="74009" y="59055"/>
                    <a:pt x="74009" y="40577"/>
                  </a:cubicBezTo>
                  <a:cubicBezTo>
                    <a:pt x="74009" y="22098"/>
                    <a:pt x="59055" y="7144"/>
                    <a:pt x="40576" y="7144"/>
                  </a:cubicBezTo>
                  <a:cubicBezTo>
                    <a:pt x="22193" y="7144"/>
                    <a:pt x="7144" y="22098"/>
                    <a:pt x="7144" y="4057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44" name="자유형: 도형 430"/>
            <p:cNvSpPr/>
            <p:nvPr/>
          </p:nvSpPr>
          <p:spPr>
            <a:xfrm>
              <a:off x="7067922" y="5857588"/>
              <a:ext cx="76200" cy="76200"/>
            </a:xfrm>
            <a:custGeom>
              <a:avLst/>
              <a:gdLst>
                <a:gd name="connsiteX0" fmla="*/ 7144 w 76200"/>
                <a:gd name="connsiteY0" fmla="*/ 40577 h 76200"/>
                <a:gd name="connsiteX1" fmla="*/ 40577 w 76200"/>
                <a:gd name="connsiteY1" fmla="*/ 74009 h 76200"/>
                <a:gd name="connsiteX2" fmla="*/ 74009 w 76200"/>
                <a:gd name="connsiteY2" fmla="*/ 40577 h 76200"/>
                <a:gd name="connsiteX3" fmla="*/ 40577 w 76200"/>
                <a:gd name="connsiteY3" fmla="*/ 7144 h 76200"/>
                <a:gd name="connsiteX4" fmla="*/ 7144 w 76200"/>
                <a:gd name="connsiteY4" fmla="*/ 40577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7144" y="40577"/>
                  </a:moveTo>
                  <a:cubicBezTo>
                    <a:pt x="7144" y="59055"/>
                    <a:pt x="22098" y="74009"/>
                    <a:pt x="40577" y="74009"/>
                  </a:cubicBezTo>
                  <a:cubicBezTo>
                    <a:pt x="59055" y="74009"/>
                    <a:pt x="74009" y="59055"/>
                    <a:pt x="74009" y="40577"/>
                  </a:cubicBezTo>
                  <a:cubicBezTo>
                    <a:pt x="74009" y="22098"/>
                    <a:pt x="59055" y="7144"/>
                    <a:pt x="40577" y="7144"/>
                  </a:cubicBezTo>
                  <a:cubicBezTo>
                    <a:pt x="22193" y="7144"/>
                    <a:pt x="7144" y="22098"/>
                    <a:pt x="7144" y="4057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grpSp>
      <p:grpSp>
        <p:nvGrpSpPr>
          <p:cNvPr id="45" name="그룹 16"/>
          <p:cNvGrpSpPr/>
          <p:nvPr/>
        </p:nvGrpSpPr>
        <p:grpSpPr>
          <a:xfrm>
            <a:off x="1396398" y="5030267"/>
            <a:ext cx="385886" cy="266700"/>
            <a:chOff x="8144247" y="4296431"/>
            <a:chExt cx="385886" cy="266700"/>
          </a:xfrm>
          <a:solidFill>
            <a:schemeClr val="bg1"/>
          </a:solidFill>
        </p:grpSpPr>
        <p:sp>
          <p:nvSpPr>
            <p:cNvPr id="46" name="자유형: 도형 17"/>
            <p:cNvSpPr/>
            <p:nvPr/>
          </p:nvSpPr>
          <p:spPr>
            <a:xfrm>
              <a:off x="8253908" y="4296431"/>
              <a:ext cx="276225" cy="266700"/>
            </a:xfrm>
            <a:custGeom>
              <a:avLst/>
              <a:gdLst>
                <a:gd name="connsiteX0" fmla="*/ 275530 w 276225"/>
                <a:gd name="connsiteY0" fmla="*/ 128884 h 266700"/>
                <a:gd name="connsiteX1" fmla="*/ 247908 w 276225"/>
                <a:gd name="connsiteY1" fmla="*/ 111263 h 266700"/>
                <a:gd name="connsiteX2" fmla="*/ 194663 w 276225"/>
                <a:gd name="connsiteY2" fmla="*/ 107834 h 266700"/>
                <a:gd name="connsiteX3" fmla="*/ 188853 w 276225"/>
                <a:gd name="connsiteY3" fmla="*/ 107548 h 266700"/>
                <a:gd name="connsiteX4" fmla="*/ 184281 w 276225"/>
                <a:gd name="connsiteY4" fmla="*/ 102881 h 266700"/>
                <a:gd name="connsiteX5" fmla="*/ 113796 w 276225"/>
                <a:gd name="connsiteY5" fmla="*/ 15727 h 266700"/>
                <a:gd name="connsiteX6" fmla="*/ 107224 w 276225"/>
                <a:gd name="connsiteY6" fmla="*/ 8964 h 266700"/>
                <a:gd name="connsiteX7" fmla="*/ 94175 w 276225"/>
                <a:gd name="connsiteY7" fmla="*/ 7249 h 266700"/>
                <a:gd name="connsiteX8" fmla="*/ 92269 w 276225"/>
                <a:gd name="connsiteY8" fmla="*/ 7345 h 266700"/>
                <a:gd name="connsiteX9" fmla="*/ 82649 w 276225"/>
                <a:gd name="connsiteY9" fmla="*/ 9345 h 266700"/>
                <a:gd name="connsiteX10" fmla="*/ 81030 w 276225"/>
                <a:gd name="connsiteY10" fmla="*/ 24014 h 266700"/>
                <a:gd name="connsiteX11" fmla="*/ 107986 w 276225"/>
                <a:gd name="connsiteY11" fmla="*/ 107262 h 266700"/>
                <a:gd name="connsiteX12" fmla="*/ 69314 w 276225"/>
                <a:gd name="connsiteY12" fmla="*/ 107262 h 266700"/>
                <a:gd name="connsiteX13" fmla="*/ 63409 w 276225"/>
                <a:gd name="connsiteY13" fmla="*/ 106976 h 266700"/>
                <a:gd name="connsiteX14" fmla="*/ 58646 w 276225"/>
                <a:gd name="connsiteY14" fmla="*/ 102404 h 266700"/>
                <a:gd name="connsiteX15" fmla="*/ 33786 w 276225"/>
                <a:gd name="connsiteY15" fmla="*/ 73163 h 266700"/>
                <a:gd name="connsiteX16" fmla="*/ 26833 w 276225"/>
                <a:gd name="connsiteY16" fmla="*/ 66495 h 266700"/>
                <a:gd name="connsiteX17" fmla="*/ 16546 w 276225"/>
                <a:gd name="connsiteY17" fmla="*/ 65447 h 266700"/>
                <a:gd name="connsiteX18" fmla="*/ 10164 w 276225"/>
                <a:gd name="connsiteY18" fmla="*/ 67924 h 266700"/>
                <a:gd name="connsiteX19" fmla="*/ 8640 w 276225"/>
                <a:gd name="connsiteY19" fmla="*/ 82402 h 266700"/>
                <a:gd name="connsiteX20" fmla="*/ 22832 w 276225"/>
                <a:gd name="connsiteY20" fmla="*/ 136694 h 266700"/>
                <a:gd name="connsiteX21" fmla="*/ 8640 w 276225"/>
                <a:gd name="connsiteY21" fmla="*/ 190987 h 266700"/>
                <a:gd name="connsiteX22" fmla="*/ 7211 w 276225"/>
                <a:gd name="connsiteY22" fmla="*/ 200607 h 266700"/>
                <a:gd name="connsiteX23" fmla="*/ 16546 w 276225"/>
                <a:gd name="connsiteY23" fmla="*/ 207941 h 266700"/>
                <a:gd name="connsiteX24" fmla="*/ 23023 w 276225"/>
                <a:gd name="connsiteY24" fmla="*/ 208227 h 266700"/>
                <a:gd name="connsiteX25" fmla="*/ 33786 w 276225"/>
                <a:gd name="connsiteY25" fmla="*/ 200226 h 266700"/>
                <a:gd name="connsiteX26" fmla="*/ 58646 w 276225"/>
                <a:gd name="connsiteY26" fmla="*/ 170984 h 266700"/>
                <a:gd name="connsiteX27" fmla="*/ 62647 w 276225"/>
                <a:gd name="connsiteY27" fmla="*/ 166698 h 266700"/>
                <a:gd name="connsiteX28" fmla="*/ 69219 w 276225"/>
                <a:gd name="connsiteY28" fmla="*/ 166127 h 266700"/>
                <a:gd name="connsiteX29" fmla="*/ 107891 w 276225"/>
                <a:gd name="connsiteY29" fmla="*/ 166127 h 266700"/>
                <a:gd name="connsiteX30" fmla="*/ 80935 w 276225"/>
                <a:gd name="connsiteY30" fmla="*/ 249470 h 266700"/>
                <a:gd name="connsiteX31" fmla="*/ 79220 w 276225"/>
                <a:gd name="connsiteY31" fmla="*/ 259091 h 266700"/>
                <a:gd name="connsiteX32" fmla="*/ 92174 w 276225"/>
                <a:gd name="connsiteY32" fmla="*/ 266234 h 266700"/>
                <a:gd name="connsiteX33" fmla="*/ 94079 w 276225"/>
                <a:gd name="connsiteY33" fmla="*/ 266330 h 266700"/>
                <a:gd name="connsiteX34" fmla="*/ 98842 w 276225"/>
                <a:gd name="connsiteY34" fmla="*/ 266520 h 266700"/>
                <a:gd name="connsiteX35" fmla="*/ 103509 w 276225"/>
                <a:gd name="connsiteY35" fmla="*/ 266139 h 266700"/>
                <a:gd name="connsiteX36" fmla="*/ 113701 w 276225"/>
                <a:gd name="connsiteY36" fmla="*/ 257853 h 266700"/>
                <a:gd name="connsiteX37" fmla="*/ 184186 w 276225"/>
                <a:gd name="connsiteY37" fmla="*/ 170699 h 266700"/>
                <a:gd name="connsiteX38" fmla="*/ 188091 w 276225"/>
                <a:gd name="connsiteY38" fmla="*/ 166317 h 266700"/>
                <a:gd name="connsiteX39" fmla="*/ 194568 w 276225"/>
                <a:gd name="connsiteY39" fmla="*/ 165650 h 266700"/>
                <a:gd name="connsiteX40" fmla="*/ 247813 w 276225"/>
                <a:gd name="connsiteY40" fmla="*/ 162221 h 266700"/>
                <a:gd name="connsiteX41" fmla="*/ 275435 w 276225"/>
                <a:gd name="connsiteY41" fmla="*/ 144600 h 266700"/>
                <a:gd name="connsiteX42" fmla="*/ 275530 w 276225"/>
                <a:gd name="connsiteY42" fmla="*/ 128884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76225" h="266700">
                  <a:moveTo>
                    <a:pt x="275530" y="128884"/>
                  </a:moveTo>
                  <a:cubicBezTo>
                    <a:pt x="275150" y="128312"/>
                    <a:pt x="265339" y="114787"/>
                    <a:pt x="247908" y="111263"/>
                  </a:cubicBezTo>
                  <a:cubicBezTo>
                    <a:pt x="232192" y="108024"/>
                    <a:pt x="196188" y="107834"/>
                    <a:pt x="194663" y="107834"/>
                  </a:cubicBezTo>
                  <a:cubicBezTo>
                    <a:pt x="192187" y="107834"/>
                    <a:pt x="189901" y="107643"/>
                    <a:pt x="188853" y="107548"/>
                  </a:cubicBezTo>
                  <a:cubicBezTo>
                    <a:pt x="187805" y="106691"/>
                    <a:pt x="185710" y="104595"/>
                    <a:pt x="184281" y="102881"/>
                  </a:cubicBezTo>
                  <a:lnTo>
                    <a:pt x="113796" y="15727"/>
                  </a:lnTo>
                  <a:cubicBezTo>
                    <a:pt x="112272" y="13822"/>
                    <a:pt x="109129" y="10298"/>
                    <a:pt x="107224" y="8964"/>
                  </a:cubicBezTo>
                  <a:cubicBezTo>
                    <a:pt x="103890" y="6678"/>
                    <a:pt x="95222" y="7154"/>
                    <a:pt x="94175" y="7249"/>
                  </a:cubicBezTo>
                  <a:lnTo>
                    <a:pt x="92269" y="7345"/>
                  </a:lnTo>
                  <a:cubicBezTo>
                    <a:pt x="89698" y="7535"/>
                    <a:pt x="84935" y="8107"/>
                    <a:pt x="82649" y="9345"/>
                  </a:cubicBezTo>
                  <a:cubicBezTo>
                    <a:pt x="81315" y="10107"/>
                    <a:pt x="77220" y="12488"/>
                    <a:pt x="81030" y="24014"/>
                  </a:cubicBezTo>
                  <a:cubicBezTo>
                    <a:pt x="81030" y="24014"/>
                    <a:pt x="107891" y="106881"/>
                    <a:pt x="107986" y="107262"/>
                  </a:cubicBezTo>
                  <a:cubicBezTo>
                    <a:pt x="107605" y="107262"/>
                    <a:pt x="69314" y="107262"/>
                    <a:pt x="69314" y="107262"/>
                  </a:cubicBezTo>
                  <a:cubicBezTo>
                    <a:pt x="66743" y="107262"/>
                    <a:pt x="64457" y="107072"/>
                    <a:pt x="63409" y="106976"/>
                  </a:cubicBezTo>
                  <a:cubicBezTo>
                    <a:pt x="62361" y="106119"/>
                    <a:pt x="60170" y="104119"/>
                    <a:pt x="58646" y="102404"/>
                  </a:cubicBezTo>
                  <a:lnTo>
                    <a:pt x="33786" y="73163"/>
                  </a:lnTo>
                  <a:cubicBezTo>
                    <a:pt x="33596" y="72972"/>
                    <a:pt x="29500" y="68114"/>
                    <a:pt x="26833" y="66495"/>
                  </a:cubicBezTo>
                  <a:cubicBezTo>
                    <a:pt x="23309" y="64399"/>
                    <a:pt x="16546" y="65447"/>
                    <a:pt x="16546" y="65447"/>
                  </a:cubicBezTo>
                  <a:cubicBezTo>
                    <a:pt x="14640" y="65828"/>
                    <a:pt x="11878" y="66686"/>
                    <a:pt x="10164" y="67924"/>
                  </a:cubicBezTo>
                  <a:cubicBezTo>
                    <a:pt x="7116" y="70115"/>
                    <a:pt x="6544" y="74972"/>
                    <a:pt x="8640" y="82402"/>
                  </a:cubicBezTo>
                  <a:cubicBezTo>
                    <a:pt x="14260" y="102404"/>
                    <a:pt x="22166" y="132122"/>
                    <a:pt x="22832" y="136694"/>
                  </a:cubicBezTo>
                  <a:cubicBezTo>
                    <a:pt x="22261" y="141266"/>
                    <a:pt x="14260" y="170889"/>
                    <a:pt x="8640" y="190987"/>
                  </a:cubicBezTo>
                  <a:cubicBezTo>
                    <a:pt x="8164" y="192511"/>
                    <a:pt x="6830" y="197845"/>
                    <a:pt x="7211" y="200607"/>
                  </a:cubicBezTo>
                  <a:cubicBezTo>
                    <a:pt x="8069" y="206322"/>
                    <a:pt x="16165" y="207846"/>
                    <a:pt x="16546" y="207941"/>
                  </a:cubicBezTo>
                  <a:cubicBezTo>
                    <a:pt x="18546" y="208322"/>
                    <a:pt x="21308" y="208418"/>
                    <a:pt x="23023" y="208227"/>
                  </a:cubicBezTo>
                  <a:cubicBezTo>
                    <a:pt x="27214" y="207751"/>
                    <a:pt x="32738" y="201464"/>
                    <a:pt x="33786" y="200226"/>
                  </a:cubicBezTo>
                  <a:lnTo>
                    <a:pt x="58646" y="170984"/>
                  </a:lnTo>
                  <a:cubicBezTo>
                    <a:pt x="60266" y="169079"/>
                    <a:pt x="61885" y="167460"/>
                    <a:pt x="62647" y="166698"/>
                  </a:cubicBezTo>
                  <a:cubicBezTo>
                    <a:pt x="63980" y="166412"/>
                    <a:pt x="67028" y="166127"/>
                    <a:pt x="69219" y="166127"/>
                  </a:cubicBezTo>
                  <a:cubicBezTo>
                    <a:pt x="69219" y="166127"/>
                    <a:pt x="107509" y="166127"/>
                    <a:pt x="107891" y="166127"/>
                  </a:cubicBezTo>
                  <a:cubicBezTo>
                    <a:pt x="107795" y="166508"/>
                    <a:pt x="80935" y="249470"/>
                    <a:pt x="80935" y="249470"/>
                  </a:cubicBezTo>
                  <a:cubicBezTo>
                    <a:pt x="80173" y="251947"/>
                    <a:pt x="78839" y="256519"/>
                    <a:pt x="79220" y="259091"/>
                  </a:cubicBezTo>
                  <a:cubicBezTo>
                    <a:pt x="79792" y="263186"/>
                    <a:pt x="84173" y="265663"/>
                    <a:pt x="92174" y="266234"/>
                  </a:cubicBezTo>
                  <a:lnTo>
                    <a:pt x="94079" y="266330"/>
                  </a:lnTo>
                  <a:cubicBezTo>
                    <a:pt x="95318" y="266425"/>
                    <a:pt x="97127" y="266520"/>
                    <a:pt x="98842" y="266520"/>
                  </a:cubicBezTo>
                  <a:cubicBezTo>
                    <a:pt x="100556" y="266520"/>
                    <a:pt x="102366" y="266425"/>
                    <a:pt x="103509" y="266139"/>
                  </a:cubicBezTo>
                  <a:cubicBezTo>
                    <a:pt x="107509" y="265282"/>
                    <a:pt x="113034" y="258614"/>
                    <a:pt x="113701" y="257853"/>
                  </a:cubicBezTo>
                  <a:lnTo>
                    <a:pt x="184186" y="170699"/>
                  </a:lnTo>
                  <a:cubicBezTo>
                    <a:pt x="185710" y="168794"/>
                    <a:pt x="187329" y="167079"/>
                    <a:pt x="188091" y="166317"/>
                  </a:cubicBezTo>
                  <a:cubicBezTo>
                    <a:pt x="189425" y="166031"/>
                    <a:pt x="192377" y="165650"/>
                    <a:pt x="194568" y="165650"/>
                  </a:cubicBezTo>
                  <a:cubicBezTo>
                    <a:pt x="196092" y="165650"/>
                    <a:pt x="232001" y="165460"/>
                    <a:pt x="247813" y="162221"/>
                  </a:cubicBezTo>
                  <a:cubicBezTo>
                    <a:pt x="265244" y="158697"/>
                    <a:pt x="275054" y="145172"/>
                    <a:pt x="275435" y="144600"/>
                  </a:cubicBezTo>
                  <a:cubicBezTo>
                    <a:pt x="278769" y="140314"/>
                    <a:pt x="278769" y="133456"/>
                    <a:pt x="275530" y="12888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47" name="자유형: 도형 18"/>
            <p:cNvSpPr/>
            <p:nvPr/>
          </p:nvSpPr>
          <p:spPr>
            <a:xfrm>
              <a:off x="8179204" y="4370832"/>
              <a:ext cx="66675" cy="28575"/>
            </a:xfrm>
            <a:custGeom>
              <a:avLst/>
              <a:gdLst>
                <a:gd name="connsiteX0" fmla="*/ 48101 w 66675"/>
                <a:gd name="connsiteY0" fmla="*/ 7144 h 28575"/>
                <a:gd name="connsiteX1" fmla="*/ 18573 w 66675"/>
                <a:gd name="connsiteY1" fmla="*/ 7144 h 28575"/>
                <a:gd name="connsiteX2" fmla="*/ 7144 w 66675"/>
                <a:gd name="connsiteY2" fmla="*/ 18669 h 28575"/>
                <a:gd name="connsiteX3" fmla="*/ 18573 w 66675"/>
                <a:gd name="connsiteY3" fmla="*/ 30194 h 28575"/>
                <a:gd name="connsiteX4" fmla="*/ 48101 w 66675"/>
                <a:gd name="connsiteY4" fmla="*/ 30194 h 28575"/>
                <a:gd name="connsiteX5" fmla="*/ 59531 w 66675"/>
                <a:gd name="connsiteY5" fmla="*/ 18669 h 28575"/>
                <a:gd name="connsiteX6" fmla="*/ 48101 w 66675"/>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5" h="28575">
                  <a:moveTo>
                    <a:pt x="48101" y="7144"/>
                  </a:moveTo>
                  <a:lnTo>
                    <a:pt x="18573" y="7144"/>
                  </a:lnTo>
                  <a:cubicBezTo>
                    <a:pt x="12287" y="7144"/>
                    <a:pt x="7144" y="12287"/>
                    <a:pt x="7144" y="18669"/>
                  </a:cubicBezTo>
                  <a:cubicBezTo>
                    <a:pt x="7144" y="25051"/>
                    <a:pt x="12287" y="30194"/>
                    <a:pt x="18573" y="30194"/>
                  </a:cubicBezTo>
                  <a:lnTo>
                    <a:pt x="48101" y="30194"/>
                  </a:lnTo>
                  <a:cubicBezTo>
                    <a:pt x="54387" y="30194"/>
                    <a:pt x="59531" y="25051"/>
                    <a:pt x="59531" y="18669"/>
                  </a:cubicBezTo>
                  <a:cubicBezTo>
                    <a:pt x="59436" y="12287"/>
                    <a:pt x="54387" y="7144"/>
                    <a:pt x="48101" y="714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48" name="자유형: 도형 19"/>
            <p:cNvSpPr/>
            <p:nvPr/>
          </p:nvSpPr>
          <p:spPr>
            <a:xfrm>
              <a:off x="8179204" y="4460748"/>
              <a:ext cx="66675" cy="28575"/>
            </a:xfrm>
            <a:custGeom>
              <a:avLst/>
              <a:gdLst>
                <a:gd name="connsiteX0" fmla="*/ 48101 w 66675"/>
                <a:gd name="connsiteY0" fmla="*/ 7144 h 28575"/>
                <a:gd name="connsiteX1" fmla="*/ 18573 w 66675"/>
                <a:gd name="connsiteY1" fmla="*/ 7144 h 28575"/>
                <a:gd name="connsiteX2" fmla="*/ 7144 w 66675"/>
                <a:gd name="connsiteY2" fmla="*/ 18669 h 28575"/>
                <a:gd name="connsiteX3" fmla="*/ 18573 w 66675"/>
                <a:gd name="connsiteY3" fmla="*/ 30194 h 28575"/>
                <a:gd name="connsiteX4" fmla="*/ 48101 w 66675"/>
                <a:gd name="connsiteY4" fmla="*/ 30194 h 28575"/>
                <a:gd name="connsiteX5" fmla="*/ 59531 w 66675"/>
                <a:gd name="connsiteY5" fmla="*/ 18669 h 28575"/>
                <a:gd name="connsiteX6" fmla="*/ 48101 w 66675"/>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5" h="28575">
                  <a:moveTo>
                    <a:pt x="48101" y="7144"/>
                  </a:moveTo>
                  <a:lnTo>
                    <a:pt x="18573" y="7144"/>
                  </a:lnTo>
                  <a:cubicBezTo>
                    <a:pt x="12287" y="7144"/>
                    <a:pt x="7144" y="12287"/>
                    <a:pt x="7144" y="18669"/>
                  </a:cubicBezTo>
                  <a:cubicBezTo>
                    <a:pt x="7144" y="25051"/>
                    <a:pt x="12287" y="30194"/>
                    <a:pt x="18573" y="30194"/>
                  </a:cubicBezTo>
                  <a:lnTo>
                    <a:pt x="48101" y="30194"/>
                  </a:lnTo>
                  <a:cubicBezTo>
                    <a:pt x="54387" y="30194"/>
                    <a:pt x="59531" y="25051"/>
                    <a:pt x="59531" y="18669"/>
                  </a:cubicBezTo>
                  <a:cubicBezTo>
                    <a:pt x="59436" y="12287"/>
                    <a:pt x="54387" y="7144"/>
                    <a:pt x="48101" y="714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sp>
          <p:nvSpPr>
            <p:cNvPr id="49" name="자유형: 도형 20"/>
            <p:cNvSpPr/>
            <p:nvPr/>
          </p:nvSpPr>
          <p:spPr>
            <a:xfrm>
              <a:off x="8144247" y="4416171"/>
              <a:ext cx="95250" cy="28575"/>
            </a:xfrm>
            <a:custGeom>
              <a:avLst/>
              <a:gdLst>
                <a:gd name="connsiteX0" fmla="*/ 82963 w 95250"/>
                <a:gd name="connsiteY0" fmla="*/ 7144 h 28575"/>
                <a:gd name="connsiteX1" fmla="*/ 18574 w 95250"/>
                <a:gd name="connsiteY1" fmla="*/ 7144 h 28575"/>
                <a:gd name="connsiteX2" fmla="*/ 7144 w 95250"/>
                <a:gd name="connsiteY2" fmla="*/ 18669 h 28575"/>
                <a:gd name="connsiteX3" fmla="*/ 18574 w 95250"/>
                <a:gd name="connsiteY3" fmla="*/ 30194 h 28575"/>
                <a:gd name="connsiteX4" fmla="*/ 82963 w 95250"/>
                <a:gd name="connsiteY4" fmla="*/ 30194 h 28575"/>
                <a:gd name="connsiteX5" fmla="*/ 94393 w 95250"/>
                <a:gd name="connsiteY5" fmla="*/ 18669 h 28575"/>
                <a:gd name="connsiteX6" fmla="*/ 82963 w 95250"/>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250" h="28575">
                  <a:moveTo>
                    <a:pt x="82963" y="7144"/>
                  </a:moveTo>
                  <a:lnTo>
                    <a:pt x="18574" y="7144"/>
                  </a:lnTo>
                  <a:cubicBezTo>
                    <a:pt x="12288" y="7144"/>
                    <a:pt x="7144" y="12287"/>
                    <a:pt x="7144" y="18669"/>
                  </a:cubicBezTo>
                  <a:cubicBezTo>
                    <a:pt x="7144" y="25051"/>
                    <a:pt x="12288" y="30194"/>
                    <a:pt x="18574" y="30194"/>
                  </a:cubicBezTo>
                  <a:lnTo>
                    <a:pt x="82963" y="30194"/>
                  </a:lnTo>
                  <a:cubicBezTo>
                    <a:pt x="89249" y="30194"/>
                    <a:pt x="94393" y="25051"/>
                    <a:pt x="94393" y="18669"/>
                  </a:cubicBezTo>
                  <a:cubicBezTo>
                    <a:pt x="94393" y="12287"/>
                    <a:pt x="89249" y="7144"/>
                    <a:pt x="82963" y="714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prstClr val="black"/>
                </a:solidFill>
                <a:effectLst/>
                <a:uLnTx/>
                <a:uFillTx/>
                <a:cs typeface="+mn-ea"/>
                <a:sym typeface="+mn-lt"/>
              </a:endParaRPr>
            </a:p>
          </p:txBody>
        </p:sp>
      </p:grpSp>
      <p:sp>
        <p:nvSpPr>
          <p:cNvPr id="61" name="文本框 60"/>
          <p:cNvSpPr txBox="1"/>
          <p:nvPr/>
        </p:nvSpPr>
        <p:spPr>
          <a:xfrm>
            <a:off x="8773160" y="2826385"/>
            <a:ext cx="1837055" cy="258445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1" b="0" i="0" u="none" strike="noStrike" kern="1200" cap="none" spc="0" normalizeH="0" baseline="0" noProof="0" dirty="0">
                <a:ln>
                  <a:noFill/>
                </a:ln>
                <a:solidFill>
                  <a:schemeClr val="bg1"/>
                </a:solidFill>
                <a:effectLst/>
                <a:uLnTx/>
                <a:uFillTx/>
                <a:latin typeface="黑体" panose="02010609060101010101" charset="-122"/>
                <a:ea typeface="黑体" panose="02010609060101010101" charset="-122"/>
                <a:cs typeface="黑体" panose="02010609060101010101" charset="-122"/>
                <a:sym typeface="+mn-lt"/>
              </a:rPr>
              <a:t>以天猫某网店所经营的广西特产—六堡茶为例</a:t>
            </a:r>
            <a:r>
              <a:rPr kumimoji="1" lang="zh-CN" b="0" i="0" u="none" strike="noStrike" kern="1200" cap="none" spc="0" normalizeH="0" baseline="0" noProof="0" dirty="0">
                <a:ln>
                  <a:noFill/>
                </a:ln>
                <a:solidFill>
                  <a:schemeClr val="bg1"/>
                </a:solidFill>
                <a:effectLst/>
                <a:uLnTx/>
                <a:uFillTx/>
                <a:latin typeface="黑体" panose="02010609060101010101" charset="-122"/>
                <a:ea typeface="黑体" panose="02010609060101010101" charset="-122"/>
                <a:cs typeface="黑体" panose="02010609060101010101" charset="-122"/>
                <a:sym typeface="+mn-lt"/>
              </a:rPr>
              <a:t>，了解互联网EDM营销分析具体操作步骤</a:t>
            </a:r>
          </a:p>
        </p:txBody>
      </p:sp>
      <p:pic>
        <p:nvPicPr>
          <p:cNvPr id="67" name="图片 66"/>
          <p:cNvPicPr>
            <a:picLocks noChangeAspect="1"/>
          </p:cNvPicPr>
          <p:nvPr/>
        </p:nvPicPr>
        <p:blipFill rotWithShape="1">
          <a:blip r:embed="rId3" cstate="print">
            <a:extLst>
              <a:ext uri="{28A0092B-C50C-407E-A947-70E740481C1C}">
                <a14:useLocalDpi xmlns:a14="http://schemas.microsoft.com/office/drawing/2010/main" val="0"/>
              </a:ext>
            </a:extLst>
          </a:blip>
          <a:srcRect l="13223" r="6157"/>
          <a:stretch>
            <a:fillRect/>
          </a:stretch>
        </p:blipFill>
        <p:spPr>
          <a:xfrm>
            <a:off x="4624215" y="2445201"/>
            <a:ext cx="3628311" cy="3310848"/>
          </a:xfrm>
          <a:prstGeom prst="rect">
            <a:avLst/>
          </a:prstGeom>
        </p:spPr>
      </p:pic>
      <p:sp>
        <p:nvSpPr>
          <p:cNvPr id="68" name="圆角矩形 67"/>
          <p:cNvSpPr/>
          <p:nvPr/>
        </p:nvSpPr>
        <p:spPr>
          <a:xfrm>
            <a:off x="4805045" y="1214120"/>
            <a:ext cx="3096260" cy="690245"/>
          </a:xfrm>
          <a:prstGeom prst="round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文本框 68"/>
          <p:cNvSpPr txBox="1"/>
          <p:nvPr/>
        </p:nvSpPr>
        <p:spPr>
          <a:xfrm>
            <a:off x="4902200" y="1319530"/>
            <a:ext cx="2999740" cy="460375"/>
          </a:xfrm>
          <a:prstGeom prst="rect">
            <a:avLst/>
          </a:prstGeom>
          <a:noFill/>
        </p:spPr>
        <p:txBody>
          <a:bodyPr wrap="square" rtlCol="0">
            <a:spAutoFit/>
          </a:bodyPr>
          <a:lstStyle/>
          <a:p>
            <a:r>
              <a:rPr lang="zh-CN" altLang="en-US" sz="2400" b="1" dirty="0">
                <a:solidFill>
                  <a:schemeClr val="bg1"/>
                </a:solidFill>
                <a:cs typeface="+mn-ea"/>
                <a:sym typeface="+mn-lt"/>
              </a:rPr>
              <a:t>互联网EDM营销分析</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29845" y="5397500"/>
            <a:ext cx="12251690" cy="1537970"/>
          </a:xfrm>
          <a:prstGeom prst="rect">
            <a:avLst/>
          </a:prstGeom>
          <a:solidFill>
            <a:srgbClr val="4C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24" name="组合 23"/>
          <p:cNvGrpSpPr/>
          <p:nvPr/>
        </p:nvGrpSpPr>
        <p:grpSpPr>
          <a:xfrm>
            <a:off x="1876264" y="1406525"/>
            <a:ext cx="8313581" cy="3681730"/>
            <a:chOff x="1644" y="2301"/>
            <a:chExt cx="14602" cy="6466"/>
          </a:xfrm>
        </p:grpSpPr>
        <p:sp>
          <p:nvSpPr>
            <p:cNvPr id="7" name="Hexagon 6"/>
            <p:cNvSpPr/>
            <p:nvPr/>
          </p:nvSpPr>
          <p:spPr>
            <a:xfrm rot="16200000">
              <a:off x="5662" y="4551"/>
              <a:ext cx="2015" cy="1963"/>
            </a:xfrm>
            <a:prstGeom prst="hexagon">
              <a:avLst>
                <a:gd name="adj" fmla="val 24450"/>
                <a:gd name="vf" fmla="val 115470"/>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defRPr/>
              </a:pPr>
              <a:endParaRPr lang="en-IN" sz="2400" dirty="0">
                <a:solidFill>
                  <a:prstClr val="white"/>
                </a:solidFill>
                <a:latin typeface="黑体" panose="02010609060101010101" charset="-122"/>
                <a:ea typeface="黑体" panose="02010609060101010101" charset="-122"/>
                <a:cs typeface="+mn-ea"/>
                <a:sym typeface="+mn-lt"/>
              </a:endParaRPr>
            </a:p>
          </p:txBody>
        </p:sp>
        <p:sp>
          <p:nvSpPr>
            <p:cNvPr id="9" name="Hexagon 8"/>
            <p:cNvSpPr/>
            <p:nvPr/>
          </p:nvSpPr>
          <p:spPr>
            <a:xfrm rot="16200000">
              <a:off x="6931" y="6778"/>
              <a:ext cx="2015" cy="1963"/>
            </a:xfrm>
            <a:prstGeom prst="hexagon">
              <a:avLst>
                <a:gd name="adj" fmla="val 24450"/>
                <a:gd name="vf" fmla="val 115470"/>
              </a:avLst>
            </a:prstGeom>
            <a:noFill/>
            <a:ln w="19050">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defRPr/>
              </a:pPr>
              <a:endParaRPr lang="en-IN" sz="2400" dirty="0">
                <a:solidFill>
                  <a:prstClr val="white"/>
                </a:solidFill>
                <a:latin typeface="黑体" panose="02010609060101010101" charset="-122"/>
                <a:ea typeface="黑体" panose="02010609060101010101" charset="-122"/>
                <a:cs typeface="+mn-ea"/>
                <a:sym typeface="+mn-lt"/>
              </a:endParaRPr>
            </a:p>
          </p:txBody>
        </p:sp>
        <p:sp>
          <p:nvSpPr>
            <p:cNvPr id="2" name="Hexagon 9"/>
            <p:cNvSpPr/>
            <p:nvPr/>
          </p:nvSpPr>
          <p:spPr>
            <a:xfrm rot="16200000">
              <a:off x="9509" y="6762"/>
              <a:ext cx="2015" cy="1963"/>
            </a:xfrm>
            <a:prstGeom prst="hexagon">
              <a:avLst>
                <a:gd name="adj" fmla="val 24450"/>
                <a:gd name="vf" fmla="val 115470"/>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defRPr/>
              </a:pPr>
              <a:endParaRPr lang="en-IN" sz="2400" dirty="0">
                <a:solidFill>
                  <a:prstClr val="white"/>
                </a:solidFill>
                <a:latin typeface="黑体" panose="02010609060101010101" charset="-122"/>
                <a:ea typeface="黑体" panose="02010609060101010101" charset="-122"/>
                <a:cs typeface="+mn-ea"/>
                <a:sym typeface="+mn-lt"/>
              </a:endParaRPr>
            </a:p>
          </p:txBody>
        </p:sp>
        <p:sp>
          <p:nvSpPr>
            <p:cNvPr id="3" name="Hexagon 7"/>
            <p:cNvSpPr/>
            <p:nvPr/>
          </p:nvSpPr>
          <p:spPr>
            <a:xfrm rot="16200000">
              <a:off x="10750" y="4551"/>
              <a:ext cx="2015" cy="1963"/>
            </a:xfrm>
            <a:prstGeom prst="hexagon">
              <a:avLst>
                <a:gd name="adj" fmla="val 24450"/>
                <a:gd name="vf" fmla="val 115470"/>
              </a:avLst>
            </a:prstGeom>
            <a:noFill/>
            <a:ln w="19050">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defRPr/>
              </a:pPr>
              <a:endParaRPr lang="en-IN" sz="2400" dirty="0">
                <a:solidFill>
                  <a:prstClr val="white"/>
                </a:solidFill>
                <a:latin typeface="黑体" panose="02010609060101010101" charset="-122"/>
                <a:ea typeface="黑体" panose="02010609060101010101" charset="-122"/>
                <a:cs typeface="+mn-ea"/>
                <a:sym typeface="+mn-lt"/>
              </a:endParaRPr>
            </a:p>
          </p:txBody>
        </p:sp>
        <p:sp>
          <p:nvSpPr>
            <p:cNvPr id="4" name="Hexagon 11"/>
            <p:cNvSpPr/>
            <p:nvPr/>
          </p:nvSpPr>
          <p:spPr>
            <a:xfrm rot="16200000">
              <a:off x="9493" y="2327"/>
              <a:ext cx="2015" cy="1963"/>
            </a:xfrm>
            <a:prstGeom prst="hexagon">
              <a:avLst>
                <a:gd name="adj" fmla="val 24450"/>
                <a:gd name="vf" fmla="val 115470"/>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defRPr/>
              </a:pPr>
              <a:endParaRPr lang="en-IN" sz="2400" dirty="0">
                <a:solidFill>
                  <a:prstClr val="white"/>
                </a:solidFill>
                <a:latin typeface="黑体" panose="02010609060101010101" charset="-122"/>
                <a:ea typeface="黑体" panose="02010609060101010101" charset="-122"/>
                <a:cs typeface="+mn-ea"/>
                <a:sym typeface="+mn-lt"/>
              </a:endParaRPr>
            </a:p>
          </p:txBody>
        </p:sp>
        <p:sp>
          <p:nvSpPr>
            <p:cNvPr id="11" name="Hexagon 10"/>
            <p:cNvSpPr/>
            <p:nvPr/>
          </p:nvSpPr>
          <p:spPr>
            <a:xfrm rot="16200000">
              <a:off x="6946" y="2327"/>
              <a:ext cx="2015" cy="1963"/>
            </a:xfrm>
            <a:prstGeom prst="hexagon">
              <a:avLst>
                <a:gd name="adj" fmla="val 24450"/>
                <a:gd name="vf" fmla="val 115470"/>
              </a:avLst>
            </a:prstGeom>
            <a:noFill/>
            <a:ln w="19050">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defRPr/>
              </a:pPr>
              <a:endParaRPr lang="en-IN" sz="2400" dirty="0">
                <a:solidFill>
                  <a:prstClr val="white"/>
                </a:solidFill>
                <a:latin typeface="黑体" panose="02010609060101010101" charset="-122"/>
                <a:ea typeface="黑体" panose="02010609060101010101" charset="-122"/>
                <a:cs typeface="+mn-ea"/>
                <a:sym typeface="+mn-lt"/>
              </a:endParaRPr>
            </a:p>
          </p:txBody>
        </p:sp>
        <p:sp>
          <p:nvSpPr>
            <p:cNvPr id="5" name="Text Placeholder 14"/>
            <p:cNvSpPr txBox="1"/>
            <p:nvPr/>
          </p:nvSpPr>
          <p:spPr>
            <a:xfrm>
              <a:off x="7979" y="4767"/>
              <a:ext cx="2469" cy="1556"/>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1219200">
                <a:lnSpc>
                  <a:spcPct val="120000"/>
                </a:lnSpc>
                <a:spcBef>
                  <a:spcPts val="0"/>
                </a:spcBef>
                <a:spcAft>
                  <a:spcPts val="0"/>
                </a:spcAft>
                <a:buNone/>
                <a:defRPr/>
              </a:pPr>
              <a:r>
                <a:rPr lang="zh-CN" altLang="en-US" sz="2400" b="1" dirty="0">
                  <a:solidFill>
                    <a:srgbClr val="0070C0"/>
                  </a:solidFill>
                  <a:latin typeface="黑体" panose="02010609060101010101" charset="-122"/>
                  <a:ea typeface="黑体" panose="02010609060101010101" charset="-122"/>
                  <a:sym typeface="Arial" panose="020B0604020202020204"/>
                </a:rPr>
                <a:t>一、明确营销目标</a:t>
              </a:r>
              <a:endParaRPr lang="zh-CN" altLang="en-US" sz="2400" b="1" dirty="0">
                <a:solidFill>
                  <a:srgbClr val="0070C0"/>
                </a:solidFill>
                <a:latin typeface="黑体" panose="02010609060101010101" charset="-122"/>
                <a:ea typeface="黑体" panose="02010609060101010101" charset="-122"/>
                <a:cs typeface="黑体" panose="02010609060101010101" charset="-122"/>
                <a:sym typeface="Arial" panose="020B0604020202020204"/>
              </a:endParaRPr>
            </a:p>
          </p:txBody>
        </p:sp>
        <p:sp>
          <p:nvSpPr>
            <p:cNvPr id="13" name="Text Placeholder 14"/>
            <p:cNvSpPr txBox="1"/>
            <p:nvPr/>
          </p:nvSpPr>
          <p:spPr>
            <a:xfrm>
              <a:off x="1644" y="2841"/>
              <a:ext cx="4044" cy="486"/>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zh-CN" altLang="en-US" sz="2000" dirty="0">
                  <a:solidFill>
                    <a:schemeClr val="tx1">
                      <a:lumMod val="50000"/>
                      <a:lumOff val="50000"/>
                    </a:schemeClr>
                  </a:solidFill>
                  <a:latin typeface="黑体" panose="02010609060101010101" charset="-122"/>
                  <a:ea typeface="黑体" panose="02010609060101010101" charset="-122"/>
                  <a:cs typeface="黑体" panose="02010609060101010101" charset="-122"/>
                  <a:sym typeface="+mn-lt"/>
                </a:rPr>
                <a:t>配合企业营销战略</a:t>
              </a:r>
            </a:p>
          </p:txBody>
        </p:sp>
        <p:sp>
          <p:nvSpPr>
            <p:cNvPr id="31" name="Text Placeholder 14"/>
            <p:cNvSpPr txBox="1"/>
            <p:nvPr/>
          </p:nvSpPr>
          <p:spPr>
            <a:xfrm>
              <a:off x="2846" y="7461"/>
              <a:ext cx="2900" cy="486"/>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zh-CN" altLang="en-US" sz="2000" dirty="0">
                  <a:solidFill>
                    <a:schemeClr val="tx1">
                      <a:lumMod val="50000"/>
                      <a:lumOff val="50000"/>
                    </a:schemeClr>
                  </a:solidFill>
                  <a:latin typeface="黑体" panose="02010609060101010101" charset="-122"/>
                  <a:ea typeface="黑体" panose="02010609060101010101" charset="-122"/>
                  <a:sym typeface="+mn-lt"/>
                </a:rPr>
                <a:t>验证商业模式</a:t>
              </a:r>
            </a:p>
          </p:txBody>
        </p:sp>
        <p:sp>
          <p:nvSpPr>
            <p:cNvPr id="15" name="Text Placeholder 14"/>
            <p:cNvSpPr txBox="1"/>
            <p:nvPr/>
          </p:nvSpPr>
          <p:spPr>
            <a:xfrm>
              <a:off x="12436" y="2855"/>
              <a:ext cx="2884" cy="486"/>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zh-CN" altLang="en-US" sz="2000" dirty="0">
                  <a:solidFill>
                    <a:schemeClr val="tx1">
                      <a:lumMod val="50000"/>
                      <a:lumOff val="50000"/>
                    </a:schemeClr>
                  </a:solidFill>
                  <a:latin typeface="黑体" panose="02010609060101010101" charset="-122"/>
                  <a:ea typeface="黑体" panose="02010609060101010101" charset="-122"/>
                  <a:sym typeface="+mn-lt"/>
                </a:rPr>
                <a:t>获得种子用户</a:t>
              </a:r>
            </a:p>
          </p:txBody>
        </p:sp>
        <p:sp>
          <p:nvSpPr>
            <p:cNvPr id="44" name="Text Placeholder 14"/>
            <p:cNvSpPr txBox="1"/>
            <p:nvPr/>
          </p:nvSpPr>
          <p:spPr>
            <a:xfrm>
              <a:off x="12437" y="7542"/>
              <a:ext cx="2884" cy="486"/>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zh-CN" altLang="en-US" sz="2000" dirty="0">
                  <a:solidFill>
                    <a:schemeClr val="tx1">
                      <a:lumMod val="50000"/>
                      <a:lumOff val="50000"/>
                    </a:schemeClr>
                  </a:solidFill>
                  <a:latin typeface="黑体" panose="02010609060101010101" charset="-122"/>
                  <a:ea typeface="黑体" panose="02010609060101010101" charset="-122"/>
                  <a:sym typeface="+mn-lt"/>
                </a:rPr>
                <a:t>维护用户关系</a:t>
              </a:r>
            </a:p>
          </p:txBody>
        </p:sp>
        <p:sp>
          <p:nvSpPr>
            <p:cNvPr id="34" name="Text Placeholder 14"/>
            <p:cNvSpPr txBox="1"/>
            <p:nvPr/>
          </p:nvSpPr>
          <p:spPr>
            <a:xfrm>
              <a:off x="12256" y="5199"/>
              <a:ext cx="3990" cy="486"/>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zh-CN" altLang="en-US" sz="2000" dirty="0">
                  <a:solidFill>
                    <a:schemeClr val="tx1">
                      <a:lumMod val="50000"/>
                      <a:lumOff val="50000"/>
                    </a:schemeClr>
                  </a:solidFill>
                  <a:latin typeface="黑体" panose="02010609060101010101" charset="-122"/>
                  <a:ea typeface="黑体" panose="02010609060101010101" charset="-122"/>
                  <a:sym typeface="+mn-lt"/>
                </a:rPr>
                <a:t>获取用户反馈</a:t>
              </a:r>
            </a:p>
          </p:txBody>
        </p:sp>
        <p:sp>
          <p:nvSpPr>
            <p:cNvPr id="29" name="Text Placeholder 14"/>
            <p:cNvSpPr txBox="1"/>
            <p:nvPr/>
          </p:nvSpPr>
          <p:spPr>
            <a:xfrm>
              <a:off x="1864" y="5119"/>
              <a:ext cx="2830" cy="486"/>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zh-CN" altLang="en-US" sz="2000" dirty="0">
                  <a:solidFill>
                    <a:schemeClr val="tx1">
                      <a:lumMod val="50000"/>
                      <a:lumOff val="50000"/>
                    </a:schemeClr>
                  </a:solidFill>
                  <a:latin typeface="黑体" panose="02010609060101010101" charset="-122"/>
                  <a:ea typeface="黑体" panose="02010609060101010101" charset="-122"/>
                  <a:sym typeface="+mn-lt"/>
                </a:rPr>
                <a:t>推广品牌形象</a:t>
              </a:r>
            </a:p>
          </p:txBody>
        </p:sp>
      </p:grpSp>
      <p:sp>
        <p:nvSpPr>
          <p:cNvPr id="100" name="文本框 99"/>
          <p:cNvSpPr txBox="1"/>
          <p:nvPr/>
        </p:nvSpPr>
        <p:spPr>
          <a:xfrm>
            <a:off x="5296535" y="5542280"/>
            <a:ext cx="5037455" cy="1198880"/>
          </a:xfrm>
          <a:prstGeom prst="rect">
            <a:avLst/>
          </a:prstGeom>
          <a:noFill/>
          <a:ln w="9525">
            <a:noFill/>
          </a:ln>
        </p:spPr>
        <p:txBody>
          <a:bodyPr wrap="square">
            <a:spAutoFit/>
          </a:bodyPr>
          <a:lstStyle/>
          <a:p>
            <a:pPr marL="285750" indent="-285750" fontAlgn="auto">
              <a:lnSpc>
                <a:spcPct val="150000"/>
              </a:lnSpc>
              <a:buFont typeface="Arial" panose="020B0604020202020204" pitchFamily="34" charset="0"/>
              <a:buChar char="•"/>
            </a:pPr>
            <a:r>
              <a:rPr lang="zh-CN" sz="1600" b="0">
                <a:solidFill>
                  <a:schemeClr val="bg1"/>
                </a:solidFill>
                <a:latin typeface="黑体" panose="02010609060101010101" charset="-122"/>
                <a:ea typeface="黑体" panose="02010609060101010101" charset="-122"/>
                <a:cs typeface="黑体" panose="02010609060101010101" charset="-122"/>
              </a:rPr>
              <a:t>宣传网店产品以及品牌，让更多人了解广西六堡茶</a:t>
            </a:r>
          </a:p>
          <a:p>
            <a:pPr marL="285750" indent="-285750" fontAlgn="auto">
              <a:lnSpc>
                <a:spcPct val="150000"/>
              </a:lnSpc>
              <a:buFont typeface="Arial" panose="020B0604020202020204" pitchFamily="34" charset="0"/>
              <a:buChar char="•"/>
            </a:pPr>
            <a:r>
              <a:rPr lang="zh-CN" sz="1600" b="0">
                <a:solidFill>
                  <a:schemeClr val="bg1"/>
                </a:solidFill>
                <a:latin typeface="黑体" panose="02010609060101010101" charset="-122"/>
                <a:ea typeface="黑体" panose="02010609060101010101" charset="-122"/>
                <a:cs typeface="黑体" panose="02010609060101010101" charset="-122"/>
              </a:rPr>
              <a:t>在维系老用户的同时开发新用户，增加网店流量</a:t>
            </a:r>
          </a:p>
          <a:p>
            <a:pPr marL="285750" indent="-285750" fontAlgn="auto">
              <a:lnSpc>
                <a:spcPct val="150000"/>
              </a:lnSpc>
              <a:buFont typeface="Arial" panose="020B0604020202020204" pitchFamily="34" charset="0"/>
              <a:buChar char="•"/>
            </a:pPr>
            <a:r>
              <a:rPr lang="zh-CN" sz="1600" b="0">
                <a:solidFill>
                  <a:schemeClr val="bg1"/>
                </a:solidFill>
                <a:latin typeface="黑体" panose="02010609060101010101" charset="-122"/>
                <a:ea typeface="黑体" panose="02010609060101010101" charset="-122"/>
                <a:cs typeface="黑体" panose="02010609060101010101" charset="-122"/>
              </a:rPr>
              <a:t>借助中秋节活动进行产品促销，增加销售额</a:t>
            </a:r>
            <a:endParaRPr lang="zh-CN" altLang="en-US" sz="1600" b="0">
              <a:solidFill>
                <a:schemeClr val="bg1"/>
              </a:solidFill>
              <a:latin typeface="黑体" panose="02010609060101010101" charset="-122"/>
              <a:ea typeface="黑体" panose="02010609060101010101" charset="-122"/>
              <a:cs typeface="黑体" panose="02010609060101010101" charset="-122"/>
            </a:endParaRPr>
          </a:p>
        </p:txBody>
      </p:sp>
      <p:sp>
        <p:nvSpPr>
          <p:cNvPr id="30" name="文本框 29"/>
          <p:cNvSpPr txBox="1"/>
          <p:nvPr/>
        </p:nvSpPr>
        <p:spPr>
          <a:xfrm>
            <a:off x="1301749" y="5982335"/>
            <a:ext cx="3469033" cy="368300"/>
          </a:xfrm>
          <a:prstGeom prst="rect">
            <a:avLst/>
          </a:prstGeom>
          <a:solidFill>
            <a:schemeClr val="bg1"/>
          </a:solidFill>
          <a:effectLst>
            <a:outerShdw blurRad="50800" dist="38100" dir="2700000" algn="tl" rotWithShape="0">
              <a:prstClr val="black">
                <a:alpha val="40000"/>
              </a:prstClr>
            </a:outerShdw>
          </a:effectLst>
        </p:spPr>
        <p:txBody>
          <a:bodyPr wrap="square" rtlCol="0">
            <a:spAutoFit/>
          </a:bodyPr>
          <a:lstStyle/>
          <a:p>
            <a:r>
              <a:rPr lang="zh-CN" b="1"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mn-ea"/>
              </a:rPr>
              <a:t>该网店确定本次EDM营销的目标</a:t>
            </a:r>
            <a:endParaRPr lang="zh-CN" altLang="en-US" b="1"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mn-ea"/>
            </a:endParaRPr>
          </a:p>
        </p:txBody>
      </p:sp>
      <p:sp>
        <p:nvSpPr>
          <p:cNvPr id="50" name="Freeform: Shape 40"/>
          <p:cNvSpPr/>
          <p:nvPr/>
        </p:nvSpPr>
        <p:spPr bwMode="auto">
          <a:xfrm>
            <a:off x="5262245" y="1800860"/>
            <a:ext cx="417195" cy="336550"/>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rgbClr val="2E75B6"/>
          </a:solid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2400" i="0" u="none" strike="noStrike" kern="0" cap="none" spc="0" normalizeH="0" baseline="0" noProof="0" dirty="0">
              <a:ln>
                <a:noFill/>
              </a:ln>
              <a:solidFill>
                <a:srgbClr val="44546A"/>
              </a:solidFill>
              <a:effectLst/>
              <a:uLnTx/>
              <a:uFillTx/>
              <a:cs typeface="+mn-ea"/>
              <a:sym typeface="+mn-lt"/>
            </a:endParaRPr>
          </a:p>
        </p:txBody>
      </p:sp>
      <p:sp>
        <p:nvSpPr>
          <p:cNvPr id="52" name="Freeform: Shape 42"/>
          <p:cNvSpPr/>
          <p:nvPr/>
        </p:nvSpPr>
        <p:spPr bwMode="auto">
          <a:xfrm>
            <a:off x="6758305" y="1790065"/>
            <a:ext cx="297815" cy="329565"/>
          </a:xfrm>
          <a:custGeom>
            <a:avLst/>
            <a:gdLst/>
            <a:ahLst/>
            <a:cxnLst>
              <a:cxn ang="0">
                <a:pos x="46" y="62"/>
              </a:cxn>
              <a:cxn ang="0">
                <a:pos x="10" y="62"/>
              </a:cxn>
              <a:cxn ang="0">
                <a:pos x="0" y="52"/>
              </a:cxn>
              <a:cxn ang="0">
                <a:pos x="14" y="29"/>
              </a:cxn>
              <a:cxn ang="0">
                <a:pos x="28" y="34"/>
              </a:cxn>
              <a:cxn ang="0">
                <a:pos x="42" y="29"/>
              </a:cxn>
              <a:cxn ang="0">
                <a:pos x="56" y="52"/>
              </a:cxn>
              <a:cxn ang="0">
                <a:pos x="46" y="62"/>
              </a:cxn>
              <a:cxn ang="0">
                <a:pos x="28" y="31"/>
              </a:cxn>
              <a:cxn ang="0">
                <a:pos x="13" y="16"/>
              </a:cxn>
              <a:cxn ang="0">
                <a:pos x="28" y="0"/>
              </a:cxn>
              <a:cxn ang="0">
                <a:pos x="43" y="16"/>
              </a:cxn>
              <a:cxn ang="0">
                <a:pos x="28" y="31"/>
              </a:cxn>
            </a:cxnLst>
            <a:rect l="0" t="0" r="r" b="b"/>
            <a:pathLst>
              <a:path w="56" h="62">
                <a:moveTo>
                  <a:pt x="46" y="62"/>
                </a:moveTo>
                <a:cubicBezTo>
                  <a:pt x="10" y="62"/>
                  <a:pt x="10" y="62"/>
                  <a:pt x="10" y="62"/>
                </a:cubicBezTo>
                <a:cubicBezTo>
                  <a:pt x="4" y="62"/>
                  <a:pt x="0" y="58"/>
                  <a:pt x="0" y="52"/>
                </a:cubicBezTo>
                <a:cubicBezTo>
                  <a:pt x="0" y="43"/>
                  <a:pt x="2" y="29"/>
                  <a:pt x="14" y="29"/>
                </a:cubicBezTo>
                <a:cubicBezTo>
                  <a:pt x="15" y="29"/>
                  <a:pt x="20" y="34"/>
                  <a:pt x="28" y="34"/>
                </a:cubicBezTo>
                <a:cubicBezTo>
                  <a:pt x="36" y="34"/>
                  <a:pt x="41" y="29"/>
                  <a:pt x="42" y="29"/>
                </a:cubicBezTo>
                <a:cubicBezTo>
                  <a:pt x="54" y="29"/>
                  <a:pt x="56" y="43"/>
                  <a:pt x="56" y="52"/>
                </a:cubicBezTo>
                <a:cubicBezTo>
                  <a:pt x="56" y="58"/>
                  <a:pt x="52" y="62"/>
                  <a:pt x="46" y="62"/>
                </a:cubicBezTo>
                <a:close/>
                <a:moveTo>
                  <a:pt x="28" y="31"/>
                </a:moveTo>
                <a:cubicBezTo>
                  <a:pt x="20" y="31"/>
                  <a:pt x="13" y="24"/>
                  <a:pt x="13" y="16"/>
                </a:cubicBezTo>
                <a:cubicBezTo>
                  <a:pt x="13" y="7"/>
                  <a:pt x="20" y="0"/>
                  <a:pt x="28" y="0"/>
                </a:cubicBezTo>
                <a:cubicBezTo>
                  <a:pt x="37" y="0"/>
                  <a:pt x="43" y="7"/>
                  <a:pt x="43" y="16"/>
                </a:cubicBezTo>
                <a:cubicBezTo>
                  <a:pt x="43" y="24"/>
                  <a:pt x="37" y="31"/>
                  <a:pt x="28" y="31"/>
                </a:cubicBezTo>
                <a:close/>
              </a:path>
            </a:pathLst>
          </a:custGeom>
          <a:solidFill>
            <a:srgbClr val="4C95D2"/>
          </a:solid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2400" i="0" u="none" strike="noStrike" kern="0" cap="none" spc="0" normalizeH="0" baseline="0" noProof="0" dirty="0">
              <a:ln>
                <a:noFill/>
              </a:ln>
              <a:solidFill>
                <a:srgbClr val="44546A"/>
              </a:solidFill>
              <a:effectLst/>
              <a:uLnTx/>
              <a:uFillTx/>
              <a:cs typeface="+mn-ea"/>
              <a:sym typeface="+mn-lt"/>
            </a:endParaRPr>
          </a:p>
        </p:txBody>
      </p:sp>
      <p:sp>
        <p:nvSpPr>
          <p:cNvPr id="53" name="Freeform: Shape 43"/>
          <p:cNvSpPr>
            <a:spLocks noChangeAspect="1"/>
          </p:cNvSpPr>
          <p:nvPr/>
        </p:nvSpPr>
        <p:spPr bwMode="auto">
          <a:xfrm>
            <a:off x="6708775" y="4312285"/>
            <a:ext cx="414655" cy="357505"/>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rgbClr val="4C95D2"/>
          </a:solid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2400" i="0" u="none" strike="noStrike" kern="0" cap="none" spc="0" normalizeH="0" baseline="0" noProof="0" dirty="0">
              <a:ln>
                <a:noFill/>
              </a:ln>
              <a:solidFill>
                <a:srgbClr val="44546A"/>
              </a:solidFill>
              <a:effectLst/>
              <a:uLnTx/>
              <a:uFillTx/>
              <a:cs typeface="+mn-ea"/>
              <a:sym typeface="+mn-lt"/>
            </a:endParaRPr>
          </a:p>
        </p:txBody>
      </p:sp>
      <p:sp>
        <p:nvSpPr>
          <p:cNvPr id="54" name="Freeform: Shape 44"/>
          <p:cNvSpPr>
            <a:spLocks noChangeAspect="1"/>
          </p:cNvSpPr>
          <p:nvPr/>
        </p:nvSpPr>
        <p:spPr bwMode="auto">
          <a:xfrm>
            <a:off x="4589780" y="3072130"/>
            <a:ext cx="295910" cy="362585"/>
          </a:xfrm>
          <a:custGeom>
            <a:avLst/>
            <a:gdLst/>
            <a:ahLst/>
            <a:cxnLst>
              <a:cxn ang="0">
                <a:pos x="41" y="44"/>
              </a:cxn>
              <a:cxn ang="0">
                <a:pos x="35" y="50"/>
              </a:cxn>
              <a:cxn ang="0">
                <a:pos x="5" y="50"/>
              </a:cxn>
              <a:cxn ang="0">
                <a:pos x="0" y="44"/>
              </a:cxn>
              <a:cxn ang="0">
                <a:pos x="0" y="5"/>
              </a:cxn>
              <a:cxn ang="0">
                <a:pos x="5" y="0"/>
              </a:cxn>
              <a:cxn ang="0">
                <a:pos x="35" y="0"/>
              </a:cxn>
              <a:cxn ang="0">
                <a:pos x="41" y="5"/>
              </a:cxn>
              <a:cxn ang="0">
                <a:pos x="41" y="44"/>
              </a:cxn>
              <a:cxn ang="0">
                <a:pos x="36" y="5"/>
              </a:cxn>
              <a:cxn ang="0">
                <a:pos x="35" y="4"/>
              </a:cxn>
              <a:cxn ang="0">
                <a:pos x="5" y="4"/>
              </a:cxn>
              <a:cxn ang="0">
                <a:pos x="4" y="5"/>
              </a:cxn>
              <a:cxn ang="0">
                <a:pos x="4" y="40"/>
              </a:cxn>
              <a:cxn ang="0">
                <a:pos x="5" y="41"/>
              </a:cxn>
              <a:cxn ang="0">
                <a:pos x="35" y="41"/>
              </a:cxn>
              <a:cxn ang="0">
                <a:pos x="36" y="40"/>
              </a:cxn>
              <a:cxn ang="0">
                <a:pos x="36" y="5"/>
              </a:cxn>
              <a:cxn ang="0">
                <a:pos x="20" y="43"/>
              </a:cxn>
              <a:cxn ang="0">
                <a:pos x="18" y="45"/>
              </a:cxn>
              <a:cxn ang="0">
                <a:pos x="20" y="48"/>
              </a:cxn>
              <a:cxn ang="0">
                <a:pos x="23" y="45"/>
              </a:cxn>
              <a:cxn ang="0">
                <a:pos x="20" y="43"/>
              </a:cxn>
            </a:cxnLst>
            <a:rect l="0" t="0" r="r" b="b"/>
            <a:pathLst>
              <a:path w="41" h="50">
                <a:moveTo>
                  <a:pt x="41" y="44"/>
                </a:moveTo>
                <a:cubicBezTo>
                  <a:pt x="41" y="47"/>
                  <a:pt x="38" y="50"/>
                  <a:pt x="35" y="50"/>
                </a:cubicBezTo>
                <a:cubicBezTo>
                  <a:pt x="5" y="50"/>
                  <a:pt x="5" y="50"/>
                  <a:pt x="5" y="50"/>
                </a:cubicBezTo>
                <a:cubicBezTo>
                  <a:pt x="2" y="50"/>
                  <a:pt x="0" y="47"/>
                  <a:pt x="0" y="44"/>
                </a:cubicBezTo>
                <a:cubicBezTo>
                  <a:pt x="0" y="5"/>
                  <a:pt x="0" y="5"/>
                  <a:pt x="0" y="5"/>
                </a:cubicBezTo>
                <a:cubicBezTo>
                  <a:pt x="0" y="2"/>
                  <a:pt x="2" y="0"/>
                  <a:pt x="5" y="0"/>
                </a:cubicBezTo>
                <a:cubicBezTo>
                  <a:pt x="35" y="0"/>
                  <a:pt x="35" y="0"/>
                  <a:pt x="35" y="0"/>
                </a:cubicBezTo>
                <a:cubicBezTo>
                  <a:pt x="38" y="0"/>
                  <a:pt x="41" y="2"/>
                  <a:pt x="41" y="5"/>
                </a:cubicBezTo>
                <a:lnTo>
                  <a:pt x="41" y="44"/>
                </a:lnTo>
                <a:close/>
                <a:moveTo>
                  <a:pt x="36" y="5"/>
                </a:moveTo>
                <a:cubicBezTo>
                  <a:pt x="36" y="5"/>
                  <a:pt x="36" y="4"/>
                  <a:pt x="35" y="4"/>
                </a:cubicBezTo>
                <a:cubicBezTo>
                  <a:pt x="5" y="4"/>
                  <a:pt x="5" y="4"/>
                  <a:pt x="5" y="4"/>
                </a:cubicBezTo>
                <a:cubicBezTo>
                  <a:pt x="5" y="4"/>
                  <a:pt x="4" y="5"/>
                  <a:pt x="4" y="5"/>
                </a:cubicBezTo>
                <a:cubicBezTo>
                  <a:pt x="4" y="40"/>
                  <a:pt x="4" y="40"/>
                  <a:pt x="4" y="40"/>
                </a:cubicBezTo>
                <a:cubicBezTo>
                  <a:pt x="4" y="40"/>
                  <a:pt x="5" y="41"/>
                  <a:pt x="5" y="41"/>
                </a:cubicBezTo>
                <a:cubicBezTo>
                  <a:pt x="35" y="41"/>
                  <a:pt x="35" y="41"/>
                  <a:pt x="35" y="41"/>
                </a:cubicBezTo>
                <a:cubicBezTo>
                  <a:pt x="36" y="41"/>
                  <a:pt x="36" y="40"/>
                  <a:pt x="36" y="40"/>
                </a:cubicBezTo>
                <a:lnTo>
                  <a:pt x="36" y="5"/>
                </a:lnTo>
                <a:close/>
                <a:moveTo>
                  <a:pt x="20" y="43"/>
                </a:moveTo>
                <a:cubicBezTo>
                  <a:pt x="19" y="43"/>
                  <a:pt x="18" y="44"/>
                  <a:pt x="18" y="45"/>
                </a:cubicBezTo>
                <a:cubicBezTo>
                  <a:pt x="18" y="46"/>
                  <a:pt x="19" y="48"/>
                  <a:pt x="20" y="48"/>
                </a:cubicBezTo>
                <a:cubicBezTo>
                  <a:pt x="22" y="48"/>
                  <a:pt x="23" y="46"/>
                  <a:pt x="23" y="45"/>
                </a:cubicBezTo>
                <a:cubicBezTo>
                  <a:pt x="23" y="44"/>
                  <a:pt x="22" y="43"/>
                  <a:pt x="20" y="43"/>
                </a:cubicBezTo>
                <a:close/>
              </a:path>
            </a:pathLst>
          </a:custGeom>
          <a:solidFill>
            <a:srgbClr val="4C95D2"/>
          </a:solid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2400" i="0" u="none" strike="noStrike" kern="0" cap="none" spc="0" normalizeH="0" baseline="0" noProof="0" dirty="0">
              <a:ln>
                <a:noFill/>
              </a:ln>
              <a:solidFill>
                <a:srgbClr val="44546A"/>
              </a:solidFill>
              <a:effectLst/>
              <a:uLnTx/>
              <a:uFillTx/>
              <a:cs typeface="+mn-ea"/>
              <a:sym typeface="+mn-lt"/>
            </a:endParaRPr>
          </a:p>
        </p:txBody>
      </p:sp>
      <p:sp>
        <p:nvSpPr>
          <p:cNvPr id="55" name="Freeform: Shape 45"/>
          <p:cNvSpPr>
            <a:spLocks noChangeAspect="1"/>
          </p:cNvSpPr>
          <p:nvPr/>
        </p:nvSpPr>
        <p:spPr bwMode="auto">
          <a:xfrm>
            <a:off x="5286375" y="4333875"/>
            <a:ext cx="347980" cy="296545"/>
          </a:xfrm>
          <a:custGeom>
            <a:avLst/>
            <a:gdLst/>
            <a:ahLst/>
            <a:cxnLst>
              <a:cxn ang="0">
                <a:pos x="10" y="57"/>
              </a:cxn>
              <a:cxn ang="0">
                <a:pos x="9" y="58"/>
              </a:cxn>
              <a:cxn ang="0">
                <a:pos x="2" y="58"/>
              </a:cxn>
              <a:cxn ang="0">
                <a:pos x="0" y="57"/>
              </a:cxn>
              <a:cxn ang="0">
                <a:pos x="0" y="49"/>
              </a:cxn>
              <a:cxn ang="0">
                <a:pos x="2" y="48"/>
              </a:cxn>
              <a:cxn ang="0">
                <a:pos x="9" y="48"/>
              </a:cxn>
              <a:cxn ang="0">
                <a:pos x="10" y="49"/>
              </a:cxn>
              <a:cxn ang="0">
                <a:pos x="10" y="57"/>
              </a:cxn>
              <a:cxn ang="0">
                <a:pos x="25" y="57"/>
              </a:cxn>
              <a:cxn ang="0">
                <a:pos x="24" y="58"/>
              </a:cxn>
              <a:cxn ang="0">
                <a:pos x="16" y="58"/>
              </a:cxn>
              <a:cxn ang="0">
                <a:pos x="15" y="57"/>
              </a:cxn>
              <a:cxn ang="0">
                <a:pos x="15" y="44"/>
              </a:cxn>
              <a:cxn ang="0">
                <a:pos x="16" y="43"/>
              </a:cxn>
              <a:cxn ang="0">
                <a:pos x="24" y="43"/>
              </a:cxn>
              <a:cxn ang="0">
                <a:pos x="25" y="44"/>
              </a:cxn>
              <a:cxn ang="0">
                <a:pos x="25" y="57"/>
              </a:cxn>
              <a:cxn ang="0">
                <a:pos x="39" y="57"/>
              </a:cxn>
              <a:cxn ang="0">
                <a:pos x="38" y="58"/>
              </a:cxn>
              <a:cxn ang="0">
                <a:pos x="31" y="58"/>
              </a:cxn>
              <a:cxn ang="0">
                <a:pos x="30" y="57"/>
              </a:cxn>
              <a:cxn ang="0">
                <a:pos x="30" y="35"/>
              </a:cxn>
              <a:cxn ang="0">
                <a:pos x="31" y="34"/>
              </a:cxn>
              <a:cxn ang="0">
                <a:pos x="38" y="34"/>
              </a:cxn>
              <a:cxn ang="0">
                <a:pos x="39" y="35"/>
              </a:cxn>
              <a:cxn ang="0">
                <a:pos x="39" y="57"/>
              </a:cxn>
              <a:cxn ang="0">
                <a:pos x="54" y="57"/>
              </a:cxn>
              <a:cxn ang="0">
                <a:pos x="53" y="58"/>
              </a:cxn>
              <a:cxn ang="0">
                <a:pos x="45" y="58"/>
              </a:cxn>
              <a:cxn ang="0">
                <a:pos x="44" y="57"/>
              </a:cxn>
              <a:cxn ang="0">
                <a:pos x="44" y="20"/>
              </a:cxn>
              <a:cxn ang="0">
                <a:pos x="45" y="19"/>
              </a:cxn>
              <a:cxn ang="0">
                <a:pos x="53" y="19"/>
              </a:cxn>
              <a:cxn ang="0">
                <a:pos x="54" y="20"/>
              </a:cxn>
              <a:cxn ang="0">
                <a:pos x="54" y="57"/>
              </a:cxn>
              <a:cxn ang="0">
                <a:pos x="68" y="57"/>
              </a:cxn>
              <a:cxn ang="0">
                <a:pos x="67" y="58"/>
              </a:cxn>
              <a:cxn ang="0">
                <a:pos x="60" y="58"/>
              </a:cxn>
              <a:cxn ang="0">
                <a:pos x="59" y="57"/>
              </a:cxn>
              <a:cxn ang="0">
                <a:pos x="59" y="1"/>
              </a:cxn>
              <a:cxn ang="0">
                <a:pos x="60" y="0"/>
              </a:cxn>
              <a:cxn ang="0">
                <a:pos x="67" y="0"/>
              </a:cxn>
              <a:cxn ang="0">
                <a:pos x="68" y="1"/>
              </a:cxn>
              <a:cxn ang="0">
                <a:pos x="68" y="57"/>
              </a:cxn>
            </a:cxnLst>
            <a:rect l="0" t="0" r="r" b="b"/>
            <a:pathLst>
              <a:path w="68" h="58">
                <a:moveTo>
                  <a:pt x="10" y="57"/>
                </a:moveTo>
                <a:cubicBezTo>
                  <a:pt x="10" y="57"/>
                  <a:pt x="10" y="58"/>
                  <a:pt x="9" y="58"/>
                </a:cubicBezTo>
                <a:cubicBezTo>
                  <a:pt x="2" y="58"/>
                  <a:pt x="2" y="58"/>
                  <a:pt x="2" y="58"/>
                </a:cubicBezTo>
                <a:cubicBezTo>
                  <a:pt x="1" y="58"/>
                  <a:pt x="0" y="57"/>
                  <a:pt x="0" y="57"/>
                </a:cubicBezTo>
                <a:cubicBezTo>
                  <a:pt x="0" y="49"/>
                  <a:pt x="0" y="49"/>
                  <a:pt x="0" y="49"/>
                </a:cubicBezTo>
                <a:cubicBezTo>
                  <a:pt x="0" y="49"/>
                  <a:pt x="1" y="48"/>
                  <a:pt x="2" y="48"/>
                </a:cubicBezTo>
                <a:cubicBezTo>
                  <a:pt x="9" y="48"/>
                  <a:pt x="9" y="48"/>
                  <a:pt x="9" y="48"/>
                </a:cubicBezTo>
                <a:cubicBezTo>
                  <a:pt x="10" y="48"/>
                  <a:pt x="10" y="49"/>
                  <a:pt x="10" y="49"/>
                </a:cubicBezTo>
                <a:lnTo>
                  <a:pt x="10" y="57"/>
                </a:lnTo>
                <a:close/>
                <a:moveTo>
                  <a:pt x="25" y="57"/>
                </a:moveTo>
                <a:cubicBezTo>
                  <a:pt x="25" y="57"/>
                  <a:pt x="24" y="58"/>
                  <a:pt x="24" y="58"/>
                </a:cubicBezTo>
                <a:cubicBezTo>
                  <a:pt x="16" y="58"/>
                  <a:pt x="16" y="58"/>
                  <a:pt x="16" y="58"/>
                </a:cubicBezTo>
                <a:cubicBezTo>
                  <a:pt x="16" y="58"/>
                  <a:pt x="15" y="57"/>
                  <a:pt x="15" y="57"/>
                </a:cubicBezTo>
                <a:cubicBezTo>
                  <a:pt x="15" y="44"/>
                  <a:pt x="15" y="44"/>
                  <a:pt x="15" y="44"/>
                </a:cubicBezTo>
                <a:cubicBezTo>
                  <a:pt x="15" y="44"/>
                  <a:pt x="16" y="43"/>
                  <a:pt x="16" y="43"/>
                </a:cubicBezTo>
                <a:cubicBezTo>
                  <a:pt x="24" y="43"/>
                  <a:pt x="24" y="43"/>
                  <a:pt x="24" y="43"/>
                </a:cubicBezTo>
                <a:cubicBezTo>
                  <a:pt x="24" y="43"/>
                  <a:pt x="25" y="44"/>
                  <a:pt x="25" y="44"/>
                </a:cubicBezTo>
                <a:lnTo>
                  <a:pt x="25" y="57"/>
                </a:lnTo>
                <a:close/>
                <a:moveTo>
                  <a:pt x="39" y="57"/>
                </a:moveTo>
                <a:cubicBezTo>
                  <a:pt x="39" y="57"/>
                  <a:pt x="39" y="58"/>
                  <a:pt x="38" y="58"/>
                </a:cubicBezTo>
                <a:cubicBezTo>
                  <a:pt x="31" y="58"/>
                  <a:pt x="31" y="58"/>
                  <a:pt x="31" y="58"/>
                </a:cubicBezTo>
                <a:cubicBezTo>
                  <a:pt x="30" y="58"/>
                  <a:pt x="30" y="57"/>
                  <a:pt x="30" y="57"/>
                </a:cubicBezTo>
                <a:cubicBezTo>
                  <a:pt x="30" y="35"/>
                  <a:pt x="30" y="35"/>
                  <a:pt x="30" y="35"/>
                </a:cubicBezTo>
                <a:cubicBezTo>
                  <a:pt x="30" y="34"/>
                  <a:pt x="30" y="34"/>
                  <a:pt x="31" y="34"/>
                </a:cubicBezTo>
                <a:cubicBezTo>
                  <a:pt x="38" y="34"/>
                  <a:pt x="38" y="34"/>
                  <a:pt x="38" y="34"/>
                </a:cubicBezTo>
                <a:cubicBezTo>
                  <a:pt x="39" y="34"/>
                  <a:pt x="39" y="34"/>
                  <a:pt x="39" y="35"/>
                </a:cubicBezTo>
                <a:lnTo>
                  <a:pt x="39" y="57"/>
                </a:lnTo>
                <a:close/>
                <a:moveTo>
                  <a:pt x="54" y="57"/>
                </a:moveTo>
                <a:cubicBezTo>
                  <a:pt x="54" y="57"/>
                  <a:pt x="53" y="58"/>
                  <a:pt x="53" y="58"/>
                </a:cubicBezTo>
                <a:cubicBezTo>
                  <a:pt x="45" y="58"/>
                  <a:pt x="45" y="58"/>
                  <a:pt x="45" y="58"/>
                </a:cubicBezTo>
                <a:cubicBezTo>
                  <a:pt x="45" y="58"/>
                  <a:pt x="44" y="57"/>
                  <a:pt x="44" y="57"/>
                </a:cubicBezTo>
                <a:cubicBezTo>
                  <a:pt x="44" y="20"/>
                  <a:pt x="44" y="20"/>
                  <a:pt x="44" y="20"/>
                </a:cubicBezTo>
                <a:cubicBezTo>
                  <a:pt x="44" y="20"/>
                  <a:pt x="45" y="19"/>
                  <a:pt x="45" y="19"/>
                </a:cubicBezTo>
                <a:cubicBezTo>
                  <a:pt x="53" y="19"/>
                  <a:pt x="53" y="19"/>
                  <a:pt x="53" y="19"/>
                </a:cubicBezTo>
                <a:cubicBezTo>
                  <a:pt x="53" y="19"/>
                  <a:pt x="54" y="20"/>
                  <a:pt x="54" y="20"/>
                </a:cubicBezTo>
                <a:lnTo>
                  <a:pt x="54" y="57"/>
                </a:lnTo>
                <a:close/>
                <a:moveTo>
                  <a:pt x="68" y="57"/>
                </a:moveTo>
                <a:cubicBezTo>
                  <a:pt x="68" y="57"/>
                  <a:pt x="68" y="58"/>
                  <a:pt x="67" y="58"/>
                </a:cubicBezTo>
                <a:cubicBezTo>
                  <a:pt x="60" y="58"/>
                  <a:pt x="60" y="58"/>
                  <a:pt x="60" y="58"/>
                </a:cubicBezTo>
                <a:cubicBezTo>
                  <a:pt x="59" y="58"/>
                  <a:pt x="59" y="57"/>
                  <a:pt x="59" y="57"/>
                </a:cubicBezTo>
                <a:cubicBezTo>
                  <a:pt x="59" y="1"/>
                  <a:pt x="59" y="1"/>
                  <a:pt x="59" y="1"/>
                </a:cubicBezTo>
                <a:cubicBezTo>
                  <a:pt x="59" y="0"/>
                  <a:pt x="59" y="0"/>
                  <a:pt x="60" y="0"/>
                </a:cubicBezTo>
                <a:cubicBezTo>
                  <a:pt x="67" y="0"/>
                  <a:pt x="67" y="0"/>
                  <a:pt x="67" y="0"/>
                </a:cubicBezTo>
                <a:cubicBezTo>
                  <a:pt x="68" y="0"/>
                  <a:pt x="68" y="0"/>
                  <a:pt x="68" y="1"/>
                </a:cubicBezTo>
                <a:lnTo>
                  <a:pt x="68" y="57"/>
                </a:lnTo>
                <a:close/>
              </a:path>
            </a:pathLst>
          </a:custGeom>
          <a:solidFill>
            <a:srgbClr val="2E75B6"/>
          </a:solid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2400" i="0" u="none" strike="noStrike" kern="0" cap="none" spc="0" normalizeH="0" baseline="0" noProof="0" dirty="0">
              <a:ln>
                <a:noFill/>
              </a:ln>
              <a:solidFill>
                <a:srgbClr val="44546A"/>
              </a:solidFill>
              <a:effectLst/>
              <a:uLnTx/>
              <a:uFillTx/>
              <a:cs typeface="+mn-ea"/>
              <a:sym typeface="+mn-lt"/>
            </a:endParaRPr>
          </a:p>
        </p:txBody>
      </p:sp>
      <p:grpSp>
        <p:nvGrpSpPr>
          <p:cNvPr id="41" name="Group 9"/>
          <p:cNvGrpSpPr/>
          <p:nvPr/>
        </p:nvGrpSpPr>
        <p:grpSpPr>
          <a:xfrm>
            <a:off x="7486270" y="3046437"/>
            <a:ext cx="375061" cy="374912"/>
            <a:chOff x="0" y="1588"/>
            <a:chExt cx="4016375" cy="4014787"/>
          </a:xfrm>
          <a:solidFill>
            <a:srgbClr val="2E75B6"/>
          </a:solidFill>
        </p:grpSpPr>
        <p:sp>
          <p:nvSpPr>
            <p:cNvPr id="49" name="Freeform: Shape 47"/>
            <p:cNvSpPr/>
            <p:nvPr/>
          </p:nvSpPr>
          <p:spPr bwMode="auto">
            <a:xfrm>
              <a:off x="0" y="1588"/>
              <a:ext cx="4016375" cy="4014787"/>
            </a:xfrm>
            <a:custGeom>
              <a:avLst/>
              <a:gdLst>
                <a:gd name="T0" fmla="*/ 690 w 1068"/>
                <a:gd name="T1" fmla="*/ 335 h 1068"/>
                <a:gd name="T2" fmla="*/ 534 w 1068"/>
                <a:gd name="T3" fmla="*/ 0 h 1068"/>
                <a:gd name="T4" fmla="*/ 301 w 1068"/>
                <a:gd name="T5" fmla="*/ 342 h 1068"/>
                <a:gd name="T6" fmla="*/ 267 w 1068"/>
                <a:gd name="T7" fmla="*/ 360 h 1068"/>
                <a:gd name="T8" fmla="*/ 100 w 1068"/>
                <a:gd name="T9" fmla="*/ 334 h 1068"/>
                <a:gd name="T10" fmla="*/ 0 w 1068"/>
                <a:gd name="T11" fmla="*/ 968 h 1068"/>
                <a:gd name="T12" fmla="*/ 201 w 1068"/>
                <a:gd name="T13" fmla="*/ 1068 h 1068"/>
                <a:gd name="T14" fmla="*/ 291 w 1068"/>
                <a:gd name="T15" fmla="*/ 1011 h 1068"/>
                <a:gd name="T16" fmla="*/ 301 w 1068"/>
                <a:gd name="T17" fmla="*/ 1013 h 1068"/>
                <a:gd name="T18" fmla="*/ 635 w 1068"/>
                <a:gd name="T19" fmla="*/ 1068 h 1068"/>
                <a:gd name="T20" fmla="*/ 937 w 1068"/>
                <a:gd name="T21" fmla="*/ 1004 h 1068"/>
                <a:gd name="T22" fmla="*/ 952 w 1068"/>
                <a:gd name="T23" fmla="*/ 909 h 1068"/>
                <a:gd name="T24" fmla="*/ 1007 w 1068"/>
                <a:gd name="T25" fmla="*/ 732 h 1068"/>
                <a:gd name="T26" fmla="*/ 1039 w 1068"/>
                <a:gd name="T27" fmla="*/ 560 h 1068"/>
                <a:gd name="T28" fmla="*/ 1068 w 1068"/>
                <a:gd name="T29" fmla="*/ 481 h 1068"/>
                <a:gd name="T30" fmla="*/ 974 w 1068"/>
                <a:gd name="T31" fmla="*/ 349 h 1068"/>
                <a:gd name="T32" fmla="*/ 201 w 1068"/>
                <a:gd name="T33" fmla="*/ 1001 h 1068"/>
                <a:gd name="T34" fmla="*/ 67 w 1068"/>
                <a:gd name="T35" fmla="*/ 968 h 1068"/>
                <a:gd name="T36" fmla="*/ 100 w 1068"/>
                <a:gd name="T37" fmla="*/ 401 h 1068"/>
                <a:gd name="T38" fmla="*/ 234 w 1068"/>
                <a:gd name="T39" fmla="*/ 434 h 1068"/>
                <a:gd name="T40" fmla="*/ 1001 w 1068"/>
                <a:gd name="T41" fmla="*/ 485 h 1068"/>
                <a:gd name="T42" fmla="*/ 868 w 1068"/>
                <a:gd name="T43" fmla="*/ 534 h 1068"/>
                <a:gd name="T44" fmla="*/ 868 w 1068"/>
                <a:gd name="T45" fmla="*/ 567 h 1068"/>
                <a:gd name="T46" fmla="*/ 986 w 1068"/>
                <a:gd name="T47" fmla="*/ 629 h 1068"/>
                <a:gd name="T48" fmla="*/ 835 w 1068"/>
                <a:gd name="T49" fmla="*/ 701 h 1068"/>
                <a:gd name="T50" fmla="*/ 835 w 1068"/>
                <a:gd name="T51" fmla="*/ 734 h 1068"/>
                <a:gd name="T52" fmla="*/ 944 w 1068"/>
                <a:gd name="T53" fmla="*/ 803 h 1068"/>
                <a:gd name="T54" fmla="*/ 801 w 1068"/>
                <a:gd name="T55" fmla="*/ 868 h 1068"/>
                <a:gd name="T56" fmla="*/ 801 w 1068"/>
                <a:gd name="T57" fmla="*/ 901 h 1068"/>
                <a:gd name="T58" fmla="*/ 888 w 1068"/>
                <a:gd name="T59" fmla="*/ 948 h 1068"/>
                <a:gd name="T60" fmla="*/ 818 w 1068"/>
                <a:gd name="T61" fmla="*/ 1001 h 1068"/>
                <a:gd name="T62" fmla="*/ 450 w 1068"/>
                <a:gd name="T63" fmla="*/ 980 h 1068"/>
                <a:gd name="T64" fmla="*/ 268 w 1068"/>
                <a:gd name="T65" fmla="*/ 914 h 1068"/>
                <a:gd name="T66" fmla="*/ 294 w 1068"/>
                <a:gd name="T67" fmla="*/ 418 h 1068"/>
                <a:gd name="T68" fmla="*/ 501 w 1068"/>
                <a:gd name="T69" fmla="*/ 100 h 1068"/>
                <a:gd name="T70" fmla="*/ 632 w 1068"/>
                <a:gd name="T71" fmla="*/ 225 h 1068"/>
                <a:gd name="T72" fmla="*/ 962 w 1068"/>
                <a:gd name="T73" fmla="*/ 413 h 1068"/>
                <a:gd name="T74" fmla="*/ 1001 w 1068"/>
                <a:gd name="T75" fmla="*/ 485 h 1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68" h="1068">
                  <a:moveTo>
                    <a:pt x="974" y="349"/>
                  </a:moveTo>
                  <a:cubicBezTo>
                    <a:pt x="932" y="339"/>
                    <a:pt x="834" y="339"/>
                    <a:pt x="690" y="335"/>
                  </a:cubicBezTo>
                  <a:cubicBezTo>
                    <a:pt x="697" y="304"/>
                    <a:pt x="699" y="275"/>
                    <a:pt x="699" y="225"/>
                  </a:cubicBezTo>
                  <a:cubicBezTo>
                    <a:pt x="699" y="105"/>
                    <a:pt x="611" y="0"/>
                    <a:pt x="534" y="0"/>
                  </a:cubicBezTo>
                  <a:cubicBezTo>
                    <a:pt x="480" y="0"/>
                    <a:pt x="435" y="45"/>
                    <a:pt x="434" y="99"/>
                  </a:cubicBezTo>
                  <a:cubicBezTo>
                    <a:pt x="433" y="167"/>
                    <a:pt x="413" y="283"/>
                    <a:pt x="301" y="342"/>
                  </a:cubicBezTo>
                  <a:cubicBezTo>
                    <a:pt x="292" y="346"/>
                    <a:pt x="269" y="357"/>
                    <a:pt x="265" y="359"/>
                  </a:cubicBezTo>
                  <a:cubicBezTo>
                    <a:pt x="267" y="360"/>
                    <a:pt x="267" y="360"/>
                    <a:pt x="267" y="360"/>
                  </a:cubicBezTo>
                  <a:cubicBezTo>
                    <a:pt x="250" y="345"/>
                    <a:pt x="225" y="334"/>
                    <a:pt x="201" y="334"/>
                  </a:cubicBezTo>
                  <a:cubicBezTo>
                    <a:pt x="100" y="334"/>
                    <a:pt x="100" y="334"/>
                    <a:pt x="100" y="334"/>
                  </a:cubicBezTo>
                  <a:cubicBezTo>
                    <a:pt x="45" y="334"/>
                    <a:pt x="0" y="379"/>
                    <a:pt x="0" y="434"/>
                  </a:cubicBezTo>
                  <a:cubicBezTo>
                    <a:pt x="0" y="968"/>
                    <a:pt x="0" y="968"/>
                    <a:pt x="0" y="968"/>
                  </a:cubicBezTo>
                  <a:cubicBezTo>
                    <a:pt x="0" y="1023"/>
                    <a:pt x="45" y="1068"/>
                    <a:pt x="100" y="1068"/>
                  </a:cubicBezTo>
                  <a:cubicBezTo>
                    <a:pt x="201" y="1068"/>
                    <a:pt x="201" y="1068"/>
                    <a:pt x="201" y="1068"/>
                  </a:cubicBezTo>
                  <a:cubicBezTo>
                    <a:pt x="240" y="1068"/>
                    <a:pt x="273" y="1044"/>
                    <a:pt x="290" y="1010"/>
                  </a:cubicBezTo>
                  <a:cubicBezTo>
                    <a:pt x="290" y="1011"/>
                    <a:pt x="291" y="1011"/>
                    <a:pt x="291" y="1011"/>
                  </a:cubicBezTo>
                  <a:cubicBezTo>
                    <a:pt x="293" y="1011"/>
                    <a:pt x="296" y="1012"/>
                    <a:pt x="299" y="1013"/>
                  </a:cubicBezTo>
                  <a:cubicBezTo>
                    <a:pt x="300" y="1013"/>
                    <a:pt x="300" y="1013"/>
                    <a:pt x="301" y="1013"/>
                  </a:cubicBezTo>
                  <a:cubicBezTo>
                    <a:pt x="320" y="1018"/>
                    <a:pt x="357" y="1027"/>
                    <a:pt x="436" y="1045"/>
                  </a:cubicBezTo>
                  <a:cubicBezTo>
                    <a:pt x="453" y="1049"/>
                    <a:pt x="542" y="1068"/>
                    <a:pt x="635" y="1068"/>
                  </a:cubicBezTo>
                  <a:cubicBezTo>
                    <a:pt x="818" y="1068"/>
                    <a:pt x="818" y="1068"/>
                    <a:pt x="818" y="1068"/>
                  </a:cubicBezTo>
                  <a:cubicBezTo>
                    <a:pt x="873" y="1068"/>
                    <a:pt x="913" y="1047"/>
                    <a:pt x="937" y="1004"/>
                  </a:cubicBezTo>
                  <a:cubicBezTo>
                    <a:pt x="938" y="1003"/>
                    <a:pt x="945" y="988"/>
                    <a:pt x="952" y="968"/>
                  </a:cubicBezTo>
                  <a:cubicBezTo>
                    <a:pt x="956" y="952"/>
                    <a:pt x="958" y="931"/>
                    <a:pt x="952" y="909"/>
                  </a:cubicBezTo>
                  <a:cubicBezTo>
                    <a:pt x="988" y="884"/>
                    <a:pt x="1000" y="847"/>
                    <a:pt x="1007" y="823"/>
                  </a:cubicBezTo>
                  <a:cubicBezTo>
                    <a:pt x="1020" y="783"/>
                    <a:pt x="1016" y="753"/>
                    <a:pt x="1007" y="732"/>
                  </a:cubicBezTo>
                  <a:cubicBezTo>
                    <a:pt x="1027" y="713"/>
                    <a:pt x="1045" y="684"/>
                    <a:pt x="1052" y="640"/>
                  </a:cubicBezTo>
                  <a:cubicBezTo>
                    <a:pt x="1056" y="612"/>
                    <a:pt x="1052" y="584"/>
                    <a:pt x="1039" y="560"/>
                  </a:cubicBezTo>
                  <a:cubicBezTo>
                    <a:pt x="1058" y="539"/>
                    <a:pt x="1066" y="513"/>
                    <a:pt x="1067" y="488"/>
                  </a:cubicBezTo>
                  <a:cubicBezTo>
                    <a:pt x="1068" y="481"/>
                    <a:pt x="1068" y="481"/>
                    <a:pt x="1068" y="481"/>
                  </a:cubicBezTo>
                  <a:cubicBezTo>
                    <a:pt x="1068" y="476"/>
                    <a:pt x="1068" y="474"/>
                    <a:pt x="1068" y="464"/>
                  </a:cubicBezTo>
                  <a:cubicBezTo>
                    <a:pt x="1068" y="422"/>
                    <a:pt x="1039" y="368"/>
                    <a:pt x="974" y="349"/>
                  </a:cubicBezTo>
                  <a:close/>
                  <a:moveTo>
                    <a:pt x="234" y="968"/>
                  </a:moveTo>
                  <a:cubicBezTo>
                    <a:pt x="234" y="986"/>
                    <a:pt x="219" y="1001"/>
                    <a:pt x="201" y="1001"/>
                  </a:cubicBezTo>
                  <a:cubicBezTo>
                    <a:pt x="100" y="1001"/>
                    <a:pt x="100" y="1001"/>
                    <a:pt x="100" y="1001"/>
                  </a:cubicBezTo>
                  <a:cubicBezTo>
                    <a:pt x="82" y="1001"/>
                    <a:pt x="67" y="986"/>
                    <a:pt x="67" y="968"/>
                  </a:cubicBezTo>
                  <a:cubicBezTo>
                    <a:pt x="67" y="434"/>
                    <a:pt x="67" y="434"/>
                    <a:pt x="67" y="434"/>
                  </a:cubicBezTo>
                  <a:cubicBezTo>
                    <a:pt x="67" y="415"/>
                    <a:pt x="82" y="401"/>
                    <a:pt x="100" y="401"/>
                  </a:cubicBezTo>
                  <a:cubicBezTo>
                    <a:pt x="201" y="401"/>
                    <a:pt x="201" y="401"/>
                    <a:pt x="201" y="401"/>
                  </a:cubicBezTo>
                  <a:cubicBezTo>
                    <a:pt x="219" y="401"/>
                    <a:pt x="234" y="415"/>
                    <a:pt x="234" y="434"/>
                  </a:cubicBezTo>
                  <a:lnTo>
                    <a:pt x="234" y="968"/>
                  </a:lnTo>
                  <a:close/>
                  <a:moveTo>
                    <a:pt x="1001" y="485"/>
                  </a:moveTo>
                  <a:cubicBezTo>
                    <a:pt x="1000" y="502"/>
                    <a:pt x="993" y="534"/>
                    <a:pt x="935" y="534"/>
                  </a:cubicBezTo>
                  <a:cubicBezTo>
                    <a:pt x="885" y="534"/>
                    <a:pt x="868" y="534"/>
                    <a:pt x="868" y="534"/>
                  </a:cubicBezTo>
                  <a:cubicBezTo>
                    <a:pt x="859" y="534"/>
                    <a:pt x="851" y="541"/>
                    <a:pt x="851" y="551"/>
                  </a:cubicBezTo>
                  <a:cubicBezTo>
                    <a:pt x="851" y="560"/>
                    <a:pt x="859" y="567"/>
                    <a:pt x="868" y="567"/>
                  </a:cubicBezTo>
                  <a:cubicBezTo>
                    <a:pt x="868" y="567"/>
                    <a:pt x="883" y="567"/>
                    <a:pt x="933" y="567"/>
                  </a:cubicBezTo>
                  <a:cubicBezTo>
                    <a:pt x="983" y="567"/>
                    <a:pt x="989" y="609"/>
                    <a:pt x="986" y="629"/>
                  </a:cubicBezTo>
                  <a:cubicBezTo>
                    <a:pt x="982" y="654"/>
                    <a:pt x="970" y="701"/>
                    <a:pt x="914" y="701"/>
                  </a:cubicBezTo>
                  <a:cubicBezTo>
                    <a:pt x="858" y="701"/>
                    <a:pt x="835" y="701"/>
                    <a:pt x="835" y="701"/>
                  </a:cubicBezTo>
                  <a:cubicBezTo>
                    <a:pt x="825" y="701"/>
                    <a:pt x="818" y="708"/>
                    <a:pt x="818" y="718"/>
                  </a:cubicBezTo>
                  <a:cubicBezTo>
                    <a:pt x="818" y="727"/>
                    <a:pt x="825" y="734"/>
                    <a:pt x="835" y="734"/>
                  </a:cubicBezTo>
                  <a:cubicBezTo>
                    <a:pt x="835" y="734"/>
                    <a:pt x="874" y="734"/>
                    <a:pt x="900" y="734"/>
                  </a:cubicBezTo>
                  <a:cubicBezTo>
                    <a:pt x="957" y="734"/>
                    <a:pt x="952" y="777"/>
                    <a:pt x="944" y="803"/>
                  </a:cubicBezTo>
                  <a:cubicBezTo>
                    <a:pt x="933" y="837"/>
                    <a:pt x="926" y="868"/>
                    <a:pt x="856" y="868"/>
                  </a:cubicBezTo>
                  <a:cubicBezTo>
                    <a:pt x="831" y="868"/>
                    <a:pt x="801" y="868"/>
                    <a:pt x="801" y="868"/>
                  </a:cubicBezTo>
                  <a:cubicBezTo>
                    <a:pt x="792" y="868"/>
                    <a:pt x="784" y="875"/>
                    <a:pt x="784" y="884"/>
                  </a:cubicBezTo>
                  <a:cubicBezTo>
                    <a:pt x="784" y="894"/>
                    <a:pt x="792" y="901"/>
                    <a:pt x="801" y="901"/>
                  </a:cubicBezTo>
                  <a:cubicBezTo>
                    <a:pt x="801" y="901"/>
                    <a:pt x="824" y="901"/>
                    <a:pt x="853" y="901"/>
                  </a:cubicBezTo>
                  <a:cubicBezTo>
                    <a:pt x="890" y="901"/>
                    <a:pt x="892" y="936"/>
                    <a:pt x="888" y="948"/>
                  </a:cubicBezTo>
                  <a:cubicBezTo>
                    <a:pt x="884" y="962"/>
                    <a:pt x="879" y="972"/>
                    <a:pt x="878" y="972"/>
                  </a:cubicBezTo>
                  <a:cubicBezTo>
                    <a:pt x="868" y="990"/>
                    <a:pt x="852" y="1001"/>
                    <a:pt x="818" y="1001"/>
                  </a:cubicBezTo>
                  <a:cubicBezTo>
                    <a:pt x="635" y="1001"/>
                    <a:pt x="635" y="1001"/>
                    <a:pt x="635" y="1001"/>
                  </a:cubicBezTo>
                  <a:cubicBezTo>
                    <a:pt x="544" y="1001"/>
                    <a:pt x="453" y="980"/>
                    <a:pt x="450" y="980"/>
                  </a:cubicBezTo>
                  <a:cubicBezTo>
                    <a:pt x="312" y="948"/>
                    <a:pt x="304" y="946"/>
                    <a:pt x="296" y="943"/>
                  </a:cubicBezTo>
                  <a:cubicBezTo>
                    <a:pt x="296" y="943"/>
                    <a:pt x="268" y="938"/>
                    <a:pt x="268" y="914"/>
                  </a:cubicBezTo>
                  <a:cubicBezTo>
                    <a:pt x="267" y="453"/>
                    <a:pt x="267" y="453"/>
                    <a:pt x="267" y="453"/>
                  </a:cubicBezTo>
                  <a:cubicBezTo>
                    <a:pt x="267" y="437"/>
                    <a:pt x="277" y="423"/>
                    <a:pt x="294" y="418"/>
                  </a:cubicBezTo>
                  <a:cubicBezTo>
                    <a:pt x="296" y="417"/>
                    <a:pt x="299" y="416"/>
                    <a:pt x="301" y="415"/>
                  </a:cubicBezTo>
                  <a:cubicBezTo>
                    <a:pt x="453" y="352"/>
                    <a:pt x="500" y="214"/>
                    <a:pt x="501" y="100"/>
                  </a:cubicBezTo>
                  <a:cubicBezTo>
                    <a:pt x="501" y="84"/>
                    <a:pt x="513" y="67"/>
                    <a:pt x="534" y="67"/>
                  </a:cubicBezTo>
                  <a:cubicBezTo>
                    <a:pt x="570" y="67"/>
                    <a:pt x="632" y="138"/>
                    <a:pt x="632" y="225"/>
                  </a:cubicBezTo>
                  <a:cubicBezTo>
                    <a:pt x="632" y="304"/>
                    <a:pt x="629" y="318"/>
                    <a:pt x="601" y="401"/>
                  </a:cubicBezTo>
                  <a:cubicBezTo>
                    <a:pt x="935" y="401"/>
                    <a:pt x="932" y="405"/>
                    <a:pt x="962" y="413"/>
                  </a:cubicBezTo>
                  <a:cubicBezTo>
                    <a:pt x="998" y="423"/>
                    <a:pt x="1002" y="454"/>
                    <a:pt x="1002" y="464"/>
                  </a:cubicBezTo>
                  <a:cubicBezTo>
                    <a:pt x="1002" y="476"/>
                    <a:pt x="1001" y="474"/>
                    <a:pt x="1001" y="4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42" name="Freeform: Shape 48"/>
            <p:cNvSpPr/>
            <p:nvPr/>
          </p:nvSpPr>
          <p:spPr bwMode="auto">
            <a:xfrm>
              <a:off x="376238" y="3263900"/>
              <a:ext cx="379413" cy="376237"/>
            </a:xfrm>
            <a:custGeom>
              <a:avLst/>
              <a:gdLst>
                <a:gd name="T0" fmla="*/ 50 w 101"/>
                <a:gd name="T1" fmla="*/ 0 h 100"/>
                <a:gd name="T2" fmla="*/ 0 w 101"/>
                <a:gd name="T3" fmla="*/ 50 h 100"/>
                <a:gd name="T4" fmla="*/ 50 w 101"/>
                <a:gd name="T5" fmla="*/ 100 h 100"/>
                <a:gd name="T6" fmla="*/ 101 w 101"/>
                <a:gd name="T7" fmla="*/ 50 h 100"/>
                <a:gd name="T8" fmla="*/ 50 w 101"/>
                <a:gd name="T9" fmla="*/ 0 h 100"/>
                <a:gd name="T10" fmla="*/ 50 w 101"/>
                <a:gd name="T11" fmla="*/ 67 h 100"/>
                <a:gd name="T12" fmla="*/ 34 w 101"/>
                <a:gd name="T13" fmla="*/ 50 h 100"/>
                <a:gd name="T14" fmla="*/ 50 w 101"/>
                <a:gd name="T15" fmla="*/ 33 h 100"/>
                <a:gd name="T16" fmla="*/ 67 w 101"/>
                <a:gd name="T17" fmla="*/ 50 h 100"/>
                <a:gd name="T18" fmla="*/ 50 w 101"/>
                <a:gd name="T19" fmla="*/ 6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0">
                  <a:moveTo>
                    <a:pt x="50" y="0"/>
                  </a:moveTo>
                  <a:cubicBezTo>
                    <a:pt x="23" y="0"/>
                    <a:pt x="0" y="22"/>
                    <a:pt x="0" y="50"/>
                  </a:cubicBezTo>
                  <a:cubicBezTo>
                    <a:pt x="0" y="77"/>
                    <a:pt x="23" y="100"/>
                    <a:pt x="50" y="100"/>
                  </a:cubicBezTo>
                  <a:cubicBezTo>
                    <a:pt x="78" y="100"/>
                    <a:pt x="101" y="77"/>
                    <a:pt x="101" y="50"/>
                  </a:cubicBezTo>
                  <a:cubicBezTo>
                    <a:pt x="101" y="22"/>
                    <a:pt x="78" y="0"/>
                    <a:pt x="50" y="0"/>
                  </a:cubicBezTo>
                  <a:close/>
                  <a:moveTo>
                    <a:pt x="50" y="67"/>
                  </a:moveTo>
                  <a:cubicBezTo>
                    <a:pt x="41" y="67"/>
                    <a:pt x="34" y="59"/>
                    <a:pt x="34" y="50"/>
                  </a:cubicBezTo>
                  <a:cubicBezTo>
                    <a:pt x="34" y="41"/>
                    <a:pt x="41" y="33"/>
                    <a:pt x="50" y="33"/>
                  </a:cubicBezTo>
                  <a:cubicBezTo>
                    <a:pt x="60" y="33"/>
                    <a:pt x="67" y="41"/>
                    <a:pt x="67" y="50"/>
                  </a:cubicBezTo>
                  <a:cubicBezTo>
                    <a:pt x="67" y="59"/>
                    <a:pt x="60" y="67"/>
                    <a:pt x="50"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4" name="Text Placeholder 14"/>
          <p:cNvSpPr txBox="1"/>
          <p:nvPr/>
        </p:nvSpPr>
        <p:spPr>
          <a:xfrm>
            <a:off x="1089660" y="1099820"/>
            <a:ext cx="2661920" cy="442595"/>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1219200">
              <a:lnSpc>
                <a:spcPct val="120000"/>
              </a:lnSpc>
              <a:spcBef>
                <a:spcPts val="0"/>
              </a:spcBef>
              <a:spcAft>
                <a:spcPts val="0"/>
              </a:spcAft>
              <a:buNone/>
              <a:defRPr/>
            </a:pPr>
            <a:r>
              <a:rPr lang="zh-CN" altLang="en-US" sz="2400" b="1" dirty="0">
                <a:solidFill>
                  <a:srgbClr val="0070C0"/>
                </a:solidFill>
                <a:latin typeface="黑体" panose="02010609060101010101" charset="-122"/>
                <a:ea typeface="黑体" panose="02010609060101010101" charset="-122"/>
                <a:sym typeface="Arial" panose="020B0604020202020204"/>
              </a:rPr>
              <a:t>二、分析目标用户</a:t>
            </a:r>
            <a:endParaRPr lang="zh-CN" altLang="en-US" sz="2400" b="1" dirty="0">
              <a:solidFill>
                <a:srgbClr val="0070C0"/>
              </a:solidFill>
              <a:latin typeface="黑体" panose="02010609060101010101" charset="-122"/>
              <a:ea typeface="黑体" panose="02010609060101010101" charset="-122"/>
              <a:cs typeface="黑体" panose="02010609060101010101" charset="-122"/>
              <a:sym typeface="Arial" panose="020B0604020202020204"/>
            </a:endParaRPr>
          </a:p>
        </p:txBody>
      </p:sp>
      <p:sp>
        <p:nvSpPr>
          <p:cNvPr id="27" name="矩形 26"/>
          <p:cNvSpPr/>
          <p:nvPr/>
        </p:nvSpPr>
        <p:spPr>
          <a:xfrm>
            <a:off x="7268845" y="3790315"/>
            <a:ext cx="3366135" cy="38608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75000"/>
                    <a:lumOff val="25000"/>
                  </a:schemeClr>
                </a:solidFill>
                <a:cs typeface="+mn-ea"/>
                <a:sym typeface="+mn-lt"/>
              </a:rPr>
              <a:t>借助百度指数锁定目标用户：</a:t>
            </a:r>
          </a:p>
        </p:txBody>
      </p:sp>
      <p:pic>
        <p:nvPicPr>
          <p:cNvPr id="3" name="图片 10"/>
          <p:cNvPicPr>
            <a:picLocks noChangeAspect="1"/>
          </p:cNvPicPr>
          <p:nvPr/>
        </p:nvPicPr>
        <p:blipFill>
          <a:blip r:embed="rId3"/>
          <a:stretch>
            <a:fillRect/>
          </a:stretch>
        </p:blipFill>
        <p:spPr>
          <a:xfrm>
            <a:off x="1089660" y="1712595"/>
            <a:ext cx="4218940" cy="2635250"/>
          </a:xfrm>
          <a:prstGeom prst="rect">
            <a:avLst/>
          </a:prstGeom>
          <a:noFill/>
          <a:ln>
            <a:noFill/>
          </a:ln>
          <a:effectLst>
            <a:outerShdw blurRad="76200" dist="12700" dir="2700000" sy="-23000" kx="-800400" algn="bl" rotWithShape="0">
              <a:prstClr val="black">
                <a:alpha val="20000"/>
              </a:prstClr>
            </a:outerShdw>
          </a:effectLst>
        </p:spPr>
      </p:pic>
      <p:pic>
        <p:nvPicPr>
          <p:cNvPr id="5" name="图片 8"/>
          <p:cNvPicPr>
            <a:picLocks noChangeAspect="1"/>
          </p:cNvPicPr>
          <p:nvPr/>
        </p:nvPicPr>
        <p:blipFill>
          <a:blip r:embed="rId4"/>
          <a:srcRect l="54916" t="12136"/>
          <a:stretch>
            <a:fillRect/>
          </a:stretch>
        </p:blipFill>
        <p:spPr>
          <a:xfrm>
            <a:off x="3324860" y="4420870"/>
            <a:ext cx="2123440" cy="1880235"/>
          </a:xfrm>
          <a:prstGeom prst="rect">
            <a:avLst/>
          </a:prstGeom>
          <a:noFill/>
          <a:ln>
            <a:noFill/>
          </a:ln>
          <a:effectLst>
            <a:outerShdw blurRad="76200" dir="18900000" sy="23000" kx="-1200000" algn="bl" rotWithShape="0">
              <a:prstClr val="black">
                <a:alpha val="20000"/>
              </a:prstClr>
            </a:outerShdw>
          </a:effectLst>
        </p:spPr>
      </p:pic>
      <p:sp>
        <p:nvSpPr>
          <p:cNvPr id="6" name="文本框 5"/>
          <p:cNvSpPr txBox="1"/>
          <p:nvPr/>
        </p:nvSpPr>
        <p:spPr>
          <a:xfrm>
            <a:off x="5911850" y="1888490"/>
            <a:ext cx="5135245" cy="1198880"/>
          </a:xfrm>
          <a:prstGeom prst="rect">
            <a:avLst/>
          </a:prstGeom>
          <a:noFill/>
          <a:ln w="9525">
            <a:noFill/>
          </a:ln>
        </p:spPr>
        <p:txBody>
          <a:bodyPr wrap="square">
            <a:spAutoFit/>
          </a:bodyPr>
          <a:lstStyle/>
          <a:p>
            <a:pPr indent="0" algn="l" fontAlgn="auto">
              <a:lnSpc>
                <a:spcPct val="150000"/>
              </a:lnSpc>
            </a:pPr>
            <a:r>
              <a:rPr lang="zh-CN" sz="1600" b="0">
                <a:latin typeface="黑体" panose="02010609060101010101" charset="-122"/>
                <a:ea typeface="黑体" panose="02010609060101010101" charset="-122"/>
              </a:rPr>
              <a:t>挖掘、分析目标用户的消费偏好以及购买行为等数据，可以为每个用户策划、发送与其偏好、行为以及生活方式相吻合的电子邮件，实现精准营销</a:t>
            </a:r>
            <a:endParaRPr lang="zh-CN" altLang="en-US" sz="1600" b="0">
              <a:latin typeface="黑体" panose="02010609060101010101" charset="-122"/>
              <a:ea typeface="黑体" panose="02010609060101010101" charset="-122"/>
            </a:endParaRPr>
          </a:p>
        </p:txBody>
      </p:sp>
      <p:sp>
        <p:nvSpPr>
          <p:cNvPr id="9" name="矩形: 圆角 18"/>
          <p:cNvSpPr/>
          <p:nvPr/>
        </p:nvSpPr>
        <p:spPr>
          <a:xfrm rot="2700000">
            <a:off x="5740929" y="1570170"/>
            <a:ext cx="219991" cy="219991"/>
          </a:xfrm>
          <a:prstGeom prst="roundRect">
            <a:avLst/>
          </a:prstGeom>
          <a:solidFill>
            <a:srgbClr val="0070C0"/>
          </a:solidFill>
          <a:ln>
            <a:noFill/>
          </a:ln>
          <a:effectLst>
            <a:outerShdw blurRad="76200" dist="38100" dir="5400000" sx="101000" sy="101000" algn="t" rotWithShape="0">
              <a:prstClr val="black">
                <a:alpha val="39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圆角 19"/>
          <p:cNvSpPr/>
          <p:nvPr/>
        </p:nvSpPr>
        <p:spPr>
          <a:xfrm rot="2700000">
            <a:off x="5836023" y="1578723"/>
            <a:ext cx="202886" cy="202886"/>
          </a:xfrm>
          <a:prstGeom prst="roundRect">
            <a:avLst/>
          </a:prstGeom>
          <a:solidFill>
            <a:srgbClr val="00A4DE"/>
          </a:solidFill>
          <a:ln>
            <a:noFill/>
          </a:ln>
          <a:effectLst>
            <a:outerShdw blurRad="76200" dist="38100" dir="5400000" sx="101000" sy="101000" algn="t" rotWithShape="0">
              <a:prstClr val="black">
                <a:alpha val="39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6243320" y="1489710"/>
            <a:ext cx="1017270" cy="398780"/>
          </a:xfrm>
          <a:prstGeom prst="rect">
            <a:avLst/>
          </a:prstGeom>
          <a:noFill/>
        </p:spPr>
        <p:txBody>
          <a:bodyPr wrap="square" rtlCol="0">
            <a:spAutoFit/>
          </a:bodyPr>
          <a:lstStyle/>
          <a:p>
            <a:r>
              <a:rPr lang="zh-CN" altLang="en-US" sz="2000" b="1"/>
              <a:t>意义</a:t>
            </a:r>
          </a:p>
        </p:txBody>
      </p:sp>
      <p:sp>
        <p:nvSpPr>
          <p:cNvPr id="7" name="Rectangle 14"/>
          <p:cNvSpPr/>
          <p:nvPr/>
        </p:nvSpPr>
        <p:spPr>
          <a:xfrm>
            <a:off x="5481336" y="3506962"/>
            <a:ext cx="1229403" cy="1225967"/>
          </a:xfrm>
          <a:prstGeom prst="rect">
            <a:avLst/>
          </a:prstGeom>
          <a:solidFill>
            <a:srgbClr val="4C95D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3" name="矩形: 圆角 18"/>
          <p:cNvSpPr/>
          <p:nvPr/>
        </p:nvSpPr>
        <p:spPr>
          <a:xfrm rot="2700000">
            <a:off x="7003309" y="3449135"/>
            <a:ext cx="219991" cy="219991"/>
          </a:xfrm>
          <a:prstGeom prst="roundRect">
            <a:avLst/>
          </a:prstGeom>
          <a:solidFill>
            <a:srgbClr val="0070C0"/>
          </a:solidFill>
          <a:ln>
            <a:noFill/>
          </a:ln>
          <a:effectLst>
            <a:outerShdw blurRad="76200" dist="38100" dir="5400000" sx="101000" sy="101000" algn="t" rotWithShape="0">
              <a:prstClr val="black">
                <a:alpha val="39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圆角 19"/>
          <p:cNvSpPr/>
          <p:nvPr/>
        </p:nvSpPr>
        <p:spPr>
          <a:xfrm rot="2700000">
            <a:off x="7098403" y="3457688"/>
            <a:ext cx="202886" cy="202886"/>
          </a:xfrm>
          <a:prstGeom prst="roundRect">
            <a:avLst/>
          </a:prstGeom>
          <a:solidFill>
            <a:srgbClr val="00A4DE"/>
          </a:solidFill>
          <a:ln>
            <a:noFill/>
          </a:ln>
          <a:effectLst>
            <a:outerShdw blurRad="76200" dist="38100" dir="5400000" sx="101000" sy="101000" algn="t" rotWithShape="0">
              <a:prstClr val="black">
                <a:alpha val="39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14"/>
          <p:cNvSpPr txBox="1"/>
          <p:nvPr/>
        </p:nvSpPr>
        <p:spPr>
          <a:xfrm>
            <a:off x="7515860" y="3336290"/>
            <a:ext cx="2933065" cy="398780"/>
          </a:xfrm>
          <a:prstGeom prst="rect">
            <a:avLst/>
          </a:prstGeom>
          <a:noFill/>
        </p:spPr>
        <p:txBody>
          <a:bodyPr wrap="square" rtlCol="0">
            <a:spAutoFit/>
          </a:bodyPr>
          <a:lstStyle/>
          <a:p>
            <a:r>
              <a:rPr lang="zh-CN" altLang="en-US" sz="2000" b="1" dirty="0">
                <a:solidFill>
                  <a:schemeClr val="tx1">
                    <a:lumMod val="85000"/>
                    <a:lumOff val="15000"/>
                  </a:schemeClr>
                </a:solidFill>
                <a:cs typeface="+mn-ea"/>
                <a:sym typeface="+mn-lt"/>
              </a:rPr>
              <a:t>六堡茶目标用户分析</a:t>
            </a:r>
          </a:p>
        </p:txBody>
      </p:sp>
      <p:sp>
        <p:nvSpPr>
          <p:cNvPr id="22" name="Rectangle 5"/>
          <p:cNvSpPr/>
          <p:nvPr/>
        </p:nvSpPr>
        <p:spPr>
          <a:xfrm>
            <a:off x="7265670" y="4175125"/>
            <a:ext cx="3714750" cy="1938020"/>
          </a:xfrm>
          <a:prstGeom prst="rect">
            <a:avLst/>
          </a:prstGeom>
        </p:spPr>
        <p:txBody>
          <a:bodyPr wrap="square">
            <a:spAutoFit/>
          </a:bodyPr>
          <a:lstStyle/>
          <a:p>
            <a:pPr marL="342900" indent="-342900" defTabSz="457200">
              <a:lnSpc>
                <a:spcPct val="150000"/>
              </a:lnSpc>
              <a:buFont typeface="Wingdings" panose="05000000000000000000" pitchFamily="2" charset="2"/>
              <a:buChar char="l"/>
              <a:defRPr/>
            </a:pPr>
            <a:r>
              <a:rPr lang="zh-CN" sz="1600" kern="0" dirty="0">
                <a:solidFill>
                  <a:schemeClr val="tx1">
                    <a:lumMod val="75000"/>
                    <a:lumOff val="25000"/>
                  </a:schemeClr>
                </a:solidFill>
                <a:latin typeface="黑体" panose="02010609060101010101" charset="-122"/>
                <a:ea typeface="黑体" panose="02010609060101010101" charset="-122"/>
              </a:rPr>
              <a:t>老用户</a:t>
            </a:r>
          </a:p>
          <a:p>
            <a:pPr indent="0" defTabSz="457200">
              <a:lnSpc>
                <a:spcPct val="150000"/>
              </a:lnSpc>
              <a:buFont typeface="Wingdings" panose="05000000000000000000" pitchFamily="2" charset="2"/>
              <a:buNone/>
              <a:defRPr/>
            </a:pPr>
            <a:r>
              <a:rPr lang="zh-CN" sz="1600" kern="0" dirty="0">
                <a:solidFill>
                  <a:schemeClr val="tx1">
                    <a:lumMod val="75000"/>
                    <a:lumOff val="25000"/>
                  </a:schemeClr>
                </a:solidFill>
                <a:latin typeface="黑体" panose="02010609060101010101" charset="-122"/>
                <a:ea typeface="黑体" panose="02010609060101010101" charset="-122"/>
              </a:rPr>
              <a:t>包括广西、广东等省份经常购买六堡茶的人群，给予优惠，促进复购</a:t>
            </a:r>
          </a:p>
          <a:p>
            <a:pPr marL="342900" indent="-342900" algn="l" defTabSz="457200">
              <a:lnSpc>
                <a:spcPct val="150000"/>
              </a:lnSpc>
              <a:buClrTx/>
              <a:buSzTx/>
              <a:buFont typeface="Wingdings" panose="05000000000000000000" pitchFamily="2" charset="2"/>
              <a:buChar char="l"/>
              <a:defRPr/>
            </a:pPr>
            <a:r>
              <a:rPr lang="zh-CN" sz="1600" kern="0" dirty="0">
                <a:solidFill>
                  <a:schemeClr val="tx1">
                    <a:lumMod val="75000"/>
                    <a:lumOff val="25000"/>
                  </a:schemeClr>
                </a:solidFill>
                <a:latin typeface="黑体" panose="02010609060101010101" charset="-122"/>
                <a:ea typeface="黑体" panose="02010609060101010101" charset="-122"/>
              </a:rPr>
              <a:t>年轻群体</a:t>
            </a:r>
          </a:p>
          <a:p>
            <a:pPr indent="0" algn="l" defTabSz="457200">
              <a:lnSpc>
                <a:spcPct val="150000"/>
              </a:lnSpc>
              <a:buClrTx/>
              <a:buSzTx/>
              <a:buFont typeface="Wingdings" panose="05000000000000000000" pitchFamily="2" charset="2"/>
              <a:buNone/>
              <a:defRPr/>
            </a:pPr>
            <a:r>
              <a:rPr lang="zh-CN" sz="1600" kern="0" dirty="0">
                <a:solidFill>
                  <a:schemeClr val="tx1">
                    <a:lumMod val="75000"/>
                    <a:lumOff val="25000"/>
                  </a:schemeClr>
                </a:solidFill>
                <a:latin typeface="黑体" panose="02010609060101010101" charset="-122"/>
                <a:ea typeface="黑体" panose="02010609060101010101" charset="-122"/>
              </a:rPr>
              <a:t>作为本次活动要挖掘的新用户</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4" name="Text Placeholder 14"/>
          <p:cNvSpPr txBox="1"/>
          <p:nvPr/>
        </p:nvSpPr>
        <p:spPr>
          <a:xfrm>
            <a:off x="1062274" y="1207541"/>
            <a:ext cx="2661920" cy="442595"/>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1219200">
              <a:lnSpc>
                <a:spcPct val="120000"/>
              </a:lnSpc>
              <a:spcBef>
                <a:spcPts val="0"/>
              </a:spcBef>
              <a:spcAft>
                <a:spcPts val="0"/>
              </a:spcAft>
              <a:buNone/>
              <a:defRPr/>
            </a:pPr>
            <a:r>
              <a:rPr lang="zh-CN" altLang="en-US" sz="2400" b="1" dirty="0">
                <a:solidFill>
                  <a:srgbClr val="0070C0"/>
                </a:solidFill>
                <a:latin typeface="黑体" panose="02010609060101010101" charset="-122"/>
                <a:ea typeface="黑体" panose="02010609060101010101" charset="-122"/>
                <a:sym typeface="Arial" panose="020B0604020202020204"/>
              </a:rPr>
              <a:t>三、策划营销内容</a:t>
            </a:r>
            <a:endParaRPr lang="zh-CN" altLang="en-US" sz="2400" b="1" dirty="0">
              <a:solidFill>
                <a:srgbClr val="0070C0"/>
              </a:solidFill>
              <a:latin typeface="黑体" panose="02010609060101010101" charset="-122"/>
              <a:ea typeface="黑体" panose="02010609060101010101" charset="-122"/>
              <a:cs typeface="黑体" panose="02010609060101010101" charset="-122"/>
              <a:sym typeface="Arial" panose="020B0604020202020204"/>
            </a:endParaRPr>
          </a:p>
        </p:txBody>
      </p:sp>
      <p:grpSp>
        <p:nvGrpSpPr>
          <p:cNvPr id="5" name="组合 4"/>
          <p:cNvGrpSpPr/>
          <p:nvPr/>
        </p:nvGrpSpPr>
        <p:grpSpPr>
          <a:xfrm>
            <a:off x="1567674" y="2131680"/>
            <a:ext cx="1404808" cy="442595"/>
            <a:chOff x="1052324" y="2621783"/>
            <a:chExt cx="1404808" cy="412974"/>
          </a:xfrm>
        </p:grpSpPr>
        <p:sp>
          <p:nvSpPr>
            <p:cNvPr id="7" name="箭头: V 形 6"/>
            <p:cNvSpPr/>
            <p:nvPr/>
          </p:nvSpPr>
          <p:spPr>
            <a:xfrm>
              <a:off x="1052324" y="2621783"/>
              <a:ext cx="1404808" cy="412974"/>
            </a:xfrm>
            <a:prstGeom prst="chevron">
              <a:avLst>
                <a:gd name="adj" fmla="val 39077"/>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8" name="文本框 7"/>
            <p:cNvSpPr txBox="1"/>
            <p:nvPr/>
          </p:nvSpPr>
          <p:spPr>
            <a:xfrm>
              <a:off x="1331180" y="2634647"/>
              <a:ext cx="843381" cy="400110"/>
            </a:xfrm>
            <a:prstGeom prst="rect">
              <a:avLst/>
            </a:prstGeom>
            <a:noFill/>
          </p:spPr>
          <p:txBody>
            <a:bodyPr wrap="square" rtlCol="0">
              <a:spAutoFit/>
            </a:bodyPr>
            <a:lstStyle/>
            <a:p>
              <a:pPr algn="just"/>
              <a:r>
                <a:rPr lang="zh-CN" altLang="en-US" sz="2000" dirty="0">
                  <a:solidFill>
                    <a:schemeClr val="bg1"/>
                  </a:solidFill>
                  <a:effectLst>
                    <a:outerShdw blurRad="38100" dist="38100" dir="2700000" algn="tl">
                      <a:srgbClr val="000000">
                        <a:alpha val="43137"/>
                      </a:srgbClr>
                    </a:outerShdw>
                  </a:effectLst>
                  <a:cs typeface="+mn-ea"/>
                  <a:sym typeface="+mn-lt"/>
                </a:rPr>
                <a:t>步骤</a:t>
              </a:r>
              <a:r>
                <a:rPr lang="en-US" altLang="zh-CN" sz="2000" dirty="0">
                  <a:solidFill>
                    <a:schemeClr val="bg1"/>
                  </a:solidFill>
                  <a:effectLst>
                    <a:outerShdw blurRad="38100" dist="38100" dir="2700000" algn="tl">
                      <a:srgbClr val="000000">
                        <a:alpha val="43137"/>
                      </a:srgbClr>
                    </a:outerShdw>
                  </a:effectLst>
                  <a:cs typeface="+mn-ea"/>
                  <a:sym typeface="+mn-lt"/>
                </a:rPr>
                <a:t>1</a:t>
              </a:r>
              <a:endParaRPr lang="zh-CN" altLang="en-US" sz="2000" dirty="0">
                <a:solidFill>
                  <a:schemeClr val="bg1"/>
                </a:solidFill>
                <a:effectLst>
                  <a:outerShdw blurRad="38100" dist="38100" dir="2700000" algn="tl">
                    <a:srgbClr val="000000">
                      <a:alpha val="43137"/>
                    </a:srgbClr>
                  </a:outerShdw>
                </a:effectLst>
                <a:cs typeface="+mn-ea"/>
                <a:sym typeface="+mn-lt"/>
              </a:endParaRPr>
            </a:p>
          </p:txBody>
        </p:sp>
      </p:grpSp>
      <p:sp>
        <p:nvSpPr>
          <p:cNvPr id="6" name="文本框 5"/>
          <p:cNvSpPr txBox="1"/>
          <p:nvPr/>
        </p:nvSpPr>
        <p:spPr>
          <a:xfrm>
            <a:off x="1345689" y="2657233"/>
            <a:ext cx="1845061" cy="403957"/>
          </a:xfrm>
          <a:prstGeom prst="rect">
            <a:avLst/>
          </a:prstGeom>
          <a:noFill/>
        </p:spPr>
        <p:txBody>
          <a:bodyPr wrap="square" rtlCol="0">
            <a:spAutoFit/>
          </a:bodyPr>
          <a:lstStyle/>
          <a:p>
            <a:pPr algn="just">
              <a:lnSpc>
                <a:spcPct val="150000"/>
              </a:lnSpc>
            </a:pPr>
            <a:r>
              <a:rPr lang="zh-CN" altLang="zh-CN" sz="1600" kern="100" dirty="0">
                <a:solidFill>
                  <a:schemeClr val="tx1">
                    <a:lumMod val="75000"/>
                    <a:lumOff val="25000"/>
                  </a:schemeClr>
                </a:solidFill>
                <a:effectLst/>
                <a:latin typeface="+mn-ea"/>
                <a:cs typeface="黑体" panose="02010609060101010101" charset="-122"/>
              </a:rPr>
              <a:t>了解网店产品类别</a:t>
            </a:r>
            <a:endParaRPr lang="en-US" altLang="zh-CN" sz="1600" kern="100" dirty="0">
              <a:solidFill>
                <a:schemeClr val="tx1">
                  <a:lumMod val="75000"/>
                  <a:lumOff val="25000"/>
                </a:schemeClr>
              </a:solidFill>
              <a:effectLst/>
              <a:latin typeface="+mn-ea"/>
              <a:cs typeface="黑体" panose="02010609060101010101" charset="-122"/>
            </a:endParaRPr>
          </a:p>
        </p:txBody>
      </p:sp>
      <p:grpSp>
        <p:nvGrpSpPr>
          <p:cNvPr id="15" name="组合 14"/>
          <p:cNvGrpSpPr/>
          <p:nvPr/>
        </p:nvGrpSpPr>
        <p:grpSpPr>
          <a:xfrm>
            <a:off x="4864905" y="2161301"/>
            <a:ext cx="1404808" cy="442800"/>
            <a:chOff x="1052324" y="2621783"/>
            <a:chExt cx="1404808" cy="442800"/>
          </a:xfrm>
        </p:grpSpPr>
        <p:sp>
          <p:nvSpPr>
            <p:cNvPr id="17" name="箭头: V 形 16"/>
            <p:cNvSpPr/>
            <p:nvPr/>
          </p:nvSpPr>
          <p:spPr>
            <a:xfrm>
              <a:off x="1052324" y="2621783"/>
              <a:ext cx="1404808" cy="442800"/>
            </a:xfrm>
            <a:prstGeom prst="chevron">
              <a:avLst>
                <a:gd name="adj" fmla="val 39077"/>
              </a:avLst>
            </a:prstGeom>
            <a:solidFill>
              <a:srgbClr val="4C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8" name="文本框 17"/>
            <p:cNvSpPr txBox="1"/>
            <p:nvPr/>
          </p:nvSpPr>
          <p:spPr>
            <a:xfrm>
              <a:off x="1350655" y="2647496"/>
              <a:ext cx="952516" cy="400110"/>
            </a:xfrm>
            <a:prstGeom prst="rect">
              <a:avLst/>
            </a:prstGeom>
            <a:noFill/>
          </p:spPr>
          <p:txBody>
            <a:bodyPr wrap="square" rtlCol="0">
              <a:spAutoFit/>
            </a:bodyPr>
            <a:lstStyle/>
            <a:p>
              <a:pPr algn="just"/>
              <a:r>
                <a:rPr lang="zh-CN" altLang="en-US" sz="2000" dirty="0">
                  <a:solidFill>
                    <a:schemeClr val="bg1"/>
                  </a:solidFill>
                  <a:effectLst>
                    <a:outerShdw blurRad="38100" dist="38100" dir="2700000" algn="tl">
                      <a:srgbClr val="000000">
                        <a:alpha val="43137"/>
                      </a:srgbClr>
                    </a:outerShdw>
                  </a:effectLst>
                  <a:cs typeface="+mn-ea"/>
                  <a:sym typeface="+mn-lt"/>
                </a:rPr>
                <a:t>步骤</a:t>
              </a:r>
              <a:r>
                <a:rPr lang="en-US" altLang="zh-CN" sz="2000" dirty="0">
                  <a:solidFill>
                    <a:schemeClr val="bg1"/>
                  </a:solidFill>
                  <a:effectLst>
                    <a:outerShdw blurRad="38100" dist="38100" dir="2700000" algn="tl">
                      <a:srgbClr val="000000">
                        <a:alpha val="43137"/>
                      </a:srgbClr>
                    </a:outerShdw>
                  </a:effectLst>
                  <a:cs typeface="+mn-ea"/>
                  <a:sym typeface="+mn-lt"/>
                </a:rPr>
                <a:t>2</a:t>
              </a:r>
              <a:endParaRPr lang="zh-CN" altLang="en-US" sz="2000" dirty="0">
                <a:solidFill>
                  <a:schemeClr val="bg1"/>
                </a:solidFill>
                <a:effectLst>
                  <a:outerShdw blurRad="38100" dist="38100" dir="2700000" algn="tl">
                    <a:srgbClr val="000000">
                      <a:alpha val="43137"/>
                    </a:srgbClr>
                  </a:outerShdw>
                </a:effectLst>
                <a:cs typeface="+mn-ea"/>
                <a:sym typeface="+mn-lt"/>
              </a:endParaRPr>
            </a:p>
          </p:txBody>
        </p:sp>
      </p:grpSp>
      <p:sp>
        <p:nvSpPr>
          <p:cNvPr id="16" name="文本框 15"/>
          <p:cNvSpPr txBox="1"/>
          <p:nvPr/>
        </p:nvSpPr>
        <p:spPr>
          <a:xfrm>
            <a:off x="4540135" y="2657233"/>
            <a:ext cx="2192860" cy="403957"/>
          </a:xfrm>
          <a:prstGeom prst="rect">
            <a:avLst/>
          </a:prstGeom>
          <a:noFill/>
        </p:spPr>
        <p:txBody>
          <a:bodyPr wrap="square" rtlCol="0">
            <a:spAutoFit/>
          </a:bodyPr>
          <a:lstStyle/>
          <a:p>
            <a:pPr algn="just">
              <a:lnSpc>
                <a:spcPct val="150000"/>
              </a:lnSpc>
            </a:pPr>
            <a:r>
              <a:rPr lang="zh-CN" altLang="en-US" sz="1600" spc="100" dirty="0">
                <a:solidFill>
                  <a:schemeClr val="tx1">
                    <a:lumMod val="75000"/>
                    <a:lumOff val="25000"/>
                  </a:schemeClr>
                </a:solidFill>
                <a:latin typeface="+mn-ea"/>
                <a:cs typeface="+mn-ea"/>
                <a:sym typeface="+mn-lt"/>
              </a:rPr>
              <a:t>分析和筛选促销产品</a:t>
            </a:r>
          </a:p>
        </p:txBody>
      </p:sp>
      <p:grpSp>
        <p:nvGrpSpPr>
          <p:cNvPr id="25" name="组合 24"/>
          <p:cNvGrpSpPr/>
          <p:nvPr/>
        </p:nvGrpSpPr>
        <p:grpSpPr>
          <a:xfrm>
            <a:off x="8330424" y="2161301"/>
            <a:ext cx="1404808" cy="442800"/>
            <a:chOff x="1052324" y="2621783"/>
            <a:chExt cx="1404808" cy="442800"/>
          </a:xfrm>
        </p:grpSpPr>
        <p:sp>
          <p:nvSpPr>
            <p:cNvPr id="27" name="箭头: V 形 26"/>
            <p:cNvSpPr/>
            <p:nvPr/>
          </p:nvSpPr>
          <p:spPr>
            <a:xfrm>
              <a:off x="1052324" y="2621783"/>
              <a:ext cx="1404808" cy="442800"/>
            </a:xfrm>
            <a:prstGeom prst="chevron">
              <a:avLst>
                <a:gd name="adj" fmla="val 39077"/>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9" name="文本框 28"/>
            <p:cNvSpPr txBox="1"/>
            <p:nvPr/>
          </p:nvSpPr>
          <p:spPr>
            <a:xfrm>
              <a:off x="1350655" y="2634647"/>
              <a:ext cx="885085" cy="400110"/>
            </a:xfrm>
            <a:prstGeom prst="rect">
              <a:avLst/>
            </a:prstGeom>
            <a:noFill/>
          </p:spPr>
          <p:txBody>
            <a:bodyPr wrap="square" rtlCol="0">
              <a:spAutoFit/>
            </a:bodyPr>
            <a:lstStyle/>
            <a:p>
              <a:pPr algn="just"/>
              <a:r>
                <a:rPr lang="zh-CN" altLang="en-US" sz="2000" dirty="0">
                  <a:solidFill>
                    <a:schemeClr val="bg1"/>
                  </a:solidFill>
                  <a:effectLst>
                    <a:outerShdw blurRad="38100" dist="38100" dir="2700000" algn="tl">
                      <a:srgbClr val="000000">
                        <a:alpha val="43137"/>
                      </a:srgbClr>
                    </a:outerShdw>
                  </a:effectLst>
                  <a:cs typeface="+mn-ea"/>
                  <a:sym typeface="+mn-lt"/>
                </a:rPr>
                <a:t>步骤</a:t>
              </a:r>
              <a:r>
                <a:rPr lang="en-US" altLang="zh-CN" sz="2000" dirty="0">
                  <a:solidFill>
                    <a:schemeClr val="bg1"/>
                  </a:solidFill>
                  <a:effectLst>
                    <a:outerShdw blurRad="38100" dist="38100" dir="2700000" algn="tl">
                      <a:srgbClr val="000000">
                        <a:alpha val="43137"/>
                      </a:srgbClr>
                    </a:outerShdw>
                  </a:effectLst>
                  <a:cs typeface="+mn-ea"/>
                  <a:sym typeface="+mn-lt"/>
                </a:rPr>
                <a:t>3</a:t>
              </a:r>
              <a:endParaRPr lang="zh-CN" altLang="en-US" sz="2000" dirty="0">
                <a:solidFill>
                  <a:schemeClr val="bg1"/>
                </a:solidFill>
                <a:effectLst>
                  <a:outerShdw blurRad="38100" dist="38100" dir="2700000" algn="tl">
                    <a:srgbClr val="000000">
                      <a:alpha val="43137"/>
                    </a:srgbClr>
                  </a:outerShdw>
                </a:effectLst>
                <a:cs typeface="+mn-ea"/>
                <a:sym typeface="+mn-lt"/>
              </a:endParaRPr>
            </a:p>
          </p:txBody>
        </p:sp>
      </p:grpSp>
      <p:sp>
        <p:nvSpPr>
          <p:cNvPr id="26" name="文本框 25"/>
          <p:cNvSpPr txBox="1"/>
          <p:nvPr/>
        </p:nvSpPr>
        <p:spPr>
          <a:xfrm>
            <a:off x="7798802" y="2657233"/>
            <a:ext cx="2649203" cy="403957"/>
          </a:xfrm>
          <a:prstGeom prst="rect">
            <a:avLst/>
          </a:prstGeom>
          <a:noFill/>
        </p:spPr>
        <p:txBody>
          <a:bodyPr wrap="square" rtlCol="0">
            <a:spAutoFit/>
          </a:bodyPr>
          <a:lstStyle/>
          <a:p>
            <a:pPr algn="just">
              <a:lnSpc>
                <a:spcPct val="150000"/>
              </a:lnSpc>
            </a:pPr>
            <a:r>
              <a:rPr lang="zh-CN" altLang="en-US" sz="1600" spc="100" dirty="0">
                <a:solidFill>
                  <a:schemeClr val="tx1">
                    <a:lumMod val="75000"/>
                    <a:lumOff val="25000"/>
                  </a:schemeClr>
                </a:solidFill>
                <a:latin typeface="+mn-ea"/>
                <a:cs typeface="+mn-ea"/>
                <a:sym typeface="+mn-lt"/>
              </a:rPr>
              <a:t>确定活动时间和活动方式</a:t>
            </a:r>
          </a:p>
        </p:txBody>
      </p:sp>
      <p:pic>
        <p:nvPicPr>
          <p:cNvPr id="39" name="图片 38"/>
          <p:cNvPicPr>
            <a:picLocks noChangeAspect="1"/>
          </p:cNvPicPr>
          <p:nvPr/>
        </p:nvPicPr>
        <p:blipFill>
          <a:blip r:embed="rId3"/>
          <a:srcRect t="32426"/>
          <a:stretch>
            <a:fillRect/>
          </a:stretch>
        </p:blipFill>
        <p:spPr>
          <a:xfrm>
            <a:off x="827068" y="3928741"/>
            <a:ext cx="3035499" cy="1835294"/>
          </a:xfrm>
          <a:prstGeom prst="rect">
            <a:avLst/>
          </a:prstGeom>
          <a:noFill/>
          <a:ln>
            <a:noFill/>
          </a:ln>
        </p:spPr>
      </p:pic>
      <p:pic>
        <p:nvPicPr>
          <p:cNvPr id="40" name="图片 39"/>
          <p:cNvPicPr>
            <a:picLocks noChangeAspect="1"/>
          </p:cNvPicPr>
          <p:nvPr/>
        </p:nvPicPr>
        <p:blipFill>
          <a:blip r:embed="rId4"/>
          <a:stretch>
            <a:fillRect/>
          </a:stretch>
        </p:blipFill>
        <p:spPr>
          <a:xfrm>
            <a:off x="4051627" y="3171618"/>
            <a:ext cx="3079891" cy="1514247"/>
          </a:xfrm>
          <a:prstGeom prst="rect">
            <a:avLst/>
          </a:prstGeom>
          <a:noFill/>
          <a:ln>
            <a:noFill/>
          </a:ln>
        </p:spPr>
      </p:pic>
      <p:pic>
        <p:nvPicPr>
          <p:cNvPr id="41" name="图片 40"/>
          <p:cNvPicPr>
            <a:picLocks noChangeAspect="1"/>
          </p:cNvPicPr>
          <p:nvPr/>
        </p:nvPicPr>
        <p:blipFill>
          <a:blip r:embed="rId5"/>
          <a:stretch>
            <a:fillRect/>
          </a:stretch>
        </p:blipFill>
        <p:spPr>
          <a:xfrm>
            <a:off x="7945574" y="3114845"/>
            <a:ext cx="2524886" cy="1432966"/>
          </a:xfrm>
          <a:prstGeom prst="rect">
            <a:avLst/>
          </a:prstGeom>
          <a:noFill/>
          <a:ln>
            <a:noFill/>
          </a:ln>
        </p:spPr>
      </p:pic>
      <p:pic>
        <p:nvPicPr>
          <p:cNvPr id="42" name="图片 41"/>
          <p:cNvPicPr>
            <a:picLocks noChangeAspect="1"/>
          </p:cNvPicPr>
          <p:nvPr/>
        </p:nvPicPr>
        <p:blipFill>
          <a:blip r:embed="rId6"/>
          <a:stretch>
            <a:fillRect/>
          </a:stretch>
        </p:blipFill>
        <p:spPr>
          <a:xfrm>
            <a:off x="7342474" y="4685865"/>
            <a:ext cx="2032485" cy="1317556"/>
          </a:xfrm>
          <a:prstGeom prst="rect">
            <a:avLst/>
          </a:prstGeom>
          <a:noFill/>
          <a:ln>
            <a:noFill/>
          </a:ln>
        </p:spPr>
      </p:pic>
      <p:pic>
        <p:nvPicPr>
          <p:cNvPr id="43" name="图片 42"/>
          <p:cNvPicPr>
            <a:picLocks noChangeAspect="1"/>
          </p:cNvPicPr>
          <p:nvPr/>
        </p:nvPicPr>
        <p:blipFill>
          <a:blip r:embed="rId7"/>
          <a:stretch>
            <a:fillRect/>
          </a:stretch>
        </p:blipFill>
        <p:spPr>
          <a:xfrm>
            <a:off x="9467533" y="4685865"/>
            <a:ext cx="1841842" cy="1317556"/>
          </a:xfrm>
          <a:prstGeom prst="rect">
            <a:avLst/>
          </a:prstGeom>
          <a:noFill/>
          <a:ln>
            <a:noFill/>
          </a:ln>
        </p:spPr>
      </p:pic>
      <p:cxnSp>
        <p:nvCxnSpPr>
          <p:cNvPr id="47" name="直接连接符 46"/>
          <p:cNvCxnSpPr/>
          <p:nvPr/>
        </p:nvCxnSpPr>
        <p:spPr>
          <a:xfrm>
            <a:off x="3908854" y="2006353"/>
            <a:ext cx="68341" cy="3997068"/>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181559" y="2006353"/>
            <a:ext cx="68341" cy="3997068"/>
          </a:xfrm>
          <a:prstGeom prst="line">
            <a:avLst/>
          </a:prstGeom>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990080" y="2510790"/>
            <a:ext cx="4621530" cy="2632075"/>
            <a:chOff x="1336840" y="1980161"/>
            <a:chExt cx="3848617" cy="2209863"/>
          </a:xfrm>
        </p:grpSpPr>
        <p:sp>
          <p:nvSpPr>
            <p:cNvPr id="14" name="任意多边形: 形状 28"/>
            <p:cNvSpPr/>
            <p:nvPr/>
          </p:nvSpPr>
          <p:spPr>
            <a:xfrm>
              <a:off x="1649392" y="2084333"/>
              <a:ext cx="3536065" cy="529400"/>
            </a:xfrm>
            <a:custGeom>
              <a:avLst/>
              <a:gdLst>
                <a:gd name="connsiteX0" fmla="*/ 0 w 3536065"/>
                <a:gd name="connsiteY0" fmla="*/ 0 h 529400"/>
                <a:gd name="connsiteX1" fmla="*/ 3381017 w 3536065"/>
                <a:gd name="connsiteY1" fmla="*/ 0 h 529400"/>
                <a:gd name="connsiteX2" fmla="*/ 3536065 w 3536065"/>
                <a:gd name="connsiteY2" fmla="*/ 145826 h 529400"/>
                <a:gd name="connsiteX3" fmla="*/ 3536065 w 3536065"/>
                <a:gd name="connsiteY3" fmla="*/ 529400 h 529400"/>
                <a:gd name="connsiteX4" fmla="*/ 0 w 3536065"/>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6065" h="529400">
                  <a:moveTo>
                    <a:pt x="0" y="0"/>
                  </a:moveTo>
                  <a:lnTo>
                    <a:pt x="3381017" y="0"/>
                  </a:lnTo>
                  <a:lnTo>
                    <a:pt x="3536065" y="145826"/>
                  </a:lnTo>
                  <a:lnTo>
                    <a:pt x="3536065" y="529400"/>
                  </a:lnTo>
                  <a:lnTo>
                    <a:pt x="0" y="529400"/>
                  </a:lnTo>
                  <a:close/>
                </a:path>
              </a:pathLst>
            </a:custGeom>
            <a:solidFill>
              <a:srgbClr val="03458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21"/>
            <p:cNvSpPr/>
            <p:nvPr/>
          </p:nvSpPr>
          <p:spPr>
            <a:xfrm>
              <a:off x="1406770" y="2509561"/>
              <a:ext cx="3778687" cy="1680463"/>
            </a:xfrm>
            <a:prstGeom prst="rect">
              <a:avLst/>
            </a:prstGeom>
            <a:solidFill>
              <a:schemeClr val="bg1">
                <a:lumMod val="95000"/>
              </a:scheme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任意多边形: 形状 25"/>
            <p:cNvSpPr/>
            <p:nvPr/>
          </p:nvSpPr>
          <p:spPr>
            <a:xfrm>
              <a:off x="1406770" y="1980161"/>
              <a:ext cx="3778687" cy="529400"/>
            </a:xfrm>
            <a:custGeom>
              <a:avLst/>
              <a:gdLst>
                <a:gd name="connsiteX0" fmla="*/ 0 w 3778687"/>
                <a:gd name="connsiteY0" fmla="*/ 0 h 529400"/>
                <a:gd name="connsiteX1" fmla="*/ 3381017 w 3778687"/>
                <a:gd name="connsiteY1" fmla="*/ 0 h 529400"/>
                <a:gd name="connsiteX2" fmla="*/ 3778687 w 3778687"/>
                <a:gd name="connsiteY2" fmla="*/ 374017 h 529400"/>
                <a:gd name="connsiteX3" fmla="*/ 3778687 w 3778687"/>
                <a:gd name="connsiteY3" fmla="*/ 529400 h 529400"/>
                <a:gd name="connsiteX4" fmla="*/ 0 w 3778687"/>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8687" h="529400">
                  <a:moveTo>
                    <a:pt x="0" y="0"/>
                  </a:moveTo>
                  <a:lnTo>
                    <a:pt x="3381017" y="0"/>
                  </a:lnTo>
                  <a:lnTo>
                    <a:pt x="3778687" y="374017"/>
                  </a:lnTo>
                  <a:lnTo>
                    <a:pt x="3778687" y="529400"/>
                  </a:lnTo>
                  <a:lnTo>
                    <a:pt x="0" y="529400"/>
                  </a:lnTo>
                  <a:close/>
                </a:path>
              </a:pathLst>
            </a:custGeom>
            <a:solidFill>
              <a:srgbClr val="035CAC"/>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任意多边形: 形状 36"/>
            <p:cNvSpPr/>
            <p:nvPr/>
          </p:nvSpPr>
          <p:spPr>
            <a:xfrm>
              <a:off x="4559333" y="1980161"/>
              <a:ext cx="544844" cy="457997"/>
            </a:xfrm>
            <a:custGeom>
              <a:avLst/>
              <a:gdLst>
                <a:gd name="connsiteX0" fmla="*/ 0 w 544844"/>
                <a:gd name="connsiteY0" fmla="*/ 0 h 457997"/>
                <a:gd name="connsiteX1" fmla="*/ 104907 w 544844"/>
                <a:gd name="connsiteY1" fmla="*/ 0 h 457997"/>
                <a:gd name="connsiteX2" fmla="*/ 544844 w 544844"/>
                <a:gd name="connsiteY2" fmla="*/ 405715 h 457997"/>
                <a:gd name="connsiteX3" fmla="*/ 496629 w 544844"/>
                <a:gd name="connsiteY3" fmla="*/ 457997 h 457997"/>
              </a:gdLst>
              <a:ahLst/>
              <a:cxnLst>
                <a:cxn ang="0">
                  <a:pos x="connsiteX0" y="connsiteY0"/>
                </a:cxn>
                <a:cxn ang="0">
                  <a:pos x="connsiteX1" y="connsiteY1"/>
                </a:cxn>
                <a:cxn ang="0">
                  <a:pos x="connsiteX2" y="connsiteY2"/>
                </a:cxn>
                <a:cxn ang="0">
                  <a:pos x="connsiteX3" y="connsiteY3"/>
                </a:cxn>
              </a:cxnLst>
              <a:rect l="l" t="t" r="r" b="b"/>
              <a:pathLst>
                <a:path w="544844" h="457997">
                  <a:moveTo>
                    <a:pt x="0" y="0"/>
                  </a:moveTo>
                  <a:lnTo>
                    <a:pt x="104907" y="0"/>
                  </a:lnTo>
                  <a:lnTo>
                    <a:pt x="544844" y="405715"/>
                  </a:lnTo>
                  <a:lnTo>
                    <a:pt x="496629" y="457997"/>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任意多边形: 形状 37"/>
            <p:cNvSpPr/>
            <p:nvPr/>
          </p:nvSpPr>
          <p:spPr>
            <a:xfrm rot="18760955">
              <a:off x="1467519" y="2256568"/>
              <a:ext cx="71120" cy="332478"/>
            </a:xfrm>
            <a:custGeom>
              <a:avLst/>
              <a:gdLst>
                <a:gd name="connsiteX0" fmla="*/ 71120 w 71120"/>
                <a:gd name="connsiteY0" fmla="*/ 0 h 332478"/>
                <a:gd name="connsiteX1" fmla="*/ 71120 w 71120"/>
                <a:gd name="connsiteY1" fmla="*/ 332478 h 332478"/>
                <a:gd name="connsiteX2" fmla="*/ 0 w 71120"/>
                <a:gd name="connsiteY2" fmla="*/ 255359 h 332478"/>
                <a:gd name="connsiteX3" fmla="*/ 0 w 71120"/>
                <a:gd name="connsiteY3" fmla="*/ 65588 h 332478"/>
              </a:gdLst>
              <a:ahLst/>
              <a:cxnLst>
                <a:cxn ang="0">
                  <a:pos x="connsiteX0" y="connsiteY0"/>
                </a:cxn>
                <a:cxn ang="0">
                  <a:pos x="connsiteX1" y="connsiteY1"/>
                </a:cxn>
                <a:cxn ang="0">
                  <a:pos x="connsiteX2" y="connsiteY2"/>
                </a:cxn>
                <a:cxn ang="0">
                  <a:pos x="connsiteX3" y="connsiteY3"/>
                </a:cxn>
              </a:cxnLst>
              <a:rect l="l" t="t" r="r" b="b"/>
              <a:pathLst>
                <a:path w="71120" h="332478">
                  <a:moveTo>
                    <a:pt x="71120" y="0"/>
                  </a:moveTo>
                  <a:lnTo>
                    <a:pt x="71120" y="332478"/>
                  </a:lnTo>
                  <a:lnTo>
                    <a:pt x="0" y="255359"/>
                  </a:lnTo>
                  <a:lnTo>
                    <a:pt x="0" y="65588"/>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做一做</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11" name="组合 10"/>
          <p:cNvGrpSpPr/>
          <p:nvPr/>
        </p:nvGrpSpPr>
        <p:grpSpPr>
          <a:xfrm>
            <a:off x="4258725" y="2465596"/>
            <a:ext cx="7141603" cy="2488838"/>
            <a:chOff x="4422555" y="1864251"/>
            <a:chExt cx="7141603" cy="2488838"/>
          </a:xfrm>
        </p:grpSpPr>
        <p:grpSp>
          <p:nvGrpSpPr>
            <p:cNvPr id="3" name="组合 2"/>
            <p:cNvGrpSpPr/>
            <p:nvPr/>
          </p:nvGrpSpPr>
          <p:grpSpPr>
            <a:xfrm rot="10800000">
              <a:off x="5827775" y="1864251"/>
              <a:ext cx="1192838" cy="972348"/>
              <a:chOff x="3456897" y="3211271"/>
              <a:chExt cx="1232193" cy="1004428"/>
            </a:xfrm>
          </p:grpSpPr>
          <p:sp>
            <p:nvSpPr>
              <p:cNvPr id="9"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lstStyle/>
              <a:p>
                <a:endParaRPr lang="zh-CN" altLang="en-US">
                  <a:latin typeface="黑体" panose="02010609060101010101" charset="-122"/>
                  <a:ea typeface="黑体" panose="02010609060101010101" charset="-122"/>
                  <a:sym typeface="黑体" panose="02010609060101010101" charset="-122"/>
                </a:endParaRPr>
              </a:p>
            </p:txBody>
          </p:sp>
          <p:sp>
            <p:nvSpPr>
              <p:cNvPr id="4" name="椭圆 3"/>
              <p:cNvSpPr/>
              <p:nvPr/>
            </p:nvSpPr>
            <p:spPr>
              <a:xfrm>
                <a:off x="3561365" y="3313435"/>
                <a:ext cx="800100" cy="8001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cxnSp>
          <p:nvCxnSpPr>
            <p:cNvPr id="13" name="直接连接符 12"/>
            <p:cNvCxnSpPr/>
            <p:nvPr/>
          </p:nvCxnSpPr>
          <p:spPr>
            <a:xfrm>
              <a:off x="4422555" y="2335911"/>
              <a:ext cx="1419734" cy="0"/>
            </a:xfrm>
            <a:prstGeom prst="line">
              <a:avLst/>
            </a:prstGeom>
            <a:ln w="12700">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6160315" y="2166791"/>
              <a:ext cx="759529" cy="369332"/>
            </a:xfrm>
            <a:prstGeom prst="rect">
              <a:avLst/>
            </a:prstGeom>
            <a:noFill/>
          </p:spPr>
          <p:txBody>
            <a:bodyPr wrap="square" rtlCol="0">
              <a:spAutoFit/>
            </a:bodyPr>
            <a:lstStyle/>
            <a:p>
              <a:pPr algn="ctr"/>
              <a:r>
                <a:rPr lang="zh-CN" altLang="en-US" dirty="0">
                  <a:solidFill>
                    <a:schemeClr val="bg1"/>
                  </a:solidFill>
                  <a:latin typeface="黑体" panose="02010609060101010101" charset="-122"/>
                  <a:ea typeface="黑体" panose="02010609060101010101" charset="-122"/>
                  <a:sym typeface="黑体" panose="02010609060101010101" charset="-122"/>
                </a:rPr>
                <a:t>要求</a:t>
              </a:r>
              <a:endParaRPr lang="zh-CN" dirty="0">
                <a:solidFill>
                  <a:schemeClr val="bg1"/>
                </a:solidFill>
                <a:latin typeface="黑体" panose="02010609060101010101" charset="-122"/>
                <a:ea typeface="黑体" panose="02010609060101010101" charset="-122"/>
                <a:sym typeface="黑体" panose="02010609060101010101" charset="-122"/>
              </a:endParaRPr>
            </a:p>
          </p:txBody>
        </p:sp>
        <p:sp>
          <p:nvSpPr>
            <p:cNvPr id="29" name="矩形 28"/>
            <p:cNvSpPr/>
            <p:nvPr/>
          </p:nvSpPr>
          <p:spPr>
            <a:xfrm>
              <a:off x="7449960" y="2663716"/>
              <a:ext cx="4114198" cy="1689373"/>
            </a:xfrm>
            <a:prstGeom prst="rect">
              <a:avLst/>
            </a:prstGeom>
            <a:noFill/>
          </p:spPr>
          <p:txBody>
            <a:bodyPr wrap="square" rtlCol="0">
              <a:spAutoFit/>
            </a:bodyPr>
            <a:lstStyle/>
            <a:p>
              <a:pPr indent="0" algn="just" fontAlgn="auto">
                <a:lnSpc>
                  <a:spcPct val="150000"/>
                </a:lnSpc>
              </a:pPr>
              <a:r>
                <a:rPr lang="zh-CN" altLang="zh-CN" kern="100" dirty="0">
                  <a:effectLst/>
                  <a:latin typeface="+mn-ea"/>
                  <a:cs typeface="黑体" panose="02010609060101010101" charset="-122"/>
                </a:rPr>
                <a:t>在淘宝或天猫平台上搜索一个售卖当地特产的网店，并对其主营产品或网店活动进行互联网</a:t>
              </a:r>
              <a:r>
                <a:rPr lang="en-US" altLang="zh-CN" kern="100" dirty="0">
                  <a:effectLst/>
                  <a:latin typeface="+mn-ea"/>
                  <a:cs typeface="黑体" panose="02010609060101010101" charset="-122"/>
                </a:rPr>
                <a:t>EDM</a:t>
              </a:r>
              <a:r>
                <a:rPr lang="zh-CN" altLang="zh-CN" kern="100" dirty="0">
                  <a:effectLst/>
                  <a:latin typeface="+mn-ea"/>
                  <a:cs typeface="黑体" panose="02010609060101010101" charset="-122"/>
                </a:rPr>
                <a:t>营销分析，总结记录操作流程。</a:t>
              </a:r>
              <a:endParaRPr lang="zh-CN" altLang="zh-CN" kern="100" dirty="0">
                <a:effectLst/>
                <a:latin typeface="+mn-ea"/>
                <a:cs typeface="Times New Roman" panose="02020603050405020304" pitchFamily="18" charset="0"/>
              </a:endParaRPr>
            </a:p>
          </p:txBody>
        </p:sp>
      </p:grpSp>
      <p:grpSp>
        <p:nvGrpSpPr>
          <p:cNvPr id="23" name="组合 22"/>
          <p:cNvGrpSpPr/>
          <p:nvPr/>
        </p:nvGrpSpPr>
        <p:grpSpPr>
          <a:xfrm>
            <a:off x="448608" y="1833235"/>
            <a:ext cx="4800360" cy="4031668"/>
            <a:chOff x="1554163" y="1203325"/>
            <a:chExt cx="6840537" cy="5745163"/>
          </a:xfrm>
        </p:grpSpPr>
        <p:sp>
          <p:nvSpPr>
            <p:cNvPr id="25" name="任意多边形 24"/>
            <p:cNvSpPr/>
            <p:nvPr>
              <p:custDataLst>
                <p:tags r:id="rId2"/>
              </p:custDataLst>
            </p:nvPr>
          </p:nvSpPr>
          <p:spPr bwMode="auto">
            <a:xfrm>
              <a:off x="3735388" y="6911975"/>
              <a:ext cx="2513012" cy="36513"/>
            </a:xfrm>
            <a:custGeom>
              <a:avLst/>
              <a:gdLst>
                <a:gd name="T0" fmla="*/ 6776 w 6981"/>
                <a:gd name="T1" fmla="*/ 0 h 103"/>
                <a:gd name="T2" fmla="*/ 6776 w 6981"/>
                <a:gd name="T3" fmla="*/ 0 h 103"/>
                <a:gd name="T4" fmla="*/ 203 w 6981"/>
                <a:gd name="T5" fmla="*/ 0 h 103"/>
                <a:gd name="T6" fmla="*/ 0 w 6981"/>
                <a:gd name="T7" fmla="*/ 46 h 103"/>
                <a:gd name="T8" fmla="*/ 0 w 6981"/>
                <a:gd name="T9" fmla="*/ 55 h 103"/>
                <a:gd name="T10" fmla="*/ 203 w 6981"/>
                <a:gd name="T11" fmla="*/ 102 h 103"/>
                <a:gd name="T12" fmla="*/ 6776 w 6981"/>
                <a:gd name="T13" fmla="*/ 102 h 103"/>
                <a:gd name="T14" fmla="*/ 6980 w 6981"/>
                <a:gd name="T15" fmla="*/ 55 h 103"/>
                <a:gd name="T16" fmla="*/ 6980 w 6981"/>
                <a:gd name="T17" fmla="*/ 46 h 103"/>
                <a:gd name="T18" fmla="*/ 6776 w 6981"/>
                <a:gd name="T19"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81" h="103">
                  <a:moveTo>
                    <a:pt x="6776" y="0"/>
                  </a:moveTo>
                  <a:lnTo>
                    <a:pt x="6776" y="0"/>
                  </a:lnTo>
                  <a:cubicBezTo>
                    <a:pt x="203" y="0"/>
                    <a:pt x="203" y="0"/>
                    <a:pt x="203" y="0"/>
                  </a:cubicBezTo>
                  <a:cubicBezTo>
                    <a:pt x="92" y="0"/>
                    <a:pt x="0" y="18"/>
                    <a:pt x="0" y="46"/>
                  </a:cubicBezTo>
                  <a:cubicBezTo>
                    <a:pt x="0" y="55"/>
                    <a:pt x="0" y="55"/>
                    <a:pt x="0" y="55"/>
                  </a:cubicBezTo>
                  <a:cubicBezTo>
                    <a:pt x="0" y="83"/>
                    <a:pt x="92" y="102"/>
                    <a:pt x="203" y="102"/>
                  </a:cubicBezTo>
                  <a:cubicBezTo>
                    <a:pt x="6776" y="102"/>
                    <a:pt x="6776" y="102"/>
                    <a:pt x="6776" y="102"/>
                  </a:cubicBezTo>
                  <a:cubicBezTo>
                    <a:pt x="6887" y="102"/>
                    <a:pt x="6980" y="83"/>
                    <a:pt x="6980" y="55"/>
                  </a:cubicBezTo>
                  <a:cubicBezTo>
                    <a:pt x="6980" y="46"/>
                    <a:pt x="6980" y="46"/>
                    <a:pt x="6980" y="46"/>
                  </a:cubicBezTo>
                  <a:cubicBezTo>
                    <a:pt x="6980" y="18"/>
                    <a:pt x="6887" y="0"/>
                    <a:pt x="6776" y="0"/>
                  </a:cubicBezTo>
                </a:path>
              </a:pathLst>
            </a:custGeom>
            <a:solidFill>
              <a:srgbClr val="BCBDC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cs typeface="+mn-ea"/>
                <a:sym typeface="+mn-lt"/>
              </a:endParaRPr>
            </a:p>
          </p:txBody>
        </p:sp>
        <p:sp>
          <p:nvSpPr>
            <p:cNvPr id="2" name="任意多边形 1"/>
            <p:cNvSpPr/>
            <p:nvPr>
              <p:custDataLst>
                <p:tags r:id="rId3"/>
              </p:custDataLst>
            </p:nvPr>
          </p:nvSpPr>
          <p:spPr bwMode="auto">
            <a:xfrm>
              <a:off x="1554163" y="1203325"/>
              <a:ext cx="6840537" cy="4140200"/>
            </a:xfrm>
            <a:custGeom>
              <a:avLst/>
              <a:gdLst>
                <a:gd name="T0" fmla="*/ 18999 w 19000"/>
                <a:gd name="T1" fmla="*/ 11499 h 11500"/>
                <a:gd name="T2" fmla="*/ 18999 w 19000"/>
                <a:gd name="T3" fmla="*/ 11499 h 11500"/>
                <a:gd name="T4" fmla="*/ 18999 w 19000"/>
                <a:gd name="T5" fmla="*/ 630 h 11500"/>
                <a:gd name="T6" fmla="*/ 18369 w 19000"/>
                <a:gd name="T7" fmla="*/ 0 h 11500"/>
                <a:gd name="T8" fmla="*/ 630 w 19000"/>
                <a:gd name="T9" fmla="*/ 0 h 11500"/>
                <a:gd name="T10" fmla="*/ 0 w 19000"/>
                <a:gd name="T11" fmla="*/ 630 h 11500"/>
                <a:gd name="T12" fmla="*/ 0 w 19000"/>
                <a:gd name="T13" fmla="*/ 11499 h 11500"/>
                <a:gd name="T14" fmla="*/ 18999 w 19000"/>
                <a:gd name="T15" fmla="*/ 11499 h 115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00" h="11500">
                  <a:moveTo>
                    <a:pt x="18999" y="11499"/>
                  </a:moveTo>
                  <a:lnTo>
                    <a:pt x="18999" y="11499"/>
                  </a:lnTo>
                  <a:cubicBezTo>
                    <a:pt x="18999" y="630"/>
                    <a:pt x="18999" y="630"/>
                    <a:pt x="18999" y="630"/>
                  </a:cubicBezTo>
                  <a:cubicBezTo>
                    <a:pt x="18999" y="287"/>
                    <a:pt x="18712" y="0"/>
                    <a:pt x="18369" y="0"/>
                  </a:cubicBezTo>
                  <a:cubicBezTo>
                    <a:pt x="630" y="0"/>
                    <a:pt x="630" y="0"/>
                    <a:pt x="630" y="0"/>
                  </a:cubicBezTo>
                  <a:cubicBezTo>
                    <a:pt x="278" y="0"/>
                    <a:pt x="0" y="287"/>
                    <a:pt x="0" y="630"/>
                  </a:cubicBezTo>
                  <a:cubicBezTo>
                    <a:pt x="0" y="11499"/>
                    <a:pt x="0" y="11499"/>
                    <a:pt x="0" y="11499"/>
                  </a:cubicBezTo>
                  <a:lnTo>
                    <a:pt x="18999" y="11499"/>
                  </a:lnTo>
                </a:path>
              </a:pathLst>
            </a:custGeom>
            <a:solidFill>
              <a:srgbClr val="17191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cs typeface="+mn-ea"/>
                <a:sym typeface="+mn-lt"/>
              </a:endParaRPr>
            </a:p>
          </p:txBody>
        </p:sp>
        <p:sp>
          <p:nvSpPr>
            <p:cNvPr id="27" name="任意多边形 26"/>
            <p:cNvSpPr/>
            <p:nvPr>
              <p:custDataLst>
                <p:tags r:id="rId4"/>
              </p:custDataLst>
            </p:nvPr>
          </p:nvSpPr>
          <p:spPr bwMode="auto">
            <a:xfrm>
              <a:off x="3735388" y="6099175"/>
              <a:ext cx="2513012" cy="833438"/>
            </a:xfrm>
            <a:custGeom>
              <a:avLst/>
              <a:gdLst>
                <a:gd name="T0" fmla="*/ 6924 w 6981"/>
                <a:gd name="T1" fmla="*/ 2138 h 2315"/>
                <a:gd name="T2" fmla="*/ 6924 w 6981"/>
                <a:gd name="T3" fmla="*/ 2138 h 2315"/>
                <a:gd name="T4" fmla="*/ 6249 w 6981"/>
                <a:gd name="T5" fmla="*/ 2000 h 2315"/>
                <a:gd name="T6" fmla="*/ 6036 w 6981"/>
                <a:gd name="T7" fmla="*/ 1712 h 2315"/>
                <a:gd name="T8" fmla="*/ 5897 w 6981"/>
                <a:gd name="T9" fmla="*/ 0 h 2315"/>
                <a:gd name="T10" fmla="*/ 1074 w 6981"/>
                <a:gd name="T11" fmla="*/ 0 h 2315"/>
                <a:gd name="T12" fmla="*/ 944 w 6981"/>
                <a:gd name="T13" fmla="*/ 1712 h 2315"/>
                <a:gd name="T14" fmla="*/ 731 w 6981"/>
                <a:gd name="T15" fmla="*/ 2000 h 2315"/>
                <a:gd name="T16" fmla="*/ 37 w 6981"/>
                <a:gd name="T17" fmla="*/ 2148 h 2315"/>
                <a:gd name="T18" fmla="*/ 0 w 6981"/>
                <a:gd name="T19" fmla="*/ 2185 h 2315"/>
                <a:gd name="T20" fmla="*/ 0 w 6981"/>
                <a:gd name="T21" fmla="*/ 2314 h 2315"/>
                <a:gd name="T22" fmla="*/ 18 w 6981"/>
                <a:gd name="T23" fmla="*/ 2314 h 2315"/>
                <a:gd name="T24" fmla="*/ 6961 w 6981"/>
                <a:gd name="T25" fmla="*/ 2314 h 2315"/>
                <a:gd name="T26" fmla="*/ 6980 w 6981"/>
                <a:gd name="T27" fmla="*/ 2314 h 2315"/>
                <a:gd name="T28" fmla="*/ 6980 w 6981"/>
                <a:gd name="T29" fmla="*/ 2185 h 2315"/>
                <a:gd name="T30" fmla="*/ 6924 w 6981"/>
                <a:gd name="T31" fmla="*/ 2138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981" h="2315">
                  <a:moveTo>
                    <a:pt x="6924" y="2138"/>
                  </a:moveTo>
                  <a:lnTo>
                    <a:pt x="6924" y="2138"/>
                  </a:lnTo>
                  <a:cubicBezTo>
                    <a:pt x="6795" y="2111"/>
                    <a:pt x="6443" y="2037"/>
                    <a:pt x="6249" y="2000"/>
                  </a:cubicBezTo>
                  <a:cubicBezTo>
                    <a:pt x="6008" y="1944"/>
                    <a:pt x="6036" y="1712"/>
                    <a:pt x="6036" y="1712"/>
                  </a:cubicBezTo>
                  <a:cubicBezTo>
                    <a:pt x="5897" y="0"/>
                    <a:pt x="5897" y="0"/>
                    <a:pt x="5897" y="0"/>
                  </a:cubicBezTo>
                  <a:cubicBezTo>
                    <a:pt x="1074" y="0"/>
                    <a:pt x="1074" y="0"/>
                    <a:pt x="1074" y="0"/>
                  </a:cubicBezTo>
                  <a:cubicBezTo>
                    <a:pt x="944" y="1712"/>
                    <a:pt x="944" y="1712"/>
                    <a:pt x="944" y="1712"/>
                  </a:cubicBezTo>
                  <a:cubicBezTo>
                    <a:pt x="944" y="1712"/>
                    <a:pt x="972" y="1944"/>
                    <a:pt x="731" y="2000"/>
                  </a:cubicBezTo>
                  <a:cubicBezTo>
                    <a:pt x="527" y="2046"/>
                    <a:pt x="148" y="2120"/>
                    <a:pt x="37" y="2148"/>
                  </a:cubicBezTo>
                  <a:cubicBezTo>
                    <a:pt x="0" y="2157"/>
                    <a:pt x="0" y="2185"/>
                    <a:pt x="0" y="2185"/>
                  </a:cubicBezTo>
                  <a:cubicBezTo>
                    <a:pt x="0" y="2314"/>
                    <a:pt x="0" y="2314"/>
                    <a:pt x="0" y="2314"/>
                  </a:cubicBezTo>
                  <a:cubicBezTo>
                    <a:pt x="18" y="2314"/>
                    <a:pt x="18" y="2314"/>
                    <a:pt x="18" y="2314"/>
                  </a:cubicBezTo>
                  <a:cubicBezTo>
                    <a:pt x="6961" y="2314"/>
                    <a:pt x="6961" y="2314"/>
                    <a:pt x="6961" y="2314"/>
                  </a:cubicBezTo>
                  <a:cubicBezTo>
                    <a:pt x="6980" y="2314"/>
                    <a:pt x="6980" y="2314"/>
                    <a:pt x="6980" y="2314"/>
                  </a:cubicBezTo>
                  <a:cubicBezTo>
                    <a:pt x="6980" y="2185"/>
                    <a:pt x="6980" y="2185"/>
                    <a:pt x="6980" y="2185"/>
                  </a:cubicBezTo>
                  <a:cubicBezTo>
                    <a:pt x="6980" y="2185"/>
                    <a:pt x="6980" y="2157"/>
                    <a:pt x="6924" y="2138"/>
                  </a:cubicBezTo>
                </a:path>
              </a:pathLst>
            </a:custGeom>
            <a:solidFill>
              <a:schemeClr val="bg1">
                <a:lumMod val="8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cs typeface="+mn-ea"/>
                <a:sym typeface="+mn-lt"/>
              </a:endParaRPr>
            </a:p>
          </p:txBody>
        </p:sp>
        <p:sp>
          <p:nvSpPr>
            <p:cNvPr id="10" name="任意多边形 9"/>
            <p:cNvSpPr/>
            <p:nvPr>
              <p:custDataLst>
                <p:tags r:id="rId5"/>
              </p:custDataLst>
            </p:nvPr>
          </p:nvSpPr>
          <p:spPr bwMode="auto">
            <a:xfrm>
              <a:off x="1554163" y="5343525"/>
              <a:ext cx="6840537" cy="757238"/>
            </a:xfrm>
            <a:custGeom>
              <a:avLst/>
              <a:gdLst>
                <a:gd name="T0" fmla="*/ 0 w 19000"/>
                <a:gd name="T1" fmla="*/ 0 h 2103"/>
                <a:gd name="T2" fmla="*/ 0 w 19000"/>
                <a:gd name="T3" fmla="*/ 0 h 2103"/>
                <a:gd name="T4" fmla="*/ 0 w 19000"/>
                <a:gd name="T5" fmla="*/ 1472 h 2103"/>
                <a:gd name="T6" fmla="*/ 630 w 19000"/>
                <a:gd name="T7" fmla="*/ 2102 h 2103"/>
                <a:gd name="T8" fmla="*/ 18369 w 19000"/>
                <a:gd name="T9" fmla="*/ 2102 h 2103"/>
                <a:gd name="T10" fmla="*/ 18999 w 19000"/>
                <a:gd name="T11" fmla="*/ 1472 h 2103"/>
                <a:gd name="T12" fmla="*/ 18999 w 19000"/>
                <a:gd name="T13" fmla="*/ 0 h 2103"/>
                <a:gd name="T14" fmla="*/ 0 w 19000"/>
                <a:gd name="T15" fmla="*/ 0 h 21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00" h="2103">
                  <a:moveTo>
                    <a:pt x="0" y="0"/>
                  </a:moveTo>
                  <a:lnTo>
                    <a:pt x="0" y="0"/>
                  </a:lnTo>
                  <a:cubicBezTo>
                    <a:pt x="0" y="1472"/>
                    <a:pt x="0" y="1472"/>
                    <a:pt x="0" y="1472"/>
                  </a:cubicBezTo>
                  <a:cubicBezTo>
                    <a:pt x="0" y="1824"/>
                    <a:pt x="278" y="2102"/>
                    <a:pt x="630" y="2102"/>
                  </a:cubicBezTo>
                  <a:cubicBezTo>
                    <a:pt x="18369" y="2102"/>
                    <a:pt x="18369" y="2102"/>
                    <a:pt x="18369" y="2102"/>
                  </a:cubicBezTo>
                  <a:cubicBezTo>
                    <a:pt x="18712" y="2102"/>
                    <a:pt x="18999" y="1824"/>
                    <a:pt x="18999" y="1472"/>
                  </a:cubicBezTo>
                  <a:cubicBezTo>
                    <a:pt x="18999" y="0"/>
                    <a:pt x="18999" y="0"/>
                    <a:pt x="18999" y="0"/>
                  </a:cubicBezTo>
                  <a:lnTo>
                    <a:pt x="0" y="0"/>
                  </a:lnTo>
                </a:path>
              </a:pathLst>
            </a:custGeom>
            <a:solidFill>
              <a:schemeClr val="bg1">
                <a:lumMod val="7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cs typeface="+mn-ea"/>
                <a:sym typeface="+mn-lt"/>
              </a:endParaRPr>
            </a:p>
          </p:txBody>
        </p:sp>
        <p:sp>
          <p:nvSpPr>
            <p:cNvPr id="17" name="任意多边形 16"/>
            <p:cNvSpPr/>
            <p:nvPr>
              <p:custDataLst>
                <p:tags r:id="rId6"/>
              </p:custDataLst>
            </p:nvPr>
          </p:nvSpPr>
          <p:spPr bwMode="auto">
            <a:xfrm>
              <a:off x="3735388" y="6872288"/>
              <a:ext cx="2513012" cy="60325"/>
            </a:xfrm>
            <a:custGeom>
              <a:avLst/>
              <a:gdLst>
                <a:gd name="T0" fmla="*/ 6943 w 6981"/>
                <a:gd name="T1" fmla="*/ 0 h 167"/>
                <a:gd name="T2" fmla="*/ 6943 w 6981"/>
                <a:gd name="T3" fmla="*/ 0 h 167"/>
                <a:gd name="T4" fmla="*/ 27 w 6981"/>
                <a:gd name="T5" fmla="*/ 0 h 167"/>
                <a:gd name="T6" fmla="*/ 0 w 6981"/>
                <a:gd name="T7" fmla="*/ 37 h 167"/>
                <a:gd name="T8" fmla="*/ 0 w 6981"/>
                <a:gd name="T9" fmla="*/ 166 h 167"/>
                <a:gd name="T10" fmla="*/ 18 w 6981"/>
                <a:gd name="T11" fmla="*/ 166 h 167"/>
                <a:gd name="T12" fmla="*/ 6961 w 6981"/>
                <a:gd name="T13" fmla="*/ 166 h 167"/>
                <a:gd name="T14" fmla="*/ 6980 w 6981"/>
                <a:gd name="T15" fmla="*/ 166 h 167"/>
                <a:gd name="T16" fmla="*/ 6980 w 6981"/>
                <a:gd name="T17" fmla="*/ 37 h 167"/>
                <a:gd name="T18" fmla="*/ 6943 w 6981"/>
                <a:gd name="T19"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81" h="167">
                  <a:moveTo>
                    <a:pt x="6943" y="0"/>
                  </a:moveTo>
                  <a:lnTo>
                    <a:pt x="6943" y="0"/>
                  </a:lnTo>
                  <a:cubicBezTo>
                    <a:pt x="27" y="0"/>
                    <a:pt x="27" y="0"/>
                    <a:pt x="27" y="0"/>
                  </a:cubicBezTo>
                  <a:cubicBezTo>
                    <a:pt x="0" y="9"/>
                    <a:pt x="0" y="37"/>
                    <a:pt x="0" y="37"/>
                  </a:cubicBezTo>
                  <a:cubicBezTo>
                    <a:pt x="0" y="166"/>
                    <a:pt x="0" y="166"/>
                    <a:pt x="0" y="166"/>
                  </a:cubicBezTo>
                  <a:cubicBezTo>
                    <a:pt x="18" y="166"/>
                    <a:pt x="18" y="166"/>
                    <a:pt x="18" y="166"/>
                  </a:cubicBezTo>
                  <a:cubicBezTo>
                    <a:pt x="6961" y="166"/>
                    <a:pt x="6961" y="166"/>
                    <a:pt x="6961" y="166"/>
                  </a:cubicBezTo>
                  <a:cubicBezTo>
                    <a:pt x="6980" y="166"/>
                    <a:pt x="6980" y="166"/>
                    <a:pt x="6980" y="166"/>
                  </a:cubicBezTo>
                  <a:cubicBezTo>
                    <a:pt x="6980" y="37"/>
                    <a:pt x="6980" y="37"/>
                    <a:pt x="6980" y="37"/>
                  </a:cubicBezTo>
                  <a:cubicBezTo>
                    <a:pt x="6980" y="37"/>
                    <a:pt x="6980" y="18"/>
                    <a:pt x="6943" y="0"/>
                  </a:cubicBezTo>
                </a:path>
              </a:pathLst>
            </a:custGeom>
            <a:solidFill>
              <a:srgbClr val="D1D2D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cs typeface="+mn-ea"/>
                <a:sym typeface="+mn-lt"/>
              </a:endParaRPr>
            </a:p>
          </p:txBody>
        </p:sp>
      </p:grpSp>
      <p:pic>
        <p:nvPicPr>
          <p:cNvPr id="50" name="图片占位符 49"/>
          <p:cNvPicPr>
            <a:picLocks noGrp="1" noChangeAspect="1"/>
          </p:cNvPicPr>
          <p:nvPr>
            <p:ph type="pic" sz="quarter" idx="10"/>
            <p:custDataLst>
              <p:tags r:id="rId1"/>
            </p:custDataLst>
          </p:nvPr>
        </p:nvPicPr>
        <p:blipFill rotWithShape="1">
          <a:blip r:embed="rId9" cstate="screen"/>
          <a:srcRect/>
          <a:stretch>
            <a:fillRect/>
          </a:stretch>
        </p:blipFill>
        <p:spPr>
          <a:xfrm>
            <a:off x="666063" y="2043789"/>
            <a:ext cx="4365163" cy="2565041"/>
          </a:xfr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387623" y="189049"/>
            <a:ext cx="3167026" cy="739200"/>
            <a:chOff x="412693" y="160555"/>
            <a:chExt cx="3167026" cy="739200"/>
          </a:xfrm>
        </p:grpSpPr>
        <p:sp>
          <p:nvSpPr>
            <p:cNvPr id="38" name="文本框 37"/>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任务小结</a:t>
              </a:r>
            </a:p>
          </p:txBody>
        </p:sp>
        <p:grpSp>
          <p:nvGrpSpPr>
            <p:cNvPr id="39" name="组合 38"/>
            <p:cNvGrpSpPr/>
            <p:nvPr/>
          </p:nvGrpSpPr>
          <p:grpSpPr>
            <a:xfrm>
              <a:off x="412693" y="160555"/>
              <a:ext cx="739200" cy="739200"/>
              <a:chOff x="412693" y="160555"/>
              <a:chExt cx="739200" cy="739200"/>
            </a:xfrm>
          </p:grpSpPr>
          <p:sp>
            <p:nvSpPr>
              <p:cNvPr id="40" name="菱形 3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1" name="菱形 40"/>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52" name="组合 51"/>
          <p:cNvGrpSpPr/>
          <p:nvPr/>
        </p:nvGrpSpPr>
        <p:grpSpPr>
          <a:xfrm>
            <a:off x="944880" y="2691032"/>
            <a:ext cx="6272742" cy="2293083"/>
            <a:chOff x="6351" y="2784"/>
            <a:chExt cx="6281" cy="2296"/>
          </a:xfrm>
        </p:grpSpPr>
        <p:grpSp>
          <p:nvGrpSpPr>
            <p:cNvPr id="32" name="组合 31"/>
            <p:cNvGrpSpPr/>
            <p:nvPr/>
          </p:nvGrpSpPr>
          <p:grpSpPr>
            <a:xfrm>
              <a:off x="6351" y="2784"/>
              <a:ext cx="6281" cy="945"/>
              <a:chOff x="6351" y="2784"/>
              <a:chExt cx="6281" cy="945"/>
            </a:xfrm>
          </p:grpSpPr>
          <p:sp>
            <p:nvSpPr>
              <p:cNvPr id="33" name="矩形 32"/>
              <p:cNvSpPr/>
              <p:nvPr/>
            </p:nvSpPr>
            <p:spPr>
              <a:xfrm>
                <a:off x="6351" y="2784"/>
                <a:ext cx="6281" cy="945"/>
              </a:xfrm>
              <a:prstGeom prst="rect">
                <a:avLst/>
              </a:prstGeom>
              <a:solidFill>
                <a:srgbClr val="3384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黑体" panose="02010609060101010101" charset="-122"/>
                </a:endParaRPr>
              </a:p>
            </p:txBody>
          </p:sp>
          <p:grpSp>
            <p:nvGrpSpPr>
              <p:cNvPr id="34" name="组合 33"/>
              <p:cNvGrpSpPr/>
              <p:nvPr/>
            </p:nvGrpSpPr>
            <p:grpSpPr>
              <a:xfrm>
                <a:off x="6629" y="3035"/>
                <a:ext cx="5858" cy="443"/>
                <a:chOff x="6629" y="3035"/>
                <a:chExt cx="5858" cy="443"/>
              </a:xfrm>
            </p:grpSpPr>
            <p:sp>
              <p:nvSpPr>
                <p:cNvPr id="35" name="TextBox 52"/>
                <p:cNvSpPr txBox="1"/>
                <p:nvPr/>
              </p:nvSpPr>
              <p:spPr>
                <a:xfrm>
                  <a:off x="7093" y="3035"/>
                  <a:ext cx="5394" cy="443"/>
                </a:xfrm>
                <a:prstGeom prst="rect">
                  <a:avLst/>
                </a:prstGeom>
                <a:noFill/>
              </p:spPr>
              <p:txBody>
                <a:bodyPr wrap="square" lIns="0" tIns="0" rIns="0" bIns="0" rtlCol="0">
                  <a:noAutofit/>
                </a:bodyPr>
                <a:lstStyle/>
                <a:p>
                  <a:pPr algn="l">
                    <a:lnSpc>
                      <a:spcPct val="150000"/>
                    </a:lnSpc>
                  </a:pPr>
                  <a:r>
                    <a:rPr lang="zh-CN" altLang="zh-CN" kern="100" dirty="0">
                      <a:solidFill>
                        <a:schemeClr val="bg1"/>
                      </a:solidFill>
                      <a:effectLst/>
                      <a:latin typeface="+mn-ea"/>
                      <a:cs typeface="黑体" panose="02010609060101010101" charset="-122"/>
                    </a:rPr>
                    <a:t>结合在自学探究中的结论，总结互联网</a:t>
                  </a:r>
                  <a:r>
                    <a:rPr lang="en-US" altLang="zh-CN" kern="100" dirty="0">
                      <a:solidFill>
                        <a:schemeClr val="bg1"/>
                      </a:solidFill>
                      <a:effectLst/>
                      <a:latin typeface="+mn-ea"/>
                      <a:cs typeface="黑体" panose="02010609060101010101" charset="-122"/>
                    </a:rPr>
                    <a:t>EDM</a:t>
                  </a:r>
                  <a:r>
                    <a:rPr lang="zh-CN" altLang="zh-CN" kern="100" dirty="0">
                      <a:solidFill>
                        <a:schemeClr val="bg1"/>
                      </a:solidFill>
                      <a:effectLst/>
                      <a:latin typeface="+mn-ea"/>
                      <a:cs typeface="黑体" panose="02010609060101010101" charset="-122"/>
                    </a:rPr>
                    <a:t>营销的特点</a:t>
                  </a:r>
                  <a:endParaRPr lang="zh-CN" altLang="zh-CN" kern="100" dirty="0">
                    <a:solidFill>
                      <a:schemeClr val="bg1"/>
                    </a:solidFill>
                    <a:effectLst/>
                    <a:latin typeface="+mn-ea"/>
                    <a:cs typeface="黑体" panose="02010609060101010101" charset="-122"/>
                    <a:sym typeface="+mn-ea"/>
                  </a:endParaRPr>
                </a:p>
              </p:txBody>
            </p:sp>
            <p:sp>
              <p:nvSpPr>
                <p:cNvPr id="37" name="TextBox 54"/>
                <p:cNvSpPr txBox="1"/>
                <p:nvPr/>
              </p:nvSpPr>
              <p:spPr>
                <a:xfrm>
                  <a:off x="6629" y="3130"/>
                  <a:ext cx="464" cy="253"/>
                </a:xfrm>
                <a:prstGeom prst="rect">
                  <a:avLst/>
                </a:prstGeom>
                <a:noFill/>
              </p:spPr>
              <p:txBody>
                <a:bodyPr wrap="square" lIns="0" tIns="0" rIns="0" bIns="0" rtlCol="0">
                  <a:spAutoFit/>
                </a:bodyPr>
                <a:lstStyle/>
                <a:p>
                  <a:pPr>
                    <a:defRPr sz="1915" b="0" i="0" u="none" strike="noStrike" kern="1200" spc="0" baseline="0">
                      <a:solidFill>
                        <a:prstClr val="black">
                          <a:lumMod val="65000"/>
                          <a:lumOff val="35000"/>
                        </a:prstClr>
                      </a:solidFill>
                      <a:latin typeface="+mn-lt"/>
                      <a:ea typeface="+mn-ea"/>
                      <a:cs typeface="+mn-cs"/>
                    </a:defRPr>
                  </a:pPr>
                  <a:r>
                    <a:rPr lang="en-US" altLang="zh-CN" sz="2000" b="1" dirty="0">
                      <a:solidFill>
                        <a:schemeClr val="bg1"/>
                      </a:solidFill>
                      <a:ea typeface="黑体" panose="02010609060101010101" charset="-122"/>
                      <a:cs typeface="黑体" panose="02010609060101010101" charset="-122"/>
                    </a:rPr>
                    <a:t>01</a:t>
                  </a:r>
                </a:p>
              </p:txBody>
            </p:sp>
          </p:grpSp>
        </p:grpSp>
        <p:grpSp>
          <p:nvGrpSpPr>
            <p:cNvPr id="42" name="组合 41"/>
            <p:cNvGrpSpPr/>
            <p:nvPr/>
          </p:nvGrpSpPr>
          <p:grpSpPr>
            <a:xfrm>
              <a:off x="6351" y="4135"/>
              <a:ext cx="6281" cy="945"/>
              <a:chOff x="6351" y="4135"/>
              <a:chExt cx="6281" cy="945"/>
            </a:xfrm>
          </p:grpSpPr>
          <p:sp>
            <p:nvSpPr>
              <p:cNvPr id="43" name="矩形 42"/>
              <p:cNvSpPr/>
              <p:nvPr/>
            </p:nvSpPr>
            <p:spPr>
              <a:xfrm>
                <a:off x="6351" y="4135"/>
                <a:ext cx="6281" cy="94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黑体" panose="02010609060101010101" charset="-122"/>
                </a:endParaRPr>
              </a:p>
            </p:txBody>
          </p:sp>
          <p:grpSp>
            <p:nvGrpSpPr>
              <p:cNvPr id="44" name="组合 43"/>
              <p:cNvGrpSpPr/>
              <p:nvPr/>
            </p:nvGrpSpPr>
            <p:grpSpPr>
              <a:xfrm>
                <a:off x="6655" y="4380"/>
                <a:ext cx="5832" cy="509"/>
                <a:chOff x="6655" y="4380"/>
                <a:chExt cx="5832" cy="509"/>
              </a:xfrm>
            </p:grpSpPr>
            <p:sp>
              <p:nvSpPr>
                <p:cNvPr id="45" name="TextBox 52"/>
                <p:cNvSpPr txBox="1"/>
                <p:nvPr/>
              </p:nvSpPr>
              <p:spPr>
                <a:xfrm>
                  <a:off x="7093" y="4380"/>
                  <a:ext cx="5394" cy="509"/>
                </a:xfrm>
                <a:prstGeom prst="rect">
                  <a:avLst/>
                </a:prstGeom>
                <a:noFill/>
              </p:spPr>
              <p:txBody>
                <a:bodyPr wrap="square" lIns="0" tIns="0" rIns="0" bIns="0" rtlCol="0">
                  <a:noAutofit/>
                </a:bodyPr>
                <a:lstStyle/>
                <a:p>
                  <a:pPr lvl="0" algn="l">
                    <a:lnSpc>
                      <a:spcPct val="150000"/>
                    </a:lnSpc>
                    <a:defRPr/>
                  </a:pPr>
                  <a:r>
                    <a:rPr lang="zh-CN" altLang="zh-CN" kern="100" dirty="0">
                      <a:solidFill>
                        <a:schemeClr val="bg1"/>
                      </a:solidFill>
                      <a:effectLst/>
                      <a:latin typeface="+mn-ea"/>
                      <a:cs typeface="黑体" panose="02010609060101010101" charset="-122"/>
                    </a:rPr>
                    <a:t>根据知识速递所学内容，总结互联网</a:t>
                  </a:r>
                  <a:r>
                    <a:rPr lang="en-US" altLang="zh-CN" kern="100" dirty="0">
                      <a:solidFill>
                        <a:schemeClr val="bg1"/>
                      </a:solidFill>
                      <a:effectLst/>
                      <a:latin typeface="+mn-ea"/>
                      <a:cs typeface="黑体" panose="02010609060101010101" charset="-122"/>
                    </a:rPr>
                    <a:t>EDM</a:t>
                  </a:r>
                  <a:r>
                    <a:rPr lang="zh-CN" altLang="zh-CN" kern="100" dirty="0">
                      <a:solidFill>
                        <a:schemeClr val="bg1"/>
                      </a:solidFill>
                      <a:effectLst/>
                      <a:latin typeface="+mn-ea"/>
                      <a:cs typeface="黑体" panose="02010609060101010101" charset="-122"/>
                    </a:rPr>
                    <a:t>营销分析要点</a:t>
                  </a:r>
                  <a:endParaRPr lang="zh-CN" altLang="zh-CN" kern="100" dirty="0">
                    <a:solidFill>
                      <a:schemeClr val="bg1"/>
                    </a:solidFill>
                    <a:effectLst/>
                    <a:latin typeface="+mn-ea"/>
                    <a:cs typeface="黑体" panose="02010609060101010101" charset="-122"/>
                    <a:sym typeface="+mn-ea"/>
                  </a:endParaRPr>
                </a:p>
              </p:txBody>
            </p:sp>
            <p:sp>
              <p:nvSpPr>
                <p:cNvPr id="46" name="TextBox 54"/>
                <p:cNvSpPr txBox="1"/>
                <p:nvPr/>
              </p:nvSpPr>
              <p:spPr>
                <a:xfrm>
                  <a:off x="6655" y="4478"/>
                  <a:ext cx="464" cy="234"/>
                </a:xfrm>
                <a:prstGeom prst="rect">
                  <a:avLst/>
                </a:prstGeom>
                <a:noFill/>
              </p:spPr>
              <p:txBody>
                <a:bodyPr wrap="square" lIns="0" tIns="0" rIns="0" bIns="0" rtlCol="0">
                  <a:spAutoFit/>
                </a:bodyPr>
                <a:lstStyle/>
                <a:p>
                  <a:pPr algn="l">
                    <a:defRPr sz="1915" b="0" i="0" u="none" strike="noStrike" kern="1200" spc="0" baseline="0">
                      <a:solidFill>
                        <a:prstClr val="black">
                          <a:lumMod val="65000"/>
                          <a:lumOff val="35000"/>
                        </a:prstClr>
                      </a:solidFill>
                      <a:latin typeface="+mn-lt"/>
                      <a:ea typeface="+mn-ea"/>
                      <a:cs typeface="+mn-cs"/>
                    </a:defRPr>
                  </a:pPr>
                  <a:r>
                    <a:rPr lang="en-US" altLang="zh-CN" sz="2000" b="1" dirty="0">
                      <a:solidFill>
                        <a:schemeClr val="bg1"/>
                      </a:solidFill>
                      <a:ea typeface="黑体" panose="02010609060101010101" charset="-122"/>
                      <a:cs typeface="黑体" panose="02010609060101010101" charset="-122"/>
                    </a:rPr>
                    <a:t>02</a:t>
                  </a:r>
                </a:p>
              </p:txBody>
            </p:sp>
          </p:grpSp>
        </p:grpSp>
      </p:grpSp>
      <p:sp>
        <p:nvSpPr>
          <p:cNvPr id="53" name="iś1íďê"/>
          <p:cNvSpPr/>
          <p:nvPr>
            <p:custDataLst>
              <p:tags r:id="rId1"/>
            </p:custDataLst>
          </p:nvPr>
        </p:nvSpPr>
        <p:spPr>
          <a:xfrm>
            <a:off x="7532513" y="1909763"/>
            <a:ext cx="3763344" cy="3763344"/>
          </a:xfrm>
          <a:prstGeom prst="ellipse">
            <a:avLst/>
          </a:prstGeom>
          <a:blipFill dpi="0" rotWithShape="1">
            <a:blip r:embed="rId4" cstate="screen"/>
            <a:srcRect/>
            <a:stretch>
              <a:fillRect/>
            </a:stretch>
          </a:blipFill>
          <a:ln w="28575"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1pPr>
            <a:lvl2pPr marL="0" marR="0" indent="2286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2pPr>
            <a:lvl3pPr marL="0" marR="0" indent="4572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3pPr>
            <a:lvl4pPr marL="0" marR="0" indent="6858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4pPr>
            <a:lvl5pPr marL="0" marR="0" indent="9144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5pPr>
            <a:lvl6pPr marL="0" marR="0" indent="11430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6pPr>
            <a:lvl7pPr marL="0" marR="0" indent="13716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7pPr>
            <a:lvl8pPr marL="0" marR="0" indent="16002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8pPr>
            <a:lvl9pPr marL="0" marR="0" indent="18288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9pPr>
          </a:lstStyle>
          <a:p>
            <a:endParaRPr dirty="0">
              <a:solidFill>
                <a:schemeClr val="lt1"/>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91168" y="86405"/>
            <a:ext cx="12009665" cy="6685190"/>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91168" y="1787421"/>
            <a:ext cx="12009664" cy="589578"/>
          </a:xfrm>
          <a:prstGeom prst="rect">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027366"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Isosceles Triangle 35"/>
          <p:cNvSpPr/>
          <p:nvPr/>
        </p:nvSpPr>
        <p:spPr>
          <a:xfrm>
            <a:off x="2352918" y="1686869"/>
            <a:ext cx="694597" cy="677030"/>
          </a:xfrm>
          <a:custGeom>
            <a:avLst/>
            <a:gdLst>
              <a:gd name="T0" fmla="*/ 246 w 418"/>
              <a:gd name="T1" fmla="*/ 242 h 408"/>
              <a:gd name="T2" fmla="*/ 362 w 418"/>
              <a:gd name="T3" fmla="*/ 125 h 408"/>
              <a:gd name="T4" fmla="*/ 418 w 418"/>
              <a:gd name="T5" fmla="*/ 181 h 408"/>
              <a:gd name="T6" fmla="*/ 302 w 418"/>
              <a:gd name="T7" fmla="*/ 298 h 408"/>
              <a:gd name="T8" fmla="*/ 246 w 418"/>
              <a:gd name="T9" fmla="*/ 242 h 408"/>
              <a:gd name="T10" fmla="*/ 227 w 418"/>
              <a:gd name="T11" fmla="*/ 317 h 408"/>
              <a:gd name="T12" fmla="*/ 261 w 418"/>
              <a:gd name="T13" fmla="*/ 308 h 408"/>
              <a:gd name="T14" fmla="*/ 235 w 418"/>
              <a:gd name="T15" fmla="*/ 282 h 408"/>
              <a:gd name="T16" fmla="*/ 227 w 418"/>
              <a:gd name="T17" fmla="*/ 317 h 408"/>
              <a:gd name="T18" fmla="*/ 273 w 418"/>
              <a:gd name="T19" fmla="*/ 319 h 408"/>
              <a:gd name="T20" fmla="*/ 273 w 418"/>
              <a:gd name="T21" fmla="*/ 337 h 408"/>
              <a:gd name="T22" fmla="*/ 56 w 418"/>
              <a:gd name="T23" fmla="*/ 337 h 408"/>
              <a:gd name="T24" fmla="*/ 56 w 418"/>
              <a:gd name="T25" fmla="*/ 310 h 408"/>
              <a:gd name="T26" fmla="*/ 214 w 418"/>
              <a:gd name="T27" fmla="*/ 310 h 408"/>
              <a:gd name="T28" fmla="*/ 222 w 418"/>
              <a:gd name="T29" fmla="*/ 279 h 408"/>
              <a:gd name="T30" fmla="*/ 56 w 418"/>
              <a:gd name="T31" fmla="*/ 279 h 408"/>
              <a:gd name="T32" fmla="*/ 56 w 418"/>
              <a:gd name="T33" fmla="*/ 252 h 408"/>
              <a:gd name="T34" fmla="*/ 225 w 418"/>
              <a:gd name="T35" fmla="*/ 252 h 408"/>
              <a:gd name="T36" fmla="*/ 228 w 418"/>
              <a:gd name="T37" fmla="*/ 240 h 408"/>
              <a:gd name="T38" fmla="*/ 247 w 418"/>
              <a:gd name="T39" fmla="*/ 221 h 408"/>
              <a:gd name="T40" fmla="*/ 56 w 418"/>
              <a:gd name="T41" fmla="*/ 221 h 408"/>
              <a:gd name="T42" fmla="*/ 56 w 418"/>
              <a:gd name="T43" fmla="*/ 194 h 408"/>
              <a:gd name="T44" fmla="*/ 273 w 418"/>
              <a:gd name="T45" fmla="*/ 194 h 408"/>
              <a:gd name="T46" fmla="*/ 330 w 418"/>
              <a:gd name="T47" fmla="*/ 139 h 408"/>
              <a:gd name="T48" fmla="*/ 330 w 418"/>
              <a:gd name="T49" fmla="*/ 0 h 408"/>
              <a:gd name="T50" fmla="*/ 118 w 418"/>
              <a:gd name="T51" fmla="*/ 0 h 408"/>
              <a:gd name="T52" fmla="*/ 118 w 418"/>
              <a:gd name="T53" fmla="*/ 124 h 408"/>
              <a:gd name="T54" fmla="*/ 0 w 418"/>
              <a:gd name="T55" fmla="*/ 124 h 408"/>
              <a:gd name="T56" fmla="*/ 0 w 418"/>
              <a:gd name="T57" fmla="*/ 408 h 408"/>
              <a:gd name="T58" fmla="*/ 330 w 418"/>
              <a:gd name="T59" fmla="*/ 408 h 408"/>
              <a:gd name="T60" fmla="*/ 330 w 418"/>
              <a:gd name="T61" fmla="*/ 289 h 408"/>
              <a:gd name="T62" fmla="*/ 302 w 418"/>
              <a:gd name="T63" fmla="*/ 317 h 408"/>
              <a:gd name="T64" fmla="*/ 273 w 418"/>
              <a:gd name="T65" fmla="*/ 319 h 408"/>
              <a:gd name="T66" fmla="*/ 93 w 418"/>
              <a:gd name="T67" fmla="*/ 14 h 408"/>
              <a:gd name="T68" fmla="*/ 12 w 418"/>
              <a:gd name="T69" fmla="*/ 99 h 408"/>
              <a:gd name="T70" fmla="*/ 93 w 418"/>
              <a:gd name="T71" fmla="*/ 99 h 408"/>
              <a:gd name="T72" fmla="*/ 93 w 418"/>
              <a:gd name="T73" fmla="*/ 14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8" h="408">
                <a:moveTo>
                  <a:pt x="246" y="242"/>
                </a:moveTo>
                <a:lnTo>
                  <a:pt x="362" y="125"/>
                </a:lnTo>
                <a:lnTo>
                  <a:pt x="418" y="181"/>
                </a:lnTo>
                <a:lnTo>
                  <a:pt x="302" y="298"/>
                </a:lnTo>
                <a:lnTo>
                  <a:pt x="246" y="242"/>
                </a:lnTo>
                <a:close/>
                <a:moveTo>
                  <a:pt x="227" y="317"/>
                </a:moveTo>
                <a:lnTo>
                  <a:pt x="261" y="308"/>
                </a:lnTo>
                <a:lnTo>
                  <a:pt x="235" y="282"/>
                </a:lnTo>
                <a:lnTo>
                  <a:pt x="227" y="317"/>
                </a:lnTo>
                <a:close/>
                <a:moveTo>
                  <a:pt x="273" y="319"/>
                </a:moveTo>
                <a:lnTo>
                  <a:pt x="273" y="337"/>
                </a:lnTo>
                <a:lnTo>
                  <a:pt x="56" y="337"/>
                </a:lnTo>
                <a:lnTo>
                  <a:pt x="56" y="310"/>
                </a:lnTo>
                <a:lnTo>
                  <a:pt x="214" y="310"/>
                </a:lnTo>
                <a:lnTo>
                  <a:pt x="222" y="279"/>
                </a:lnTo>
                <a:lnTo>
                  <a:pt x="56" y="279"/>
                </a:lnTo>
                <a:lnTo>
                  <a:pt x="56" y="252"/>
                </a:lnTo>
                <a:lnTo>
                  <a:pt x="225" y="252"/>
                </a:lnTo>
                <a:lnTo>
                  <a:pt x="228" y="240"/>
                </a:lnTo>
                <a:lnTo>
                  <a:pt x="247" y="221"/>
                </a:lnTo>
                <a:lnTo>
                  <a:pt x="56" y="221"/>
                </a:lnTo>
                <a:lnTo>
                  <a:pt x="56" y="194"/>
                </a:lnTo>
                <a:lnTo>
                  <a:pt x="273" y="194"/>
                </a:lnTo>
                <a:lnTo>
                  <a:pt x="330" y="139"/>
                </a:lnTo>
                <a:lnTo>
                  <a:pt x="330" y="0"/>
                </a:lnTo>
                <a:lnTo>
                  <a:pt x="118" y="0"/>
                </a:lnTo>
                <a:lnTo>
                  <a:pt x="118" y="124"/>
                </a:lnTo>
                <a:lnTo>
                  <a:pt x="0" y="124"/>
                </a:lnTo>
                <a:lnTo>
                  <a:pt x="0" y="408"/>
                </a:lnTo>
                <a:lnTo>
                  <a:pt x="330" y="408"/>
                </a:lnTo>
                <a:lnTo>
                  <a:pt x="330" y="289"/>
                </a:lnTo>
                <a:lnTo>
                  <a:pt x="302" y="317"/>
                </a:lnTo>
                <a:lnTo>
                  <a:pt x="273" y="319"/>
                </a:lnTo>
                <a:close/>
                <a:moveTo>
                  <a:pt x="93" y="14"/>
                </a:moveTo>
                <a:lnTo>
                  <a:pt x="12" y="99"/>
                </a:lnTo>
                <a:lnTo>
                  <a:pt x="93" y="99"/>
                </a:lnTo>
                <a:lnTo>
                  <a:pt x="93" y="1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椭圆 17"/>
          <p:cNvSpPr/>
          <p:nvPr/>
        </p:nvSpPr>
        <p:spPr>
          <a:xfrm>
            <a:off x="8841323"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Isosceles Triangle 35"/>
          <p:cNvSpPr/>
          <p:nvPr/>
        </p:nvSpPr>
        <p:spPr>
          <a:xfrm>
            <a:off x="9179791" y="1678084"/>
            <a:ext cx="668756" cy="694597"/>
          </a:xfrm>
          <a:custGeom>
            <a:avLst/>
            <a:gdLst>
              <a:gd name="T0" fmla="*/ 1059 w 1201"/>
              <a:gd name="T1" fmla="*/ 229 h 1249"/>
              <a:gd name="T2" fmla="*/ 1059 w 1201"/>
              <a:gd name="T3" fmla="*/ 0 h 1249"/>
              <a:gd name="T4" fmla="*/ 126 w 1201"/>
              <a:gd name="T5" fmla="*/ 0 h 1249"/>
              <a:gd name="T6" fmla="*/ 126 w 1201"/>
              <a:gd name="T7" fmla="*/ 688 h 1249"/>
              <a:gd name="T8" fmla="*/ 0 w 1201"/>
              <a:gd name="T9" fmla="*/ 688 h 1249"/>
              <a:gd name="T10" fmla="*/ 0 w 1201"/>
              <a:gd name="T11" fmla="*/ 1043 h 1249"/>
              <a:gd name="T12" fmla="*/ 126 w 1201"/>
              <a:gd name="T13" fmla="*/ 1043 h 1249"/>
              <a:gd name="T14" fmla="*/ 126 w 1201"/>
              <a:gd name="T15" fmla="*/ 1249 h 1249"/>
              <a:gd name="T16" fmla="*/ 1059 w 1201"/>
              <a:gd name="T17" fmla="*/ 1249 h 1249"/>
              <a:gd name="T18" fmla="*/ 1059 w 1201"/>
              <a:gd name="T19" fmla="*/ 585 h 1249"/>
              <a:gd name="T20" fmla="*/ 1201 w 1201"/>
              <a:gd name="T21" fmla="*/ 585 h 1249"/>
              <a:gd name="T22" fmla="*/ 1201 w 1201"/>
              <a:gd name="T23" fmla="*/ 229 h 1249"/>
              <a:gd name="T24" fmla="*/ 1059 w 1201"/>
              <a:gd name="T25" fmla="*/ 229 h 1249"/>
              <a:gd name="T26" fmla="*/ 300 w 1201"/>
              <a:gd name="T27" fmla="*/ 140 h 1249"/>
              <a:gd name="T28" fmla="*/ 901 w 1201"/>
              <a:gd name="T29" fmla="*/ 140 h 1249"/>
              <a:gd name="T30" fmla="*/ 901 w 1201"/>
              <a:gd name="T31" fmla="*/ 203 h 1249"/>
              <a:gd name="T32" fmla="*/ 300 w 1201"/>
              <a:gd name="T33" fmla="*/ 203 h 1249"/>
              <a:gd name="T34" fmla="*/ 300 w 1201"/>
              <a:gd name="T35" fmla="*/ 140 h 1249"/>
              <a:gd name="T36" fmla="*/ 300 w 1201"/>
              <a:gd name="T37" fmla="*/ 306 h 1249"/>
              <a:gd name="T38" fmla="*/ 600 w 1201"/>
              <a:gd name="T39" fmla="*/ 306 h 1249"/>
              <a:gd name="T40" fmla="*/ 600 w 1201"/>
              <a:gd name="T41" fmla="*/ 369 h 1249"/>
              <a:gd name="T42" fmla="*/ 300 w 1201"/>
              <a:gd name="T43" fmla="*/ 369 h 1249"/>
              <a:gd name="T44" fmla="*/ 300 w 1201"/>
              <a:gd name="T45" fmla="*/ 306 h 1249"/>
              <a:gd name="T46" fmla="*/ 300 w 1201"/>
              <a:gd name="T47" fmla="*/ 593 h 1249"/>
              <a:gd name="T48" fmla="*/ 901 w 1201"/>
              <a:gd name="T49" fmla="*/ 593 h 1249"/>
              <a:gd name="T50" fmla="*/ 901 w 1201"/>
              <a:gd name="T51" fmla="*/ 656 h 1249"/>
              <a:gd name="T52" fmla="*/ 300 w 1201"/>
              <a:gd name="T53" fmla="*/ 656 h 1249"/>
              <a:gd name="T54" fmla="*/ 300 w 1201"/>
              <a:gd name="T55" fmla="*/ 593 h 1249"/>
              <a:gd name="T56" fmla="*/ 53 w 1201"/>
              <a:gd name="T57" fmla="*/ 980 h 1249"/>
              <a:gd name="T58" fmla="*/ 53 w 1201"/>
              <a:gd name="T59" fmla="*/ 737 h 1249"/>
              <a:gd name="T60" fmla="*/ 527 w 1201"/>
              <a:gd name="T61" fmla="*/ 737 h 1249"/>
              <a:gd name="T62" fmla="*/ 527 w 1201"/>
              <a:gd name="T63" fmla="*/ 980 h 1249"/>
              <a:gd name="T64" fmla="*/ 53 w 1201"/>
              <a:gd name="T65" fmla="*/ 980 h 1249"/>
              <a:gd name="T66" fmla="*/ 53 w 1201"/>
              <a:gd name="T67" fmla="*/ 980 h 1249"/>
              <a:gd name="T68" fmla="*/ 901 w 1201"/>
              <a:gd name="T69" fmla="*/ 1128 h 1249"/>
              <a:gd name="T70" fmla="*/ 300 w 1201"/>
              <a:gd name="T71" fmla="*/ 1128 h 1249"/>
              <a:gd name="T72" fmla="*/ 300 w 1201"/>
              <a:gd name="T73" fmla="*/ 1064 h 1249"/>
              <a:gd name="T74" fmla="*/ 901 w 1201"/>
              <a:gd name="T75" fmla="*/ 1064 h 1249"/>
              <a:gd name="T76" fmla="*/ 901 w 1201"/>
              <a:gd name="T77" fmla="*/ 1128 h 1249"/>
              <a:gd name="T78" fmla="*/ 901 w 1201"/>
              <a:gd name="T79" fmla="*/ 1128 h 1249"/>
              <a:gd name="T80" fmla="*/ 906 w 1201"/>
              <a:gd name="T81" fmla="*/ 804 h 1249"/>
              <a:gd name="T82" fmla="*/ 622 w 1201"/>
              <a:gd name="T83" fmla="*/ 804 h 1249"/>
              <a:gd name="T84" fmla="*/ 622 w 1201"/>
              <a:gd name="T85" fmla="*/ 740 h 1249"/>
              <a:gd name="T86" fmla="*/ 906 w 1201"/>
              <a:gd name="T87" fmla="*/ 740 h 1249"/>
              <a:gd name="T88" fmla="*/ 906 w 1201"/>
              <a:gd name="T89" fmla="*/ 804 h 1249"/>
              <a:gd name="T90" fmla="*/ 1143 w 1201"/>
              <a:gd name="T91" fmla="*/ 524 h 1249"/>
              <a:gd name="T92" fmla="*/ 669 w 1201"/>
              <a:gd name="T93" fmla="*/ 524 h 1249"/>
              <a:gd name="T94" fmla="*/ 669 w 1201"/>
              <a:gd name="T95" fmla="*/ 282 h 1249"/>
              <a:gd name="T96" fmla="*/ 1143 w 1201"/>
              <a:gd name="T97" fmla="*/ 282 h 1249"/>
              <a:gd name="T98" fmla="*/ 1143 w 1201"/>
              <a:gd name="T99" fmla="*/ 524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01" h="1249">
                <a:moveTo>
                  <a:pt x="1059" y="229"/>
                </a:moveTo>
                <a:lnTo>
                  <a:pt x="1059" y="0"/>
                </a:lnTo>
                <a:lnTo>
                  <a:pt x="126" y="0"/>
                </a:lnTo>
                <a:lnTo>
                  <a:pt x="126" y="688"/>
                </a:lnTo>
                <a:lnTo>
                  <a:pt x="0" y="688"/>
                </a:lnTo>
                <a:lnTo>
                  <a:pt x="0" y="1043"/>
                </a:lnTo>
                <a:lnTo>
                  <a:pt x="126" y="1043"/>
                </a:lnTo>
                <a:lnTo>
                  <a:pt x="126" y="1249"/>
                </a:lnTo>
                <a:lnTo>
                  <a:pt x="1059" y="1249"/>
                </a:lnTo>
                <a:lnTo>
                  <a:pt x="1059" y="585"/>
                </a:lnTo>
                <a:lnTo>
                  <a:pt x="1201" y="585"/>
                </a:lnTo>
                <a:lnTo>
                  <a:pt x="1201" y="229"/>
                </a:lnTo>
                <a:lnTo>
                  <a:pt x="1059" y="229"/>
                </a:lnTo>
                <a:close/>
                <a:moveTo>
                  <a:pt x="300" y="140"/>
                </a:moveTo>
                <a:lnTo>
                  <a:pt x="901" y="140"/>
                </a:lnTo>
                <a:lnTo>
                  <a:pt x="901" y="203"/>
                </a:lnTo>
                <a:lnTo>
                  <a:pt x="300" y="203"/>
                </a:lnTo>
                <a:lnTo>
                  <a:pt x="300" y="140"/>
                </a:lnTo>
                <a:close/>
                <a:moveTo>
                  <a:pt x="300" y="306"/>
                </a:moveTo>
                <a:lnTo>
                  <a:pt x="600" y="306"/>
                </a:lnTo>
                <a:lnTo>
                  <a:pt x="600" y="369"/>
                </a:lnTo>
                <a:lnTo>
                  <a:pt x="300" y="369"/>
                </a:lnTo>
                <a:lnTo>
                  <a:pt x="300" y="306"/>
                </a:lnTo>
                <a:close/>
                <a:moveTo>
                  <a:pt x="300" y="593"/>
                </a:moveTo>
                <a:lnTo>
                  <a:pt x="901" y="593"/>
                </a:lnTo>
                <a:lnTo>
                  <a:pt x="901" y="656"/>
                </a:lnTo>
                <a:lnTo>
                  <a:pt x="300" y="656"/>
                </a:lnTo>
                <a:lnTo>
                  <a:pt x="300" y="593"/>
                </a:lnTo>
                <a:close/>
                <a:moveTo>
                  <a:pt x="53" y="980"/>
                </a:moveTo>
                <a:lnTo>
                  <a:pt x="53" y="737"/>
                </a:lnTo>
                <a:lnTo>
                  <a:pt x="527" y="737"/>
                </a:lnTo>
                <a:lnTo>
                  <a:pt x="527" y="980"/>
                </a:lnTo>
                <a:lnTo>
                  <a:pt x="53" y="980"/>
                </a:lnTo>
                <a:lnTo>
                  <a:pt x="53" y="980"/>
                </a:lnTo>
                <a:close/>
                <a:moveTo>
                  <a:pt x="901" y="1128"/>
                </a:moveTo>
                <a:lnTo>
                  <a:pt x="300" y="1128"/>
                </a:lnTo>
                <a:lnTo>
                  <a:pt x="300" y="1064"/>
                </a:lnTo>
                <a:lnTo>
                  <a:pt x="901" y="1064"/>
                </a:lnTo>
                <a:lnTo>
                  <a:pt x="901" y="1128"/>
                </a:lnTo>
                <a:lnTo>
                  <a:pt x="901" y="1128"/>
                </a:lnTo>
                <a:close/>
                <a:moveTo>
                  <a:pt x="906" y="804"/>
                </a:moveTo>
                <a:lnTo>
                  <a:pt x="622" y="804"/>
                </a:lnTo>
                <a:lnTo>
                  <a:pt x="622" y="740"/>
                </a:lnTo>
                <a:lnTo>
                  <a:pt x="906" y="740"/>
                </a:lnTo>
                <a:lnTo>
                  <a:pt x="906" y="804"/>
                </a:lnTo>
                <a:close/>
                <a:moveTo>
                  <a:pt x="1143" y="524"/>
                </a:moveTo>
                <a:lnTo>
                  <a:pt x="669" y="524"/>
                </a:lnTo>
                <a:lnTo>
                  <a:pt x="669" y="282"/>
                </a:lnTo>
                <a:lnTo>
                  <a:pt x="1143" y="282"/>
                </a:lnTo>
                <a:lnTo>
                  <a:pt x="1143" y="5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椭圆 23"/>
          <p:cNvSpPr/>
          <p:nvPr/>
        </p:nvSpPr>
        <p:spPr>
          <a:xfrm>
            <a:off x="5397397"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 name="Isosceles Triangle 35"/>
          <p:cNvSpPr/>
          <p:nvPr/>
        </p:nvSpPr>
        <p:spPr>
          <a:xfrm>
            <a:off x="5716592" y="1694523"/>
            <a:ext cx="694597" cy="674415"/>
          </a:xfrm>
          <a:custGeom>
            <a:avLst/>
            <a:gdLst>
              <a:gd name="connsiteX0" fmla="*/ 602346 w 602346"/>
              <a:gd name="connsiteY0" fmla="*/ 7198 h 584846"/>
              <a:gd name="connsiteX1" fmla="*/ 602346 w 602346"/>
              <a:gd name="connsiteY1" fmla="*/ 517298 h 584846"/>
              <a:gd name="connsiteX2" fmla="*/ 439975 w 602346"/>
              <a:gd name="connsiteY2" fmla="*/ 583364 h 584846"/>
              <a:gd name="connsiteX3" fmla="*/ 439975 w 602346"/>
              <a:gd name="connsiteY3" fmla="*/ 71144 h 584846"/>
              <a:gd name="connsiteX4" fmla="*/ 184952 w 602346"/>
              <a:gd name="connsiteY4" fmla="*/ 776 h 584846"/>
              <a:gd name="connsiteX5" fmla="*/ 184952 w 602346"/>
              <a:gd name="connsiteY5" fmla="*/ 514649 h 584846"/>
              <a:gd name="connsiteX6" fmla="*/ 0 w 602346"/>
              <a:gd name="connsiteY6" fmla="*/ 584634 h 584846"/>
              <a:gd name="connsiteX7" fmla="*/ 0 w 602346"/>
              <a:gd name="connsiteY7" fmla="*/ 79244 h 584846"/>
              <a:gd name="connsiteX8" fmla="*/ 221011 w 602346"/>
              <a:gd name="connsiteY8" fmla="*/ 0 h 584846"/>
              <a:gd name="connsiteX9" fmla="*/ 403846 w 602346"/>
              <a:gd name="connsiteY9" fmla="*/ 71128 h 584846"/>
              <a:gd name="connsiteX10" fmla="*/ 403846 w 602346"/>
              <a:gd name="connsiteY10" fmla="*/ 584846 h 584846"/>
              <a:gd name="connsiteX11" fmla="*/ 221011 w 602346"/>
              <a:gd name="connsiteY11" fmla="*/ 514697 h 584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2346" h="584846">
                <a:moveTo>
                  <a:pt x="602346" y="7198"/>
                </a:moveTo>
                <a:lnTo>
                  <a:pt x="602346" y="517298"/>
                </a:lnTo>
                <a:lnTo>
                  <a:pt x="439975" y="583364"/>
                </a:lnTo>
                <a:lnTo>
                  <a:pt x="439975" y="71144"/>
                </a:lnTo>
                <a:close/>
                <a:moveTo>
                  <a:pt x="184952" y="776"/>
                </a:moveTo>
                <a:lnTo>
                  <a:pt x="184952" y="514649"/>
                </a:lnTo>
                <a:lnTo>
                  <a:pt x="0" y="584634"/>
                </a:lnTo>
                <a:lnTo>
                  <a:pt x="0" y="79244"/>
                </a:lnTo>
                <a:close/>
                <a:moveTo>
                  <a:pt x="221011" y="0"/>
                </a:moveTo>
                <a:lnTo>
                  <a:pt x="403846" y="71128"/>
                </a:lnTo>
                <a:lnTo>
                  <a:pt x="403846" y="584846"/>
                </a:lnTo>
                <a:lnTo>
                  <a:pt x="221011" y="51469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圆角 27"/>
          <p:cNvSpPr/>
          <p:nvPr/>
        </p:nvSpPr>
        <p:spPr>
          <a:xfrm>
            <a:off x="1393825" y="2939415"/>
            <a:ext cx="2736215" cy="3381486"/>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圆角 28"/>
          <p:cNvSpPr/>
          <p:nvPr/>
        </p:nvSpPr>
        <p:spPr>
          <a:xfrm>
            <a:off x="4782820" y="2939415"/>
            <a:ext cx="2562225" cy="3206115"/>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角 29"/>
          <p:cNvSpPr/>
          <p:nvPr/>
        </p:nvSpPr>
        <p:spPr>
          <a:xfrm>
            <a:off x="8208010" y="2939415"/>
            <a:ext cx="2562225" cy="3208655"/>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27"/>
          <p:cNvSpPr txBox="1"/>
          <p:nvPr/>
        </p:nvSpPr>
        <p:spPr>
          <a:xfrm>
            <a:off x="1435100" y="3523713"/>
            <a:ext cx="2590165" cy="2646267"/>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a:lnSpc>
                <a:spcPct val="120000"/>
              </a:lnSpc>
              <a:spcBef>
                <a:spcPts val="0"/>
              </a:spcBef>
              <a:spcAft>
                <a:spcPts val="0"/>
              </a:spcAft>
              <a:buFont typeface="Arial" panose="020B0604020202020204" pitchFamily="34" charset="0"/>
              <a:buNone/>
            </a:pPr>
            <a:r>
              <a:rPr lang="zh-CN" altLang="zh-CN" sz="1600" dirty="0">
                <a:solidFill>
                  <a:schemeClr val="tx1">
                    <a:lumMod val="75000"/>
                    <a:lumOff val="25000"/>
                  </a:schemeClr>
                </a:solidFill>
                <a:latin typeface="+mn-ea"/>
              </a:rPr>
              <a:t>某网店打算</a:t>
            </a:r>
            <a:r>
              <a:rPr lang="zh-CN" altLang="en-US" sz="1600" dirty="0">
                <a:solidFill>
                  <a:schemeClr val="tx1">
                    <a:lumMod val="75000"/>
                    <a:lumOff val="25000"/>
                  </a:schemeClr>
                </a:solidFill>
                <a:latin typeface="+mn-ea"/>
              </a:rPr>
              <a:t>在双十一活动中</a:t>
            </a:r>
            <a:r>
              <a:rPr lang="zh-CN" altLang="zh-CN" sz="1600" dirty="0">
                <a:solidFill>
                  <a:schemeClr val="tx1">
                    <a:lumMod val="75000"/>
                    <a:lumOff val="25000"/>
                  </a:schemeClr>
                </a:solidFill>
                <a:latin typeface="+mn-ea"/>
              </a:rPr>
              <a:t>将广西永福罗汉果作为新品进行销售</a:t>
            </a:r>
            <a:r>
              <a:rPr lang="zh-CN" altLang="en-US" sz="1600" dirty="0">
                <a:solidFill>
                  <a:schemeClr val="tx1">
                    <a:lumMod val="75000"/>
                    <a:lumOff val="25000"/>
                  </a:schemeClr>
                </a:solidFill>
                <a:latin typeface="+mn-ea"/>
              </a:rPr>
              <a:t>，所以</a:t>
            </a:r>
            <a:r>
              <a:rPr lang="zh-CN" altLang="zh-CN" sz="1600" dirty="0">
                <a:solidFill>
                  <a:schemeClr val="tx1">
                    <a:lumMod val="75000"/>
                    <a:lumOff val="25000"/>
                  </a:schemeClr>
                </a:solidFill>
                <a:latin typeface="+mn-ea"/>
              </a:rPr>
              <a:t>决定开展互联网</a:t>
            </a:r>
            <a:r>
              <a:rPr lang="en-US" altLang="zh-CN" sz="1600" dirty="0">
                <a:solidFill>
                  <a:schemeClr val="tx1">
                    <a:lumMod val="75000"/>
                    <a:lumOff val="25000"/>
                  </a:schemeClr>
                </a:solidFill>
                <a:latin typeface="+mn-ea"/>
              </a:rPr>
              <a:t>EDM</a:t>
            </a:r>
            <a:r>
              <a:rPr lang="zh-CN" altLang="zh-CN" sz="1600" dirty="0">
                <a:solidFill>
                  <a:schemeClr val="tx1">
                    <a:lumMod val="75000"/>
                    <a:lumOff val="25000"/>
                  </a:schemeClr>
                </a:solidFill>
                <a:latin typeface="+mn-ea"/>
              </a:rPr>
              <a:t>营销进行产品的前期宣传和促销，让更多用户了解永福罗汉果并下单购买，进而实现品牌推广、促进产品销售</a:t>
            </a:r>
            <a:r>
              <a:rPr lang="zh-CN" altLang="en-US" sz="1600" dirty="0">
                <a:solidFill>
                  <a:schemeClr val="tx1">
                    <a:lumMod val="75000"/>
                    <a:lumOff val="25000"/>
                  </a:schemeClr>
                </a:solidFill>
                <a:latin typeface="+mn-ea"/>
              </a:rPr>
              <a:t>。</a:t>
            </a:r>
          </a:p>
        </p:txBody>
      </p:sp>
      <p:sp>
        <p:nvSpPr>
          <p:cNvPr id="21" name="文本框 26"/>
          <p:cNvSpPr txBox="1"/>
          <p:nvPr/>
        </p:nvSpPr>
        <p:spPr>
          <a:xfrm>
            <a:off x="1850406" y="3067080"/>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演练背景</a:t>
            </a:r>
          </a:p>
        </p:txBody>
      </p:sp>
      <p:sp>
        <p:nvSpPr>
          <p:cNvPr id="22" name="文本框 27"/>
          <p:cNvSpPr txBox="1"/>
          <p:nvPr/>
        </p:nvSpPr>
        <p:spPr>
          <a:xfrm>
            <a:off x="8559800" y="3681095"/>
            <a:ext cx="1815465" cy="1198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rPr>
              <a:t>教师评价</a:t>
            </a:r>
          </a:p>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rPr>
              <a:t>小组评价</a:t>
            </a:r>
          </a:p>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rPr>
              <a:t>自我评价</a:t>
            </a:r>
          </a:p>
        </p:txBody>
      </p:sp>
      <p:sp>
        <p:nvSpPr>
          <p:cNvPr id="23" name="文本框 26"/>
          <p:cNvSpPr txBox="1"/>
          <p:nvPr/>
        </p:nvSpPr>
        <p:spPr>
          <a:xfrm>
            <a:off x="8626765" y="3063270"/>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演练评价</a:t>
            </a:r>
          </a:p>
        </p:txBody>
      </p:sp>
      <p:sp>
        <p:nvSpPr>
          <p:cNvPr id="26" name="文本框 27"/>
          <p:cNvSpPr txBox="1"/>
          <p:nvPr/>
        </p:nvSpPr>
        <p:spPr>
          <a:xfrm>
            <a:off x="4769485" y="3523531"/>
            <a:ext cx="2638912" cy="231521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Bef>
                <a:spcPts val="0"/>
              </a:spcBef>
              <a:spcAft>
                <a:spcPts val="0"/>
              </a:spcAft>
            </a:pPr>
            <a:r>
              <a:rPr lang="en-US" sz="1600" dirty="0">
                <a:solidFill>
                  <a:schemeClr val="tx1">
                    <a:lumMod val="75000"/>
                    <a:lumOff val="25000"/>
                  </a:schemeClr>
                </a:solidFill>
                <a:latin typeface="+mn-ea"/>
              </a:rPr>
              <a:t>1.</a:t>
            </a:r>
            <a:r>
              <a:rPr lang="zh-CN" altLang="en-US" sz="1600" dirty="0">
                <a:solidFill>
                  <a:schemeClr val="tx1">
                    <a:lumMod val="75000"/>
                    <a:lumOff val="25000"/>
                  </a:schemeClr>
                </a:solidFill>
                <a:latin typeface="+mn-ea"/>
              </a:rPr>
              <a:t>分小组讨论</a:t>
            </a:r>
            <a:r>
              <a:rPr lang="zh-CN" altLang="zh-CN" sz="1600" dirty="0">
                <a:solidFill>
                  <a:schemeClr val="tx1">
                    <a:lumMod val="75000"/>
                    <a:lumOff val="25000"/>
                  </a:schemeClr>
                </a:solidFill>
                <a:latin typeface="+mn-ea"/>
              </a:rPr>
              <a:t>推广需求</a:t>
            </a:r>
            <a:r>
              <a:rPr lang="zh-CN" altLang="en-US" sz="1600" dirty="0">
                <a:solidFill>
                  <a:schemeClr val="tx1">
                    <a:lumMod val="75000"/>
                    <a:lumOff val="25000"/>
                  </a:schemeClr>
                </a:solidFill>
                <a:latin typeface="+mn-ea"/>
              </a:rPr>
              <a:t>、</a:t>
            </a:r>
            <a:r>
              <a:rPr lang="zh-CN" altLang="zh-CN" sz="1600" dirty="0">
                <a:solidFill>
                  <a:schemeClr val="tx1">
                    <a:lumMod val="75000"/>
                    <a:lumOff val="25000"/>
                  </a:schemeClr>
                </a:solidFill>
                <a:latin typeface="+mn-ea"/>
              </a:rPr>
              <a:t>互联网</a:t>
            </a:r>
            <a:r>
              <a:rPr lang="en-US" altLang="zh-CN" sz="1600" dirty="0">
                <a:solidFill>
                  <a:schemeClr val="tx1">
                    <a:lumMod val="75000"/>
                    <a:lumOff val="25000"/>
                  </a:schemeClr>
                </a:solidFill>
                <a:latin typeface="+mn-ea"/>
              </a:rPr>
              <a:t>EDM</a:t>
            </a:r>
            <a:r>
              <a:rPr lang="zh-CN" altLang="zh-CN" sz="1600" dirty="0">
                <a:solidFill>
                  <a:schemeClr val="tx1">
                    <a:lumMod val="75000"/>
                    <a:lumOff val="25000"/>
                  </a:schemeClr>
                </a:solidFill>
                <a:latin typeface="+mn-ea"/>
              </a:rPr>
              <a:t>营销目标的确定依据</a:t>
            </a:r>
            <a:r>
              <a:rPr lang="zh-CN" altLang="en-US" sz="1600" dirty="0">
                <a:solidFill>
                  <a:schemeClr val="tx1">
                    <a:lumMod val="75000"/>
                    <a:lumOff val="25000"/>
                  </a:schemeClr>
                </a:solidFill>
                <a:latin typeface="+mn-ea"/>
              </a:rPr>
              <a:t>，并明确此次</a:t>
            </a:r>
            <a:r>
              <a:rPr lang="en-US" altLang="zh-CN" sz="1600" dirty="0">
                <a:solidFill>
                  <a:schemeClr val="tx1">
                    <a:lumMod val="75000"/>
                    <a:lumOff val="25000"/>
                  </a:schemeClr>
                </a:solidFill>
                <a:latin typeface="+mn-ea"/>
              </a:rPr>
              <a:t>EDM</a:t>
            </a:r>
            <a:r>
              <a:rPr lang="zh-CN" altLang="en-US" sz="1600" dirty="0">
                <a:solidFill>
                  <a:schemeClr val="tx1">
                    <a:lumMod val="75000"/>
                    <a:lumOff val="25000"/>
                  </a:schemeClr>
                </a:solidFill>
                <a:latin typeface="+mn-ea"/>
              </a:rPr>
              <a:t>营销的目标</a:t>
            </a:r>
            <a:endParaRPr lang="en-US" altLang="zh-CN" sz="1600" dirty="0">
              <a:solidFill>
                <a:schemeClr val="tx1">
                  <a:lumMod val="75000"/>
                  <a:lumOff val="25000"/>
                </a:schemeClr>
              </a:solidFill>
              <a:latin typeface="+mn-ea"/>
            </a:endParaRPr>
          </a:p>
          <a:p>
            <a:pPr>
              <a:lnSpc>
                <a:spcPct val="120000"/>
              </a:lnSpc>
              <a:spcBef>
                <a:spcPts val="0"/>
              </a:spcBef>
              <a:spcAft>
                <a:spcPts val="0"/>
              </a:spcAft>
            </a:pPr>
            <a:r>
              <a:rPr lang="en-US" altLang="zh-CN" sz="1600" dirty="0">
                <a:solidFill>
                  <a:schemeClr val="tx1">
                    <a:lumMod val="75000"/>
                    <a:lumOff val="25000"/>
                  </a:schemeClr>
                </a:solidFill>
                <a:latin typeface="+mn-ea"/>
              </a:rPr>
              <a:t>2.</a:t>
            </a:r>
            <a:r>
              <a:rPr lang="zh-CN" altLang="en-US" sz="1600" dirty="0">
                <a:solidFill>
                  <a:schemeClr val="tx1">
                    <a:lumMod val="75000"/>
                    <a:lumOff val="25000"/>
                  </a:schemeClr>
                </a:solidFill>
                <a:latin typeface="+mn-ea"/>
              </a:rPr>
              <a:t>利用相关工具分析</a:t>
            </a:r>
            <a:r>
              <a:rPr lang="zh-CN" altLang="zh-CN" sz="1600" dirty="0">
                <a:solidFill>
                  <a:schemeClr val="tx1">
                    <a:lumMod val="75000"/>
                    <a:lumOff val="25000"/>
                  </a:schemeClr>
                </a:solidFill>
                <a:latin typeface="+mn-ea"/>
              </a:rPr>
              <a:t>罗汉果互联网</a:t>
            </a:r>
            <a:r>
              <a:rPr lang="en-US" altLang="zh-CN" sz="1600" dirty="0">
                <a:solidFill>
                  <a:schemeClr val="tx1">
                    <a:lumMod val="75000"/>
                    <a:lumOff val="25000"/>
                  </a:schemeClr>
                </a:solidFill>
                <a:latin typeface="+mn-ea"/>
              </a:rPr>
              <a:t>EDM</a:t>
            </a:r>
            <a:r>
              <a:rPr lang="zh-CN" altLang="zh-CN" sz="1600" dirty="0">
                <a:solidFill>
                  <a:schemeClr val="tx1">
                    <a:lumMod val="75000"/>
                    <a:lumOff val="25000"/>
                  </a:schemeClr>
                </a:solidFill>
                <a:latin typeface="+mn-ea"/>
              </a:rPr>
              <a:t>营销的目标用户</a:t>
            </a:r>
            <a:endParaRPr lang="en-US" altLang="zh-CN" sz="1600" dirty="0">
              <a:solidFill>
                <a:schemeClr val="tx1">
                  <a:lumMod val="75000"/>
                  <a:lumOff val="25000"/>
                </a:schemeClr>
              </a:solidFill>
              <a:latin typeface="+mn-ea"/>
            </a:endParaRPr>
          </a:p>
          <a:p>
            <a:pPr>
              <a:lnSpc>
                <a:spcPct val="120000"/>
              </a:lnSpc>
              <a:spcBef>
                <a:spcPts val="0"/>
              </a:spcBef>
              <a:spcAft>
                <a:spcPts val="0"/>
              </a:spcAft>
            </a:pPr>
            <a:r>
              <a:rPr lang="en-US" altLang="zh-CN" sz="1600" dirty="0">
                <a:solidFill>
                  <a:schemeClr val="tx1">
                    <a:lumMod val="75000"/>
                    <a:lumOff val="25000"/>
                  </a:schemeClr>
                </a:solidFill>
                <a:latin typeface="+mn-ea"/>
              </a:rPr>
              <a:t>3.</a:t>
            </a:r>
            <a:r>
              <a:rPr lang="zh-CN" altLang="zh-CN" sz="1600" dirty="0">
                <a:solidFill>
                  <a:schemeClr val="tx1">
                    <a:lumMod val="75000"/>
                    <a:lumOff val="25000"/>
                  </a:schemeClr>
                </a:solidFill>
                <a:latin typeface="+mn-ea"/>
              </a:rPr>
              <a:t>讨论互联网</a:t>
            </a:r>
            <a:r>
              <a:rPr lang="en-US" altLang="zh-CN" sz="1600" dirty="0">
                <a:solidFill>
                  <a:schemeClr val="tx1">
                    <a:lumMod val="75000"/>
                    <a:lumOff val="25000"/>
                  </a:schemeClr>
                </a:solidFill>
                <a:latin typeface="+mn-ea"/>
              </a:rPr>
              <a:t>EDM</a:t>
            </a:r>
            <a:r>
              <a:rPr lang="zh-CN" altLang="zh-CN" sz="1600" dirty="0">
                <a:solidFill>
                  <a:schemeClr val="tx1">
                    <a:lumMod val="75000"/>
                    <a:lumOff val="25000"/>
                  </a:schemeClr>
                </a:solidFill>
                <a:latin typeface="+mn-ea"/>
              </a:rPr>
              <a:t>营销内容策划要点</a:t>
            </a:r>
            <a:r>
              <a:rPr lang="zh-CN" altLang="en-US" sz="1600" dirty="0">
                <a:solidFill>
                  <a:schemeClr val="tx1">
                    <a:lumMod val="75000"/>
                    <a:lumOff val="25000"/>
                  </a:schemeClr>
                </a:solidFill>
                <a:latin typeface="+mn-ea"/>
              </a:rPr>
              <a:t>，完成此次策划</a:t>
            </a:r>
          </a:p>
        </p:txBody>
      </p:sp>
      <p:sp>
        <p:nvSpPr>
          <p:cNvPr id="27" name="文本框 26"/>
          <p:cNvSpPr txBox="1"/>
          <p:nvPr/>
        </p:nvSpPr>
        <p:spPr>
          <a:xfrm>
            <a:off x="5258404" y="3063270"/>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演练内容</a:t>
            </a:r>
          </a:p>
        </p:txBody>
      </p:sp>
      <p:grpSp>
        <p:nvGrpSpPr>
          <p:cNvPr id="36" name="组合 35"/>
          <p:cNvGrpSpPr/>
          <p:nvPr/>
        </p:nvGrpSpPr>
        <p:grpSpPr>
          <a:xfrm>
            <a:off x="350158" y="270329"/>
            <a:ext cx="3167026" cy="739200"/>
            <a:chOff x="412693" y="160555"/>
            <a:chExt cx="3167026" cy="739200"/>
          </a:xfrm>
        </p:grpSpPr>
        <p:sp>
          <p:nvSpPr>
            <p:cNvPr id="38" name="文本框 37"/>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任务演练</a:t>
              </a:r>
            </a:p>
          </p:txBody>
        </p:sp>
        <p:grpSp>
          <p:nvGrpSpPr>
            <p:cNvPr id="39" name="组合 38"/>
            <p:cNvGrpSpPr/>
            <p:nvPr/>
          </p:nvGrpSpPr>
          <p:grpSpPr>
            <a:xfrm>
              <a:off x="412693" y="160555"/>
              <a:ext cx="739200" cy="739200"/>
              <a:chOff x="412693" y="160555"/>
              <a:chExt cx="739200" cy="739200"/>
            </a:xfrm>
          </p:grpSpPr>
          <p:sp>
            <p:nvSpPr>
              <p:cNvPr id="40" name="菱形 3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1" name="菱形 40"/>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t="3898" b="3604"/>
          <a:stretch>
            <a:fillRect/>
          </a:stretch>
        </p:blipFill>
        <p:spPr>
          <a:xfrm>
            <a:off x="0" y="2423884"/>
            <a:ext cx="4033960" cy="1943401"/>
          </a:xfrm>
          <a:prstGeom prst="rect">
            <a:avLst/>
          </a:prstGeom>
        </p:spPr>
      </p:pic>
      <p:grpSp>
        <p:nvGrpSpPr>
          <p:cNvPr id="2" name="组合 1"/>
          <p:cNvGrpSpPr/>
          <p:nvPr/>
        </p:nvGrpSpPr>
        <p:grpSpPr>
          <a:xfrm>
            <a:off x="3365391" y="2707247"/>
            <a:ext cx="2057127" cy="1710404"/>
            <a:chOff x="3365391" y="2707247"/>
            <a:chExt cx="2057127" cy="1710404"/>
          </a:xfrm>
        </p:grpSpPr>
        <p:sp>
          <p:nvSpPr>
            <p:cNvPr id="5" name="矩形 4"/>
            <p:cNvSpPr/>
            <p:nvPr/>
          </p:nvSpPr>
          <p:spPr>
            <a:xfrm rot="2700000">
              <a:off x="3365391" y="2707247"/>
              <a:ext cx="1368193" cy="136819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latin typeface="黑体" panose="02010609060101010101" charset="-122"/>
                <a:ea typeface="黑体" panose="02010609060101010101" charset="-122"/>
                <a:sym typeface="黑体" panose="02010609060101010101" charset="-122"/>
              </a:endParaRPr>
            </a:p>
          </p:txBody>
        </p:sp>
        <p:sp>
          <p:nvSpPr>
            <p:cNvPr id="8" name="矩形 7"/>
            <p:cNvSpPr/>
            <p:nvPr/>
          </p:nvSpPr>
          <p:spPr>
            <a:xfrm rot="2700000">
              <a:off x="4569440" y="4046923"/>
              <a:ext cx="370728" cy="37072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sp>
          <p:nvSpPr>
            <p:cNvPr id="9" name="矩形 8"/>
            <p:cNvSpPr/>
            <p:nvPr/>
          </p:nvSpPr>
          <p:spPr>
            <a:xfrm rot="2700000">
              <a:off x="5240973" y="4003712"/>
              <a:ext cx="181545" cy="18154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sp>
        <p:nvSpPr>
          <p:cNvPr id="10" name="文本框 9"/>
          <p:cNvSpPr txBox="1"/>
          <p:nvPr/>
        </p:nvSpPr>
        <p:spPr>
          <a:xfrm>
            <a:off x="3070710" y="2934380"/>
            <a:ext cx="1963492" cy="1198880"/>
          </a:xfrm>
          <a:prstGeom prst="rect">
            <a:avLst/>
          </a:prstGeom>
          <a:noFill/>
        </p:spPr>
        <p:txBody>
          <a:bodyPr wrap="square" rtlCol="0">
            <a:spAutoFit/>
          </a:bodyPr>
          <a:lstStyle/>
          <a:p>
            <a:pPr algn="ctr"/>
            <a:r>
              <a:rPr lang="en-US" altLang="zh-CN" sz="3600" dirty="0">
                <a:solidFill>
                  <a:schemeClr val="bg1"/>
                </a:solidFill>
                <a:latin typeface="黑体" panose="02010609060101010101" charset="-122"/>
                <a:ea typeface="黑体" panose="02010609060101010101" charset="-122"/>
                <a:sym typeface="黑体" panose="02010609060101010101" charset="-122"/>
              </a:rPr>
              <a:t>PART</a:t>
            </a:r>
          </a:p>
          <a:p>
            <a:pPr algn="ctr"/>
            <a:r>
              <a:rPr lang="en-US" altLang="zh-CN" sz="3600" dirty="0">
                <a:solidFill>
                  <a:schemeClr val="bg1"/>
                </a:solidFill>
                <a:latin typeface="黑体" panose="02010609060101010101" charset="-122"/>
                <a:ea typeface="黑体" panose="02010609060101010101" charset="-122"/>
                <a:sym typeface="黑体" panose="02010609060101010101" charset="-122"/>
              </a:rPr>
              <a:t>2</a:t>
            </a:r>
          </a:p>
        </p:txBody>
      </p:sp>
      <p:cxnSp>
        <p:nvCxnSpPr>
          <p:cNvPr id="11" name="直接连接符 10"/>
          <p:cNvCxnSpPr/>
          <p:nvPr/>
        </p:nvCxnSpPr>
        <p:spPr>
          <a:xfrm>
            <a:off x="10084642" y="1384124"/>
            <a:ext cx="4214716" cy="4939309"/>
          </a:xfrm>
          <a:prstGeom prst="line">
            <a:avLst/>
          </a:prstGeom>
          <a:ln w="12700">
            <a:solidFill>
              <a:srgbClr val="0070C0">
                <a:alpha val="21000"/>
              </a:srgb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111842" y="-2469655"/>
            <a:ext cx="4214716" cy="4939309"/>
          </a:xfrm>
          <a:prstGeom prst="line">
            <a:avLst/>
          </a:prstGeom>
          <a:ln w="12700">
            <a:solidFill>
              <a:srgbClr val="0070C0">
                <a:alpha val="21000"/>
              </a:srgb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734560" y="2576830"/>
            <a:ext cx="7165975" cy="706755"/>
          </a:xfrm>
          <a:prstGeom prst="rect">
            <a:avLst/>
          </a:prstGeom>
          <a:noFill/>
        </p:spPr>
        <p:txBody>
          <a:bodyPr wrap="square" rtlCol="0">
            <a:spAutoFit/>
          </a:bodyPr>
          <a:lstStyle/>
          <a:p>
            <a:pPr algn="ctr"/>
            <a:r>
              <a:rPr lang="zh-CN" altLang="en-US" sz="40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利用常见工具开展</a:t>
            </a:r>
            <a:r>
              <a:rPr lang="en-US" altLang="zh-CN" sz="40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EDM</a:t>
            </a:r>
            <a:r>
              <a:rPr lang="zh-CN" altLang="en-US" sz="40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营销</a:t>
            </a:r>
          </a:p>
        </p:txBody>
      </p:sp>
      <p:grpSp>
        <p:nvGrpSpPr>
          <p:cNvPr id="4" name="组合 3"/>
          <p:cNvGrpSpPr/>
          <p:nvPr/>
        </p:nvGrpSpPr>
        <p:grpSpPr>
          <a:xfrm>
            <a:off x="5016947" y="3391343"/>
            <a:ext cx="7175053" cy="432951"/>
            <a:chOff x="5016947" y="3391343"/>
            <a:chExt cx="7175053" cy="432951"/>
          </a:xfrm>
        </p:grpSpPr>
        <p:cxnSp>
          <p:nvCxnSpPr>
            <p:cNvPr id="15" name="直接连接符 14"/>
            <p:cNvCxnSpPr/>
            <p:nvPr/>
          </p:nvCxnSpPr>
          <p:spPr>
            <a:xfrm>
              <a:off x="5016947" y="3391343"/>
              <a:ext cx="7175053"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8743942" y="3487109"/>
              <a:ext cx="2922518" cy="337185"/>
              <a:chOff x="8743942" y="3487109"/>
              <a:chExt cx="2922518" cy="337185"/>
            </a:xfrm>
          </p:grpSpPr>
          <p:sp>
            <p:nvSpPr>
              <p:cNvPr id="16" name="文本框 15"/>
              <p:cNvSpPr txBox="1"/>
              <p:nvPr/>
            </p:nvSpPr>
            <p:spPr>
              <a:xfrm>
                <a:off x="8743942" y="3487109"/>
                <a:ext cx="1340355" cy="337185"/>
              </a:xfrm>
              <a:prstGeom prst="rect">
                <a:avLst/>
              </a:prstGeom>
              <a:noFill/>
            </p:spPr>
            <p:txBody>
              <a:bodyPr wrap="square" rtlCol="0">
                <a:spAutoFit/>
              </a:bodyPr>
              <a:lstStyle/>
              <a:p>
                <a:pPr marL="285750" indent="-285750">
                  <a:buFont typeface="Wingdings" panose="05000000000000000000" pitchFamily="2" charset="2"/>
                  <a:buChar char="ü"/>
                </a:pPr>
                <a:r>
                  <a:rPr lang="zh-CN" altLang="en-US" sz="1600" dirty="0">
                    <a:solidFill>
                      <a:schemeClr val="bg2">
                        <a:lumMod val="50000"/>
                      </a:schemeClr>
                    </a:solidFill>
                    <a:latin typeface="黑体" panose="02010609060101010101" charset="-122"/>
                    <a:ea typeface="黑体" panose="02010609060101010101" charset="-122"/>
                    <a:sym typeface="黑体" panose="02010609060101010101" charset="-122"/>
                  </a:rPr>
                  <a:t>知识速递</a:t>
                </a:r>
              </a:p>
            </p:txBody>
          </p:sp>
          <p:sp>
            <p:nvSpPr>
              <p:cNvPr id="17" name="文本框 16"/>
              <p:cNvSpPr txBox="1"/>
              <p:nvPr/>
            </p:nvSpPr>
            <p:spPr>
              <a:xfrm>
                <a:off x="10326105" y="3487109"/>
                <a:ext cx="1340355" cy="337185"/>
              </a:xfrm>
              <a:prstGeom prst="rect">
                <a:avLst/>
              </a:prstGeom>
              <a:noFill/>
            </p:spPr>
            <p:txBody>
              <a:bodyPr wrap="square" rtlCol="0">
                <a:spAutoFit/>
              </a:bodyPr>
              <a:lstStyle/>
              <a:p>
                <a:pPr marL="285750" indent="-285750">
                  <a:buFont typeface="Wingdings" panose="05000000000000000000" pitchFamily="2" charset="2"/>
                  <a:buChar char="ü"/>
                </a:pPr>
                <a:r>
                  <a:rPr lang="zh-CN" altLang="en-US" sz="1600" dirty="0">
                    <a:solidFill>
                      <a:schemeClr val="bg2">
                        <a:lumMod val="50000"/>
                      </a:schemeClr>
                    </a:solidFill>
                    <a:latin typeface="黑体" panose="02010609060101010101" charset="-122"/>
                    <a:ea typeface="黑体" panose="02010609060101010101" charset="-122"/>
                    <a:sym typeface="黑体" panose="02010609060101010101" charset="-122"/>
                  </a:rPr>
                  <a:t>任务演练</a:t>
                </a:r>
              </a:p>
            </p:txBody>
          </p:sp>
        </p:gr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监视器, 屏幕, 电子产品, 电视&#10;&#10;描述已自动生成"/>
          <p:cNvPicPr>
            <a:picLocks noChangeAspect="1"/>
          </p:cNvPicPr>
          <p:nvPr>
            <p:custDataLst>
              <p:tags r:id="rId1"/>
            </p:custDataLst>
          </p:nvPr>
        </p:nvPicPr>
        <p:blipFill>
          <a:blip r:embed="rId3" cstate="print">
            <a:extLst>
              <a:ext uri="{28A0092B-C50C-407E-A947-70E740481C1C}">
                <a14:useLocalDpi xmlns:a14="http://schemas.microsoft.com/office/drawing/2010/main" val="0"/>
              </a:ext>
            </a:extLst>
          </a:blip>
          <a:stretch>
            <a:fillRect/>
          </a:stretch>
        </p:blipFill>
        <p:spPr>
          <a:xfrm>
            <a:off x="-350520" y="452755"/>
            <a:ext cx="12974320" cy="7011035"/>
          </a:xfrm>
          <a:prstGeom prst="rect">
            <a:avLst/>
          </a:prstGeom>
          <a:ln>
            <a:noFill/>
          </a:ln>
        </p:spPr>
      </p:pic>
      <p:grpSp>
        <p:nvGrpSpPr>
          <p:cNvPr id="3" name="组合 2"/>
          <p:cNvGrpSpPr/>
          <p:nvPr/>
        </p:nvGrpSpPr>
        <p:grpSpPr>
          <a:xfrm>
            <a:off x="674370" y="1823085"/>
            <a:ext cx="3308985" cy="4166870"/>
            <a:chOff x="2055" y="2718"/>
            <a:chExt cx="7249" cy="3186"/>
          </a:xfrm>
        </p:grpSpPr>
        <p:sp>
          <p:nvSpPr>
            <p:cNvPr id="17" name="圆角矩形 7"/>
            <p:cNvSpPr/>
            <p:nvPr/>
          </p:nvSpPr>
          <p:spPr>
            <a:xfrm>
              <a:off x="2055" y="2718"/>
              <a:ext cx="7249" cy="3186"/>
            </a:xfrm>
            <a:prstGeom prst="roundRect">
              <a:avLst>
                <a:gd name="adj" fmla="val 9083"/>
              </a:avLst>
            </a:prstGeom>
            <a:noFill/>
            <a:ln w="12700" cap="flat" cmpd="sng">
              <a:solidFill>
                <a:schemeClr val="accent1">
                  <a:lumMod val="75000"/>
                </a:schemeClr>
              </a:solidFill>
              <a:prstDash val="solid"/>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base" latinLnBrk="0" hangingPunct="1">
                <a:lnSpc>
                  <a:spcPct val="14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dirty="0">
                <a:ln>
                  <a:noFill/>
                </a:ln>
                <a:solidFill>
                  <a:srgbClr val="FF0000"/>
                </a:solidFill>
                <a:effectLst/>
                <a:uLnTx/>
                <a:uFillTx/>
                <a:cs typeface="+mn-ea"/>
                <a:sym typeface="+mn-lt"/>
              </a:endParaRPr>
            </a:p>
          </p:txBody>
        </p:sp>
        <p:sp>
          <p:nvSpPr>
            <p:cNvPr id="18" name="矩形 8"/>
            <p:cNvSpPr/>
            <p:nvPr/>
          </p:nvSpPr>
          <p:spPr>
            <a:xfrm>
              <a:off x="2283" y="3049"/>
              <a:ext cx="6791" cy="2611"/>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l" defTabSz="914400" rtl="0">
                <a:lnSpc>
                  <a:spcPct val="150000"/>
                </a:lnSpc>
                <a:spcBef>
                  <a:spcPts val="0"/>
                </a:spcBef>
                <a:spcAft>
                  <a:spcPct val="0"/>
                </a:spcAft>
                <a:buClrTx/>
                <a:buSzTx/>
                <a:buFont typeface="Arial" panose="020B0604020202020204" pitchFamily="34" charset="0"/>
                <a:buNone/>
                <a:defRPr/>
              </a:pPr>
              <a:r>
                <a:rPr sz="1800" dirty="0">
                  <a:solidFill>
                    <a:schemeClr val="tx1">
                      <a:lumMod val="75000"/>
                      <a:lumOff val="25000"/>
                    </a:schemeClr>
                  </a:solidFill>
                  <a:latin typeface="黑体" panose="02010609060101010101" charset="-122"/>
                  <a:ea typeface="黑体" panose="02010609060101010101" charset="-122"/>
                  <a:cs typeface="+mn-ea"/>
                  <a:sym typeface="+mn-lt"/>
                </a:rPr>
                <a:t>1.了解互联网EDM营销的定义、特点与分类；</a:t>
              </a:r>
            </a:p>
            <a:p>
              <a:pPr marL="0" marR="0" lvl="0" indent="0" algn="l" defTabSz="914400" rtl="0">
                <a:lnSpc>
                  <a:spcPct val="150000"/>
                </a:lnSpc>
                <a:spcBef>
                  <a:spcPts val="0"/>
                </a:spcBef>
                <a:spcAft>
                  <a:spcPct val="0"/>
                </a:spcAft>
                <a:buClrTx/>
                <a:buSzTx/>
                <a:buFont typeface="Arial" panose="020B0604020202020204" pitchFamily="34" charset="0"/>
                <a:buNone/>
                <a:defRPr/>
              </a:pPr>
              <a:r>
                <a:rPr sz="1800" dirty="0">
                  <a:solidFill>
                    <a:schemeClr val="tx1">
                      <a:lumMod val="75000"/>
                      <a:lumOff val="25000"/>
                    </a:schemeClr>
                  </a:solidFill>
                  <a:latin typeface="黑体" panose="02010609060101010101" charset="-122"/>
                  <a:ea typeface="黑体" panose="02010609060101010101" charset="-122"/>
                  <a:cs typeface="+mn-ea"/>
                  <a:sym typeface="+mn-lt"/>
                </a:rPr>
                <a:t>2.认识常见的互联网EDM营销工具；</a:t>
              </a:r>
            </a:p>
            <a:p>
              <a:pPr marL="0" marR="0" lvl="0" indent="0" algn="l" defTabSz="914400" rtl="0">
                <a:lnSpc>
                  <a:spcPct val="150000"/>
                </a:lnSpc>
                <a:spcBef>
                  <a:spcPts val="0"/>
                </a:spcBef>
                <a:spcAft>
                  <a:spcPct val="0"/>
                </a:spcAft>
                <a:buClrTx/>
                <a:buSzTx/>
                <a:buFont typeface="Arial" panose="020B0604020202020204" pitchFamily="34" charset="0"/>
                <a:buNone/>
                <a:defRPr/>
              </a:pPr>
              <a:r>
                <a:rPr sz="1800" dirty="0">
                  <a:solidFill>
                    <a:schemeClr val="tx1">
                      <a:lumMod val="75000"/>
                      <a:lumOff val="25000"/>
                    </a:schemeClr>
                  </a:solidFill>
                  <a:latin typeface="黑体" panose="02010609060101010101" charset="-122"/>
                  <a:ea typeface="黑体" panose="02010609060101010101" charset="-122"/>
                  <a:cs typeface="+mn-ea"/>
                  <a:sym typeface="+mn-lt"/>
                </a:rPr>
                <a:t>3.了解互联网EDM营销效果分析相关指标；</a:t>
              </a:r>
            </a:p>
            <a:p>
              <a:pPr marL="0" marR="0" lvl="0" indent="0" algn="l" defTabSz="914400" rtl="0">
                <a:lnSpc>
                  <a:spcPct val="150000"/>
                </a:lnSpc>
                <a:spcBef>
                  <a:spcPts val="0"/>
                </a:spcBef>
                <a:spcAft>
                  <a:spcPct val="0"/>
                </a:spcAft>
                <a:buClrTx/>
                <a:buSzTx/>
                <a:buFont typeface="Arial" panose="020B0604020202020204" pitchFamily="34" charset="0"/>
                <a:buNone/>
                <a:defRPr/>
              </a:pPr>
              <a:r>
                <a:rPr sz="1800" dirty="0">
                  <a:solidFill>
                    <a:schemeClr val="tx1">
                      <a:lumMod val="75000"/>
                      <a:lumOff val="25000"/>
                    </a:schemeClr>
                  </a:solidFill>
                  <a:latin typeface="黑体" panose="02010609060101010101" charset="-122"/>
                  <a:ea typeface="黑体" panose="02010609060101010101" charset="-122"/>
                  <a:cs typeface="+mn-ea"/>
                  <a:sym typeface="+mn-lt"/>
                </a:rPr>
                <a:t>4.明确互联网EDM营销效果优化的内容。</a:t>
              </a:r>
            </a:p>
          </p:txBody>
        </p:sp>
      </p:grpSp>
      <p:grpSp>
        <p:nvGrpSpPr>
          <p:cNvPr id="4" name="组合 3"/>
          <p:cNvGrpSpPr/>
          <p:nvPr/>
        </p:nvGrpSpPr>
        <p:grpSpPr>
          <a:xfrm>
            <a:off x="4368359" y="1808652"/>
            <a:ext cx="3433655" cy="4180851"/>
            <a:chOff x="2055" y="2658"/>
            <a:chExt cx="7230" cy="3164"/>
          </a:xfrm>
        </p:grpSpPr>
        <p:sp>
          <p:nvSpPr>
            <p:cNvPr id="5" name="圆角矩形 7"/>
            <p:cNvSpPr/>
            <p:nvPr/>
          </p:nvSpPr>
          <p:spPr>
            <a:xfrm>
              <a:off x="2055" y="2658"/>
              <a:ext cx="7230" cy="3164"/>
            </a:xfrm>
            <a:prstGeom prst="roundRect">
              <a:avLst>
                <a:gd name="adj" fmla="val 9083"/>
              </a:avLst>
            </a:prstGeom>
            <a:noFill/>
            <a:ln w="12700" cap="flat" cmpd="sng">
              <a:solidFill>
                <a:schemeClr val="accent1">
                  <a:lumMod val="75000"/>
                </a:schemeClr>
              </a:solidFill>
              <a:prstDash val="solid"/>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base" latinLnBrk="0" hangingPunct="1">
                <a:lnSpc>
                  <a:spcPct val="14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dirty="0">
                <a:ln>
                  <a:noFill/>
                </a:ln>
                <a:solidFill>
                  <a:srgbClr val="FF0000"/>
                </a:solidFill>
                <a:effectLst/>
                <a:uLnTx/>
                <a:uFillTx/>
                <a:cs typeface="+mn-ea"/>
                <a:sym typeface="+mn-lt"/>
              </a:endParaRPr>
            </a:p>
          </p:txBody>
        </p:sp>
        <p:sp>
          <p:nvSpPr>
            <p:cNvPr id="8" name="矩形 8"/>
            <p:cNvSpPr/>
            <p:nvPr/>
          </p:nvSpPr>
          <p:spPr>
            <a:xfrm>
              <a:off x="2173" y="2997"/>
              <a:ext cx="7112" cy="2707"/>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l" defTabSz="914400" rtl="0">
                <a:lnSpc>
                  <a:spcPct val="140000"/>
                </a:lnSpc>
                <a:spcBef>
                  <a:spcPts val="0"/>
                </a:spcBef>
                <a:spcAft>
                  <a:spcPct val="0"/>
                </a:spcAft>
                <a:buClrTx/>
                <a:buSzTx/>
                <a:buFont typeface="Arial" panose="020B0604020202020204" pitchFamily="34" charset="0"/>
                <a:buNone/>
                <a:defRPr/>
              </a:pPr>
              <a:r>
                <a:rPr sz="1800" dirty="0">
                  <a:solidFill>
                    <a:schemeClr val="tx1">
                      <a:lumMod val="75000"/>
                      <a:lumOff val="25000"/>
                    </a:schemeClr>
                  </a:solidFill>
                  <a:latin typeface="黑体" panose="02010609060101010101" charset="-122"/>
                  <a:ea typeface="黑体" panose="02010609060101010101" charset="-122"/>
                  <a:cs typeface="+mn-ea"/>
                  <a:sym typeface="+mn-lt"/>
                </a:rPr>
                <a:t>1.能够针对营销目标进行互联网EDM营销分析；</a:t>
              </a:r>
            </a:p>
            <a:p>
              <a:pPr marL="0" marR="0" lvl="0" indent="0" algn="l" defTabSz="914400" rtl="0">
                <a:lnSpc>
                  <a:spcPct val="140000"/>
                </a:lnSpc>
                <a:spcBef>
                  <a:spcPts val="0"/>
                </a:spcBef>
                <a:spcAft>
                  <a:spcPct val="0"/>
                </a:spcAft>
                <a:buClrTx/>
                <a:buSzTx/>
                <a:buFont typeface="Arial" panose="020B0604020202020204" pitchFamily="34" charset="0"/>
                <a:buNone/>
                <a:defRPr/>
              </a:pPr>
              <a:r>
                <a:rPr sz="1800" dirty="0">
                  <a:solidFill>
                    <a:schemeClr val="tx1">
                      <a:lumMod val="75000"/>
                      <a:lumOff val="25000"/>
                    </a:schemeClr>
                  </a:solidFill>
                  <a:latin typeface="黑体" panose="02010609060101010101" charset="-122"/>
                  <a:ea typeface="黑体" panose="02010609060101010101" charset="-122"/>
                  <a:cs typeface="+mn-ea"/>
                  <a:sym typeface="+mn-lt"/>
                </a:rPr>
                <a:t>2.能够利用常见的营销工具开展互联网EDM营销；</a:t>
              </a:r>
            </a:p>
            <a:p>
              <a:pPr marL="0" marR="0" lvl="0" indent="0" algn="l" defTabSz="914400" rtl="0">
                <a:lnSpc>
                  <a:spcPct val="140000"/>
                </a:lnSpc>
                <a:spcBef>
                  <a:spcPts val="0"/>
                </a:spcBef>
                <a:spcAft>
                  <a:spcPct val="0"/>
                </a:spcAft>
                <a:buClrTx/>
                <a:buSzTx/>
                <a:buFont typeface="Arial" panose="020B0604020202020204" pitchFamily="34" charset="0"/>
                <a:buNone/>
                <a:defRPr/>
              </a:pPr>
              <a:r>
                <a:rPr sz="1800" dirty="0">
                  <a:solidFill>
                    <a:schemeClr val="tx1">
                      <a:lumMod val="75000"/>
                      <a:lumOff val="25000"/>
                    </a:schemeClr>
                  </a:solidFill>
                  <a:latin typeface="黑体" panose="02010609060101010101" charset="-122"/>
                  <a:ea typeface="黑体" panose="02010609060101010101" charset="-122"/>
                  <a:cs typeface="+mn-ea"/>
                  <a:sym typeface="+mn-lt"/>
                </a:rPr>
                <a:t>3.掌握互联网EDM营销效果分析方法，并能完成互联网EDM营销效果分析；</a:t>
              </a:r>
            </a:p>
            <a:p>
              <a:pPr marL="0" marR="0" lvl="0" indent="0" algn="l" defTabSz="914400" rtl="0">
                <a:lnSpc>
                  <a:spcPct val="140000"/>
                </a:lnSpc>
                <a:spcBef>
                  <a:spcPts val="0"/>
                </a:spcBef>
                <a:spcAft>
                  <a:spcPct val="0"/>
                </a:spcAft>
                <a:buClrTx/>
                <a:buSzTx/>
                <a:buFont typeface="Arial" panose="020B0604020202020204" pitchFamily="34" charset="0"/>
                <a:buNone/>
                <a:defRPr/>
              </a:pPr>
              <a:r>
                <a:rPr sz="1800" dirty="0">
                  <a:solidFill>
                    <a:schemeClr val="tx1">
                      <a:lumMod val="75000"/>
                      <a:lumOff val="25000"/>
                    </a:schemeClr>
                  </a:solidFill>
                  <a:latin typeface="黑体" panose="02010609060101010101" charset="-122"/>
                  <a:ea typeface="黑体" panose="02010609060101010101" charset="-122"/>
                  <a:cs typeface="+mn-ea"/>
                  <a:sym typeface="+mn-lt"/>
                </a:rPr>
                <a:t>4.能够完成互联网EDM营销效果优化。</a:t>
              </a:r>
            </a:p>
          </p:txBody>
        </p:sp>
      </p:grpSp>
      <p:grpSp>
        <p:nvGrpSpPr>
          <p:cNvPr id="11" name="组合 10"/>
          <p:cNvGrpSpPr/>
          <p:nvPr/>
        </p:nvGrpSpPr>
        <p:grpSpPr>
          <a:xfrm>
            <a:off x="8178165" y="1808480"/>
            <a:ext cx="3338195" cy="4612573"/>
            <a:chOff x="2055" y="2636"/>
            <a:chExt cx="7230" cy="3457"/>
          </a:xfrm>
        </p:grpSpPr>
        <p:sp>
          <p:nvSpPr>
            <p:cNvPr id="12" name="圆角矩形 7"/>
            <p:cNvSpPr/>
            <p:nvPr/>
          </p:nvSpPr>
          <p:spPr>
            <a:xfrm>
              <a:off x="2055" y="2636"/>
              <a:ext cx="7230" cy="3132"/>
            </a:xfrm>
            <a:prstGeom prst="roundRect">
              <a:avLst>
                <a:gd name="adj" fmla="val 9083"/>
              </a:avLst>
            </a:prstGeom>
            <a:noFill/>
            <a:ln w="12700" cap="flat" cmpd="sng">
              <a:solidFill>
                <a:schemeClr val="accent1">
                  <a:lumMod val="75000"/>
                </a:schemeClr>
              </a:solidFill>
              <a:prstDash val="solid"/>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base" latinLnBrk="0" hangingPunct="1">
                <a:lnSpc>
                  <a:spcPct val="14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dirty="0">
                <a:ln>
                  <a:noFill/>
                </a:ln>
                <a:solidFill>
                  <a:srgbClr val="FF0000"/>
                </a:solidFill>
                <a:effectLst/>
                <a:uLnTx/>
                <a:uFillTx/>
                <a:cs typeface="+mn-ea"/>
                <a:sym typeface="+mn-lt"/>
              </a:endParaRPr>
            </a:p>
          </p:txBody>
        </p:sp>
        <p:sp>
          <p:nvSpPr>
            <p:cNvPr id="13" name="矩形 8"/>
            <p:cNvSpPr/>
            <p:nvPr/>
          </p:nvSpPr>
          <p:spPr>
            <a:xfrm>
              <a:off x="2226" y="2911"/>
              <a:ext cx="6911" cy="3182"/>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l" defTabSz="914400" rtl="0" eaLnBrk="1" hangingPunct="1">
                <a:lnSpc>
                  <a:spcPct val="150000"/>
                </a:lnSpc>
                <a:spcBef>
                  <a:spcPts val="0"/>
                </a:spcBef>
                <a:spcAft>
                  <a:spcPct val="0"/>
                </a:spcAft>
                <a:buClrTx/>
                <a:buSzTx/>
                <a:buFont typeface="Arial" panose="020B0604020202020204" pitchFamily="34" charset="0"/>
                <a:buNone/>
                <a:defRPr/>
              </a:pPr>
              <a:r>
                <a:rPr lang="zh-CN" altLang="en-US" sz="1800" dirty="0">
                  <a:solidFill>
                    <a:schemeClr val="tx1">
                      <a:lumMod val="75000"/>
                      <a:lumOff val="25000"/>
                    </a:schemeClr>
                  </a:solidFill>
                  <a:latin typeface="黑体" panose="02010609060101010101" charset="-122"/>
                  <a:ea typeface="黑体" panose="02010609060101010101" charset="-122"/>
                  <a:cs typeface="+mn-ea"/>
                  <a:sym typeface="+mn-lt"/>
                </a:rPr>
                <a:t>1.加强营销道德建设，在互联网EDM营销的过程中诚实守信；</a:t>
              </a:r>
            </a:p>
            <a:p>
              <a:pPr marL="0" marR="0" lvl="0" indent="0" algn="l" defTabSz="914400" rtl="0" eaLnBrk="1" hangingPunct="1">
                <a:lnSpc>
                  <a:spcPct val="150000"/>
                </a:lnSpc>
                <a:spcBef>
                  <a:spcPts val="0"/>
                </a:spcBef>
                <a:spcAft>
                  <a:spcPct val="0"/>
                </a:spcAft>
                <a:buClrTx/>
                <a:buSzTx/>
                <a:buFont typeface="Arial" panose="020B0604020202020204" pitchFamily="34" charset="0"/>
                <a:buNone/>
                <a:defRPr/>
              </a:pPr>
              <a:r>
                <a:rPr lang="zh-CN" altLang="en-US" sz="1800" dirty="0">
                  <a:solidFill>
                    <a:schemeClr val="tx1">
                      <a:lumMod val="75000"/>
                      <a:lumOff val="25000"/>
                    </a:schemeClr>
                  </a:solidFill>
                  <a:latin typeface="黑体" panose="02010609060101010101" charset="-122"/>
                  <a:ea typeface="黑体" panose="02010609060101010101" charset="-122"/>
                  <a:cs typeface="+mn-ea"/>
                  <a:sym typeface="+mn-lt"/>
                </a:rPr>
                <a:t>2.具备创新思维，能够互联网EDM营销的过程中紧跟时代步伐、运用创新思维推广产品、宣传品牌等。</a:t>
              </a:r>
            </a:p>
            <a:p>
              <a:pPr marL="0" marR="0" lvl="0" indent="0" algn="l" defTabSz="914400" rtl="0" eaLnBrk="1" hangingPunct="1">
                <a:lnSpc>
                  <a:spcPct val="150000"/>
                </a:lnSpc>
                <a:spcBef>
                  <a:spcPts val="0"/>
                </a:spcBef>
                <a:spcAft>
                  <a:spcPct val="0"/>
                </a:spcAft>
                <a:buClrTx/>
                <a:buSzTx/>
                <a:buFont typeface="Arial" panose="020B0604020202020204" pitchFamily="34" charset="0"/>
                <a:buNone/>
                <a:defRPr/>
              </a:pPr>
              <a:r>
                <a:rPr lang="zh-CN" altLang="en-US" sz="1800" dirty="0">
                  <a:solidFill>
                    <a:schemeClr val="tx1">
                      <a:lumMod val="75000"/>
                      <a:lumOff val="25000"/>
                    </a:schemeClr>
                  </a:solidFill>
                  <a:latin typeface="黑体" panose="02010609060101010101" charset="-122"/>
                  <a:ea typeface="黑体" panose="02010609060101010101" charset="-122"/>
                  <a:cs typeface="+mn-ea"/>
                  <a:sym typeface="+mn-lt"/>
                </a:rPr>
                <a:t>3.具备法律意识，在互联网邮件营销过程中遵守相关法律法规要求。</a:t>
              </a:r>
            </a:p>
          </p:txBody>
        </p:sp>
      </p:grpSp>
      <p:grpSp>
        <p:nvGrpSpPr>
          <p:cNvPr id="15" name="组合 14"/>
          <p:cNvGrpSpPr/>
          <p:nvPr/>
        </p:nvGrpSpPr>
        <p:grpSpPr>
          <a:xfrm>
            <a:off x="350158" y="270329"/>
            <a:ext cx="3167026" cy="739200"/>
            <a:chOff x="412693" y="160555"/>
            <a:chExt cx="3167026" cy="739200"/>
          </a:xfrm>
        </p:grpSpPr>
        <p:sp>
          <p:nvSpPr>
            <p:cNvPr id="16" name="文本框 15"/>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学习目标</a:t>
              </a:r>
            </a:p>
          </p:txBody>
        </p:sp>
        <p:grpSp>
          <p:nvGrpSpPr>
            <p:cNvPr id="2" name="组合 1"/>
            <p:cNvGrpSpPr/>
            <p:nvPr/>
          </p:nvGrpSpPr>
          <p:grpSpPr>
            <a:xfrm>
              <a:off x="412693" y="160555"/>
              <a:ext cx="739200" cy="739200"/>
              <a:chOff x="412693" y="160555"/>
              <a:chExt cx="739200" cy="739200"/>
            </a:xfrm>
          </p:grpSpPr>
          <p:sp>
            <p:nvSpPr>
              <p:cNvPr id="6" name="菱形 5"/>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1" name="菱形 20"/>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22" name="圆角矩形 11"/>
          <p:cNvSpPr/>
          <p:nvPr/>
        </p:nvSpPr>
        <p:spPr>
          <a:xfrm>
            <a:off x="1328499" y="1539278"/>
            <a:ext cx="2111196" cy="651319"/>
          </a:xfrm>
          <a:prstGeom prst="roundRect">
            <a:avLst>
              <a:gd name="adj" fmla="val 16667"/>
            </a:avLst>
          </a:prstGeom>
          <a:solidFill>
            <a:srgbClr val="2E75B6"/>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base" latinLnBrk="0" hangingPunct="1">
              <a:lnSpc>
                <a:spcPct val="140000"/>
              </a:lnSpc>
              <a:spcBef>
                <a:spcPct val="0"/>
              </a:spcBef>
              <a:spcAft>
                <a:spcPct val="0"/>
              </a:spcAft>
              <a:buClrTx/>
              <a:buSzTx/>
              <a:buFont typeface="黑体" panose="02010609060101010101" charset="-122"/>
              <a:buNone/>
              <a:defRPr/>
            </a:pPr>
            <a:endParaRPr kumimoji="0" lang="zh-CN" altLang="en-US" sz="2400" b="0" i="0" u="none" strike="noStrike" kern="1200" cap="none" spc="0" normalizeH="0" baseline="0" noProof="0" dirty="0">
              <a:ln>
                <a:noFill/>
              </a:ln>
              <a:solidFill>
                <a:srgbClr val="FF0000"/>
              </a:solidFill>
              <a:effectLst/>
              <a:uLnTx/>
              <a:uFillTx/>
              <a:cs typeface="+mn-ea"/>
              <a:sym typeface="+mn-lt"/>
            </a:endParaRPr>
          </a:p>
        </p:txBody>
      </p:sp>
      <p:sp>
        <p:nvSpPr>
          <p:cNvPr id="23" name="文本框 12"/>
          <p:cNvSpPr txBox="1"/>
          <p:nvPr/>
        </p:nvSpPr>
        <p:spPr>
          <a:xfrm>
            <a:off x="1366386" y="1655678"/>
            <a:ext cx="2010771" cy="419826"/>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135" b="1" spc="600" noProof="0" dirty="0">
                <a:ln>
                  <a:noFill/>
                </a:ln>
                <a:solidFill>
                  <a:schemeClr val="bg1"/>
                </a:solidFill>
                <a:effectLst/>
                <a:uLnTx/>
                <a:uFillTx/>
                <a:latin typeface="黑体" panose="02010609060101010101" charset="-122"/>
                <a:ea typeface="黑体" panose="02010609060101010101" charset="-122"/>
                <a:cs typeface="+mn-ea"/>
                <a:sym typeface="+mn-lt"/>
              </a:rPr>
              <a:t>知识目标</a:t>
            </a:r>
          </a:p>
        </p:txBody>
      </p:sp>
      <p:sp>
        <p:nvSpPr>
          <p:cNvPr id="24" name="圆角矩形 11"/>
          <p:cNvSpPr/>
          <p:nvPr/>
        </p:nvSpPr>
        <p:spPr>
          <a:xfrm>
            <a:off x="5007598" y="1519269"/>
            <a:ext cx="2098186" cy="671262"/>
          </a:xfrm>
          <a:prstGeom prst="roundRect">
            <a:avLst>
              <a:gd name="adj" fmla="val 16667"/>
            </a:avLst>
          </a:prstGeom>
          <a:solidFill>
            <a:srgbClr val="2E75B6"/>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base" latinLnBrk="0" hangingPunct="1">
              <a:lnSpc>
                <a:spcPct val="140000"/>
              </a:lnSpc>
              <a:spcBef>
                <a:spcPct val="0"/>
              </a:spcBef>
              <a:spcAft>
                <a:spcPct val="0"/>
              </a:spcAft>
              <a:buClrTx/>
              <a:buSzTx/>
              <a:buFont typeface="黑体" panose="02010609060101010101" charset="-122"/>
              <a:buNone/>
              <a:defRPr/>
            </a:pPr>
            <a:endParaRPr kumimoji="0" lang="zh-CN" altLang="en-US" sz="2400" b="0" i="0" u="none" strike="noStrike" kern="1200" cap="none" spc="0" normalizeH="0" baseline="0" noProof="0" dirty="0">
              <a:ln>
                <a:noFill/>
              </a:ln>
              <a:solidFill>
                <a:srgbClr val="FF0000"/>
              </a:solidFill>
              <a:effectLst/>
              <a:uLnTx/>
              <a:uFillTx/>
              <a:cs typeface="+mn-ea"/>
              <a:sym typeface="+mn-lt"/>
            </a:endParaRPr>
          </a:p>
        </p:txBody>
      </p:sp>
      <p:sp>
        <p:nvSpPr>
          <p:cNvPr id="25" name="文本框 12"/>
          <p:cNvSpPr txBox="1"/>
          <p:nvPr/>
        </p:nvSpPr>
        <p:spPr>
          <a:xfrm>
            <a:off x="5068388" y="1652729"/>
            <a:ext cx="2033123" cy="420199"/>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135" b="1" spc="600" noProof="0" dirty="0">
                <a:ln>
                  <a:noFill/>
                </a:ln>
                <a:solidFill>
                  <a:schemeClr val="bg1"/>
                </a:solidFill>
                <a:effectLst/>
                <a:uLnTx/>
                <a:uFillTx/>
                <a:latin typeface="黑体" panose="02010609060101010101" charset="-122"/>
                <a:ea typeface="黑体" panose="02010609060101010101" charset="-122"/>
                <a:cs typeface="+mn-ea"/>
                <a:sym typeface="+mn-lt"/>
              </a:rPr>
              <a:t>技能目标</a:t>
            </a:r>
          </a:p>
        </p:txBody>
      </p:sp>
      <p:sp>
        <p:nvSpPr>
          <p:cNvPr id="26" name="圆角矩形 11"/>
          <p:cNvSpPr/>
          <p:nvPr/>
        </p:nvSpPr>
        <p:spPr>
          <a:xfrm>
            <a:off x="8837970" y="1529227"/>
            <a:ext cx="2018168" cy="650333"/>
          </a:xfrm>
          <a:prstGeom prst="roundRect">
            <a:avLst>
              <a:gd name="adj" fmla="val 16667"/>
            </a:avLst>
          </a:prstGeom>
          <a:solidFill>
            <a:srgbClr val="2E75B6"/>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base" latinLnBrk="0" hangingPunct="1">
              <a:lnSpc>
                <a:spcPct val="140000"/>
              </a:lnSpc>
              <a:spcBef>
                <a:spcPct val="0"/>
              </a:spcBef>
              <a:spcAft>
                <a:spcPct val="0"/>
              </a:spcAft>
              <a:buClrTx/>
              <a:buSzTx/>
              <a:buFont typeface="黑体" panose="02010609060101010101" charset="-122"/>
              <a:buNone/>
              <a:defRPr/>
            </a:pPr>
            <a:endParaRPr kumimoji="0" lang="zh-CN" altLang="en-US" sz="2400" b="0" i="0" u="none" strike="noStrike" kern="1200" cap="none" spc="0" normalizeH="0" baseline="0" noProof="0" dirty="0">
              <a:ln>
                <a:noFill/>
              </a:ln>
              <a:solidFill>
                <a:srgbClr val="FF0000"/>
              </a:solidFill>
              <a:effectLst/>
              <a:uLnTx/>
              <a:uFillTx/>
              <a:cs typeface="+mn-ea"/>
              <a:sym typeface="+mn-lt"/>
            </a:endParaRPr>
          </a:p>
        </p:txBody>
      </p:sp>
      <p:sp>
        <p:nvSpPr>
          <p:cNvPr id="27" name="文本框 12"/>
          <p:cNvSpPr txBox="1"/>
          <p:nvPr/>
        </p:nvSpPr>
        <p:spPr>
          <a:xfrm>
            <a:off x="8835661" y="1644146"/>
            <a:ext cx="2033866" cy="42049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135" b="1" spc="600" noProof="0" dirty="0">
                <a:ln>
                  <a:noFill/>
                </a:ln>
                <a:solidFill>
                  <a:schemeClr val="bg1"/>
                </a:solidFill>
                <a:effectLst/>
                <a:uLnTx/>
                <a:uFillTx/>
                <a:latin typeface="黑体" panose="02010609060101010101" charset="-122"/>
                <a:ea typeface="黑体" panose="02010609060101010101" charset="-122"/>
                <a:cs typeface="+mn-ea"/>
                <a:sym typeface="+mn-lt"/>
              </a:rPr>
              <a:t>素养目标</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973883" y="5600700"/>
            <a:ext cx="1612058" cy="1889203"/>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1649" y="3692485"/>
            <a:ext cx="1831340" cy="2146300"/>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50158" y="270329"/>
            <a:ext cx="3971290" cy="739200"/>
            <a:chOff x="412693" y="160555"/>
            <a:chExt cx="3971290" cy="739200"/>
          </a:xfrm>
        </p:grpSpPr>
        <p:sp>
          <p:nvSpPr>
            <p:cNvPr id="16" name="文本框 15"/>
            <p:cNvSpPr txBox="1"/>
            <p:nvPr/>
          </p:nvSpPr>
          <p:spPr>
            <a:xfrm>
              <a:off x="1331538" y="238025"/>
              <a:ext cx="305244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引导案例</a:t>
              </a:r>
            </a:p>
          </p:txBody>
        </p:sp>
        <p:grpSp>
          <p:nvGrpSpPr>
            <p:cNvPr id="3" name="组合 2"/>
            <p:cNvGrpSpPr/>
            <p:nvPr/>
          </p:nvGrpSpPr>
          <p:grpSpPr>
            <a:xfrm>
              <a:off x="412693" y="160555"/>
              <a:ext cx="739200" cy="739200"/>
              <a:chOff x="412693" y="160555"/>
              <a:chExt cx="739200" cy="739200"/>
            </a:xfrm>
          </p:grpSpPr>
          <p:sp>
            <p:nvSpPr>
              <p:cNvPr id="20" name="菱形 1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3" name="菱形 22"/>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14" name="矩形 13"/>
          <p:cNvSpPr/>
          <p:nvPr/>
        </p:nvSpPr>
        <p:spPr>
          <a:xfrm>
            <a:off x="937260" y="1466215"/>
            <a:ext cx="4428490" cy="49129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5B9BD5"/>
              </a:solidFill>
            </a:endParaRPr>
          </a:p>
        </p:txBody>
      </p:sp>
      <p:sp>
        <p:nvSpPr>
          <p:cNvPr id="24" name="文本框 23"/>
          <p:cNvSpPr txBox="1"/>
          <p:nvPr/>
        </p:nvSpPr>
        <p:spPr>
          <a:xfrm>
            <a:off x="1038225" y="2126615"/>
            <a:ext cx="4173855" cy="4166235"/>
          </a:xfrm>
          <a:prstGeom prst="rect">
            <a:avLst/>
          </a:prstGeom>
          <a:noFill/>
        </p:spPr>
        <p:txBody>
          <a:bodyPr wrap="square" rtlCol="0">
            <a:noAutofit/>
          </a:bodyPr>
          <a:lstStyle/>
          <a:p>
            <a:pPr indent="406400" fontAlgn="auto">
              <a:lnSpc>
                <a:spcPct val="150000"/>
              </a:lnSpc>
              <a:extLst>
                <a:ext uri="{35155182-B16C-46BC-9424-99874614C6A1}">
                  <wpsdc:indentchars xmlns:wpsdc="http://www.wps.cn/officeDocument/2017/drawingmlCustomData" xmlns="" val="200" checksum="1740828767"/>
                </a:ext>
              </a:extLst>
            </a:pPr>
            <a:r>
              <a:rPr lang="zh-CN" altLang="en-US" sz="1600" kern="100" dirty="0">
                <a:effectLst/>
                <a:latin typeface="+mn-ea"/>
                <a:cs typeface="Times New Roman" panose="02020603050405020304" pitchFamily="18" charset="0"/>
              </a:rPr>
              <a:t>中国传统老字号品牌</a:t>
            </a:r>
            <a:r>
              <a:rPr lang="zh-CN" altLang="zh-CN" sz="1600" b="1" kern="100" dirty="0">
                <a:latin typeface="+mn-ea"/>
                <a:cs typeface="Times New Roman" panose="02020603050405020304" pitchFamily="18" charset="0"/>
              </a:rPr>
              <a:t>某护肤品</a:t>
            </a:r>
            <a:r>
              <a:rPr lang="zh-CN" altLang="en-US" sz="1600" kern="100" dirty="0">
                <a:effectLst/>
                <a:latin typeface="+mn-ea"/>
                <a:cs typeface="Times New Roman" panose="02020603050405020304" pitchFamily="18" charset="0"/>
              </a:rPr>
              <a:t>今天的成就离不开</a:t>
            </a:r>
            <a:r>
              <a:rPr lang="zh-CN" altLang="zh-CN" sz="1600" kern="100" dirty="0">
                <a:effectLst/>
                <a:latin typeface="+mn-ea"/>
                <a:cs typeface="Times New Roman" panose="02020603050405020304" pitchFamily="18" charset="0"/>
              </a:rPr>
              <a:t>其成功的营销策略</a:t>
            </a:r>
            <a:r>
              <a:rPr lang="zh-CN" altLang="en-US" sz="1600" kern="100" dirty="0">
                <a:effectLst/>
                <a:latin typeface="+mn-ea"/>
                <a:cs typeface="Times New Roman" panose="02020603050405020304" pitchFamily="18" charset="0"/>
              </a:rPr>
              <a:t>。</a:t>
            </a:r>
            <a:endParaRPr lang="en-US" altLang="zh-CN" sz="1600" kern="100" dirty="0">
              <a:effectLst/>
              <a:latin typeface="+mn-ea"/>
              <a:cs typeface="Times New Roman" panose="02020603050405020304" pitchFamily="18" charset="0"/>
            </a:endParaRPr>
          </a:p>
          <a:p>
            <a:pPr indent="406400" fontAlgn="auto">
              <a:lnSpc>
                <a:spcPct val="150000"/>
              </a:lnSpc>
              <a:extLst>
                <a:ext uri="{35155182-B16C-46BC-9424-99874614C6A1}">
                  <wpsdc:indentchars xmlns:wpsdc="http://www.wps.cn/officeDocument/2017/drawingmlCustomData" xmlns="" val="200" checksum="1740828767"/>
                </a:ext>
              </a:extLst>
            </a:pPr>
            <a:r>
              <a:rPr lang="zh-CN" altLang="zh-CN" sz="1600" b="1" kern="100" dirty="0">
                <a:latin typeface="+mn-ea"/>
                <a:cs typeface="Times New Roman" panose="02020603050405020304" pitchFamily="18" charset="0"/>
              </a:rPr>
              <a:t>某护肤品</a:t>
            </a:r>
            <a:r>
              <a:rPr lang="zh-CN" altLang="zh-CN" sz="1600" kern="100" dirty="0">
                <a:effectLst/>
                <a:latin typeface="+mn-ea"/>
                <a:cs typeface="Times New Roman" panose="02020603050405020304" pitchFamily="18" charset="0"/>
              </a:rPr>
              <a:t>借助新浪、网易、搜狐</a:t>
            </a:r>
            <a:r>
              <a:rPr lang="zh-CN" altLang="en-US" sz="1600" kern="100" dirty="0">
                <a:effectLst/>
                <a:latin typeface="+mn-ea"/>
                <a:cs typeface="Times New Roman" panose="02020603050405020304" pitchFamily="18" charset="0"/>
              </a:rPr>
              <a:t>网站进行</a:t>
            </a:r>
            <a:r>
              <a:rPr lang="en-US" altLang="zh-CN" sz="1600" kern="100" dirty="0">
                <a:effectLst/>
                <a:latin typeface="+mn-ea"/>
                <a:cs typeface="Times New Roman" panose="02020603050405020304" pitchFamily="18" charset="0"/>
              </a:rPr>
              <a:t>EDM</a:t>
            </a:r>
            <a:r>
              <a:rPr lang="zh-CN" altLang="en-US" sz="1600" kern="100" dirty="0">
                <a:effectLst/>
                <a:latin typeface="+mn-ea"/>
                <a:cs typeface="Times New Roman" panose="02020603050405020304" pitchFamily="18" charset="0"/>
              </a:rPr>
              <a:t>营销，在这些网站的</a:t>
            </a:r>
            <a:r>
              <a:rPr lang="zh-CN" altLang="zh-CN" sz="1600" kern="100" dirty="0">
                <a:effectLst/>
                <a:latin typeface="+mn-ea"/>
                <a:cs typeface="Times New Roman" panose="02020603050405020304" pitchFamily="18" charset="0"/>
              </a:rPr>
              <a:t>电子邮箱</a:t>
            </a:r>
            <a:r>
              <a:rPr lang="zh-CN" altLang="en-US" sz="1600" kern="100" dirty="0">
                <a:effectLst/>
                <a:latin typeface="+mn-ea"/>
                <a:cs typeface="Times New Roman" panose="02020603050405020304" pitchFamily="18" charset="0"/>
              </a:rPr>
              <a:t>首页发布企业新闻，同时在</a:t>
            </a:r>
            <a:r>
              <a:rPr lang="zh-CN" altLang="zh-CN" sz="1600" kern="100" dirty="0">
                <a:effectLst/>
                <a:latin typeface="+mn-ea"/>
                <a:cs typeface="Times New Roman" panose="02020603050405020304" pitchFamily="18" charset="0"/>
              </a:rPr>
              <a:t>电子邮件内部提供的电子杂志内</a:t>
            </a:r>
            <a:r>
              <a:rPr lang="zh-CN" altLang="en-US" sz="1600" kern="100" dirty="0">
                <a:effectLst/>
                <a:latin typeface="+mn-ea"/>
                <a:cs typeface="Times New Roman" panose="02020603050405020304" pitchFamily="18" charset="0"/>
              </a:rPr>
              <a:t>发布产品和企业信息。</a:t>
            </a:r>
            <a:r>
              <a:rPr lang="en-US" altLang="zh-CN" sz="1600" kern="100" dirty="0">
                <a:effectLst/>
                <a:latin typeface="+mn-ea"/>
                <a:cs typeface="Times New Roman" panose="02020603050405020304" pitchFamily="18" charset="0"/>
              </a:rPr>
              <a:t>EDM</a:t>
            </a:r>
            <a:r>
              <a:rPr lang="zh-CN" altLang="zh-CN" sz="1600" kern="100" dirty="0">
                <a:effectLst/>
                <a:latin typeface="+mn-ea"/>
                <a:cs typeface="Times New Roman" panose="02020603050405020304" pitchFamily="18" charset="0"/>
              </a:rPr>
              <a:t>营销前期主要介绍产品</a:t>
            </a:r>
            <a:r>
              <a:rPr lang="zh-CN" altLang="en-US" sz="1600" kern="100" dirty="0">
                <a:effectLst/>
                <a:latin typeface="+mn-ea"/>
                <a:cs typeface="Times New Roman" panose="02020603050405020304" pitchFamily="18" charset="0"/>
              </a:rPr>
              <a:t>和促销活动以消费者引起兴趣，后期主要</a:t>
            </a:r>
            <a:r>
              <a:rPr lang="zh-CN" altLang="zh-CN" sz="1600" kern="100" dirty="0">
                <a:effectLst/>
                <a:latin typeface="+mn-ea"/>
                <a:cs typeface="Times New Roman" panose="02020603050405020304" pitchFamily="18" charset="0"/>
              </a:rPr>
              <a:t>进行企业</a:t>
            </a:r>
            <a:r>
              <a:rPr lang="zh-CN" altLang="en-US" sz="1600" kern="100" dirty="0">
                <a:effectLst/>
                <a:latin typeface="+mn-ea"/>
                <a:cs typeface="Times New Roman" panose="02020603050405020304" pitchFamily="18" charset="0"/>
              </a:rPr>
              <a:t>形象的宣传。</a:t>
            </a:r>
            <a:endParaRPr lang="en-US" altLang="zh-CN" sz="1600" kern="100" dirty="0">
              <a:effectLst/>
              <a:latin typeface="+mn-ea"/>
              <a:cs typeface="Times New Roman" panose="02020603050405020304" pitchFamily="18" charset="0"/>
            </a:endParaRPr>
          </a:p>
          <a:p>
            <a:pPr indent="406400" fontAlgn="auto">
              <a:lnSpc>
                <a:spcPct val="150000"/>
              </a:lnSpc>
              <a:extLst>
                <a:ext uri="{35155182-B16C-46BC-9424-99874614C6A1}">
                  <wpsdc:indentchars xmlns:wpsdc="http://www.wps.cn/officeDocument/2017/drawingmlCustomData" xmlns="" val="200" checksum="1740828767"/>
                </a:ext>
              </a:extLst>
            </a:pPr>
            <a:r>
              <a:rPr lang="zh-CN" altLang="zh-CN" sz="1600" b="1" kern="100" dirty="0">
                <a:latin typeface="+mn-ea"/>
                <a:cs typeface="Times New Roman" panose="02020603050405020304" pitchFamily="18" charset="0"/>
              </a:rPr>
              <a:t>某护肤品</a:t>
            </a:r>
            <a:r>
              <a:rPr lang="zh-CN" altLang="zh-CN" sz="1600" kern="100" dirty="0">
                <a:effectLst/>
                <a:latin typeface="+mn-ea"/>
                <a:cs typeface="Times New Roman" panose="02020603050405020304" pitchFamily="18" charset="0"/>
              </a:rPr>
              <a:t>还运用</a:t>
            </a:r>
            <a:r>
              <a:rPr lang="en-US" altLang="zh-CN" sz="1600" kern="100" dirty="0">
                <a:effectLst/>
                <a:latin typeface="+mn-ea"/>
                <a:cs typeface="Times New Roman" panose="02020603050405020304" pitchFamily="18" charset="0"/>
              </a:rPr>
              <a:t>CRM</a:t>
            </a:r>
            <a:r>
              <a:rPr lang="zh-CN" altLang="zh-CN" sz="1600" kern="100" dirty="0">
                <a:effectLst/>
                <a:latin typeface="+mn-ea"/>
                <a:cs typeface="Times New Roman" panose="02020603050405020304" pitchFamily="18" charset="0"/>
              </a:rPr>
              <a:t>邮件营销工具</a:t>
            </a:r>
            <a:r>
              <a:rPr lang="zh-CN" altLang="en-US" sz="1600" kern="100" dirty="0">
                <a:effectLst/>
                <a:latin typeface="+mn-ea"/>
                <a:cs typeface="Times New Roman" panose="02020603050405020304" pitchFamily="18" charset="0"/>
              </a:rPr>
              <a:t>对买家</a:t>
            </a:r>
            <a:r>
              <a:rPr lang="zh-CN" altLang="zh-CN" sz="1600" kern="100" dirty="0">
                <a:effectLst/>
                <a:latin typeface="+mn-ea"/>
                <a:cs typeface="Times New Roman" panose="02020603050405020304" pitchFamily="18" charset="0"/>
              </a:rPr>
              <a:t>进行精确的分组邮件营销</a:t>
            </a:r>
            <a:r>
              <a:rPr lang="zh-CN" altLang="en-US" sz="1600" kern="100" dirty="0">
                <a:effectLst/>
                <a:latin typeface="+mn-ea"/>
                <a:cs typeface="Times New Roman" panose="02020603050405020304" pitchFamily="18" charset="0"/>
              </a:rPr>
              <a:t>，根据该用户的消费行为推荐其可能感兴趣的商品。</a:t>
            </a:r>
            <a:endParaRPr lang="zh-CN" sz="1600" dirty="0">
              <a:latin typeface="+mn-ea"/>
              <a:sym typeface="+mn-ea"/>
            </a:endParaRPr>
          </a:p>
        </p:txBody>
      </p:sp>
      <p:sp>
        <p:nvSpPr>
          <p:cNvPr id="67" name="文本框 66"/>
          <p:cNvSpPr txBox="1"/>
          <p:nvPr/>
        </p:nvSpPr>
        <p:spPr>
          <a:xfrm>
            <a:off x="1492250" y="1690993"/>
            <a:ext cx="3265805" cy="412613"/>
          </a:xfrm>
          <a:prstGeom prst="rect">
            <a:avLst/>
          </a:prstGeom>
          <a:noFill/>
        </p:spPr>
        <p:txBody>
          <a:bodyPr wrap="square" rtlCol="0">
            <a:spAutoFit/>
          </a:bodyPr>
          <a:lstStyle/>
          <a:p>
            <a:pPr algn="ctr">
              <a:lnSpc>
                <a:spcPct val="120000"/>
              </a:lnSpc>
            </a:pPr>
            <a:r>
              <a:rPr lang="zh-CN" altLang="zh-CN" sz="2000" b="1" kern="100" dirty="0">
                <a:latin typeface="+mn-ea"/>
                <a:cs typeface="Times New Roman" panose="02020603050405020304" pitchFamily="18" charset="0"/>
              </a:rPr>
              <a:t>某护肤品电子邮件</a:t>
            </a:r>
            <a:r>
              <a:rPr lang="zh-CN" altLang="zh-CN" sz="2000" b="1" kern="100" dirty="0">
                <a:effectLst/>
                <a:latin typeface="+mn-ea"/>
                <a:cs typeface="Times New Roman" panose="02020603050405020304" pitchFamily="18" charset="0"/>
              </a:rPr>
              <a:t>营销</a:t>
            </a:r>
            <a:endParaRPr lang="zh-CN" altLang="zh-CN" sz="2000" kern="100" dirty="0">
              <a:effectLst/>
              <a:latin typeface="+mn-ea"/>
              <a:cs typeface="Times New Roman" panose="02020603050405020304" pitchFamily="18" charset="0"/>
            </a:endParaRPr>
          </a:p>
        </p:txBody>
      </p:sp>
      <p:grpSp>
        <p:nvGrpSpPr>
          <p:cNvPr id="113" name="组合 112"/>
          <p:cNvGrpSpPr/>
          <p:nvPr/>
        </p:nvGrpSpPr>
        <p:grpSpPr>
          <a:xfrm>
            <a:off x="5720080" y="3022600"/>
            <a:ext cx="2673985" cy="2407285"/>
            <a:chOff x="3231696" y="3428054"/>
            <a:chExt cx="2689992" cy="2421404"/>
          </a:xfrm>
        </p:grpSpPr>
        <p:sp>
          <p:nvSpPr>
            <p:cNvPr id="114" name="Freeform 5"/>
            <p:cNvSpPr/>
            <p:nvPr/>
          </p:nvSpPr>
          <p:spPr bwMode="auto">
            <a:xfrm>
              <a:off x="3231696" y="3428054"/>
              <a:ext cx="2689992" cy="242140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solidFill>
              <a:srgbClr val="3384C9"/>
            </a:solidFill>
            <a:ln w="19050">
              <a:noFill/>
            </a:ln>
            <a:effectLst>
              <a:outerShdw blurRad="2159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15" name="组合 114"/>
            <p:cNvGrpSpPr/>
            <p:nvPr/>
          </p:nvGrpSpPr>
          <p:grpSpPr>
            <a:xfrm>
              <a:off x="3321948" y="3509296"/>
              <a:ext cx="2509488" cy="2258921"/>
              <a:chOff x="3321948" y="3509296"/>
              <a:chExt cx="2509488" cy="2258921"/>
            </a:xfrm>
          </p:grpSpPr>
          <p:sp>
            <p:nvSpPr>
              <p:cNvPr id="116" name="Freeform 5"/>
              <p:cNvSpPr/>
              <p:nvPr/>
            </p:nvSpPr>
            <p:spPr bwMode="auto">
              <a:xfrm>
                <a:off x="3321948" y="3509296"/>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100000">
                    <a:schemeClr val="bg1">
                      <a:lumMod val="89000"/>
                    </a:schemeClr>
                  </a:gs>
                  <a:gs pos="27000">
                    <a:srgbClr val="F9F9F9"/>
                  </a:gs>
                </a:gsLst>
                <a:lin ang="2700000" scaled="1"/>
              </a:gradFill>
              <a:ln w="0">
                <a:solidFill>
                  <a:srgbClr val="3384C9"/>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17" name="Freeform 5"/>
              <p:cNvSpPr/>
              <p:nvPr/>
            </p:nvSpPr>
            <p:spPr bwMode="auto">
              <a:xfrm>
                <a:off x="3352556" y="3536848"/>
                <a:ext cx="2448272" cy="220381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9000"/>
                    </a:schemeClr>
                  </a:gs>
                  <a:gs pos="78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sp>
        <p:nvSpPr>
          <p:cNvPr id="118" name="TextBox 85"/>
          <p:cNvSpPr txBox="1"/>
          <p:nvPr/>
        </p:nvSpPr>
        <p:spPr>
          <a:xfrm>
            <a:off x="6113175" y="4063133"/>
            <a:ext cx="1934791" cy="1250471"/>
          </a:xfrm>
          <a:prstGeom prst="rect">
            <a:avLst/>
          </a:prstGeom>
          <a:noFill/>
        </p:spPr>
        <p:txBody>
          <a:bodyPr wrap="square" rtlCol="0">
            <a:spAutoFit/>
          </a:bodyPr>
          <a:lstStyle/>
          <a:p>
            <a:pPr algn="ctr">
              <a:lnSpc>
                <a:spcPct val="120000"/>
              </a:lnSpc>
            </a:pPr>
            <a:r>
              <a:rPr lang="zh-CN" altLang="en-US" sz="1600" dirty="0">
                <a:solidFill>
                  <a:srgbClr val="594A42"/>
                </a:solidFill>
                <a:cs typeface="+mn-ea"/>
                <a:sym typeface="+mn-lt"/>
              </a:rPr>
              <a:t>除了</a:t>
            </a:r>
            <a:r>
              <a:rPr lang="en-US" altLang="zh-CN" sz="1600" dirty="0">
                <a:solidFill>
                  <a:srgbClr val="594A42"/>
                </a:solidFill>
                <a:cs typeface="+mn-ea"/>
                <a:sym typeface="+mn-lt"/>
              </a:rPr>
              <a:t>CRM</a:t>
            </a:r>
            <a:r>
              <a:rPr lang="zh-CN" altLang="en-US" sz="1600" dirty="0">
                <a:solidFill>
                  <a:srgbClr val="594A42"/>
                </a:solidFill>
                <a:cs typeface="+mn-ea"/>
                <a:sym typeface="+mn-lt"/>
              </a:rPr>
              <a:t>邮件营销工具之外，还有哪些工具可以用来进行邮件营销？</a:t>
            </a:r>
          </a:p>
        </p:txBody>
      </p:sp>
      <p:sp>
        <p:nvSpPr>
          <p:cNvPr id="119" name="KSO_Shape"/>
          <p:cNvSpPr/>
          <p:nvPr/>
        </p:nvSpPr>
        <p:spPr bwMode="auto">
          <a:xfrm>
            <a:off x="6598536" y="3284871"/>
            <a:ext cx="917071" cy="710729"/>
          </a:xfrm>
          <a:custGeom>
            <a:avLst/>
            <a:gdLst>
              <a:gd name="T0" fmla="*/ 2017136 w 3240087"/>
              <a:gd name="T1" fmla="*/ 1939157 h 2513013"/>
              <a:gd name="T2" fmla="*/ 792729 w 3240087"/>
              <a:gd name="T3" fmla="*/ 1060450 h 2513013"/>
              <a:gd name="T4" fmla="*/ 1301750 w 3240087"/>
              <a:gd name="T5" fmla="*/ 2513013 h 2513013"/>
              <a:gd name="T6" fmla="*/ 1554331 w 3240087"/>
              <a:gd name="T7" fmla="*/ 753428 h 2513013"/>
              <a:gd name="T8" fmla="*/ 1460048 w 3240087"/>
              <a:gd name="T9" fmla="*/ 768668 h 2513013"/>
              <a:gd name="T10" fmla="*/ 1385130 w 3240087"/>
              <a:gd name="T11" fmla="*/ 795338 h 2513013"/>
              <a:gd name="T12" fmla="*/ 1329893 w 3240087"/>
              <a:gd name="T13" fmla="*/ 833438 h 2513013"/>
              <a:gd name="T14" fmla="*/ 1294022 w 3240087"/>
              <a:gd name="T15" fmla="*/ 883285 h 2513013"/>
              <a:gd name="T16" fmla="*/ 1277514 w 3240087"/>
              <a:gd name="T17" fmla="*/ 944880 h 2513013"/>
              <a:gd name="T18" fmla="*/ 1278784 w 3240087"/>
              <a:gd name="T19" fmla="*/ 999173 h 2513013"/>
              <a:gd name="T20" fmla="*/ 1289577 w 3240087"/>
              <a:gd name="T21" fmla="*/ 1043940 h 2513013"/>
              <a:gd name="T22" fmla="*/ 1309259 w 3240087"/>
              <a:gd name="T23" fmla="*/ 1084263 h 2513013"/>
              <a:gd name="T24" fmla="*/ 1365448 w 3240087"/>
              <a:gd name="T25" fmla="*/ 1148715 h 2513013"/>
              <a:gd name="T26" fmla="*/ 1452112 w 3240087"/>
              <a:gd name="T27" fmla="*/ 1200786 h 2513013"/>
              <a:gd name="T28" fmla="*/ 1598774 w 3240087"/>
              <a:gd name="T29" fmla="*/ 1275081 h 2513013"/>
              <a:gd name="T30" fmla="*/ 1631472 w 3240087"/>
              <a:gd name="T31" fmla="*/ 1300163 h 2513013"/>
              <a:gd name="T32" fmla="*/ 1648614 w 3240087"/>
              <a:gd name="T33" fmla="*/ 1327786 h 2513013"/>
              <a:gd name="T34" fmla="*/ 1658455 w 3240087"/>
              <a:gd name="T35" fmla="*/ 1403668 h 2513013"/>
              <a:gd name="T36" fmla="*/ 1653376 w 3240087"/>
              <a:gd name="T37" fmla="*/ 1450658 h 2513013"/>
              <a:gd name="T38" fmla="*/ 1632741 w 3240087"/>
              <a:gd name="T39" fmla="*/ 1471931 h 2513013"/>
              <a:gd name="T40" fmla="*/ 1595917 w 3240087"/>
              <a:gd name="T41" fmla="*/ 1477328 h 2513013"/>
              <a:gd name="T42" fmla="*/ 1572426 w 3240087"/>
              <a:gd name="T43" fmla="*/ 1469708 h 2513013"/>
              <a:gd name="T44" fmla="*/ 1562902 w 3240087"/>
              <a:gd name="T45" fmla="*/ 1457008 h 2513013"/>
              <a:gd name="T46" fmla="*/ 1555601 w 3240087"/>
              <a:gd name="T47" fmla="*/ 1406208 h 2513013"/>
              <a:gd name="T48" fmla="*/ 1280689 w 3240087"/>
              <a:gd name="T49" fmla="*/ 1341121 h 2513013"/>
              <a:gd name="T50" fmla="*/ 1292117 w 3240087"/>
              <a:gd name="T51" fmla="*/ 1434783 h 2513013"/>
              <a:gd name="T52" fmla="*/ 1312751 w 3240087"/>
              <a:gd name="T53" fmla="*/ 1484313 h 2513013"/>
              <a:gd name="T54" fmla="*/ 1334655 w 3240087"/>
              <a:gd name="T55" fmla="*/ 1514158 h 2513013"/>
              <a:gd name="T56" fmla="*/ 1362591 w 3240087"/>
              <a:gd name="T57" fmla="*/ 1538288 h 2513013"/>
              <a:gd name="T58" fmla="*/ 1427986 w 3240087"/>
              <a:gd name="T59" fmla="*/ 1573848 h 2513013"/>
              <a:gd name="T60" fmla="*/ 1500999 w 3240087"/>
              <a:gd name="T61" fmla="*/ 1596073 h 2513013"/>
              <a:gd name="T62" fmla="*/ 1680359 w 3240087"/>
              <a:gd name="T63" fmla="*/ 1684973 h 2513013"/>
              <a:gd name="T64" fmla="*/ 1761626 w 3240087"/>
              <a:gd name="T65" fmla="*/ 1591628 h 2513013"/>
              <a:gd name="T66" fmla="*/ 1840672 w 3240087"/>
              <a:gd name="T67" fmla="*/ 1562101 h 2513013"/>
              <a:gd name="T68" fmla="*/ 1900035 w 3240087"/>
              <a:gd name="T69" fmla="*/ 1518286 h 2513013"/>
              <a:gd name="T70" fmla="*/ 1939716 w 3240087"/>
              <a:gd name="T71" fmla="*/ 1461136 h 2513013"/>
              <a:gd name="T72" fmla="*/ 1959398 w 3240087"/>
              <a:gd name="T73" fmla="*/ 1390333 h 2513013"/>
              <a:gd name="T74" fmla="*/ 1960350 w 3240087"/>
              <a:gd name="T75" fmla="*/ 1316038 h 2513013"/>
              <a:gd name="T76" fmla="*/ 1951779 w 3240087"/>
              <a:gd name="T77" fmla="*/ 1271271 h 2513013"/>
              <a:gd name="T78" fmla="*/ 1935907 w 3240087"/>
              <a:gd name="T79" fmla="*/ 1232536 h 2513013"/>
              <a:gd name="T80" fmla="*/ 1890194 w 3240087"/>
              <a:gd name="T81" fmla="*/ 1173798 h 2513013"/>
              <a:gd name="T82" fmla="*/ 1817180 w 3240087"/>
              <a:gd name="T83" fmla="*/ 1128078 h 2513013"/>
              <a:gd name="T84" fmla="*/ 1674327 w 3240087"/>
              <a:gd name="T85" fmla="*/ 1059180 h 2513013"/>
              <a:gd name="T86" fmla="*/ 1581949 w 3240087"/>
              <a:gd name="T87" fmla="*/ 1008380 h 2513013"/>
              <a:gd name="T88" fmla="*/ 1566394 w 3240087"/>
              <a:gd name="T89" fmla="*/ 989013 h 2513013"/>
              <a:gd name="T90" fmla="*/ 1557823 w 3240087"/>
              <a:gd name="T91" fmla="*/ 962025 h 2513013"/>
              <a:gd name="T92" fmla="*/ 1557823 w 3240087"/>
              <a:gd name="T93" fmla="*/ 918528 h 2513013"/>
              <a:gd name="T94" fmla="*/ 1572108 w 3240087"/>
              <a:gd name="T95" fmla="*/ 890905 h 2513013"/>
              <a:gd name="T96" fmla="*/ 1600361 w 3240087"/>
              <a:gd name="T97" fmla="*/ 879793 h 2513013"/>
              <a:gd name="T98" fmla="*/ 1636551 w 3240087"/>
              <a:gd name="T99" fmla="*/ 886143 h 2513013"/>
              <a:gd name="T100" fmla="*/ 1649249 w 3240087"/>
              <a:gd name="T101" fmla="*/ 901700 h 2513013"/>
              <a:gd name="T102" fmla="*/ 1656233 w 3240087"/>
              <a:gd name="T103" fmla="*/ 956310 h 2513013"/>
              <a:gd name="T104" fmla="*/ 1932732 w 3240087"/>
              <a:gd name="T105" fmla="*/ 964883 h 2513013"/>
              <a:gd name="T106" fmla="*/ 1923844 w 3240087"/>
              <a:gd name="T107" fmla="*/ 900748 h 2513013"/>
              <a:gd name="T108" fmla="*/ 1897495 w 3240087"/>
              <a:gd name="T109" fmla="*/ 847725 h 2513013"/>
              <a:gd name="T110" fmla="*/ 1853370 w 3240087"/>
              <a:gd name="T111" fmla="*/ 806450 h 2513013"/>
              <a:gd name="T112" fmla="*/ 1790832 w 3240087"/>
              <a:gd name="T113" fmla="*/ 775970 h 2513013"/>
              <a:gd name="T114" fmla="*/ 1710834 w 3240087"/>
              <a:gd name="T115" fmla="*/ 757238 h 2513013"/>
              <a:gd name="T116" fmla="*/ 2640012 w 3240087"/>
              <a:gd name="T117" fmla="*/ 871220 h 2513013"/>
              <a:gd name="T118" fmla="*/ 1619408 w 3240087"/>
              <a:gd name="T119" fmla="*/ 0 h 2513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40087" h="2513013">
                <a:moveTo>
                  <a:pt x="2446710" y="1060450"/>
                </a:moveTo>
                <a:lnTo>
                  <a:pt x="3240087" y="1736769"/>
                </a:lnTo>
                <a:lnTo>
                  <a:pt x="2830848" y="1736769"/>
                </a:lnTo>
                <a:lnTo>
                  <a:pt x="2956352" y="2513013"/>
                </a:lnTo>
                <a:lnTo>
                  <a:pt x="1936750" y="2513013"/>
                </a:lnTo>
                <a:lnTo>
                  <a:pt x="2017136" y="1939157"/>
                </a:lnTo>
                <a:lnTo>
                  <a:pt x="2275453" y="1939157"/>
                </a:lnTo>
                <a:lnTo>
                  <a:pt x="2351708" y="1939157"/>
                </a:lnTo>
                <a:lnTo>
                  <a:pt x="2338681" y="1859852"/>
                </a:lnTo>
                <a:lnTo>
                  <a:pt x="2238278" y="1237778"/>
                </a:lnTo>
                <a:lnTo>
                  <a:pt x="2446710" y="1060450"/>
                </a:lnTo>
                <a:close/>
                <a:moveTo>
                  <a:pt x="792729" y="1060450"/>
                </a:moveTo>
                <a:lnTo>
                  <a:pt x="988531" y="1227309"/>
                </a:lnTo>
                <a:lnTo>
                  <a:pt x="899991" y="1861120"/>
                </a:lnTo>
                <a:lnTo>
                  <a:pt x="889201" y="1939157"/>
                </a:lnTo>
                <a:lnTo>
                  <a:pt x="963460" y="1939157"/>
                </a:lnTo>
                <a:lnTo>
                  <a:pt x="1209085" y="1939157"/>
                </a:lnTo>
                <a:lnTo>
                  <a:pt x="1301750" y="2513013"/>
                </a:lnTo>
                <a:lnTo>
                  <a:pt x="283389" y="2513013"/>
                </a:lnTo>
                <a:lnTo>
                  <a:pt x="391604" y="1736769"/>
                </a:lnTo>
                <a:lnTo>
                  <a:pt x="0" y="1736769"/>
                </a:lnTo>
                <a:lnTo>
                  <a:pt x="792729" y="1060450"/>
                </a:lnTo>
                <a:close/>
                <a:moveTo>
                  <a:pt x="1554331" y="686118"/>
                </a:moveTo>
                <a:lnTo>
                  <a:pt x="1554331" y="753428"/>
                </a:lnTo>
                <a:lnTo>
                  <a:pt x="1537189" y="755015"/>
                </a:lnTo>
                <a:lnTo>
                  <a:pt x="1520681" y="757238"/>
                </a:lnTo>
                <a:lnTo>
                  <a:pt x="1504491" y="759778"/>
                </a:lnTo>
                <a:lnTo>
                  <a:pt x="1489254" y="762318"/>
                </a:lnTo>
                <a:lnTo>
                  <a:pt x="1474334" y="765175"/>
                </a:lnTo>
                <a:lnTo>
                  <a:pt x="1460048" y="768668"/>
                </a:lnTo>
                <a:lnTo>
                  <a:pt x="1446080" y="772160"/>
                </a:lnTo>
                <a:lnTo>
                  <a:pt x="1432747" y="776288"/>
                </a:lnTo>
                <a:lnTo>
                  <a:pt x="1420049" y="780415"/>
                </a:lnTo>
                <a:lnTo>
                  <a:pt x="1407986" y="785178"/>
                </a:lnTo>
                <a:lnTo>
                  <a:pt x="1396241" y="789940"/>
                </a:lnTo>
                <a:lnTo>
                  <a:pt x="1385130" y="795338"/>
                </a:lnTo>
                <a:lnTo>
                  <a:pt x="1374654" y="800735"/>
                </a:lnTo>
                <a:lnTo>
                  <a:pt x="1364496" y="806768"/>
                </a:lnTo>
                <a:lnTo>
                  <a:pt x="1354972" y="813118"/>
                </a:lnTo>
                <a:lnTo>
                  <a:pt x="1345766" y="819468"/>
                </a:lnTo>
                <a:lnTo>
                  <a:pt x="1337512" y="826453"/>
                </a:lnTo>
                <a:lnTo>
                  <a:pt x="1329893" y="833438"/>
                </a:lnTo>
                <a:lnTo>
                  <a:pt x="1322592" y="841375"/>
                </a:lnTo>
                <a:lnTo>
                  <a:pt x="1315608" y="848995"/>
                </a:lnTo>
                <a:lnTo>
                  <a:pt x="1309259" y="857250"/>
                </a:lnTo>
                <a:lnTo>
                  <a:pt x="1303863" y="865505"/>
                </a:lnTo>
                <a:lnTo>
                  <a:pt x="1298466" y="874395"/>
                </a:lnTo>
                <a:lnTo>
                  <a:pt x="1294022" y="883285"/>
                </a:lnTo>
                <a:lnTo>
                  <a:pt x="1289895" y="892810"/>
                </a:lnTo>
                <a:lnTo>
                  <a:pt x="1286403" y="902653"/>
                </a:lnTo>
                <a:lnTo>
                  <a:pt x="1283546" y="912813"/>
                </a:lnTo>
                <a:lnTo>
                  <a:pt x="1281006" y="922973"/>
                </a:lnTo>
                <a:lnTo>
                  <a:pt x="1279101" y="933768"/>
                </a:lnTo>
                <a:lnTo>
                  <a:pt x="1277514" y="944880"/>
                </a:lnTo>
                <a:lnTo>
                  <a:pt x="1276879" y="955993"/>
                </a:lnTo>
                <a:lnTo>
                  <a:pt x="1276562" y="967423"/>
                </a:lnTo>
                <a:lnTo>
                  <a:pt x="1276562" y="975678"/>
                </a:lnTo>
                <a:lnTo>
                  <a:pt x="1277197" y="983615"/>
                </a:lnTo>
                <a:lnTo>
                  <a:pt x="1277514" y="991553"/>
                </a:lnTo>
                <a:lnTo>
                  <a:pt x="1278784" y="999173"/>
                </a:lnTo>
                <a:lnTo>
                  <a:pt x="1279736" y="1006793"/>
                </a:lnTo>
                <a:lnTo>
                  <a:pt x="1281006" y="1014413"/>
                </a:lnTo>
                <a:lnTo>
                  <a:pt x="1282911" y="1021715"/>
                </a:lnTo>
                <a:lnTo>
                  <a:pt x="1284815" y="1029335"/>
                </a:lnTo>
                <a:lnTo>
                  <a:pt x="1287038" y="1036638"/>
                </a:lnTo>
                <a:lnTo>
                  <a:pt x="1289577" y="1043940"/>
                </a:lnTo>
                <a:lnTo>
                  <a:pt x="1292117" y="1050925"/>
                </a:lnTo>
                <a:lnTo>
                  <a:pt x="1294974" y="1057910"/>
                </a:lnTo>
                <a:lnTo>
                  <a:pt x="1298148" y="1064260"/>
                </a:lnTo>
                <a:lnTo>
                  <a:pt x="1301640" y="1070928"/>
                </a:lnTo>
                <a:lnTo>
                  <a:pt x="1305450" y="1077595"/>
                </a:lnTo>
                <a:lnTo>
                  <a:pt x="1309259" y="1084263"/>
                </a:lnTo>
                <a:lnTo>
                  <a:pt x="1317830" y="1096963"/>
                </a:lnTo>
                <a:lnTo>
                  <a:pt x="1326719" y="1108710"/>
                </a:lnTo>
                <a:lnTo>
                  <a:pt x="1335925" y="1119823"/>
                </a:lnTo>
                <a:lnTo>
                  <a:pt x="1345131" y="1129983"/>
                </a:lnTo>
                <a:lnTo>
                  <a:pt x="1355290" y="1139825"/>
                </a:lnTo>
                <a:lnTo>
                  <a:pt x="1365448" y="1148715"/>
                </a:lnTo>
                <a:lnTo>
                  <a:pt x="1376241" y="1156653"/>
                </a:lnTo>
                <a:lnTo>
                  <a:pt x="1387352" y="1164273"/>
                </a:lnTo>
                <a:lnTo>
                  <a:pt x="1400050" y="1171893"/>
                </a:lnTo>
                <a:lnTo>
                  <a:pt x="1414970" y="1180466"/>
                </a:lnTo>
                <a:lnTo>
                  <a:pt x="1432430" y="1189991"/>
                </a:lnTo>
                <a:lnTo>
                  <a:pt x="1452112" y="1200786"/>
                </a:lnTo>
                <a:lnTo>
                  <a:pt x="1474968" y="1212216"/>
                </a:lnTo>
                <a:lnTo>
                  <a:pt x="1500047" y="1224916"/>
                </a:lnTo>
                <a:lnTo>
                  <a:pt x="1557506" y="1253173"/>
                </a:lnTo>
                <a:lnTo>
                  <a:pt x="1575283" y="1262063"/>
                </a:lnTo>
                <a:lnTo>
                  <a:pt x="1591473" y="1270953"/>
                </a:lnTo>
                <a:lnTo>
                  <a:pt x="1598774" y="1275081"/>
                </a:lnTo>
                <a:lnTo>
                  <a:pt x="1605441" y="1279208"/>
                </a:lnTo>
                <a:lnTo>
                  <a:pt x="1611472" y="1283336"/>
                </a:lnTo>
                <a:lnTo>
                  <a:pt x="1617186" y="1287463"/>
                </a:lnTo>
                <a:lnTo>
                  <a:pt x="1622265" y="1291591"/>
                </a:lnTo>
                <a:lnTo>
                  <a:pt x="1627345" y="1296036"/>
                </a:lnTo>
                <a:lnTo>
                  <a:pt x="1631472" y="1300163"/>
                </a:lnTo>
                <a:lnTo>
                  <a:pt x="1635281" y="1303973"/>
                </a:lnTo>
                <a:lnTo>
                  <a:pt x="1638773" y="1307783"/>
                </a:lnTo>
                <a:lnTo>
                  <a:pt x="1641630" y="1311911"/>
                </a:lnTo>
                <a:lnTo>
                  <a:pt x="1643535" y="1315721"/>
                </a:lnTo>
                <a:lnTo>
                  <a:pt x="1645757" y="1319531"/>
                </a:lnTo>
                <a:lnTo>
                  <a:pt x="1648614" y="1327786"/>
                </a:lnTo>
                <a:lnTo>
                  <a:pt x="1651471" y="1337311"/>
                </a:lnTo>
                <a:lnTo>
                  <a:pt x="1653376" y="1348106"/>
                </a:lnTo>
                <a:lnTo>
                  <a:pt x="1655280" y="1360171"/>
                </a:lnTo>
                <a:lnTo>
                  <a:pt x="1656868" y="1373188"/>
                </a:lnTo>
                <a:lnTo>
                  <a:pt x="1657502" y="1388111"/>
                </a:lnTo>
                <a:lnTo>
                  <a:pt x="1658455" y="1403668"/>
                </a:lnTo>
                <a:lnTo>
                  <a:pt x="1658772" y="1420813"/>
                </a:lnTo>
                <a:lnTo>
                  <a:pt x="1658455" y="1427798"/>
                </a:lnTo>
                <a:lnTo>
                  <a:pt x="1657502" y="1434148"/>
                </a:lnTo>
                <a:lnTo>
                  <a:pt x="1656550" y="1439863"/>
                </a:lnTo>
                <a:lnTo>
                  <a:pt x="1655280" y="1445578"/>
                </a:lnTo>
                <a:lnTo>
                  <a:pt x="1653376" y="1450658"/>
                </a:lnTo>
                <a:lnTo>
                  <a:pt x="1650836" y="1455421"/>
                </a:lnTo>
                <a:lnTo>
                  <a:pt x="1648296" y="1459548"/>
                </a:lnTo>
                <a:lnTo>
                  <a:pt x="1645122" y="1463358"/>
                </a:lnTo>
                <a:lnTo>
                  <a:pt x="1641630" y="1466851"/>
                </a:lnTo>
                <a:lnTo>
                  <a:pt x="1637503" y="1469708"/>
                </a:lnTo>
                <a:lnTo>
                  <a:pt x="1632741" y="1471931"/>
                </a:lnTo>
                <a:lnTo>
                  <a:pt x="1627980" y="1474153"/>
                </a:lnTo>
                <a:lnTo>
                  <a:pt x="1622265" y="1475423"/>
                </a:lnTo>
                <a:lnTo>
                  <a:pt x="1616869" y="1477011"/>
                </a:lnTo>
                <a:lnTo>
                  <a:pt x="1610520" y="1477646"/>
                </a:lnTo>
                <a:lnTo>
                  <a:pt x="1603536" y="1477646"/>
                </a:lnTo>
                <a:lnTo>
                  <a:pt x="1595917" y="1477328"/>
                </a:lnTo>
                <a:lnTo>
                  <a:pt x="1588933" y="1476693"/>
                </a:lnTo>
                <a:lnTo>
                  <a:pt x="1582584" y="1474788"/>
                </a:lnTo>
                <a:lnTo>
                  <a:pt x="1579727" y="1473836"/>
                </a:lnTo>
                <a:lnTo>
                  <a:pt x="1577188" y="1472566"/>
                </a:lnTo>
                <a:lnTo>
                  <a:pt x="1574648" y="1471296"/>
                </a:lnTo>
                <a:lnTo>
                  <a:pt x="1572426" y="1469708"/>
                </a:lnTo>
                <a:lnTo>
                  <a:pt x="1570521" y="1467803"/>
                </a:lnTo>
                <a:lnTo>
                  <a:pt x="1568299" y="1466216"/>
                </a:lnTo>
                <a:lnTo>
                  <a:pt x="1566712" y="1463993"/>
                </a:lnTo>
                <a:lnTo>
                  <a:pt x="1565124" y="1461771"/>
                </a:lnTo>
                <a:lnTo>
                  <a:pt x="1563855" y="1459548"/>
                </a:lnTo>
                <a:lnTo>
                  <a:pt x="1562902" y="1457008"/>
                </a:lnTo>
                <a:lnTo>
                  <a:pt x="1561632" y="1454151"/>
                </a:lnTo>
                <a:lnTo>
                  <a:pt x="1560680" y="1450976"/>
                </a:lnTo>
                <a:lnTo>
                  <a:pt x="1559093" y="1442721"/>
                </a:lnTo>
                <a:lnTo>
                  <a:pt x="1557506" y="1432561"/>
                </a:lnTo>
                <a:lnTo>
                  <a:pt x="1556553" y="1420496"/>
                </a:lnTo>
                <a:lnTo>
                  <a:pt x="1555601" y="1406208"/>
                </a:lnTo>
                <a:lnTo>
                  <a:pt x="1554649" y="1390016"/>
                </a:lnTo>
                <a:lnTo>
                  <a:pt x="1554331" y="1371918"/>
                </a:lnTo>
                <a:lnTo>
                  <a:pt x="1554331" y="1351598"/>
                </a:lnTo>
                <a:lnTo>
                  <a:pt x="1554331" y="1300163"/>
                </a:lnTo>
                <a:lnTo>
                  <a:pt x="1280689" y="1300163"/>
                </a:lnTo>
                <a:lnTo>
                  <a:pt x="1280689" y="1341121"/>
                </a:lnTo>
                <a:lnTo>
                  <a:pt x="1281006" y="1358266"/>
                </a:lnTo>
                <a:lnTo>
                  <a:pt x="1281641" y="1375093"/>
                </a:lnTo>
                <a:lnTo>
                  <a:pt x="1283546" y="1390968"/>
                </a:lnTo>
                <a:lnTo>
                  <a:pt x="1285450" y="1406208"/>
                </a:lnTo>
                <a:lnTo>
                  <a:pt x="1288625" y="1420813"/>
                </a:lnTo>
                <a:lnTo>
                  <a:pt x="1292117" y="1434783"/>
                </a:lnTo>
                <a:lnTo>
                  <a:pt x="1296561" y="1448436"/>
                </a:lnTo>
                <a:lnTo>
                  <a:pt x="1301005" y="1460818"/>
                </a:lnTo>
                <a:lnTo>
                  <a:pt x="1303863" y="1466851"/>
                </a:lnTo>
                <a:lnTo>
                  <a:pt x="1306402" y="1472566"/>
                </a:lnTo>
                <a:lnTo>
                  <a:pt x="1309577" y="1478598"/>
                </a:lnTo>
                <a:lnTo>
                  <a:pt x="1312751" y="1484313"/>
                </a:lnTo>
                <a:lnTo>
                  <a:pt x="1315926" y="1489393"/>
                </a:lnTo>
                <a:lnTo>
                  <a:pt x="1319418" y="1494791"/>
                </a:lnTo>
                <a:lnTo>
                  <a:pt x="1322910" y="1499871"/>
                </a:lnTo>
                <a:lnTo>
                  <a:pt x="1326719" y="1504951"/>
                </a:lnTo>
                <a:lnTo>
                  <a:pt x="1330528" y="1509713"/>
                </a:lnTo>
                <a:lnTo>
                  <a:pt x="1334655" y="1514158"/>
                </a:lnTo>
                <a:lnTo>
                  <a:pt x="1339100" y="1518603"/>
                </a:lnTo>
                <a:lnTo>
                  <a:pt x="1343544" y="1523048"/>
                </a:lnTo>
                <a:lnTo>
                  <a:pt x="1347988" y="1527176"/>
                </a:lnTo>
                <a:lnTo>
                  <a:pt x="1352432" y="1530986"/>
                </a:lnTo>
                <a:lnTo>
                  <a:pt x="1357512" y="1534796"/>
                </a:lnTo>
                <a:lnTo>
                  <a:pt x="1362591" y="1538288"/>
                </a:lnTo>
                <a:lnTo>
                  <a:pt x="1372749" y="1545273"/>
                </a:lnTo>
                <a:lnTo>
                  <a:pt x="1383543" y="1551941"/>
                </a:lnTo>
                <a:lnTo>
                  <a:pt x="1394336" y="1557656"/>
                </a:lnTo>
                <a:lnTo>
                  <a:pt x="1405129" y="1563688"/>
                </a:lnTo>
                <a:lnTo>
                  <a:pt x="1416240" y="1569086"/>
                </a:lnTo>
                <a:lnTo>
                  <a:pt x="1427986" y="1573848"/>
                </a:lnTo>
                <a:lnTo>
                  <a:pt x="1439731" y="1578611"/>
                </a:lnTo>
                <a:lnTo>
                  <a:pt x="1451477" y="1583056"/>
                </a:lnTo>
                <a:lnTo>
                  <a:pt x="1463540" y="1586866"/>
                </a:lnTo>
                <a:lnTo>
                  <a:pt x="1475921" y="1590358"/>
                </a:lnTo>
                <a:lnTo>
                  <a:pt x="1488619" y="1593216"/>
                </a:lnTo>
                <a:lnTo>
                  <a:pt x="1500999" y="1596073"/>
                </a:lnTo>
                <a:lnTo>
                  <a:pt x="1514015" y="1598613"/>
                </a:lnTo>
                <a:lnTo>
                  <a:pt x="1527348" y="1600201"/>
                </a:lnTo>
                <a:lnTo>
                  <a:pt x="1540363" y="1602106"/>
                </a:lnTo>
                <a:lnTo>
                  <a:pt x="1554331" y="1603058"/>
                </a:lnTo>
                <a:lnTo>
                  <a:pt x="1554331" y="1684973"/>
                </a:lnTo>
                <a:lnTo>
                  <a:pt x="1680359" y="1684973"/>
                </a:lnTo>
                <a:lnTo>
                  <a:pt x="1680359" y="1605916"/>
                </a:lnTo>
                <a:lnTo>
                  <a:pt x="1697819" y="1603693"/>
                </a:lnTo>
                <a:lnTo>
                  <a:pt x="1714326" y="1601471"/>
                </a:lnTo>
                <a:lnTo>
                  <a:pt x="1730516" y="1598613"/>
                </a:lnTo>
                <a:lnTo>
                  <a:pt x="1746071" y="1595121"/>
                </a:lnTo>
                <a:lnTo>
                  <a:pt x="1761626" y="1591628"/>
                </a:lnTo>
                <a:lnTo>
                  <a:pt x="1775912" y="1587818"/>
                </a:lnTo>
                <a:lnTo>
                  <a:pt x="1790197" y="1583373"/>
                </a:lnTo>
                <a:lnTo>
                  <a:pt x="1803212" y="1578293"/>
                </a:lnTo>
                <a:lnTo>
                  <a:pt x="1816228" y="1573531"/>
                </a:lnTo>
                <a:lnTo>
                  <a:pt x="1828926" y="1567816"/>
                </a:lnTo>
                <a:lnTo>
                  <a:pt x="1840672" y="1562101"/>
                </a:lnTo>
                <a:lnTo>
                  <a:pt x="1851782" y="1555751"/>
                </a:lnTo>
                <a:lnTo>
                  <a:pt x="1862576" y="1549083"/>
                </a:lnTo>
                <a:lnTo>
                  <a:pt x="1872734" y="1541781"/>
                </a:lnTo>
                <a:lnTo>
                  <a:pt x="1882575" y="1534478"/>
                </a:lnTo>
                <a:lnTo>
                  <a:pt x="1891464" y="1526858"/>
                </a:lnTo>
                <a:lnTo>
                  <a:pt x="1900035" y="1518286"/>
                </a:lnTo>
                <a:lnTo>
                  <a:pt x="1907971" y="1510031"/>
                </a:lnTo>
                <a:lnTo>
                  <a:pt x="1915590" y="1500823"/>
                </a:lnTo>
                <a:lnTo>
                  <a:pt x="1922256" y="1491616"/>
                </a:lnTo>
                <a:lnTo>
                  <a:pt x="1928605" y="1481773"/>
                </a:lnTo>
                <a:lnTo>
                  <a:pt x="1934319" y="1471613"/>
                </a:lnTo>
                <a:lnTo>
                  <a:pt x="1939716" y="1461136"/>
                </a:lnTo>
                <a:lnTo>
                  <a:pt x="1944160" y="1450341"/>
                </a:lnTo>
                <a:lnTo>
                  <a:pt x="1948287" y="1439228"/>
                </a:lnTo>
                <a:lnTo>
                  <a:pt x="1951779" y="1427798"/>
                </a:lnTo>
                <a:lnTo>
                  <a:pt x="1954954" y="1415416"/>
                </a:lnTo>
                <a:lnTo>
                  <a:pt x="1957493" y="1403351"/>
                </a:lnTo>
                <a:lnTo>
                  <a:pt x="1959398" y="1390333"/>
                </a:lnTo>
                <a:lnTo>
                  <a:pt x="1960985" y="1377633"/>
                </a:lnTo>
                <a:lnTo>
                  <a:pt x="1961620" y="1363981"/>
                </a:lnTo>
                <a:lnTo>
                  <a:pt x="1961938" y="1350011"/>
                </a:lnTo>
                <a:lnTo>
                  <a:pt x="1961620" y="1332866"/>
                </a:lnTo>
                <a:lnTo>
                  <a:pt x="1960985" y="1324611"/>
                </a:lnTo>
                <a:lnTo>
                  <a:pt x="1960350" y="1316038"/>
                </a:lnTo>
                <a:lnTo>
                  <a:pt x="1959398" y="1308418"/>
                </a:lnTo>
                <a:lnTo>
                  <a:pt x="1958128" y="1300481"/>
                </a:lnTo>
                <a:lnTo>
                  <a:pt x="1957176" y="1292861"/>
                </a:lnTo>
                <a:lnTo>
                  <a:pt x="1955271" y="1285558"/>
                </a:lnTo>
                <a:lnTo>
                  <a:pt x="1953684" y="1278256"/>
                </a:lnTo>
                <a:lnTo>
                  <a:pt x="1951779" y="1271271"/>
                </a:lnTo>
                <a:lnTo>
                  <a:pt x="1949875" y="1264286"/>
                </a:lnTo>
                <a:lnTo>
                  <a:pt x="1947335" y="1257618"/>
                </a:lnTo>
                <a:lnTo>
                  <a:pt x="1944795" y="1250951"/>
                </a:lnTo>
                <a:lnTo>
                  <a:pt x="1942256" y="1244601"/>
                </a:lnTo>
                <a:lnTo>
                  <a:pt x="1939081" y="1238251"/>
                </a:lnTo>
                <a:lnTo>
                  <a:pt x="1935907" y="1232536"/>
                </a:lnTo>
                <a:lnTo>
                  <a:pt x="1929240" y="1221106"/>
                </a:lnTo>
                <a:lnTo>
                  <a:pt x="1922256" y="1210311"/>
                </a:lnTo>
                <a:lnTo>
                  <a:pt x="1914637" y="1200151"/>
                </a:lnTo>
                <a:lnTo>
                  <a:pt x="1907019" y="1190626"/>
                </a:lnTo>
                <a:lnTo>
                  <a:pt x="1898448" y="1182053"/>
                </a:lnTo>
                <a:lnTo>
                  <a:pt x="1890194" y="1173798"/>
                </a:lnTo>
                <a:lnTo>
                  <a:pt x="1880988" y="1166178"/>
                </a:lnTo>
                <a:lnTo>
                  <a:pt x="1872099" y="1159510"/>
                </a:lnTo>
                <a:lnTo>
                  <a:pt x="1861306" y="1152843"/>
                </a:lnTo>
                <a:lnTo>
                  <a:pt x="1848608" y="1145223"/>
                </a:lnTo>
                <a:lnTo>
                  <a:pt x="1834005" y="1136968"/>
                </a:lnTo>
                <a:lnTo>
                  <a:pt x="1817180" y="1128078"/>
                </a:lnTo>
                <a:lnTo>
                  <a:pt x="1798451" y="1118553"/>
                </a:lnTo>
                <a:lnTo>
                  <a:pt x="1777499" y="1108075"/>
                </a:lnTo>
                <a:lnTo>
                  <a:pt x="1754642" y="1097280"/>
                </a:lnTo>
                <a:lnTo>
                  <a:pt x="1729881" y="1085215"/>
                </a:lnTo>
                <a:lnTo>
                  <a:pt x="1700358" y="1071880"/>
                </a:lnTo>
                <a:lnTo>
                  <a:pt x="1674327" y="1059180"/>
                </a:lnTo>
                <a:lnTo>
                  <a:pt x="1651471" y="1047750"/>
                </a:lnTo>
                <a:lnTo>
                  <a:pt x="1631472" y="1037590"/>
                </a:lnTo>
                <a:lnTo>
                  <a:pt x="1614329" y="1028383"/>
                </a:lnTo>
                <a:lnTo>
                  <a:pt x="1600679" y="1020445"/>
                </a:lnTo>
                <a:lnTo>
                  <a:pt x="1589568" y="1013778"/>
                </a:lnTo>
                <a:lnTo>
                  <a:pt x="1581949" y="1008380"/>
                </a:lnTo>
                <a:lnTo>
                  <a:pt x="1578775" y="1005840"/>
                </a:lnTo>
                <a:lnTo>
                  <a:pt x="1575918" y="1002665"/>
                </a:lnTo>
                <a:lnTo>
                  <a:pt x="1573378" y="999808"/>
                </a:lnTo>
                <a:lnTo>
                  <a:pt x="1570838" y="996315"/>
                </a:lnTo>
                <a:lnTo>
                  <a:pt x="1568299" y="992823"/>
                </a:lnTo>
                <a:lnTo>
                  <a:pt x="1566394" y="989013"/>
                </a:lnTo>
                <a:lnTo>
                  <a:pt x="1564489" y="985203"/>
                </a:lnTo>
                <a:lnTo>
                  <a:pt x="1562902" y="981075"/>
                </a:lnTo>
                <a:lnTo>
                  <a:pt x="1560998" y="976630"/>
                </a:lnTo>
                <a:lnTo>
                  <a:pt x="1560045" y="971868"/>
                </a:lnTo>
                <a:lnTo>
                  <a:pt x="1559093" y="967105"/>
                </a:lnTo>
                <a:lnTo>
                  <a:pt x="1557823" y="962025"/>
                </a:lnTo>
                <a:lnTo>
                  <a:pt x="1557188" y="956310"/>
                </a:lnTo>
                <a:lnTo>
                  <a:pt x="1556871" y="950595"/>
                </a:lnTo>
                <a:lnTo>
                  <a:pt x="1556236" y="938848"/>
                </a:lnTo>
                <a:lnTo>
                  <a:pt x="1556553" y="931863"/>
                </a:lnTo>
                <a:lnTo>
                  <a:pt x="1557188" y="924878"/>
                </a:lnTo>
                <a:lnTo>
                  <a:pt x="1557823" y="918528"/>
                </a:lnTo>
                <a:lnTo>
                  <a:pt x="1559410" y="913130"/>
                </a:lnTo>
                <a:lnTo>
                  <a:pt x="1560998" y="907415"/>
                </a:lnTo>
                <a:lnTo>
                  <a:pt x="1563537" y="902653"/>
                </a:lnTo>
                <a:lnTo>
                  <a:pt x="1566077" y="898525"/>
                </a:lnTo>
                <a:lnTo>
                  <a:pt x="1568616" y="894398"/>
                </a:lnTo>
                <a:lnTo>
                  <a:pt x="1572108" y="890905"/>
                </a:lnTo>
                <a:lnTo>
                  <a:pt x="1575600" y="888048"/>
                </a:lnTo>
                <a:lnTo>
                  <a:pt x="1579727" y="885190"/>
                </a:lnTo>
                <a:lnTo>
                  <a:pt x="1584489" y="882968"/>
                </a:lnTo>
                <a:lnTo>
                  <a:pt x="1589251" y="881698"/>
                </a:lnTo>
                <a:lnTo>
                  <a:pt x="1594647" y="880745"/>
                </a:lnTo>
                <a:lnTo>
                  <a:pt x="1600361" y="879793"/>
                </a:lnTo>
                <a:lnTo>
                  <a:pt x="1606393" y="879475"/>
                </a:lnTo>
                <a:lnTo>
                  <a:pt x="1613694" y="879793"/>
                </a:lnTo>
                <a:lnTo>
                  <a:pt x="1620678" y="880745"/>
                </a:lnTo>
                <a:lnTo>
                  <a:pt x="1626710" y="882015"/>
                </a:lnTo>
                <a:lnTo>
                  <a:pt x="1632106" y="883920"/>
                </a:lnTo>
                <a:lnTo>
                  <a:pt x="1636551" y="886143"/>
                </a:lnTo>
                <a:lnTo>
                  <a:pt x="1640995" y="889318"/>
                </a:lnTo>
                <a:lnTo>
                  <a:pt x="1642582" y="890905"/>
                </a:lnTo>
                <a:lnTo>
                  <a:pt x="1644487" y="892810"/>
                </a:lnTo>
                <a:lnTo>
                  <a:pt x="1645757" y="894715"/>
                </a:lnTo>
                <a:lnTo>
                  <a:pt x="1647027" y="896620"/>
                </a:lnTo>
                <a:lnTo>
                  <a:pt x="1649249" y="901700"/>
                </a:lnTo>
                <a:lnTo>
                  <a:pt x="1651471" y="907733"/>
                </a:lnTo>
                <a:lnTo>
                  <a:pt x="1652741" y="915035"/>
                </a:lnTo>
                <a:lnTo>
                  <a:pt x="1654011" y="923608"/>
                </a:lnTo>
                <a:lnTo>
                  <a:pt x="1655280" y="933450"/>
                </a:lnTo>
                <a:lnTo>
                  <a:pt x="1655915" y="944245"/>
                </a:lnTo>
                <a:lnTo>
                  <a:pt x="1656233" y="956310"/>
                </a:lnTo>
                <a:lnTo>
                  <a:pt x="1656550" y="969645"/>
                </a:lnTo>
                <a:lnTo>
                  <a:pt x="1656550" y="1004570"/>
                </a:lnTo>
                <a:lnTo>
                  <a:pt x="1930193" y="1004570"/>
                </a:lnTo>
                <a:lnTo>
                  <a:pt x="1932097" y="981393"/>
                </a:lnTo>
                <a:lnTo>
                  <a:pt x="1932732" y="972503"/>
                </a:lnTo>
                <a:lnTo>
                  <a:pt x="1932732" y="964883"/>
                </a:lnTo>
                <a:lnTo>
                  <a:pt x="1932732" y="953453"/>
                </a:lnTo>
                <a:lnTo>
                  <a:pt x="1932097" y="942340"/>
                </a:lnTo>
                <a:lnTo>
                  <a:pt x="1930510" y="931545"/>
                </a:lnTo>
                <a:lnTo>
                  <a:pt x="1928923" y="920750"/>
                </a:lnTo>
                <a:lnTo>
                  <a:pt x="1926701" y="910590"/>
                </a:lnTo>
                <a:lnTo>
                  <a:pt x="1923844" y="900748"/>
                </a:lnTo>
                <a:lnTo>
                  <a:pt x="1920987" y="891223"/>
                </a:lnTo>
                <a:lnTo>
                  <a:pt x="1916860" y="881698"/>
                </a:lnTo>
                <a:lnTo>
                  <a:pt x="1912733" y="873125"/>
                </a:lnTo>
                <a:lnTo>
                  <a:pt x="1908288" y="864235"/>
                </a:lnTo>
                <a:lnTo>
                  <a:pt x="1903209" y="855980"/>
                </a:lnTo>
                <a:lnTo>
                  <a:pt x="1897495" y="847725"/>
                </a:lnTo>
                <a:lnTo>
                  <a:pt x="1891146" y="840105"/>
                </a:lnTo>
                <a:lnTo>
                  <a:pt x="1884480" y="832485"/>
                </a:lnTo>
                <a:lnTo>
                  <a:pt x="1877496" y="825500"/>
                </a:lnTo>
                <a:lnTo>
                  <a:pt x="1869877" y="818833"/>
                </a:lnTo>
                <a:lnTo>
                  <a:pt x="1861623" y="812165"/>
                </a:lnTo>
                <a:lnTo>
                  <a:pt x="1853370" y="806450"/>
                </a:lnTo>
                <a:lnTo>
                  <a:pt x="1844163" y="800418"/>
                </a:lnTo>
                <a:lnTo>
                  <a:pt x="1834322" y="795020"/>
                </a:lnTo>
                <a:lnTo>
                  <a:pt x="1824164" y="789623"/>
                </a:lnTo>
                <a:lnTo>
                  <a:pt x="1813688" y="784860"/>
                </a:lnTo>
                <a:lnTo>
                  <a:pt x="1802577" y="780098"/>
                </a:lnTo>
                <a:lnTo>
                  <a:pt x="1790832" y="775970"/>
                </a:lnTo>
                <a:lnTo>
                  <a:pt x="1779086" y="772160"/>
                </a:lnTo>
                <a:lnTo>
                  <a:pt x="1766388" y="768350"/>
                </a:lnTo>
                <a:lnTo>
                  <a:pt x="1753055" y="765175"/>
                </a:lnTo>
                <a:lnTo>
                  <a:pt x="1739405" y="762000"/>
                </a:lnTo>
                <a:lnTo>
                  <a:pt x="1725754" y="759778"/>
                </a:lnTo>
                <a:lnTo>
                  <a:pt x="1710834" y="757238"/>
                </a:lnTo>
                <a:lnTo>
                  <a:pt x="1695914" y="755015"/>
                </a:lnTo>
                <a:lnTo>
                  <a:pt x="1680359" y="753428"/>
                </a:lnTo>
                <a:lnTo>
                  <a:pt x="1680359" y="686118"/>
                </a:lnTo>
                <a:lnTo>
                  <a:pt x="1554331" y="686118"/>
                </a:lnTo>
                <a:close/>
                <a:moveTo>
                  <a:pt x="1619408" y="0"/>
                </a:moveTo>
                <a:lnTo>
                  <a:pt x="2640012" y="871220"/>
                </a:lnTo>
                <a:lnTo>
                  <a:pt x="2113362" y="871220"/>
                </a:lnTo>
                <a:lnTo>
                  <a:pt x="2274944" y="1871663"/>
                </a:lnTo>
                <a:lnTo>
                  <a:pt x="963555" y="1871663"/>
                </a:lnTo>
                <a:lnTo>
                  <a:pt x="1103234" y="871220"/>
                </a:lnTo>
                <a:lnTo>
                  <a:pt x="598487" y="871220"/>
                </a:lnTo>
                <a:lnTo>
                  <a:pt x="1619408" y="0"/>
                </a:lnTo>
                <a:close/>
              </a:path>
            </a:pathLst>
          </a:custGeom>
          <a:solidFill>
            <a:srgbClr val="3384C9"/>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prstClr val="white"/>
              </a:solidFill>
              <a:cs typeface="+mn-ea"/>
              <a:sym typeface="+mn-lt"/>
            </a:endParaRPr>
          </a:p>
        </p:txBody>
      </p:sp>
      <p:grpSp>
        <p:nvGrpSpPr>
          <p:cNvPr id="120" name="组合 119"/>
          <p:cNvGrpSpPr/>
          <p:nvPr/>
        </p:nvGrpSpPr>
        <p:grpSpPr>
          <a:xfrm>
            <a:off x="8670925" y="3023235"/>
            <a:ext cx="2792095" cy="2446020"/>
            <a:chOff x="3231696" y="3428054"/>
            <a:chExt cx="2689992" cy="2421404"/>
          </a:xfrm>
        </p:grpSpPr>
        <p:sp>
          <p:nvSpPr>
            <p:cNvPr id="121" name="Freeform 5"/>
            <p:cNvSpPr/>
            <p:nvPr/>
          </p:nvSpPr>
          <p:spPr bwMode="auto">
            <a:xfrm>
              <a:off x="3231696" y="3428054"/>
              <a:ext cx="2689992" cy="242140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solidFill>
              <a:srgbClr val="2E75B6"/>
            </a:solidFill>
            <a:ln w="0">
              <a:solidFill>
                <a:srgbClr val="2E75B6"/>
              </a:solidFill>
            </a:ln>
            <a:effectLst>
              <a:outerShdw blurRad="2159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22" name="组合 121"/>
            <p:cNvGrpSpPr/>
            <p:nvPr/>
          </p:nvGrpSpPr>
          <p:grpSpPr>
            <a:xfrm>
              <a:off x="3321948" y="3509296"/>
              <a:ext cx="2509488" cy="2258921"/>
              <a:chOff x="3321948" y="3509296"/>
              <a:chExt cx="2509488" cy="2258921"/>
            </a:xfrm>
          </p:grpSpPr>
          <p:sp>
            <p:nvSpPr>
              <p:cNvPr id="123" name="Freeform 5"/>
              <p:cNvSpPr/>
              <p:nvPr/>
            </p:nvSpPr>
            <p:spPr bwMode="auto">
              <a:xfrm>
                <a:off x="3321948" y="3509296"/>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100000">
                    <a:schemeClr val="bg1">
                      <a:lumMod val="89000"/>
                    </a:schemeClr>
                  </a:gs>
                  <a:gs pos="27000">
                    <a:srgbClr val="F9F9F9"/>
                  </a:gs>
                </a:gsLst>
                <a:lin ang="2700000" scaled="1"/>
              </a:gradFill>
              <a:ln w="19050">
                <a:solidFill>
                  <a:srgbClr val="2E75B6"/>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24" name="Freeform 5"/>
              <p:cNvSpPr/>
              <p:nvPr/>
            </p:nvSpPr>
            <p:spPr bwMode="auto">
              <a:xfrm>
                <a:off x="3352556" y="3536848"/>
                <a:ext cx="2448272" cy="220381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9000"/>
                    </a:schemeClr>
                  </a:gs>
                  <a:gs pos="78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sp>
        <p:nvSpPr>
          <p:cNvPr id="125" name="TextBox 62"/>
          <p:cNvSpPr txBox="1"/>
          <p:nvPr/>
        </p:nvSpPr>
        <p:spPr>
          <a:xfrm>
            <a:off x="9108478" y="4173881"/>
            <a:ext cx="1916601" cy="1250471"/>
          </a:xfrm>
          <a:prstGeom prst="rect">
            <a:avLst/>
          </a:prstGeom>
          <a:noFill/>
        </p:spPr>
        <p:txBody>
          <a:bodyPr wrap="square" rtlCol="0">
            <a:spAutoFit/>
          </a:bodyPr>
          <a:lstStyle/>
          <a:p>
            <a:pPr algn="ctr">
              <a:lnSpc>
                <a:spcPct val="120000"/>
              </a:lnSpc>
            </a:pPr>
            <a:r>
              <a:rPr lang="zh-CN" altLang="zh-CN" sz="1600" dirty="0">
                <a:solidFill>
                  <a:srgbClr val="594A42"/>
                </a:solidFill>
                <a:cs typeface="+mn-ea"/>
              </a:rPr>
              <a:t>我们在进行电子邮件营销时，可以借鉴百雀羚的哪些做法？</a:t>
            </a:r>
          </a:p>
        </p:txBody>
      </p:sp>
      <p:sp>
        <p:nvSpPr>
          <p:cNvPr id="126" name="KSO_Shape"/>
          <p:cNvSpPr/>
          <p:nvPr/>
        </p:nvSpPr>
        <p:spPr bwMode="auto">
          <a:xfrm>
            <a:off x="9661513" y="3491096"/>
            <a:ext cx="810532" cy="583240"/>
          </a:xfrm>
          <a:custGeom>
            <a:avLst/>
            <a:gdLst>
              <a:gd name="T0" fmla="*/ 1476105 w 3431"/>
              <a:gd name="T1" fmla="*/ 1080647 h 2471"/>
              <a:gd name="T2" fmla="*/ 684266 w 3431"/>
              <a:gd name="T3" fmla="*/ 1296881 h 2471"/>
              <a:gd name="T4" fmla="*/ 359974 w 3431"/>
              <a:gd name="T5" fmla="*/ 1080647 h 2471"/>
              <a:gd name="T6" fmla="*/ 359974 w 3431"/>
              <a:gd name="T7" fmla="*/ 720606 h 2471"/>
              <a:gd name="T8" fmla="*/ 414023 w 3431"/>
              <a:gd name="T9" fmla="*/ 576800 h 2471"/>
              <a:gd name="T10" fmla="*/ 414023 w 3431"/>
              <a:gd name="T11" fmla="*/ 468683 h 2471"/>
              <a:gd name="T12" fmla="*/ 544684 w 3431"/>
              <a:gd name="T13" fmla="*/ 473931 h 2471"/>
              <a:gd name="T14" fmla="*/ 1476105 w 3431"/>
              <a:gd name="T15" fmla="*/ 288137 h 2471"/>
              <a:gd name="T16" fmla="*/ 1638251 w 3431"/>
              <a:gd name="T17" fmla="*/ 468683 h 2471"/>
              <a:gd name="T18" fmla="*/ 1800397 w 3431"/>
              <a:gd name="T19" fmla="*/ 522741 h 2471"/>
              <a:gd name="T20" fmla="*/ 1692300 w 3431"/>
              <a:gd name="T21" fmla="*/ 576800 h 2471"/>
              <a:gd name="T22" fmla="*/ 1800397 w 3431"/>
              <a:gd name="T23" fmla="*/ 900626 h 2471"/>
              <a:gd name="T24" fmla="*/ 1800397 w 3431"/>
              <a:gd name="T25" fmla="*/ 1296881 h 2471"/>
              <a:gd name="T26" fmla="*/ 504279 w 3431"/>
              <a:gd name="T27" fmla="*/ 720606 h 2471"/>
              <a:gd name="T28" fmla="*/ 684266 w 3431"/>
              <a:gd name="T29" fmla="*/ 792509 h 2471"/>
              <a:gd name="T30" fmla="*/ 684266 w 3431"/>
              <a:gd name="T31" fmla="*/ 648703 h 2471"/>
              <a:gd name="T32" fmla="*/ 504279 w 3431"/>
              <a:gd name="T33" fmla="*/ 720606 h 2471"/>
              <a:gd name="T34" fmla="*/ 728870 w 3431"/>
              <a:gd name="T35" fmla="*/ 360565 h 2471"/>
              <a:gd name="T36" fmla="*/ 1586826 w 3431"/>
              <a:gd name="T37" fmla="*/ 576800 h 2471"/>
              <a:gd name="T38" fmla="*/ 1584202 w 3431"/>
              <a:gd name="T39" fmla="*/ 648703 h 2471"/>
              <a:gd name="T40" fmla="*/ 1404215 w 3431"/>
              <a:gd name="T41" fmla="*/ 720606 h 2471"/>
              <a:gd name="T42" fmla="*/ 1584202 w 3431"/>
              <a:gd name="T43" fmla="*/ 792509 h 2471"/>
              <a:gd name="T44" fmla="*/ 1584202 w 3431"/>
              <a:gd name="T45" fmla="*/ 648703 h 2471"/>
              <a:gd name="T46" fmla="*/ 913055 w 3431"/>
              <a:gd name="T47" fmla="*/ 197865 h 2471"/>
              <a:gd name="T48" fmla="*/ 856907 w 3431"/>
              <a:gd name="T49" fmla="*/ 250874 h 2471"/>
              <a:gd name="T50" fmla="*/ 765077 w 3431"/>
              <a:gd name="T51" fmla="*/ 247200 h 2471"/>
              <a:gd name="T52" fmla="*/ 643336 w 3431"/>
              <a:gd name="T53" fmla="*/ 250874 h 2471"/>
              <a:gd name="T54" fmla="*/ 469121 w 3431"/>
              <a:gd name="T55" fmla="*/ 430894 h 2471"/>
              <a:gd name="T56" fmla="*/ 283887 w 3431"/>
              <a:gd name="T57" fmla="*/ 502272 h 2471"/>
              <a:gd name="T58" fmla="*/ 213046 w 3431"/>
              <a:gd name="T59" fmla="*/ 543210 h 2471"/>
              <a:gd name="T60" fmla="*/ 0 w 3431"/>
              <a:gd name="T61" fmla="*/ 682293 h 2471"/>
              <a:gd name="T62" fmla="*/ 0 w 3431"/>
              <a:gd name="T63" fmla="*/ 419872 h 2471"/>
              <a:gd name="T64" fmla="*/ 73989 w 3431"/>
              <a:gd name="T65" fmla="*/ 197865 h 2471"/>
              <a:gd name="T66" fmla="*/ 0 w 3431"/>
              <a:gd name="T67" fmla="*/ 160601 h 2471"/>
              <a:gd name="T68" fmla="*/ 110721 w 3431"/>
              <a:gd name="T69" fmla="*/ 123338 h 2471"/>
              <a:gd name="T70" fmla="*/ 221967 w 3431"/>
              <a:gd name="T71" fmla="*/ 0 h 2471"/>
              <a:gd name="T72" fmla="*/ 860056 w 3431"/>
              <a:gd name="T73" fmla="*/ 127536 h 2471"/>
              <a:gd name="T74" fmla="*/ 949787 w 3431"/>
              <a:gd name="T75" fmla="*/ 123338 h 2471"/>
              <a:gd name="T76" fmla="*/ 949787 w 3431"/>
              <a:gd name="T77" fmla="*/ 197865 h 2471"/>
              <a:gd name="T78" fmla="*/ 147978 w 3431"/>
              <a:gd name="T79" fmla="*/ 345870 h 2471"/>
              <a:gd name="T80" fmla="*/ 271293 w 3431"/>
              <a:gd name="T81" fmla="*/ 296535 h 2471"/>
              <a:gd name="T82" fmla="*/ 147978 w 3431"/>
              <a:gd name="T83" fmla="*/ 247200 h 2471"/>
              <a:gd name="T84" fmla="*/ 729394 w 3431"/>
              <a:gd name="T85" fmla="*/ 70329 h 2471"/>
              <a:gd name="T86" fmla="*/ 165819 w 3431"/>
              <a:gd name="T87" fmla="*/ 182645 h 2471"/>
              <a:gd name="T88" fmla="*/ 729394 w 3431"/>
              <a:gd name="T89" fmla="*/ 70329 h 247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31" h="2471">
                <a:moveTo>
                  <a:pt x="2813" y="2471"/>
                </a:moveTo>
                <a:cubicBezTo>
                  <a:pt x="2813" y="2059"/>
                  <a:pt x="2813" y="2059"/>
                  <a:pt x="2813" y="2059"/>
                </a:cubicBezTo>
                <a:cubicBezTo>
                  <a:pt x="1304" y="2059"/>
                  <a:pt x="1304" y="2059"/>
                  <a:pt x="1304" y="2059"/>
                </a:cubicBezTo>
                <a:cubicBezTo>
                  <a:pt x="1304" y="2471"/>
                  <a:pt x="1304" y="2471"/>
                  <a:pt x="1304" y="2471"/>
                </a:cubicBezTo>
                <a:cubicBezTo>
                  <a:pt x="686" y="2471"/>
                  <a:pt x="686" y="2471"/>
                  <a:pt x="686" y="2471"/>
                </a:cubicBezTo>
                <a:cubicBezTo>
                  <a:pt x="686" y="2059"/>
                  <a:pt x="686" y="2059"/>
                  <a:pt x="686" y="2059"/>
                </a:cubicBezTo>
                <a:cubicBezTo>
                  <a:pt x="686" y="1716"/>
                  <a:pt x="686" y="1716"/>
                  <a:pt x="686" y="1716"/>
                </a:cubicBezTo>
                <a:cubicBezTo>
                  <a:pt x="686" y="1373"/>
                  <a:pt x="686" y="1373"/>
                  <a:pt x="686" y="1373"/>
                </a:cubicBezTo>
                <a:cubicBezTo>
                  <a:pt x="892" y="1099"/>
                  <a:pt x="892" y="1099"/>
                  <a:pt x="892" y="1099"/>
                </a:cubicBezTo>
                <a:cubicBezTo>
                  <a:pt x="789" y="1099"/>
                  <a:pt x="789" y="1099"/>
                  <a:pt x="789" y="1099"/>
                </a:cubicBezTo>
                <a:cubicBezTo>
                  <a:pt x="732" y="1099"/>
                  <a:pt x="686" y="1052"/>
                  <a:pt x="686" y="996"/>
                </a:cubicBezTo>
                <a:cubicBezTo>
                  <a:pt x="686" y="939"/>
                  <a:pt x="732" y="893"/>
                  <a:pt x="789" y="893"/>
                </a:cubicBezTo>
                <a:cubicBezTo>
                  <a:pt x="995" y="893"/>
                  <a:pt x="995" y="893"/>
                  <a:pt x="995" y="893"/>
                </a:cubicBezTo>
                <a:cubicBezTo>
                  <a:pt x="1011" y="893"/>
                  <a:pt x="1025" y="897"/>
                  <a:pt x="1038" y="903"/>
                </a:cubicBezTo>
                <a:cubicBezTo>
                  <a:pt x="1304" y="549"/>
                  <a:pt x="1304" y="549"/>
                  <a:pt x="1304" y="549"/>
                </a:cubicBezTo>
                <a:cubicBezTo>
                  <a:pt x="2813" y="549"/>
                  <a:pt x="2813" y="549"/>
                  <a:pt x="2813" y="549"/>
                </a:cubicBezTo>
                <a:cubicBezTo>
                  <a:pt x="3079" y="903"/>
                  <a:pt x="3079" y="903"/>
                  <a:pt x="3079" y="903"/>
                </a:cubicBezTo>
                <a:cubicBezTo>
                  <a:pt x="3092" y="897"/>
                  <a:pt x="3106" y="893"/>
                  <a:pt x="3122" y="893"/>
                </a:cubicBezTo>
                <a:cubicBezTo>
                  <a:pt x="3328" y="893"/>
                  <a:pt x="3328" y="893"/>
                  <a:pt x="3328" y="893"/>
                </a:cubicBezTo>
                <a:cubicBezTo>
                  <a:pt x="3385" y="893"/>
                  <a:pt x="3431" y="939"/>
                  <a:pt x="3431" y="996"/>
                </a:cubicBezTo>
                <a:cubicBezTo>
                  <a:pt x="3431" y="1052"/>
                  <a:pt x="3385" y="1099"/>
                  <a:pt x="3328" y="1099"/>
                </a:cubicBezTo>
                <a:cubicBezTo>
                  <a:pt x="3225" y="1099"/>
                  <a:pt x="3225" y="1099"/>
                  <a:pt x="3225" y="1099"/>
                </a:cubicBezTo>
                <a:cubicBezTo>
                  <a:pt x="3431" y="1373"/>
                  <a:pt x="3431" y="1373"/>
                  <a:pt x="3431" y="1373"/>
                </a:cubicBezTo>
                <a:cubicBezTo>
                  <a:pt x="3431" y="1716"/>
                  <a:pt x="3431" y="1716"/>
                  <a:pt x="3431" y="1716"/>
                </a:cubicBezTo>
                <a:cubicBezTo>
                  <a:pt x="3431" y="2059"/>
                  <a:pt x="3431" y="2059"/>
                  <a:pt x="3431" y="2059"/>
                </a:cubicBezTo>
                <a:cubicBezTo>
                  <a:pt x="3431" y="2471"/>
                  <a:pt x="3431" y="2471"/>
                  <a:pt x="3431" y="2471"/>
                </a:cubicBezTo>
                <a:lnTo>
                  <a:pt x="2813" y="2471"/>
                </a:lnTo>
                <a:close/>
                <a:moveTo>
                  <a:pt x="961" y="1373"/>
                </a:moveTo>
                <a:cubicBezTo>
                  <a:pt x="961" y="1449"/>
                  <a:pt x="1022" y="1510"/>
                  <a:pt x="1098" y="1510"/>
                </a:cubicBezTo>
                <a:cubicBezTo>
                  <a:pt x="1304" y="1510"/>
                  <a:pt x="1304" y="1510"/>
                  <a:pt x="1304" y="1510"/>
                </a:cubicBezTo>
                <a:cubicBezTo>
                  <a:pt x="1379" y="1510"/>
                  <a:pt x="1441" y="1449"/>
                  <a:pt x="1441" y="1373"/>
                </a:cubicBezTo>
                <a:cubicBezTo>
                  <a:pt x="1441" y="1297"/>
                  <a:pt x="1379" y="1236"/>
                  <a:pt x="1304" y="1236"/>
                </a:cubicBezTo>
                <a:cubicBezTo>
                  <a:pt x="1098" y="1236"/>
                  <a:pt x="1098" y="1236"/>
                  <a:pt x="1098" y="1236"/>
                </a:cubicBezTo>
                <a:cubicBezTo>
                  <a:pt x="1022" y="1236"/>
                  <a:pt x="961" y="1297"/>
                  <a:pt x="961" y="1373"/>
                </a:cubicBezTo>
                <a:close/>
                <a:moveTo>
                  <a:pt x="2715" y="687"/>
                </a:moveTo>
                <a:cubicBezTo>
                  <a:pt x="1389" y="687"/>
                  <a:pt x="1389" y="687"/>
                  <a:pt x="1389" y="687"/>
                </a:cubicBezTo>
                <a:cubicBezTo>
                  <a:pt x="1081" y="1099"/>
                  <a:pt x="1081" y="1099"/>
                  <a:pt x="1081" y="1099"/>
                </a:cubicBezTo>
                <a:cubicBezTo>
                  <a:pt x="3024" y="1099"/>
                  <a:pt x="3024" y="1099"/>
                  <a:pt x="3024" y="1099"/>
                </a:cubicBezTo>
                <a:lnTo>
                  <a:pt x="2715" y="687"/>
                </a:lnTo>
                <a:close/>
                <a:moveTo>
                  <a:pt x="3019" y="1236"/>
                </a:moveTo>
                <a:cubicBezTo>
                  <a:pt x="2813" y="1236"/>
                  <a:pt x="2813" y="1236"/>
                  <a:pt x="2813" y="1236"/>
                </a:cubicBezTo>
                <a:cubicBezTo>
                  <a:pt x="2738" y="1236"/>
                  <a:pt x="2676" y="1297"/>
                  <a:pt x="2676" y="1373"/>
                </a:cubicBezTo>
                <a:cubicBezTo>
                  <a:pt x="2676" y="1449"/>
                  <a:pt x="2738" y="1510"/>
                  <a:pt x="2813" y="1510"/>
                </a:cubicBezTo>
                <a:cubicBezTo>
                  <a:pt x="3019" y="1510"/>
                  <a:pt x="3019" y="1510"/>
                  <a:pt x="3019" y="1510"/>
                </a:cubicBezTo>
                <a:cubicBezTo>
                  <a:pt x="3095" y="1510"/>
                  <a:pt x="3157" y="1449"/>
                  <a:pt x="3157" y="1373"/>
                </a:cubicBezTo>
                <a:cubicBezTo>
                  <a:pt x="3157" y="1297"/>
                  <a:pt x="3095" y="1236"/>
                  <a:pt x="3019" y="1236"/>
                </a:cubicBezTo>
                <a:close/>
                <a:moveTo>
                  <a:pt x="1810" y="377"/>
                </a:moveTo>
                <a:cubicBezTo>
                  <a:pt x="1740" y="377"/>
                  <a:pt x="1740" y="377"/>
                  <a:pt x="1740" y="377"/>
                </a:cubicBezTo>
                <a:cubicBezTo>
                  <a:pt x="1816" y="478"/>
                  <a:pt x="1816" y="478"/>
                  <a:pt x="1816" y="478"/>
                </a:cubicBezTo>
                <a:cubicBezTo>
                  <a:pt x="1633" y="478"/>
                  <a:pt x="1633" y="478"/>
                  <a:pt x="1633" y="478"/>
                </a:cubicBezTo>
                <a:cubicBezTo>
                  <a:pt x="1623" y="473"/>
                  <a:pt x="1611" y="471"/>
                  <a:pt x="1599" y="471"/>
                </a:cubicBezTo>
                <a:cubicBezTo>
                  <a:pt x="1458" y="471"/>
                  <a:pt x="1458" y="471"/>
                  <a:pt x="1458" y="471"/>
                </a:cubicBezTo>
                <a:cubicBezTo>
                  <a:pt x="1445" y="471"/>
                  <a:pt x="1434" y="473"/>
                  <a:pt x="1423" y="478"/>
                </a:cubicBezTo>
                <a:cubicBezTo>
                  <a:pt x="1226" y="478"/>
                  <a:pt x="1226" y="478"/>
                  <a:pt x="1226" y="478"/>
                </a:cubicBezTo>
                <a:cubicBezTo>
                  <a:pt x="941" y="832"/>
                  <a:pt x="941" y="832"/>
                  <a:pt x="941" y="832"/>
                </a:cubicBezTo>
                <a:cubicBezTo>
                  <a:pt x="927" y="825"/>
                  <a:pt x="911" y="821"/>
                  <a:pt x="894" y="821"/>
                </a:cubicBezTo>
                <a:cubicBezTo>
                  <a:pt x="673" y="821"/>
                  <a:pt x="673" y="821"/>
                  <a:pt x="673" y="821"/>
                </a:cubicBezTo>
                <a:cubicBezTo>
                  <a:pt x="612" y="821"/>
                  <a:pt x="541" y="896"/>
                  <a:pt x="541" y="957"/>
                </a:cubicBezTo>
                <a:cubicBezTo>
                  <a:pt x="541" y="982"/>
                  <a:pt x="551" y="1010"/>
                  <a:pt x="567" y="1035"/>
                </a:cubicBezTo>
                <a:cubicBezTo>
                  <a:pt x="406" y="1035"/>
                  <a:pt x="406" y="1035"/>
                  <a:pt x="406" y="1035"/>
                </a:cubicBezTo>
                <a:cubicBezTo>
                  <a:pt x="406" y="1300"/>
                  <a:pt x="406" y="1300"/>
                  <a:pt x="406" y="1300"/>
                </a:cubicBezTo>
                <a:cubicBezTo>
                  <a:pt x="0" y="1300"/>
                  <a:pt x="0" y="1300"/>
                  <a:pt x="0" y="1300"/>
                </a:cubicBezTo>
                <a:cubicBezTo>
                  <a:pt x="0" y="1035"/>
                  <a:pt x="0" y="1035"/>
                  <a:pt x="0" y="1035"/>
                </a:cubicBezTo>
                <a:cubicBezTo>
                  <a:pt x="0" y="800"/>
                  <a:pt x="0" y="800"/>
                  <a:pt x="0" y="800"/>
                </a:cubicBezTo>
                <a:cubicBezTo>
                  <a:pt x="0" y="565"/>
                  <a:pt x="0" y="565"/>
                  <a:pt x="0" y="565"/>
                </a:cubicBezTo>
                <a:cubicBezTo>
                  <a:pt x="141" y="377"/>
                  <a:pt x="141" y="377"/>
                  <a:pt x="141" y="377"/>
                </a:cubicBezTo>
                <a:cubicBezTo>
                  <a:pt x="70" y="377"/>
                  <a:pt x="70" y="377"/>
                  <a:pt x="70" y="377"/>
                </a:cubicBezTo>
                <a:cubicBezTo>
                  <a:pt x="31" y="377"/>
                  <a:pt x="0" y="345"/>
                  <a:pt x="0" y="306"/>
                </a:cubicBezTo>
                <a:cubicBezTo>
                  <a:pt x="0" y="267"/>
                  <a:pt x="31" y="235"/>
                  <a:pt x="70" y="235"/>
                </a:cubicBezTo>
                <a:cubicBezTo>
                  <a:pt x="211" y="235"/>
                  <a:pt x="211" y="235"/>
                  <a:pt x="211" y="235"/>
                </a:cubicBezTo>
                <a:cubicBezTo>
                  <a:pt x="222" y="235"/>
                  <a:pt x="232" y="238"/>
                  <a:pt x="241" y="243"/>
                </a:cubicBezTo>
                <a:cubicBezTo>
                  <a:pt x="423" y="0"/>
                  <a:pt x="423" y="0"/>
                  <a:pt x="423" y="0"/>
                </a:cubicBezTo>
                <a:cubicBezTo>
                  <a:pt x="1458" y="0"/>
                  <a:pt x="1458" y="0"/>
                  <a:pt x="1458" y="0"/>
                </a:cubicBezTo>
                <a:cubicBezTo>
                  <a:pt x="1639" y="243"/>
                  <a:pt x="1639" y="243"/>
                  <a:pt x="1639" y="243"/>
                </a:cubicBezTo>
                <a:cubicBezTo>
                  <a:pt x="1649" y="238"/>
                  <a:pt x="1658" y="235"/>
                  <a:pt x="1669" y="235"/>
                </a:cubicBezTo>
                <a:cubicBezTo>
                  <a:pt x="1810" y="235"/>
                  <a:pt x="1810" y="235"/>
                  <a:pt x="1810" y="235"/>
                </a:cubicBezTo>
                <a:cubicBezTo>
                  <a:pt x="1849" y="235"/>
                  <a:pt x="1881" y="267"/>
                  <a:pt x="1881" y="306"/>
                </a:cubicBezTo>
                <a:cubicBezTo>
                  <a:pt x="1881" y="345"/>
                  <a:pt x="1849" y="377"/>
                  <a:pt x="1810" y="377"/>
                </a:cubicBezTo>
                <a:close/>
                <a:moveTo>
                  <a:pt x="188" y="565"/>
                </a:moveTo>
                <a:cubicBezTo>
                  <a:pt x="188" y="617"/>
                  <a:pt x="230" y="659"/>
                  <a:pt x="282" y="659"/>
                </a:cubicBezTo>
                <a:cubicBezTo>
                  <a:pt x="423" y="659"/>
                  <a:pt x="423" y="659"/>
                  <a:pt x="423" y="659"/>
                </a:cubicBezTo>
                <a:cubicBezTo>
                  <a:pt x="475" y="659"/>
                  <a:pt x="517" y="617"/>
                  <a:pt x="517" y="565"/>
                </a:cubicBezTo>
                <a:cubicBezTo>
                  <a:pt x="517" y="513"/>
                  <a:pt x="475" y="471"/>
                  <a:pt x="423" y="471"/>
                </a:cubicBezTo>
                <a:cubicBezTo>
                  <a:pt x="282" y="471"/>
                  <a:pt x="282" y="471"/>
                  <a:pt x="282" y="471"/>
                </a:cubicBezTo>
                <a:cubicBezTo>
                  <a:pt x="230" y="471"/>
                  <a:pt x="188" y="513"/>
                  <a:pt x="188" y="565"/>
                </a:cubicBezTo>
                <a:close/>
                <a:moveTo>
                  <a:pt x="1390" y="134"/>
                </a:moveTo>
                <a:cubicBezTo>
                  <a:pt x="482" y="134"/>
                  <a:pt x="482" y="134"/>
                  <a:pt x="482" y="134"/>
                </a:cubicBezTo>
                <a:cubicBezTo>
                  <a:pt x="316" y="348"/>
                  <a:pt x="316" y="348"/>
                  <a:pt x="316" y="348"/>
                </a:cubicBezTo>
                <a:cubicBezTo>
                  <a:pt x="1567" y="348"/>
                  <a:pt x="1567" y="348"/>
                  <a:pt x="1567" y="348"/>
                </a:cubicBezTo>
                <a:lnTo>
                  <a:pt x="1390" y="134"/>
                </a:lnTo>
                <a:close/>
              </a:path>
            </a:pathLst>
          </a:custGeom>
          <a:solidFill>
            <a:srgbClr val="2E75B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30" name="组合 129"/>
          <p:cNvGrpSpPr/>
          <p:nvPr/>
        </p:nvGrpSpPr>
        <p:grpSpPr>
          <a:xfrm>
            <a:off x="5956533" y="2602683"/>
            <a:ext cx="917071" cy="687086"/>
            <a:chOff x="596877" y="3077091"/>
            <a:chExt cx="1000117" cy="749305"/>
          </a:xfrm>
        </p:grpSpPr>
        <p:sp>
          <p:nvSpPr>
            <p:cNvPr id="131" name="Freeform 5"/>
            <p:cNvSpPr/>
            <p:nvPr/>
          </p:nvSpPr>
          <p:spPr bwMode="auto">
            <a:xfrm>
              <a:off x="682479" y="3077091"/>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132" name="文本框 59"/>
            <p:cNvSpPr txBox="1"/>
            <p:nvPr/>
          </p:nvSpPr>
          <p:spPr>
            <a:xfrm>
              <a:off x="596877" y="3235318"/>
              <a:ext cx="1000117" cy="434891"/>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01</a:t>
              </a:r>
            </a:p>
          </p:txBody>
        </p:sp>
      </p:grpSp>
      <p:grpSp>
        <p:nvGrpSpPr>
          <p:cNvPr id="133" name="组合 132"/>
          <p:cNvGrpSpPr/>
          <p:nvPr/>
        </p:nvGrpSpPr>
        <p:grpSpPr>
          <a:xfrm>
            <a:off x="8880964" y="2602705"/>
            <a:ext cx="917071" cy="687086"/>
            <a:chOff x="7657911" y="1219336"/>
            <a:chExt cx="1000117" cy="749305"/>
          </a:xfrm>
        </p:grpSpPr>
        <p:sp>
          <p:nvSpPr>
            <p:cNvPr id="134" name="Freeform 5"/>
            <p:cNvSpPr/>
            <p:nvPr/>
          </p:nvSpPr>
          <p:spPr bwMode="auto">
            <a:xfrm>
              <a:off x="7737915" y="1219336"/>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135" name="文本框 65"/>
            <p:cNvSpPr txBox="1"/>
            <p:nvPr/>
          </p:nvSpPr>
          <p:spPr>
            <a:xfrm>
              <a:off x="7657911" y="1376693"/>
              <a:ext cx="1000117" cy="434891"/>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02</a:t>
              </a:r>
              <a:endParaRPr lang="zh-CN" altLang="en-US" sz="2000" dirty="0">
                <a:solidFill>
                  <a:schemeClr val="tx1">
                    <a:lumMod val="65000"/>
                    <a:lumOff val="35000"/>
                  </a:schemeClr>
                </a:solidFill>
                <a:cs typeface="+mn-ea"/>
                <a:sym typeface="+mn-lt"/>
              </a:endParaRPr>
            </a:p>
          </p:txBody>
        </p:sp>
      </p:grpSp>
      <p:sp>
        <p:nvSpPr>
          <p:cNvPr id="136" name="文本框 135"/>
          <p:cNvSpPr txBox="1"/>
          <p:nvPr/>
        </p:nvSpPr>
        <p:spPr>
          <a:xfrm>
            <a:off x="6462876" y="1702231"/>
            <a:ext cx="1711960" cy="460375"/>
          </a:xfrm>
          <a:prstGeom prst="rect">
            <a:avLst/>
          </a:prstGeom>
          <a:noFill/>
        </p:spPr>
        <p:txBody>
          <a:bodyPr wrap="none" rtlCol="0">
            <a:spAutoFit/>
          </a:bodyPr>
          <a:lstStyle/>
          <a:p>
            <a:r>
              <a:rPr lang="zh-CN" altLang="en-US" sz="2400" b="1" spc="600" dirty="0">
                <a:solidFill>
                  <a:schemeClr val="tx1"/>
                </a:solidFill>
                <a:cs typeface="+mn-ea"/>
                <a:sym typeface="+mn-lt"/>
              </a:rPr>
              <a:t>案例思考</a:t>
            </a:r>
          </a:p>
        </p:txBody>
      </p:sp>
      <p:sp>
        <p:nvSpPr>
          <p:cNvPr id="137" name="矩形: 圆角 5"/>
          <p:cNvSpPr/>
          <p:nvPr/>
        </p:nvSpPr>
        <p:spPr>
          <a:xfrm rot="10800000">
            <a:off x="5911850" y="1605280"/>
            <a:ext cx="163195" cy="498475"/>
          </a:xfrm>
          <a:prstGeom prst="roundRect">
            <a:avLst/>
          </a:prstGeom>
          <a:gradFill>
            <a:gsLst>
              <a:gs pos="1000">
                <a:srgbClr val="00A3E2"/>
              </a:gs>
              <a:gs pos="100000">
                <a:srgbClr val="026AA8"/>
              </a:gs>
            </a:gsLst>
            <a:lin ang="2700000" scaled="0"/>
          </a:gradFill>
          <a:ln>
            <a:noFill/>
          </a:ln>
          <a:effectLst>
            <a:outerShdw blurRad="139700" dist="76200" dir="5400000" sx="98000" sy="98000" algn="t" rotWithShape="0">
              <a:srgbClr val="026AA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8" name="矩形: 圆角 5"/>
          <p:cNvSpPr/>
          <p:nvPr/>
        </p:nvSpPr>
        <p:spPr>
          <a:xfrm rot="10800000">
            <a:off x="6200775" y="1769110"/>
            <a:ext cx="163195" cy="334645"/>
          </a:xfrm>
          <a:prstGeom prst="roundRect">
            <a:avLst/>
          </a:prstGeom>
          <a:gradFill>
            <a:gsLst>
              <a:gs pos="0">
                <a:srgbClr val="00A3E2"/>
              </a:gs>
              <a:gs pos="100000">
                <a:srgbClr val="026AA8"/>
              </a:gs>
            </a:gsLst>
            <a:lin ang="2700000" scaled="0"/>
          </a:gradFill>
          <a:ln>
            <a:noFill/>
          </a:ln>
          <a:effectLst>
            <a:outerShdw blurRad="139700" dist="76200" dir="5400000" sx="98000" sy="98000" algn="t" rotWithShape="0">
              <a:srgbClr val="026AA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33" name="矩形: 圆角 32"/>
          <p:cNvSpPr/>
          <p:nvPr/>
        </p:nvSpPr>
        <p:spPr>
          <a:xfrm>
            <a:off x="784155" y="1710730"/>
            <a:ext cx="3392906" cy="4679437"/>
          </a:xfrm>
          <a:prstGeom prst="roundRect">
            <a:avLst>
              <a:gd name="adj" fmla="val 9770"/>
            </a:avLst>
          </a:prstGeom>
          <a:solidFill>
            <a:schemeClr val="bg1"/>
          </a:solidFill>
          <a:ln w="12700" cap="flat" cmpd="sng" algn="ctr">
            <a:noFill/>
            <a:prstDash val="solid"/>
            <a:miter lim="800000"/>
          </a:ln>
          <a:effectLst>
            <a:outerShdw blurRad="762000" dist="254000" dir="5400000" algn="ctr" rotWithShape="0">
              <a:prstClr val="black">
                <a:alpha val="10000"/>
              </a:prstClr>
            </a:outerShdw>
          </a:effectLst>
        </p:spPr>
        <p:txBody>
          <a:bodyPr rtlCol="0" anchor="ctr"/>
          <a:lstStyle/>
          <a:p>
            <a:pPr algn="ctr"/>
            <a:endParaRPr lang="zh-CN" altLang="en-US" kern="0" dirty="0">
              <a:solidFill>
                <a:schemeClr val="tx1">
                  <a:lumMod val="65000"/>
                  <a:lumOff val="35000"/>
                </a:schemeClr>
              </a:solidFill>
              <a:latin typeface="黑体" panose="02010609060101010101" charset="-122"/>
              <a:ea typeface="黑体" panose="02010609060101010101" charset="-122"/>
            </a:endParaRPr>
          </a:p>
        </p:txBody>
      </p:sp>
      <p:sp>
        <p:nvSpPr>
          <p:cNvPr id="34" name="Rectangle 5"/>
          <p:cNvSpPr/>
          <p:nvPr/>
        </p:nvSpPr>
        <p:spPr>
          <a:xfrm>
            <a:off x="942699" y="2054447"/>
            <a:ext cx="3196773" cy="1989134"/>
          </a:xfrm>
          <a:prstGeom prst="rect">
            <a:avLst/>
          </a:prstGeom>
        </p:spPr>
        <p:txBody>
          <a:bodyPr wrap="square">
            <a:spAutoFit/>
          </a:bodyPr>
          <a:lstStyle/>
          <a:p>
            <a:pPr marL="342900" indent="-342900" defTabSz="457200">
              <a:lnSpc>
                <a:spcPct val="150000"/>
              </a:lnSpc>
              <a:buFont typeface="Wingdings" panose="05000000000000000000" pitchFamily="2" charset="2"/>
              <a:buChar char="l"/>
              <a:defRPr/>
            </a:pPr>
            <a:r>
              <a:rPr lang="en-US" altLang="zh-CN" sz="2000" b="1" kern="0" dirty="0" err="1">
                <a:solidFill>
                  <a:schemeClr val="tx1">
                    <a:lumMod val="65000"/>
                    <a:lumOff val="35000"/>
                  </a:schemeClr>
                </a:solidFill>
                <a:latin typeface="黑体" panose="02010609060101010101" charset="-122"/>
                <a:ea typeface="黑体" panose="02010609060101010101" charset="-122"/>
              </a:rPr>
              <a:t>Webpower</a:t>
            </a:r>
            <a:endParaRPr lang="en-US" altLang="zh-CN" sz="2000" b="1" kern="0" dirty="0">
              <a:solidFill>
                <a:schemeClr val="tx1">
                  <a:lumMod val="65000"/>
                  <a:lumOff val="35000"/>
                </a:schemeClr>
              </a:solidFill>
              <a:latin typeface="黑体" panose="02010609060101010101" charset="-122"/>
              <a:ea typeface="黑体" panose="02010609060101010101" charset="-122"/>
            </a:endParaRPr>
          </a:p>
          <a:p>
            <a:pPr marL="285750" indent="-285750" defTabSz="457200">
              <a:lnSpc>
                <a:spcPct val="150000"/>
              </a:lnSpc>
              <a:buFont typeface="Arial" panose="020B0604020202020204" pitchFamily="34" charset="0"/>
              <a:buChar char="•"/>
              <a:defRPr/>
            </a:pPr>
            <a:r>
              <a:rPr lang="zh-CN" altLang="en-US" sz="1600" dirty="0"/>
              <a:t>功能非常全面</a:t>
            </a:r>
            <a:endParaRPr lang="en-US" altLang="zh-CN" sz="1600" dirty="0"/>
          </a:p>
          <a:p>
            <a:pPr marL="285750" indent="-285750" defTabSz="457200">
              <a:lnSpc>
                <a:spcPct val="150000"/>
              </a:lnSpc>
              <a:buFont typeface="Arial" panose="020B0604020202020204" pitchFamily="34" charset="0"/>
              <a:buChar char="•"/>
              <a:defRPr/>
            </a:pPr>
            <a:r>
              <a:rPr lang="zh-CN" altLang="en-US" sz="1600" dirty="0"/>
              <a:t>可针对不同用户的邮件营销需求，量身定制一对一的解决方案，</a:t>
            </a:r>
            <a:r>
              <a:rPr lang="zh-CN" altLang="zh-CN" sz="1600" dirty="0"/>
              <a:t>提升营销效果</a:t>
            </a:r>
            <a:endParaRPr lang="zh-CN" altLang="en-US" sz="1600" dirty="0"/>
          </a:p>
        </p:txBody>
      </p:sp>
      <p:sp>
        <p:nvSpPr>
          <p:cNvPr id="47" name="Rectangle 5"/>
          <p:cNvSpPr/>
          <p:nvPr/>
        </p:nvSpPr>
        <p:spPr>
          <a:xfrm>
            <a:off x="4434849" y="3555770"/>
            <a:ext cx="3392906" cy="2712281"/>
          </a:xfrm>
          <a:prstGeom prst="rect">
            <a:avLst/>
          </a:prstGeom>
        </p:spPr>
        <p:txBody>
          <a:bodyPr wrap="square">
            <a:spAutoFit/>
          </a:bodyPr>
          <a:lstStyle/>
          <a:p>
            <a:pPr marL="342900" indent="-342900" algn="ctr" defTabSz="457200">
              <a:lnSpc>
                <a:spcPct val="150000"/>
              </a:lnSpc>
              <a:buFont typeface="Wingdings" panose="05000000000000000000" pitchFamily="2" charset="2"/>
              <a:buChar char="l"/>
              <a:defRPr/>
            </a:pPr>
            <a:r>
              <a:rPr lang="zh-CN" altLang="en-US" sz="2000" b="1" kern="0" dirty="0">
                <a:solidFill>
                  <a:schemeClr val="tx1">
                    <a:lumMod val="65000"/>
                    <a:lumOff val="35000"/>
                  </a:schemeClr>
                </a:solidFill>
                <a:latin typeface="黑体" panose="02010609060101010101" charset="-122"/>
                <a:ea typeface="黑体" panose="02010609060101010101" charset="-122"/>
              </a:rPr>
              <a:t>爱发信</a:t>
            </a:r>
            <a:endParaRPr lang="en-US" altLang="zh-CN" sz="2000" b="1" kern="0" dirty="0">
              <a:solidFill>
                <a:schemeClr val="tx1">
                  <a:lumMod val="65000"/>
                  <a:lumOff val="35000"/>
                </a:schemeClr>
              </a:solidFill>
              <a:latin typeface="黑体" panose="02010609060101010101" charset="-122"/>
              <a:ea typeface="黑体" panose="02010609060101010101" charset="-122"/>
            </a:endParaRPr>
          </a:p>
          <a:p>
            <a:pPr marL="285750" indent="-285750" defTabSz="457200">
              <a:lnSpc>
                <a:spcPct val="150000"/>
              </a:lnSpc>
              <a:buFont typeface="Arial" panose="020B0604020202020204" pitchFamily="34" charset="0"/>
              <a:buChar char="•"/>
              <a:defRPr/>
            </a:pPr>
            <a:r>
              <a:rPr lang="zh-CN" altLang="zh-CN" sz="1600" dirty="0"/>
              <a:t>集邮件编辑、邮件发送、用户分析、数据统计等功能于一体</a:t>
            </a:r>
            <a:endParaRPr lang="en-US" altLang="zh-CN" sz="1600" dirty="0"/>
          </a:p>
          <a:p>
            <a:pPr marL="285750" indent="-285750" defTabSz="457200">
              <a:lnSpc>
                <a:spcPct val="150000"/>
              </a:lnSpc>
              <a:buFont typeface="Arial" panose="020B0604020202020204" pitchFamily="34" charset="0"/>
              <a:buChar char="•"/>
              <a:defRPr/>
            </a:pPr>
            <a:r>
              <a:rPr lang="zh-CN" altLang="zh-CN" sz="1600" dirty="0"/>
              <a:t>挖掘全方位、精准、有效的资源</a:t>
            </a:r>
            <a:endParaRPr lang="en-US" altLang="zh-CN" sz="1600" dirty="0"/>
          </a:p>
          <a:p>
            <a:pPr marL="285750" indent="-285750" defTabSz="457200">
              <a:lnSpc>
                <a:spcPct val="150000"/>
              </a:lnSpc>
              <a:buFont typeface="Arial" panose="020B0604020202020204" pitchFamily="34" charset="0"/>
              <a:buChar char="•"/>
              <a:defRPr/>
            </a:pPr>
            <a:r>
              <a:rPr lang="zh-CN" altLang="zh-CN" sz="1600" dirty="0"/>
              <a:t>帮助用户深入了解邮件营销的技巧和方法</a:t>
            </a:r>
            <a:endParaRPr lang="en-US" altLang="zh-CN" sz="1600" dirty="0"/>
          </a:p>
          <a:p>
            <a:pPr marL="285750" indent="-285750" defTabSz="457200">
              <a:lnSpc>
                <a:spcPct val="150000"/>
              </a:lnSpc>
              <a:buFont typeface="Arial" panose="020B0604020202020204" pitchFamily="34" charset="0"/>
              <a:buChar char="•"/>
              <a:defRPr/>
            </a:pPr>
            <a:r>
              <a:rPr lang="zh-CN" altLang="zh-CN" sz="1600" dirty="0"/>
              <a:t>低成本实现卓有成效的邮件营销</a:t>
            </a:r>
            <a:endParaRPr lang="zh-CN" altLang="en-US" sz="1600" kern="0" dirty="0">
              <a:solidFill>
                <a:schemeClr val="tx1">
                  <a:lumMod val="65000"/>
                  <a:lumOff val="35000"/>
                </a:schemeClr>
              </a:solidFill>
              <a:latin typeface="黑体" panose="02010609060101010101" charset="-122"/>
              <a:ea typeface="黑体" panose="02010609060101010101" charset="-122"/>
            </a:endParaRPr>
          </a:p>
        </p:txBody>
      </p:sp>
      <p:sp>
        <p:nvSpPr>
          <p:cNvPr id="48" name="Rectangle 5"/>
          <p:cNvSpPr/>
          <p:nvPr/>
        </p:nvSpPr>
        <p:spPr>
          <a:xfrm>
            <a:off x="8145056" y="3555770"/>
            <a:ext cx="3196773" cy="2712281"/>
          </a:xfrm>
          <a:prstGeom prst="rect">
            <a:avLst/>
          </a:prstGeom>
        </p:spPr>
        <p:txBody>
          <a:bodyPr wrap="square">
            <a:spAutoFit/>
          </a:bodyPr>
          <a:lstStyle/>
          <a:p>
            <a:pPr marL="342900" indent="-342900" algn="ctr" defTabSz="457200">
              <a:lnSpc>
                <a:spcPct val="150000"/>
              </a:lnSpc>
              <a:buFont typeface="Wingdings" panose="05000000000000000000" pitchFamily="2" charset="2"/>
              <a:buChar char="l"/>
              <a:defRPr/>
            </a:pPr>
            <a:r>
              <a:rPr lang="en-US" altLang="zh-CN" sz="2000" b="1" kern="0" dirty="0" err="1">
                <a:solidFill>
                  <a:schemeClr val="tx1">
                    <a:lumMod val="65000"/>
                    <a:lumOff val="35000"/>
                  </a:schemeClr>
                </a:solidFill>
                <a:latin typeface="黑体" panose="02010609060101010101" charset="-122"/>
                <a:ea typeface="黑体" panose="02010609060101010101" charset="-122"/>
              </a:rPr>
              <a:t>Mailpanda</a:t>
            </a:r>
            <a:endParaRPr lang="en-US" altLang="zh-CN" sz="2000" b="1" kern="0" dirty="0">
              <a:solidFill>
                <a:schemeClr val="tx1">
                  <a:lumMod val="65000"/>
                  <a:lumOff val="35000"/>
                </a:schemeClr>
              </a:solidFill>
              <a:latin typeface="黑体" panose="02010609060101010101" charset="-122"/>
              <a:ea typeface="黑体" panose="02010609060101010101" charset="-122"/>
            </a:endParaRPr>
          </a:p>
          <a:p>
            <a:pPr marL="285750" indent="-285750" defTabSz="457200">
              <a:lnSpc>
                <a:spcPct val="150000"/>
              </a:lnSpc>
              <a:buFont typeface="Arial" panose="020B0604020202020204" pitchFamily="34" charset="0"/>
              <a:buChar char="•"/>
              <a:defRPr/>
            </a:pPr>
            <a:r>
              <a:rPr lang="zh-CN" altLang="zh-CN" sz="1600" dirty="0"/>
              <a:t>简易好用</a:t>
            </a:r>
            <a:r>
              <a:rPr lang="zh-CN" altLang="en-US" sz="1600" dirty="0"/>
              <a:t>，</a:t>
            </a:r>
            <a:r>
              <a:rPr lang="zh-CN" altLang="zh-CN" sz="1600" dirty="0"/>
              <a:t>拥有操作便捷的邮件编辑器，提供海量模板</a:t>
            </a:r>
            <a:endParaRPr lang="en-US" altLang="zh-CN" sz="1600" dirty="0"/>
          </a:p>
          <a:p>
            <a:pPr marL="285750" indent="-285750" defTabSz="457200">
              <a:lnSpc>
                <a:spcPct val="150000"/>
              </a:lnSpc>
              <a:buFont typeface="Arial" panose="020B0604020202020204" pitchFamily="34" charset="0"/>
              <a:buChar char="•"/>
              <a:defRPr/>
            </a:pPr>
            <a:r>
              <a:rPr lang="zh-CN" altLang="zh-CN" sz="1600" dirty="0"/>
              <a:t>总体费用水平较低</a:t>
            </a:r>
            <a:r>
              <a:rPr lang="zh-CN" altLang="en-US" sz="1600" dirty="0"/>
              <a:t>，</a:t>
            </a:r>
            <a:r>
              <a:rPr lang="zh-CN" altLang="zh-CN" sz="1600" dirty="0"/>
              <a:t>不对服务或者功能单独收费，</a:t>
            </a:r>
            <a:endParaRPr lang="en-US" altLang="zh-CN" sz="1600" dirty="0"/>
          </a:p>
          <a:p>
            <a:pPr marL="285750" indent="-285750" defTabSz="457200">
              <a:lnSpc>
                <a:spcPct val="150000"/>
              </a:lnSpc>
              <a:buFont typeface="Arial" panose="020B0604020202020204" pitchFamily="34" charset="0"/>
              <a:buChar char="•"/>
              <a:defRPr/>
            </a:pPr>
            <a:r>
              <a:rPr lang="zh-CN" altLang="en-US" sz="1600" dirty="0"/>
              <a:t>多项功能，</a:t>
            </a:r>
            <a:r>
              <a:rPr lang="zh-CN" altLang="zh-CN" sz="1600" dirty="0"/>
              <a:t>满足用户的多样化需求</a:t>
            </a:r>
            <a:endParaRPr lang="zh-CN" altLang="en-US" sz="1600" kern="0" dirty="0">
              <a:solidFill>
                <a:schemeClr val="tx1">
                  <a:lumMod val="65000"/>
                  <a:lumOff val="35000"/>
                </a:schemeClr>
              </a:solidFill>
              <a:latin typeface="黑体" panose="02010609060101010101" charset="-122"/>
              <a:ea typeface="黑体" panose="02010609060101010101" charset="-122"/>
            </a:endParaRPr>
          </a:p>
        </p:txBody>
      </p:sp>
      <p:pic>
        <p:nvPicPr>
          <p:cNvPr id="49" name="图片 48"/>
          <p:cNvPicPr>
            <a:picLocks noChangeAspect="1"/>
          </p:cNvPicPr>
          <p:nvPr/>
        </p:nvPicPr>
        <p:blipFill rotWithShape="1">
          <a:blip r:embed="rId3"/>
          <a:srcRect r="13498"/>
          <a:stretch>
            <a:fillRect/>
          </a:stretch>
        </p:blipFill>
        <p:spPr>
          <a:xfrm>
            <a:off x="845140" y="4389867"/>
            <a:ext cx="3304965" cy="1714900"/>
          </a:xfrm>
          <a:prstGeom prst="rect">
            <a:avLst/>
          </a:prstGeom>
          <a:noFill/>
          <a:ln>
            <a:noFill/>
          </a:ln>
          <a:effectLst/>
        </p:spPr>
      </p:pic>
      <p:pic>
        <p:nvPicPr>
          <p:cNvPr id="50" name="图片 49"/>
          <p:cNvPicPr>
            <a:picLocks noChangeAspect="1"/>
          </p:cNvPicPr>
          <p:nvPr/>
        </p:nvPicPr>
        <p:blipFill>
          <a:blip r:embed="rId4"/>
          <a:stretch>
            <a:fillRect/>
          </a:stretch>
        </p:blipFill>
        <p:spPr>
          <a:xfrm>
            <a:off x="4683670" y="1802741"/>
            <a:ext cx="2996850" cy="1632610"/>
          </a:xfrm>
          <a:prstGeom prst="rect">
            <a:avLst/>
          </a:prstGeom>
          <a:noFill/>
          <a:ln>
            <a:noFill/>
          </a:ln>
          <a:effectLst>
            <a:outerShdw blurRad="63500" sx="102000" sy="102000" algn="ctr" rotWithShape="0">
              <a:prstClr val="black">
                <a:alpha val="40000"/>
              </a:prstClr>
            </a:outerShdw>
          </a:effectLst>
        </p:spPr>
      </p:pic>
      <p:pic>
        <p:nvPicPr>
          <p:cNvPr id="51" name="图片 50"/>
          <p:cNvPicPr>
            <a:picLocks noChangeAspect="1"/>
          </p:cNvPicPr>
          <p:nvPr/>
        </p:nvPicPr>
        <p:blipFill>
          <a:blip r:embed="rId5"/>
          <a:stretch>
            <a:fillRect/>
          </a:stretch>
        </p:blipFill>
        <p:spPr>
          <a:xfrm>
            <a:off x="8102032" y="1816703"/>
            <a:ext cx="3282820" cy="1618648"/>
          </a:xfrm>
          <a:prstGeom prst="rect">
            <a:avLst/>
          </a:prstGeom>
          <a:noFill/>
          <a:ln>
            <a:noFill/>
          </a:ln>
          <a:effectLst>
            <a:outerShdw blurRad="63500" sx="102000" sy="102000" algn="ctr" rotWithShape="0">
              <a:prstClr val="black">
                <a:alpha val="40000"/>
              </a:prstClr>
            </a:outerShdw>
          </a:effectLst>
        </p:spPr>
      </p:pic>
      <p:sp>
        <p:nvSpPr>
          <p:cNvPr id="53" name="文本框 52"/>
          <p:cNvSpPr txBox="1"/>
          <p:nvPr/>
        </p:nvSpPr>
        <p:spPr>
          <a:xfrm>
            <a:off x="4390229" y="1009529"/>
            <a:ext cx="3754827" cy="461665"/>
          </a:xfrm>
          <a:prstGeom prst="rect">
            <a:avLst/>
          </a:prstGeom>
          <a:noFill/>
        </p:spPr>
        <p:txBody>
          <a:bodyPr wrap="square">
            <a:spAutoFit/>
          </a:bodyPr>
          <a:lstStyle/>
          <a:p>
            <a:r>
              <a:rPr lang="zh-CN" altLang="zh-CN" sz="2400" b="1" kern="100" dirty="0">
                <a:solidFill>
                  <a:srgbClr val="006BB6"/>
                </a:solidFill>
                <a:effectLst/>
                <a:latin typeface="+mn-ea"/>
                <a:cs typeface="黑体" panose="02010609060101010101" charset="-122"/>
              </a:rPr>
              <a:t>常见的互联网</a:t>
            </a:r>
            <a:r>
              <a:rPr lang="en-US" altLang="zh-CN" sz="2400" b="1" kern="100" dirty="0">
                <a:solidFill>
                  <a:srgbClr val="006BB6"/>
                </a:solidFill>
                <a:effectLst/>
                <a:latin typeface="+mn-ea"/>
                <a:cs typeface="黑体" panose="02010609060101010101" charset="-122"/>
              </a:rPr>
              <a:t>EDM</a:t>
            </a:r>
            <a:r>
              <a:rPr lang="zh-CN" altLang="zh-CN" sz="2400" b="1" kern="100" dirty="0">
                <a:solidFill>
                  <a:srgbClr val="006BB6"/>
                </a:solidFill>
                <a:effectLst/>
                <a:latin typeface="+mn-ea"/>
                <a:cs typeface="黑体" panose="02010609060101010101" charset="-122"/>
              </a:rPr>
              <a:t>营销工具</a:t>
            </a:r>
            <a:endParaRPr lang="zh-CN" altLang="en-US" sz="2400" b="1" dirty="0">
              <a:solidFill>
                <a:srgbClr val="006BB6"/>
              </a:solidFill>
              <a:latin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978650" y="2767965"/>
            <a:ext cx="4621530" cy="2037951"/>
            <a:chOff x="1336840" y="1980161"/>
            <a:chExt cx="3848617" cy="2209863"/>
          </a:xfrm>
        </p:grpSpPr>
        <p:sp>
          <p:nvSpPr>
            <p:cNvPr id="14" name="任意多边形: 形状 28"/>
            <p:cNvSpPr/>
            <p:nvPr/>
          </p:nvSpPr>
          <p:spPr>
            <a:xfrm>
              <a:off x="1649392" y="2084333"/>
              <a:ext cx="3536065" cy="529400"/>
            </a:xfrm>
            <a:custGeom>
              <a:avLst/>
              <a:gdLst>
                <a:gd name="connsiteX0" fmla="*/ 0 w 3536065"/>
                <a:gd name="connsiteY0" fmla="*/ 0 h 529400"/>
                <a:gd name="connsiteX1" fmla="*/ 3381017 w 3536065"/>
                <a:gd name="connsiteY1" fmla="*/ 0 h 529400"/>
                <a:gd name="connsiteX2" fmla="*/ 3536065 w 3536065"/>
                <a:gd name="connsiteY2" fmla="*/ 145826 h 529400"/>
                <a:gd name="connsiteX3" fmla="*/ 3536065 w 3536065"/>
                <a:gd name="connsiteY3" fmla="*/ 529400 h 529400"/>
                <a:gd name="connsiteX4" fmla="*/ 0 w 3536065"/>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6065" h="529400">
                  <a:moveTo>
                    <a:pt x="0" y="0"/>
                  </a:moveTo>
                  <a:lnTo>
                    <a:pt x="3381017" y="0"/>
                  </a:lnTo>
                  <a:lnTo>
                    <a:pt x="3536065" y="145826"/>
                  </a:lnTo>
                  <a:lnTo>
                    <a:pt x="3536065" y="529400"/>
                  </a:lnTo>
                  <a:lnTo>
                    <a:pt x="0" y="529400"/>
                  </a:lnTo>
                  <a:close/>
                </a:path>
              </a:pathLst>
            </a:custGeom>
            <a:solidFill>
              <a:srgbClr val="03458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21"/>
            <p:cNvSpPr/>
            <p:nvPr/>
          </p:nvSpPr>
          <p:spPr>
            <a:xfrm>
              <a:off x="1406770" y="2509561"/>
              <a:ext cx="3778687" cy="1680463"/>
            </a:xfrm>
            <a:prstGeom prst="rect">
              <a:avLst/>
            </a:prstGeom>
            <a:solidFill>
              <a:schemeClr val="bg1">
                <a:lumMod val="95000"/>
              </a:scheme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任意多边形: 形状 25"/>
            <p:cNvSpPr/>
            <p:nvPr/>
          </p:nvSpPr>
          <p:spPr>
            <a:xfrm>
              <a:off x="1406770" y="1980161"/>
              <a:ext cx="3778687" cy="529400"/>
            </a:xfrm>
            <a:custGeom>
              <a:avLst/>
              <a:gdLst>
                <a:gd name="connsiteX0" fmla="*/ 0 w 3778687"/>
                <a:gd name="connsiteY0" fmla="*/ 0 h 529400"/>
                <a:gd name="connsiteX1" fmla="*/ 3381017 w 3778687"/>
                <a:gd name="connsiteY1" fmla="*/ 0 h 529400"/>
                <a:gd name="connsiteX2" fmla="*/ 3778687 w 3778687"/>
                <a:gd name="connsiteY2" fmla="*/ 374017 h 529400"/>
                <a:gd name="connsiteX3" fmla="*/ 3778687 w 3778687"/>
                <a:gd name="connsiteY3" fmla="*/ 529400 h 529400"/>
                <a:gd name="connsiteX4" fmla="*/ 0 w 3778687"/>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8687" h="529400">
                  <a:moveTo>
                    <a:pt x="0" y="0"/>
                  </a:moveTo>
                  <a:lnTo>
                    <a:pt x="3381017" y="0"/>
                  </a:lnTo>
                  <a:lnTo>
                    <a:pt x="3778687" y="374017"/>
                  </a:lnTo>
                  <a:lnTo>
                    <a:pt x="3778687" y="529400"/>
                  </a:lnTo>
                  <a:lnTo>
                    <a:pt x="0" y="529400"/>
                  </a:lnTo>
                  <a:close/>
                </a:path>
              </a:pathLst>
            </a:custGeom>
            <a:solidFill>
              <a:srgbClr val="035CAC"/>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任意多边形: 形状 36"/>
            <p:cNvSpPr/>
            <p:nvPr/>
          </p:nvSpPr>
          <p:spPr>
            <a:xfrm>
              <a:off x="4559333" y="1980161"/>
              <a:ext cx="544844" cy="457997"/>
            </a:xfrm>
            <a:custGeom>
              <a:avLst/>
              <a:gdLst>
                <a:gd name="connsiteX0" fmla="*/ 0 w 544844"/>
                <a:gd name="connsiteY0" fmla="*/ 0 h 457997"/>
                <a:gd name="connsiteX1" fmla="*/ 104907 w 544844"/>
                <a:gd name="connsiteY1" fmla="*/ 0 h 457997"/>
                <a:gd name="connsiteX2" fmla="*/ 544844 w 544844"/>
                <a:gd name="connsiteY2" fmla="*/ 405715 h 457997"/>
                <a:gd name="connsiteX3" fmla="*/ 496629 w 544844"/>
                <a:gd name="connsiteY3" fmla="*/ 457997 h 457997"/>
              </a:gdLst>
              <a:ahLst/>
              <a:cxnLst>
                <a:cxn ang="0">
                  <a:pos x="connsiteX0" y="connsiteY0"/>
                </a:cxn>
                <a:cxn ang="0">
                  <a:pos x="connsiteX1" y="connsiteY1"/>
                </a:cxn>
                <a:cxn ang="0">
                  <a:pos x="connsiteX2" y="connsiteY2"/>
                </a:cxn>
                <a:cxn ang="0">
                  <a:pos x="connsiteX3" y="connsiteY3"/>
                </a:cxn>
              </a:cxnLst>
              <a:rect l="l" t="t" r="r" b="b"/>
              <a:pathLst>
                <a:path w="544844" h="457997">
                  <a:moveTo>
                    <a:pt x="0" y="0"/>
                  </a:moveTo>
                  <a:lnTo>
                    <a:pt x="104907" y="0"/>
                  </a:lnTo>
                  <a:lnTo>
                    <a:pt x="544844" y="405715"/>
                  </a:lnTo>
                  <a:lnTo>
                    <a:pt x="496629" y="457997"/>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任意多边形: 形状 37"/>
            <p:cNvSpPr/>
            <p:nvPr/>
          </p:nvSpPr>
          <p:spPr>
            <a:xfrm rot="18760955">
              <a:off x="1467519" y="2256568"/>
              <a:ext cx="71120" cy="332478"/>
            </a:xfrm>
            <a:custGeom>
              <a:avLst/>
              <a:gdLst>
                <a:gd name="connsiteX0" fmla="*/ 71120 w 71120"/>
                <a:gd name="connsiteY0" fmla="*/ 0 h 332478"/>
                <a:gd name="connsiteX1" fmla="*/ 71120 w 71120"/>
                <a:gd name="connsiteY1" fmla="*/ 332478 h 332478"/>
                <a:gd name="connsiteX2" fmla="*/ 0 w 71120"/>
                <a:gd name="connsiteY2" fmla="*/ 255359 h 332478"/>
                <a:gd name="connsiteX3" fmla="*/ 0 w 71120"/>
                <a:gd name="connsiteY3" fmla="*/ 65588 h 332478"/>
              </a:gdLst>
              <a:ahLst/>
              <a:cxnLst>
                <a:cxn ang="0">
                  <a:pos x="connsiteX0" y="connsiteY0"/>
                </a:cxn>
                <a:cxn ang="0">
                  <a:pos x="connsiteX1" y="connsiteY1"/>
                </a:cxn>
                <a:cxn ang="0">
                  <a:pos x="connsiteX2" y="connsiteY2"/>
                </a:cxn>
                <a:cxn ang="0">
                  <a:pos x="connsiteX3" y="connsiteY3"/>
                </a:cxn>
              </a:cxnLst>
              <a:rect l="l" t="t" r="r" b="b"/>
              <a:pathLst>
                <a:path w="71120" h="332478">
                  <a:moveTo>
                    <a:pt x="71120" y="0"/>
                  </a:moveTo>
                  <a:lnTo>
                    <a:pt x="71120" y="332478"/>
                  </a:lnTo>
                  <a:lnTo>
                    <a:pt x="0" y="255359"/>
                  </a:lnTo>
                  <a:lnTo>
                    <a:pt x="0" y="65588"/>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想一想</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11" name="组合 10"/>
          <p:cNvGrpSpPr/>
          <p:nvPr/>
        </p:nvGrpSpPr>
        <p:grpSpPr>
          <a:xfrm>
            <a:off x="4247295" y="2465596"/>
            <a:ext cx="7141603" cy="1869656"/>
            <a:chOff x="4422555" y="1864251"/>
            <a:chExt cx="7141603" cy="1869656"/>
          </a:xfrm>
        </p:grpSpPr>
        <p:grpSp>
          <p:nvGrpSpPr>
            <p:cNvPr id="3" name="组合 2"/>
            <p:cNvGrpSpPr/>
            <p:nvPr/>
          </p:nvGrpSpPr>
          <p:grpSpPr>
            <a:xfrm rot="10800000">
              <a:off x="5827775" y="1864251"/>
              <a:ext cx="1192838" cy="972348"/>
              <a:chOff x="3456897" y="3211271"/>
              <a:chExt cx="1232193" cy="1004428"/>
            </a:xfrm>
          </p:grpSpPr>
          <p:sp>
            <p:nvSpPr>
              <p:cNvPr id="9"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lstStyle/>
              <a:p>
                <a:endParaRPr lang="zh-CN" altLang="en-US">
                  <a:latin typeface="黑体" panose="02010609060101010101" charset="-122"/>
                  <a:ea typeface="黑体" panose="02010609060101010101" charset="-122"/>
                  <a:sym typeface="黑体" panose="02010609060101010101" charset="-122"/>
                </a:endParaRPr>
              </a:p>
            </p:txBody>
          </p:sp>
          <p:sp>
            <p:nvSpPr>
              <p:cNvPr id="4" name="椭圆 3"/>
              <p:cNvSpPr/>
              <p:nvPr/>
            </p:nvSpPr>
            <p:spPr>
              <a:xfrm>
                <a:off x="3561365" y="3313435"/>
                <a:ext cx="800100" cy="8001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cxnSp>
          <p:nvCxnSpPr>
            <p:cNvPr id="13" name="直接连接符 12"/>
            <p:cNvCxnSpPr/>
            <p:nvPr/>
          </p:nvCxnSpPr>
          <p:spPr>
            <a:xfrm>
              <a:off x="4422555" y="2335911"/>
              <a:ext cx="1419734" cy="0"/>
            </a:xfrm>
            <a:prstGeom prst="line">
              <a:avLst/>
            </a:prstGeom>
            <a:ln w="12700">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6160315" y="2166791"/>
              <a:ext cx="759529" cy="368300"/>
            </a:xfrm>
            <a:prstGeom prst="rect">
              <a:avLst/>
            </a:prstGeom>
            <a:noFill/>
          </p:spPr>
          <p:txBody>
            <a:bodyPr wrap="square" rtlCol="0">
              <a:spAutoFit/>
            </a:bodyPr>
            <a:lstStyle/>
            <a:p>
              <a:pPr algn="ctr"/>
              <a:r>
                <a:rPr lang="zh-CN" dirty="0">
                  <a:solidFill>
                    <a:schemeClr val="bg1"/>
                  </a:solidFill>
                  <a:latin typeface="黑体" panose="02010609060101010101" charset="-122"/>
                  <a:ea typeface="黑体" panose="02010609060101010101" charset="-122"/>
                  <a:sym typeface="黑体" panose="02010609060101010101" charset="-122"/>
                </a:rPr>
                <a:t>问题</a:t>
              </a:r>
            </a:p>
          </p:txBody>
        </p:sp>
        <p:sp>
          <p:nvSpPr>
            <p:cNvPr id="29" name="矩形 28"/>
            <p:cNvSpPr/>
            <p:nvPr/>
          </p:nvSpPr>
          <p:spPr>
            <a:xfrm>
              <a:off x="7449960" y="2858026"/>
              <a:ext cx="4114198" cy="875881"/>
            </a:xfrm>
            <a:prstGeom prst="rect">
              <a:avLst/>
            </a:prstGeom>
            <a:noFill/>
          </p:spPr>
          <p:txBody>
            <a:bodyPr wrap="square" rtlCol="0">
              <a:spAutoFit/>
            </a:bodyPr>
            <a:lstStyle/>
            <a:p>
              <a:pPr indent="266700" algn="just">
                <a:lnSpc>
                  <a:spcPct val="150000"/>
                </a:lnSpc>
              </a:pPr>
              <a:r>
                <a:rPr lang="zh-CN" altLang="zh-CN" sz="1800" kern="100" dirty="0">
                  <a:effectLst/>
                  <a:latin typeface="+mn-ea"/>
                  <a:cs typeface="黑体" panose="02010609060101010101" charset="-122"/>
                </a:rPr>
                <a:t>除了上述所介绍的几种互联网</a:t>
              </a:r>
              <a:r>
                <a:rPr lang="en-US" altLang="zh-CN" sz="1800" kern="100" dirty="0">
                  <a:effectLst/>
                  <a:latin typeface="+mn-ea"/>
                  <a:cs typeface="黑体" panose="02010609060101010101" charset="-122"/>
                </a:rPr>
                <a:t>EDM</a:t>
              </a:r>
              <a:r>
                <a:rPr lang="zh-CN" altLang="zh-CN" sz="1800" kern="100" dirty="0">
                  <a:effectLst/>
                  <a:latin typeface="+mn-ea"/>
                  <a:cs typeface="黑体" panose="02010609060101010101" charset="-122"/>
                </a:rPr>
                <a:t>营销工具外，你还知道哪些？</a:t>
              </a:r>
              <a:endParaRPr lang="zh-CN" altLang="zh-CN" sz="1800" kern="100" dirty="0">
                <a:effectLst/>
                <a:latin typeface="+mn-ea"/>
                <a:cs typeface="Times New Roman" panose="02020603050405020304" pitchFamily="18" charset="0"/>
              </a:endParaRPr>
            </a:p>
          </p:txBody>
        </p:sp>
      </p:grpSp>
      <p:sp>
        <p:nvSpPr>
          <p:cNvPr id="2" name="矩形 1"/>
          <p:cNvSpPr/>
          <p:nvPr/>
        </p:nvSpPr>
        <p:spPr>
          <a:xfrm>
            <a:off x="577215" y="1799703"/>
            <a:ext cx="4760387" cy="4218191"/>
          </a:xfrm>
          <a:prstGeom prst="rect">
            <a:avLst/>
          </a:prstGeom>
          <a:blipFill rotWithShape="1">
            <a:blip r:embed="rId3"/>
            <a:tile sx="98000" sy="95000" algn="ctr"/>
          </a:blip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91" name="Freeform 7"/>
          <p:cNvSpPr/>
          <p:nvPr/>
        </p:nvSpPr>
        <p:spPr bwMode="auto">
          <a:xfrm>
            <a:off x="9116251" y="4030349"/>
            <a:ext cx="635843" cy="853368"/>
          </a:xfrm>
          <a:custGeom>
            <a:avLst/>
            <a:gdLst/>
            <a:ahLst/>
            <a:cxnLst>
              <a:cxn ang="0">
                <a:pos x="123" y="0"/>
              </a:cxn>
              <a:cxn ang="0">
                <a:pos x="380" y="255"/>
              </a:cxn>
              <a:cxn ang="0">
                <a:pos x="123" y="510"/>
              </a:cxn>
              <a:cxn ang="0">
                <a:pos x="0" y="510"/>
              </a:cxn>
              <a:cxn ang="0">
                <a:pos x="257" y="255"/>
              </a:cxn>
              <a:cxn ang="0">
                <a:pos x="0" y="0"/>
              </a:cxn>
              <a:cxn ang="0">
                <a:pos x="123" y="0"/>
              </a:cxn>
              <a:cxn ang="0">
                <a:pos x="123" y="0"/>
              </a:cxn>
            </a:cxnLst>
            <a:rect l="0" t="0" r="r" b="b"/>
            <a:pathLst>
              <a:path w="380" h="510">
                <a:moveTo>
                  <a:pt x="123" y="0"/>
                </a:moveTo>
                <a:lnTo>
                  <a:pt x="380" y="255"/>
                </a:lnTo>
                <a:lnTo>
                  <a:pt x="123" y="510"/>
                </a:lnTo>
                <a:lnTo>
                  <a:pt x="0" y="510"/>
                </a:lnTo>
                <a:lnTo>
                  <a:pt x="257" y="255"/>
                </a:lnTo>
                <a:lnTo>
                  <a:pt x="0" y="0"/>
                </a:lnTo>
                <a:lnTo>
                  <a:pt x="123" y="0"/>
                </a:lnTo>
                <a:lnTo>
                  <a:pt x="123" y="0"/>
                </a:lnTo>
                <a:close/>
              </a:path>
            </a:pathLst>
          </a:custGeom>
          <a:solidFill>
            <a:srgbClr val="4C95D2"/>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92" name="Freeform 9"/>
          <p:cNvSpPr/>
          <p:nvPr/>
        </p:nvSpPr>
        <p:spPr bwMode="auto">
          <a:xfrm>
            <a:off x="3547608" y="3580240"/>
            <a:ext cx="209160" cy="572259"/>
          </a:xfrm>
          <a:custGeom>
            <a:avLst/>
            <a:gdLst/>
            <a:ahLst/>
            <a:cxnLst>
              <a:cxn ang="0">
                <a:pos x="32" y="97"/>
              </a:cxn>
              <a:cxn ang="0">
                <a:pos x="51" y="120"/>
              </a:cxn>
              <a:cxn ang="0">
                <a:pos x="27" y="145"/>
              </a:cxn>
              <a:cxn ang="0">
                <a:pos x="3" y="120"/>
              </a:cxn>
              <a:cxn ang="0">
                <a:pos x="22" y="97"/>
              </a:cxn>
              <a:cxn ang="0">
                <a:pos x="22" y="48"/>
              </a:cxn>
              <a:cxn ang="0">
                <a:pos x="0" y="48"/>
              </a:cxn>
              <a:cxn ang="0">
                <a:pos x="27" y="0"/>
              </a:cxn>
              <a:cxn ang="0">
                <a:pos x="53" y="48"/>
              </a:cxn>
              <a:cxn ang="0">
                <a:pos x="32" y="48"/>
              </a:cxn>
              <a:cxn ang="0">
                <a:pos x="32" y="97"/>
              </a:cxn>
            </a:cxnLst>
            <a:rect l="0" t="0" r="r" b="b"/>
            <a:pathLst>
              <a:path w="53" h="145">
                <a:moveTo>
                  <a:pt x="32" y="97"/>
                </a:moveTo>
                <a:cubicBezTo>
                  <a:pt x="43" y="99"/>
                  <a:pt x="51" y="109"/>
                  <a:pt x="51" y="120"/>
                </a:cubicBezTo>
                <a:cubicBezTo>
                  <a:pt x="51" y="134"/>
                  <a:pt x="40" y="145"/>
                  <a:pt x="27" y="145"/>
                </a:cubicBezTo>
                <a:cubicBezTo>
                  <a:pt x="13" y="145"/>
                  <a:pt x="3" y="134"/>
                  <a:pt x="3" y="120"/>
                </a:cubicBezTo>
                <a:cubicBezTo>
                  <a:pt x="3" y="109"/>
                  <a:pt x="11" y="99"/>
                  <a:pt x="22" y="97"/>
                </a:cubicBezTo>
                <a:cubicBezTo>
                  <a:pt x="22" y="48"/>
                  <a:pt x="22" y="48"/>
                  <a:pt x="22" y="48"/>
                </a:cubicBezTo>
                <a:cubicBezTo>
                  <a:pt x="0" y="48"/>
                  <a:pt x="0" y="48"/>
                  <a:pt x="0" y="48"/>
                </a:cubicBezTo>
                <a:cubicBezTo>
                  <a:pt x="27" y="0"/>
                  <a:pt x="27" y="0"/>
                  <a:pt x="27" y="0"/>
                </a:cubicBezTo>
                <a:cubicBezTo>
                  <a:pt x="53" y="48"/>
                  <a:pt x="53" y="48"/>
                  <a:pt x="53" y="48"/>
                </a:cubicBezTo>
                <a:cubicBezTo>
                  <a:pt x="32" y="48"/>
                  <a:pt x="32" y="48"/>
                  <a:pt x="32" y="48"/>
                </a:cubicBezTo>
                <a:cubicBezTo>
                  <a:pt x="32" y="97"/>
                  <a:pt x="32" y="97"/>
                  <a:pt x="32" y="97"/>
                </a:cubicBezTo>
                <a:close/>
              </a:path>
            </a:pathLst>
          </a:custGeom>
          <a:solidFill>
            <a:srgbClr val="006BB6"/>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93" name="Freeform 43"/>
          <p:cNvSpPr/>
          <p:nvPr/>
        </p:nvSpPr>
        <p:spPr bwMode="auto">
          <a:xfrm>
            <a:off x="5076977" y="3580240"/>
            <a:ext cx="209160" cy="572259"/>
          </a:xfrm>
          <a:custGeom>
            <a:avLst/>
            <a:gdLst/>
            <a:ahLst/>
            <a:cxnLst>
              <a:cxn ang="0">
                <a:pos x="31" y="97"/>
              </a:cxn>
              <a:cxn ang="0">
                <a:pos x="51" y="120"/>
              </a:cxn>
              <a:cxn ang="0">
                <a:pos x="26" y="145"/>
              </a:cxn>
              <a:cxn ang="0">
                <a:pos x="2" y="120"/>
              </a:cxn>
              <a:cxn ang="0">
                <a:pos x="21" y="97"/>
              </a:cxn>
              <a:cxn ang="0">
                <a:pos x="21" y="48"/>
              </a:cxn>
              <a:cxn ang="0">
                <a:pos x="0" y="48"/>
              </a:cxn>
              <a:cxn ang="0">
                <a:pos x="26" y="0"/>
              </a:cxn>
              <a:cxn ang="0">
                <a:pos x="53" y="48"/>
              </a:cxn>
              <a:cxn ang="0">
                <a:pos x="31" y="48"/>
              </a:cxn>
              <a:cxn ang="0">
                <a:pos x="31" y="97"/>
              </a:cxn>
            </a:cxnLst>
            <a:rect l="0" t="0" r="r" b="b"/>
            <a:pathLst>
              <a:path w="53" h="145">
                <a:moveTo>
                  <a:pt x="31" y="97"/>
                </a:moveTo>
                <a:cubicBezTo>
                  <a:pt x="42" y="99"/>
                  <a:pt x="51" y="109"/>
                  <a:pt x="51" y="120"/>
                </a:cubicBezTo>
                <a:cubicBezTo>
                  <a:pt x="51" y="134"/>
                  <a:pt x="40" y="145"/>
                  <a:pt x="26" y="145"/>
                </a:cubicBezTo>
                <a:cubicBezTo>
                  <a:pt x="13" y="145"/>
                  <a:pt x="2" y="134"/>
                  <a:pt x="2" y="120"/>
                </a:cubicBezTo>
                <a:cubicBezTo>
                  <a:pt x="2" y="109"/>
                  <a:pt x="10" y="99"/>
                  <a:pt x="21" y="97"/>
                </a:cubicBezTo>
                <a:cubicBezTo>
                  <a:pt x="21" y="48"/>
                  <a:pt x="21" y="48"/>
                  <a:pt x="21" y="48"/>
                </a:cubicBezTo>
                <a:cubicBezTo>
                  <a:pt x="0" y="48"/>
                  <a:pt x="0" y="48"/>
                  <a:pt x="0" y="48"/>
                </a:cubicBezTo>
                <a:cubicBezTo>
                  <a:pt x="26" y="0"/>
                  <a:pt x="26" y="0"/>
                  <a:pt x="26" y="0"/>
                </a:cubicBezTo>
                <a:cubicBezTo>
                  <a:pt x="53" y="48"/>
                  <a:pt x="53" y="48"/>
                  <a:pt x="53" y="48"/>
                </a:cubicBezTo>
                <a:cubicBezTo>
                  <a:pt x="31" y="48"/>
                  <a:pt x="31" y="48"/>
                  <a:pt x="31" y="48"/>
                </a:cubicBezTo>
                <a:cubicBezTo>
                  <a:pt x="31" y="97"/>
                  <a:pt x="31" y="97"/>
                  <a:pt x="31" y="97"/>
                </a:cubicBezTo>
                <a:close/>
              </a:path>
            </a:pathLst>
          </a:custGeom>
          <a:solidFill>
            <a:srgbClr val="0070C0"/>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94" name="Freeform 77"/>
          <p:cNvSpPr/>
          <p:nvPr/>
        </p:nvSpPr>
        <p:spPr bwMode="auto">
          <a:xfrm>
            <a:off x="6609693" y="3580240"/>
            <a:ext cx="209160" cy="572259"/>
          </a:xfrm>
          <a:custGeom>
            <a:avLst/>
            <a:gdLst/>
            <a:ahLst/>
            <a:cxnLst>
              <a:cxn ang="0">
                <a:pos x="53" y="48"/>
              </a:cxn>
              <a:cxn ang="0">
                <a:pos x="32" y="48"/>
              </a:cxn>
              <a:cxn ang="0">
                <a:pos x="32" y="97"/>
              </a:cxn>
              <a:cxn ang="0">
                <a:pos x="51" y="120"/>
              </a:cxn>
              <a:cxn ang="0">
                <a:pos x="27" y="145"/>
              </a:cxn>
              <a:cxn ang="0">
                <a:pos x="3" y="120"/>
              </a:cxn>
              <a:cxn ang="0">
                <a:pos x="22" y="97"/>
              </a:cxn>
              <a:cxn ang="0">
                <a:pos x="22" y="48"/>
              </a:cxn>
              <a:cxn ang="0">
                <a:pos x="0" y="48"/>
              </a:cxn>
              <a:cxn ang="0">
                <a:pos x="27" y="0"/>
              </a:cxn>
              <a:cxn ang="0">
                <a:pos x="53" y="48"/>
              </a:cxn>
            </a:cxnLst>
            <a:rect l="0" t="0" r="r" b="b"/>
            <a:pathLst>
              <a:path w="53" h="145">
                <a:moveTo>
                  <a:pt x="53" y="48"/>
                </a:moveTo>
                <a:cubicBezTo>
                  <a:pt x="32" y="48"/>
                  <a:pt x="32" y="48"/>
                  <a:pt x="32" y="48"/>
                </a:cubicBezTo>
                <a:cubicBezTo>
                  <a:pt x="32" y="97"/>
                  <a:pt x="32" y="97"/>
                  <a:pt x="32" y="97"/>
                </a:cubicBezTo>
                <a:cubicBezTo>
                  <a:pt x="43" y="99"/>
                  <a:pt x="51" y="109"/>
                  <a:pt x="51" y="120"/>
                </a:cubicBezTo>
                <a:cubicBezTo>
                  <a:pt x="51" y="134"/>
                  <a:pt x="40" y="145"/>
                  <a:pt x="27" y="145"/>
                </a:cubicBezTo>
                <a:cubicBezTo>
                  <a:pt x="13" y="145"/>
                  <a:pt x="3" y="134"/>
                  <a:pt x="3" y="120"/>
                </a:cubicBezTo>
                <a:cubicBezTo>
                  <a:pt x="3" y="109"/>
                  <a:pt x="11" y="99"/>
                  <a:pt x="22" y="97"/>
                </a:cubicBezTo>
                <a:cubicBezTo>
                  <a:pt x="22" y="48"/>
                  <a:pt x="22" y="48"/>
                  <a:pt x="22" y="48"/>
                </a:cubicBezTo>
                <a:cubicBezTo>
                  <a:pt x="0" y="48"/>
                  <a:pt x="0" y="48"/>
                  <a:pt x="0" y="48"/>
                </a:cubicBezTo>
                <a:cubicBezTo>
                  <a:pt x="27" y="0"/>
                  <a:pt x="27" y="0"/>
                  <a:pt x="27" y="0"/>
                </a:cubicBezTo>
                <a:cubicBezTo>
                  <a:pt x="53" y="48"/>
                  <a:pt x="53" y="48"/>
                  <a:pt x="53" y="48"/>
                </a:cubicBezTo>
                <a:close/>
              </a:path>
            </a:pathLst>
          </a:custGeom>
          <a:solidFill>
            <a:srgbClr val="0070C0"/>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95" name="Freeform 111"/>
          <p:cNvSpPr/>
          <p:nvPr/>
        </p:nvSpPr>
        <p:spPr bwMode="auto">
          <a:xfrm>
            <a:off x="8112291" y="3580240"/>
            <a:ext cx="205812" cy="572259"/>
          </a:xfrm>
          <a:custGeom>
            <a:avLst/>
            <a:gdLst/>
            <a:ahLst/>
            <a:cxnLst>
              <a:cxn ang="0">
                <a:pos x="52" y="48"/>
              </a:cxn>
              <a:cxn ang="0">
                <a:pos x="31" y="48"/>
              </a:cxn>
              <a:cxn ang="0">
                <a:pos x="31" y="97"/>
              </a:cxn>
              <a:cxn ang="0">
                <a:pos x="50" y="120"/>
              </a:cxn>
              <a:cxn ang="0">
                <a:pos x="26" y="145"/>
              </a:cxn>
              <a:cxn ang="0">
                <a:pos x="2" y="120"/>
              </a:cxn>
              <a:cxn ang="0">
                <a:pos x="21" y="97"/>
              </a:cxn>
              <a:cxn ang="0">
                <a:pos x="21" y="48"/>
              </a:cxn>
              <a:cxn ang="0">
                <a:pos x="0" y="48"/>
              </a:cxn>
              <a:cxn ang="0">
                <a:pos x="26" y="0"/>
              </a:cxn>
              <a:cxn ang="0">
                <a:pos x="52" y="48"/>
              </a:cxn>
            </a:cxnLst>
            <a:rect l="0" t="0" r="r" b="b"/>
            <a:pathLst>
              <a:path w="52" h="145">
                <a:moveTo>
                  <a:pt x="52" y="48"/>
                </a:moveTo>
                <a:cubicBezTo>
                  <a:pt x="31" y="48"/>
                  <a:pt x="31" y="48"/>
                  <a:pt x="31" y="48"/>
                </a:cubicBezTo>
                <a:cubicBezTo>
                  <a:pt x="31" y="97"/>
                  <a:pt x="31" y="97"/>
                  <a:pt x="31" y="97"/>
                </a:cubicBezTo>
                <a:cubicBezTo>
                  <a:pt x="42" y="99"/>
                  <a:pt x="50" y="109"/>
                  <a:pt x="50" y="120"/>
                </a:cubicBezTo>
                <a:cubicBezTo>
                  <a:pt x="50" y="134"/>
                  <a:pt x="39" y="145"/>
                  <a:pt x="26" y="145"/>
                </a:cubicBezTo>
                <a:cubicBezTo>
                  <a:pt x="13" y="145"/>
                  <a:pt x="2" y="134"/>
                  <a:pt x="2" y="120"/>
                </a:cubicBezTo>
                <a:cubicBezTo>
                  <a:pt x="2" y="109"/>
                  <a:pt x="10" y="99"/>
                  <a:pt x="21" y="97"/>
                </a:cubicBezTo>
                <a:cubicBezTo>
                  <a:pt x="21" y="48"/>
                  <a:pt x="21" y="48"/>
                  <a:pt x="21" y="48"/>
                </a:cubicBezTo>
                <a:cubicBezTo>
                  <a:pt x="0" y="48"/>
                  <a:pt x="0" y="48"/>
                  <a:pt x="0" y="48"/>
                </a:cubicBezTo>
                <a:cubicBezTo>
                  <a:pt x="26" y="0"/>
                  <a:pt x="26" y="0"/>
                  <a:pt x="26" y="0"/>
                </a:cubicBezTo>
                <a:cubicBezTo>
                  <a:pt x="52" y="48"/>
                  <a:pt x="52" y="48"/>
                  <a:pt x="52" y="48"/>
                </a:cubicBezTo>
                <a:close/>
              </a:path>
            </a:pathLst>
          </a:custGeom>
          <a:solidFill>
            <a:srgbClr val="0070C0"/>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96" name="Freeform 144"/>
          <p:cNvSpPr/>
          <p:nvPr/>
        </p:nvSpPr>
        <p:spPr bwMode="auto">
          <a:xfrm>
            <a:off x="1867646" y="3110053"/>
            <a:ext cx="8575511" cy="1413913"/>
          </a:xfrm>
          <a:custGeom>
            <a:avLst/>
            <a:gdLst/>
            <a:ahLst/>
            <a:cxnLst>
              <a:cxn ang="0">
                <a:pos x="2170" y="320"/>
              </a:cxn>
              <a:cxn ang="0">
                <a:pos x="2132" y="358"/>
              </a:cxn>
              <a:cxn ang="0">
                <a:pos x="2095" y="320"/>
              </a:cxn>
              <a:cxn ang="0">
                <a:pos x="2104" y="303"/>
              </a:cxn>
              <a:cxn ang="0">
                <a:pos x="2123" y="322"/>
              </a:cxn>
              <a:cxn ang="0">
                <a:pos x="1800" y="17"/>
              </a:cxn>
              <a:cxn ang="0">
                <a:pos x="340" y="17"/>
              </a:cxn>
              <a:cxn ang="0">
                <a:pos x="18" y="312"/>
              </a:cxn>
              <a:cxn ang="0">
                <a:pos x="8" y="303"/>
              </a:cxn>
              <a:cxn ang="0">
                <a:pos x="0" y="310"/>
              </a:cxn>
              <a:cxn ang="0">
                <a:pos x="340" y="0"/>
              </a:cxn>
              <a:cxn ang="0">
                <a:pos x="1800" y="0"/>
              </a:cxn>
              <a:cxn ang="0">
                <a:pos x="2141" y="323"/>
              </a:cxn>
              <a:cxn ang="0">
                <a:pos x="2161" y="303"/>
              </a:cxn>
              <a:cxn ang="0">
                <a:pos x="2170" y="320"/>
              </a:cxn>
            </a:cxnLst>
            <a:rect l="0" t="0" r="r" b="b"/>
            <a:pathLst>
              <a:path w="2170" h="358">
                <a:moveTo>
                  <a:pt x="2170" y="320"/>
                </a:moveTo>
                <a:cubicBezTo>
                  <a:pt x="2132" y="358"/>
                  <a:pt x="2132" y="358"/>
                  <a:pt x="2132" y="358"/>
                </a:cubicBezTo>
                <a:cubicBezTo>
                  <a:pt x="2095" y="320"/>
                  <a:pt x="2095" y="320"/>
                  <a:pt x="2095" y="320"/>
                </a:cubicBezTo>
                <a:cubicBezTo>
                  <a:pt x="2104" y="303"/>
                  <a:pt x="2104" y="303"/>
                  <a:pt x="2104" y="303"/>
                </a:cubicBezTo>
                <a:cubicBezTo>
                  <a:pt x="2123" y="322"/>
                  <a:pt x="2123" y="322"/>
                  <a:pt x="2123" y="322"/>
                </a:cubicBezTo>
                <a:cubicBezTo>
                  <a:pt x="2113" y="153"/>
                  <a:pt x="1972" y="17"/>
                  <a:pt x="1800" y="17"/>
                </a:cubicBezTo>
                <a:cubicBezTo>
                  <a:pt x="1313" y="17"/>
                  <a:pt x="827" y="17"/>
                  <a:pt x="340" y="17"/>
                </a:cubicBezTo>
                <a:cubicBezTo>
                  <a:pt x="172" y="17"/>
                  <a:pt x="32" y="148"/>
                  <a:pt x="18" y="312"/>
                </a:cubicBezTo>
                <a:cubicBezTo>
                  <a:pt x="8" y="303"/>
                  <a:pt x="8" y="303"/>
                  <a:pt x="8" y="303"/>
                </a:cubicBezTo>
                <a:cubicBezTo>
                  <a:pt x="0" y="310"/>
                  <a:pt x="0" y="310"/>
                  <a:pt x="0" y="310"/>
                </a:cubicBezTo>
                <a:cubicBezTo>
                  <a:pt x="16" y="137"/>
                  <a:pt x="163" y="0"/>
                  <a:pt x="340" y="0"/>
                </a:cubicBezTo>
                <a:cubicBezTo>
                  <a:pt x="827" y="0"/>
                  <a:pt x="1313" y="0"/>
                  <a:pt x="1800" y="0"/>
                </a:cubicBezTo>
                <a:cubicBezTo>
                  <a:pt x="1982" y="0"/>
                  <a:pt x="2131" y="144"/>
                  <a:pt x="2141" y="323"/>
                </a:cubicBezTo>
                <a:cubicBezTo>
                  <a:pt x="2161" y="303"/>
                  <a:pt x="2161" y="303"/>
                  <a:pt x="2161" y="303"/>
                </a:cubicBezTo>
                <a:cubicBezTo>
                  <a:pt x="2170" y="320"/>
                  <a:pt x="2170" y="320"/>
                  <a:pt x="2170" y="320"/>
                </a:cubicBezTo>
                <a:close/>
              </a:path>
            </a:pathLst>
          </a:custGeom>
          <a:solidFill>
            <a:srgbClr val="0070C0"/>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97" name="Freeform 145"/>
          <p:cNvSpPr/>
          <p:nvPr/>
        </p:nvSpPr>
        <p:spPr bwMode="auto">
          <a:xfrm>
            <a:off x="1748845" y="4306439"/>
            <a:ext cx="1778687" cy="1497576"/>
          </a:xfrm>
          <a:custGeom>
            <a:avLst/>
            <a:gdLst/>
            <a:ahLst/>
            <a:cxnLst>
              <a:cxn ang="0">
                <a:pos x="76" y="38"/>
              </a:cxn>
              <a:cxn ang="0">
                <a:pos x="38" y="0"/>
              </a:cxn>
              <a:cxn ang="0">
                <a:pos x="0" y="38"/>
              </a:cxn>
              <a:cxn ang="0">
                <a:pos x="10" y="55"/>
              </a:cxn>
              <a:cxn ang="0">
                <a:pos x="29" y="36"/>
              </a:cxn>
              <a:cxn ang="0">
                <a:pos x="29" y="38"/>
              </a:cxn>
              <a:cxn ang="0">
                <a:pos x="370" y="379"/>
              </a:cxn>
              <a:cxn ang="0">
                <a:pos x="449" y="379"/>
              </a:cxn>
              <a:cxn ang="0">
                <a:pos x="441" y="371"/>
              </a:cxn>
              <a:cxn ang="0">
                <a:pos x="450" y="362"/>
              </a:cxn>
              <a:cxn ang="0">
                <a:pos x="370" y="362"/>
              </a:cxn>
              <a:cxn ang="0">
                <a:pos x="46" y="38"/>
              </a:cxn>
              <a:cxn ang="0">
                <a:pos x="46" y="35"/>
              </a:cxn>
              <a:cxn ang="0">
                <a:pos x="66" y="55"/>
              </a:cxn>
              <a:cxn ang="0">
                <a:pos x="76" y="38"/>
              </a:cxn>
            </a:cxnLst>
            <a:rect l="0" t="0" r="r" b="b"/>
            <a:pathLst>
              <a:path w="450" h="379">
                <a:moveTo>
                  <a:pt x="76" y="38"/>
                </a:moveTo>
                <a:cubicBezTo>
                  <a:pt x="38" y="0"/>
                  <a:pt x="38" y="0"/>
                  <a:pt x="38" y="0"/>
                </a:cubicBezTo>
                <a:cubicBezTo>
                  <a:pt x="0" y="38"/>
                  <a:pt x="0" y="38"/>
                  <a:pt x="0" y="38"/>
                </a:cubicBezTo>
                <a:cubicBezTo>
                  <a:pt x="10" y="55"/>
                  <a:pt x="10" y="55"/>
                  <a:pt x="10" y="55"/>
                </a:cubicBezTo>
                <a:cubicBezTo>
                  <a:pt x="29" y="36"/>
                  <a:pt x="29" y="36"/>
                  <a:pt x="29" y="36"/>
                </a:cubicBezTo>
                <a:cubicBezTo>
                  <a:pt x="29" y="37"/>
                  <a:pt x="29" y="37"/>
                  <a:pt x="29" y="38"/>
                </a:cubicBezTo>
                <a:cubicBezTo>
                  <a:pt x="29" y="226"/>
                  <a:pt x="183" y="379"/>
                  <a:pt x="370" y="379"/>
                </a:cubicBezTo>
                <a:cubicBezTo>
                  <a:pt x="449" y="379"/>
                  <a:pt x="449" y="379"/>
                  <a:pt x="449" y="379"/>
                </a:cubicBezTo>
                <a:cubicBezTo>
                  <a:pt x="441" y="371"/>
                  <a:pt x="441" y="371"/>
                  <a:pt x="441" y="371"/>
                </a:cubicBezTo>
                <a:cubicBezTo>
                  <a:pt x="450" y="362"/>
                  <a:pt x="450" y="362"/>
                  <a:pt x="450" y="362"/>
                </a:cubicBezTo>
                <a:cubicBezTo>
                  <a:pt x="370" y="362"/>
                  <a:pt x="370" y="362"/>
                  <a:pt x="370" y="362"/>
                </a:cubicBezTo>
                <a:cubicBezTo>
                  <a:pt x="192" y="362"/>
                  <a:pt x="46" y="216"/>
                  <a:pt x="46" y="38"/>
                </a:cubicBezTo>
                <a:cubicBezTo>
                  <a:pt x="46" y="37"/>
                  <a:pt x="46" y="36"/>
                  <a:pt x="46" y="35"/>
                </a:cubicBezTo>
                <a:cubicBezTo>
                  <a:pt x="66" y="55"/>
                  <a:pt x="66" y="55"/>
                  <a:pt x="66" y="55"/>
                </a:cubicBezTo>
                <a:cubicBezTo>
                  <a:pt x="76" y="38"/>
                  <a:pt x="76" y="38"/>
                  <a:pt x="76" y="38"/>
                </a:cubicBezTo>
                <a:close/>
              </a:path>
            </a:pathLst>
          </a:custGeom>
          <a:solidFill>
            <a:srgbClr val="2E75B6"/>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98" name="Freeform 146"/>
          <p:cNvSpPr/>
          <p:nvPr/>
        </p:nvSpPr>
        <p:spPr bwMode="auto">
          <a:xfrm>
            <a:off x="3492391" y="5626651"/>
            <a:ext cx="2409509" cy="296168"/>
          </a:xfrm>
          <a:custGeom>
            <a:avLst/>
            <a:gdLst/>
            <a:ahLst/>
            <a:cxnLst>
              <a:cxn ang="0">
                <a:pos x="89" y="177"/>
              </a:cxn>
              <a:cxn ang="0">
                <a:pos x="0" y="88"/>
              </a:cxn>
              <a:cxn ang="0">
                <a:pos x="89" y="0"/>
              </a:cxn>
              <a:cxn ang="0">
                <a:pos x="130" y="21"/>
              </a:cxn>
              <a:cxn ang="0">
                <a:pos x="85" y="66"/>
              </a:cxn>
              <a:cxn ang="0">
                <a:pos x="1440" y="66"/>
              </a:cxn>
              <a:cxn ang="0">
                <a:pos x="1417" y="88"/>
              </a:cxn>
              <a:cxn ang="0">
                <a:pos x="1436" y="106"/>
              </a:cxn>
              <a:cxn ang="0">
                <a:pos x="82" y="106"/>
              </a:cxn>
              <a:cxn ang="0">
                <a:pos x="130" y="156"/>
              </a:cxn>
              <a:cxn ang="0">
                <a:pos x="89" y="177"/>
              </a:cxn>
              <a:cxn ang="0">
                <a:pos x="89" y="177"/>
              </a:cxn>
            </a:cxnLst>
            <a:rect l="0" t="0" r="r" b="b"/>
            <a:pathLst>
              <a:path w="1440" h="177">
                <a:moveTo>
                  <a:pt x="89" y="177"/>
                </a:moveTo>
                <a:lnTo>
                  <a:pt x="0" y="88"/>
                </a:lnTo>
                <a:lnTo>
                  <a:pt x="89" y="0"/>
                </a:lnTo>
                <a:lnTo>
                  <a:pt x="130" y="21"/>
                </a:lnTo>
                <a:lnTo>
                  <a:pt x="85" y="66"/>
                </a:lnTo>
                <a:lnTo>
                  <a:pt x="1440" y="66"/>
                </a:lnTo>
                <a:lnTo>
                  <a:pt x="1417" y="88"/>
                </a:lnTo>
                <a:lnTo>
                  <a:pt x="1436" y="106"/>
                </a:lnTo>
                <a:lnTo>
                  <a:pt x="82" y="106"/>
                </a:lnTo>
                <a:lnTo>
                  <a:pt x="130" y="156"/>
                </a:lnTo>
                <a:lnTo>
                  <a:pt x="89" y="177"/>
                </a:lnTo>
                <a:lnTo>
                  <a:pt x="89" y="177"/>
                </a:lnTo>
                <a:close/>
              </a:path>
            </a:pathLst>
          </a:custGeom>
          <a:solidFill>
            <a:srgbClr val="2E75B6"/>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99" name="Freeform 147"/>
          <p:cNvSpPr/>
          <p:nvPr/>
        </p:nvSpPr>
        <p:spPr bwMode="auto">
          <a:xfrm>
            <a:off x="5863415" y="5626651"/>
            <a:ext cx="2406163" cy="296168"/>
          </a:xfrm>
          <a:custGeom>
            <a:avLst/>
            <a:gdLst/>
            <a:ahLst/>
            <a:cxnLst>
              <a:cxn ang="0">
                <a:pos x="90" y="177"/>
              </a:cxn>
              <a:cxn ang="0">
                <a:pos x="0" y="88"/>
              </a:cxn>
              <a:cxn ang="0">
                <a:pos x="90" y="0"/>
              </a:cxn>
              <a:cxn ang="0">
                <a:pos x="132" y="21"/>
              </a:cxn>
              <a:cxn ang="0">
                <a:pos x="87" y="66"/>
              </a:cxn>
              <a:cxn ang="0">
                <a:pos x="1438" y="66"/>
              </a:cxn>
              <a:cxn ang="0">
                <a:pos x="1417" y="88"/>
              </a:cxn>
              <a:cxn ang="0">
                <a:pos x="1436" y="106"/>
              </a:cxn>
              <a:cxn ang="0">
                <a:pos x="82" y="106"/>
              </a:cxn>
              <a:cxn ang="0">
                <a:pos x="132" y="156"/>
              </a:cxn>
              <a:cxn ang="0">
                <a:pos x="90" y="177"/>
              </a:cxn>
              <a:cxn ang="0">
                <a:pos x="90" y="177"/>
              </a:cxn>
            </a:cxnLst>
            <a:rect l="0" t="0" r="r" b="b"/>
            <a:pathLst>
              <a:path w="1438" h="177">
                <a:moveTo>
                  <a:pt x="90" y="177"/>
                </a:moveTo>
                <a:lnTo>
                  <a:pt x="0" y="88"/>
                </a:lnTo>
                <a:lnTo>
                  <a:pt x="90" y="0"/>
                </a:lnTo>
                <a:lnTo>
                  <a:pt x="132" y="21"/>
                </a:lnTo>
                <a:lnTo>
                  <a:pt x="87" y="66"/>
                </a:lnTo>
                <a:lnTo>
                  <a:pt x="1438" y="66"/>
                </a:lnTo>
                <a:lnTo>
                  <a:pt x="1417" y="88"/>
                </a:lnTo>
                <a:lnTo>
                  <a:pt x="1436" y="106"/>
                </a:lnTo>
                <a:lnTo>
                  <a:pt x="82" y="106"/>
                </a:lnTo>
                <a:lnTo>
                  <a:pt x="132" y="156"/>
                </a:lnTo>
                <a:lnTo>
                  <a:pt x="90" y="177"/>
                </a:lnTo>
                <a:lnTo>
                  <a:pt x="90" y="177"/>
                </a:lnTo>
                <a:close/>
              </a:path>
            </a:pathLst>
          </a:custGeom>
          <a:solidFill>
            <a:srgbClr val="2E75B6"/>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100" name="Freeform 148"/>
          <p:cNvSpPr/>
          <p:nvPr/>
        </p:nvSpPr>
        <p:spPr bwMode="auto">
          <a:xfrm>
            <a:off x="8234439" y="4488827"/>
            <a:ext cx="2094935" cy="1433992"/>
          </a:xfrm>
          <a:custGeom>
            <a:avLst/>
            <a:gdLst/>
            <a:ahLst/>
            <a:cxnLst>
              <a:cxn ang="0">
                <a:pos x="38" y="363"/>
              </a:cxn>
              <a:cxn ang="0">
                <a:pos x="0" y="325"/>
              </a:cxn>
              <a:cxn ang="0">
                <a:pos x="38" y="288"/>
              </a:cxn>
              <a:cxn ang="0">
                <a:pos x="55" y="297"/>
              </a:cxn>
              <a:cxn ang="0">
                <a:pos x="36" y="316"/>
              </a:cxn>
              <a:cxn ang="0">
                <a:pos x="189" y="316"/>
              </a:cxn>
              <a:cxn ang="0">
                <a:pos x="513" y="0"/>
              </a:cxn>
              <a:cxn ang="0">
                <a:pos x="521" y="9"/>
              </a:cxn>
              <a:cxn ang="0">
                <a:pos x="530" y="1"/>
              </a:cxn>
              <a:cxn ang="0">
                <a:pos x="189" y="333"/>
              </a:cxn>
              <a:cxn ang="0">
                <a:pos x="35" y="333"/>
              </a:cxn>
              <a:cxn ang="0">
                <a:pos x="55" y="354"/>
              </a:cxn>
              <a:cxn ang="0">
                <a:pos x="38" y="363"/>
              </a:cxn>
            </a:cxnLst>
            <a:rect l="0" t="0" r="r" b="b"/>
            <a:pathLst>
              <a:path w="530" h="363">
                <a:moveTo>
                  <a:pt x="38" y="363"/>
                </a:moveTo>
                <a:cubicBezTo>
                  <a:pt x="0" y="325"/>
                  <a:pt x="0" y="325"/>
                  <a:pt x="0" y="325"/>
                </a:cubicBezTo>
                <a:cubicBezTo>
                  <a:pt x="38" y="288"/>
                  <a:pt x="38" y="288"/>
                  <a:pt x="38" y="288"/>
                </a:cubicBezTo>
                <a:cubicBezTo>
                  <a:pt x="55" y="297"/>
                  <a:pt x="55" y="297"/>
                  <a:pt x="55" y="297"/>
                </a:cubicBezTo>
                <a:cubicBezTo>
                  <a:pt x="36" y="316"/>
                  <a:pt x="36" y="316"/>
                  <a:pt x="36" y="316"/>
                </a:cubicBezTo>
                <a:cubicBezTo>
                  <a:pt x="189" y="316"/>
                  <a:pt x="189" y="316"/>
                  <a:pt x="189" y="316"/>
                </a:cubicBezTo>
                <a:cubicBezTo>
                  <a:pt x="364" y="316"/>
                  <a:pt x="508" y="175"/>
                  <a:pt x="513" y="0"/>
                </a:cubicBezTo>
                <a:cubicBezTo>
                  <a:pt x="521" y="9"/>
                  <a:pt x="521" y="9"/>
                  <a:pt x="521" y="9"/>
                </a:cubicBezTo>
                <a:cubicBezTo>
                  <a:pt x="530" y="1"/>
                  <a:pt x="530" y="1"/>
                  <a:pt x="530" y="1"/>
                </a:cubicBezTo>
                <a:cubicBezTo>
                  <a:pt x="525" y="184"/>
                  <a:pt x="374" y="333"/>
                  <a:pt x="189" y="333"/>
                </a:cubicBezTo>
                <a:cubicBezTo>
                  <a:pt x="35" y="333"/>
                  <a:pt x="35" y="333"/>
                  <a:pt x="35" y="333"/>
                </a:cubicBezTo>
                <a:cubicBezTo>
                  <a:pt x="55" y="354"/>
                  <a:pt x="55" y="354"/>
                  <a:pt x="55" y="354"/>
                </a:cubicBezTo>
                <a:cubicBezTo>
                  <a:pt x="38" y="363"/>
                  <a:pt x="38" y="363"/>
                  <a:pt x="38" y="363"/>
                </a:cubicBezTo>
                <a:close/>
              </a:path>
            </a:pathLst>
          </a:custGeom>
          <a:solidFill>
            <a:srgbClr val="2E75B6"/>
          </a:solidFill>
          <a:ln w="9525">
            <a:noFill/>
            <a:round/>
          </a:ln>
        </p:spPr>
        <p:txBody>
          <a:bodyPr vert="horz" wrap="square" lIns="91440" tIns="45720" rIns="91440" bIns="45720" numCol="1" anchor="t" anchorCtr="0" compatLnSpc="1"/>
          <a:lstStyle/>
          <a:p>
            <a:endParaRPr lang="zh-CN" altLang="en-US">
              <a:cs typeface="+mn-ea"/>
              <a:sym typeface="+mn-lt"/>
            </a:endParaRPr>
          </a:p>
        </p:txBody>
      </p:sp>
      <p:grpSp>
        <p:nvGrpSpPr>
          <p:cNvPr id="101" name="组合 100"/>
          <p:cNvGrpSpPr/>
          <p:nvPr/>
        </p:nvGrpSpPr>
        <p:grpSpPr>
          <a:xfrm>
            <a:off x="3313352" y="2805516"/>
            <a:ext cx="676001" cy="676001"/>
            <a:chOff x="2591991" y="1977628"/>
            <a:chExt cx="481013" cy="481013"/>
          </a:xfrm>
        </p:grpSpPr>
        <p:sp>
          <p:nvSpPr>
            <p:cNvPr id="102" name="Oval 155"/>
            <p:cNvSpPr>
              <a:spLocks noChangeArrowheads="1"/>
            </p:cNvSpPr>
            <p:nvPr/>
          </p:nvSpPr>
          <p:spPr bwMode="auto">
            <a:xfrm>
              <a:off x="2643188" y="2025253"/>
              <a:ext cx="382191" cy="384572"/>
            </a:xfrm>
            <a:prstGeom prst="ellipse">
              <a:avLst/>
            </a:prstGeom>
            <a:solidFill>
              <a:srgbClr val="FFFFFF"/>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103" name="Freeform 156"/>
            <p:cNvSpPr>
              <a:spLocks noEditPoints="1"/>
            </p:cNvSpPr>
            <p:nvPr/>
          </p:nvSpPr>
          <p:spPr bwMode="auto">
            <a:xfrm>
              <a:off x="2591991" y="1977628"/>
              <a:ext cx="481013" cy="481013"/>
            </a:xfrm>
            <a:custGeom>
              <a:avLst/>
              <a:gdLst/>
              <a:ahLst/>
              <a:cxnLst>
                <a:cxn ang="0">
                  <a:pos x="86" y="154"/>
                </a:cxn>
                <a:cxn ang="0">
                  <a:pos x="154" y="86"/>
                </a:cxn>
                <a:cxn ang="0">
                  <a:pos x="86" y="17"/>
                </a:cxn>
                <a:cxn ang="0">
                  <a:pos x="18" y="86"/>
                </a:cxn>
                <a:cxn ang="0">
                  <a:pos x="86" y="154"/>
                </a:cxn>
                <a:cxn ang="0">
                  <a:pos x="86" y="171"/>
                </a:cxn>
                <a:cxn ang="0">
                  <a:pos x="0" y="86"/>
                </a:cxn>
                <a:cxn ang="0">
                  <a:pos x="86" y="0"/>
                </a:cxn>
                <a:cxn ang="0">
                  <a:pos x="171" y="86"/>
                </a:cxn>
                <a:cxn ang="0">
                  <a:pos x="86" y="171"/>
                </a:cxn>
              </a:cxnLst>
              <a:rect l="0" t="0" r="r" b="b"/>
              <a:pathLst>
                <a:path w="171" h="171">
                  <a:moveTo>
                    <a:pt x="86" y="154"/>
                  </a:moveTo>
                  <a:cubicBezTo>
                    <a:pt x="124" y="154"/>
                    <a:pt x="154" y="123"/>
                    <a:pt x="154" y="86"/>
                  </a:cubicBezTo>
                  <a:cubicBezTo>
                    <a:pt x="154" y="48"/>
                    <a:pt x="124" y="17"/>
                    <a:pt x="86" y="17"/>
                  </a:cubicBezTo>
                  <a:cubicBezTo>
                    <a:pt x="48" y="17"/>
                    <a:pt x="18" y="48"/>
                    <a:pt x="18" y="86"/>
                  </a:cubicBezTo>
                  <a:cubicBezTo>
                    <a:pt x="18" y="123"/>
                    <a:pt x="48" y="154"/>
                    <a:pt x="86" y="154"/>
                  </a:cubicBezTo>
                  <a:close/>
                  <a:moveTo>
                    <a:pt x="86" y="171"/>
                  </a:moveTo>
                  <a:cubicBezTo>
                    <a:pt x="39" y="171"/>
                    <a:pt x="0" y="133"/>
                    <a:pt x="0" y="86"/>
                  </a:cubicBezTo>
                  <a:cubicBezTo>
                    <a:pt x="0" y="38"/>
                    <a:pt x="39" y="0"/>
                    <a:pt x="86" y="0"/>
                  </a:cubicBezTo>
                  <a:cubicBezTo>
                    <a:pt x="133" y="0"/>
                    <a:pt x="171" y="38"/>
                    <a:pt x="171" y="86"/>
                  </a:cubicBezTo>
                  <a:cubicBezTo>
                    <a:pt x="171" y="133"/>
                    <a:pt x="133" y="171"/>
                    <a:pt x="86" y="171"/>
                  </a:cubicBezTo>
                  <a:close/>
                </a:path>
              </a:pathLst>
            </a:custGeom>
            <a:solidFill>
              <a:srgbClr val="0079CC"/>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104" name="Freeform 157"/>
            <p:cNvSpPr/>
            <p:nvPr/>
          </p:nvSpPr>
          <p:spPr bwMode="auto">
            <a:xfrm>
              <a:off x="2820591" y="2216944"/>
              <a:ext cx="10716" cy="16669"/>
            </a:xfrm>
            <a:custGeom>
              <a:avLst/>
              <a:gdLst/>
              <a:ahLst/>
              <a:cxnLst>
                <a:cxn ang="0">
                  <a:pos x="0" y="3"/>
                </a:cxn>
                <a:cxn ang="0">
                  <a:pos x="4" y="6"/>
                </a:cxn>
                <a:cxn ang="0">
                  <a:pos x="4" y="0"/>
                </a:cxn>
                <a:cxn ang="0">
                  <a:pos x="2" y="1"/>
                </a:cxn>
                <a:cxn ang="0">
                  <a:pos x="0" y="3"/>
                </a:cxn>
              </a:cxnLst>
              <a:rect l="0" t="0" r="r" b="b"/>
              <a:pathLst>
                <a:path w="4" h="6">
                  <a:moveTo>
                    <a:pt x="0" y="3"/>
                  </a:moveTo>
                  <a:cubicBezTo>
                    <a:pt x="0" y="5"/>
                    <a:pt x="2" y="6"/>
                    <a:pt x="4" y="6"/>
                  </a:cubicBezTo>
                  <a:cubicBezTo>
                    <a:pt x="4" y="0"/>
                    <a:pt x="4" y="0"/>
                    <a:pt x="4" y="0"/>
                  </a:cubicBezTo>
                  <a:cubicBezTo>
                    <a:pt x="3" y="0"/>
                    <a:pt x="2" y="0"/>
                    <a:pt x="2" y="1"/>
                  </a:cubicBezTo>
                  <a:cubicBezTo>
                    <a:pt x="1" y="1"/>
                    <a:pt x="0" y="2"/>
                    <a:pt x="0" y="3"/>
                  </a:cubicBezTo>
                  <a:close/>
                </a:path>
              </a:pathLst>
            </a:custGeom>
            <a:solidFill>
              <a:srgbClr val="A0E13A"/>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105" name="Freeform 158"/>
            <p:cNvSpPr/>
            <p:nvPr/>
          </p:nvSpPr>
          <p:spPr bwMode="auto">
            <a:xfrm>
              <a:off x="2839642" y="2246710"/>
              <a:ext cx="11906" cy="20240"/>
            </a:xfrm>
            <a:custGeom>
              <a:avLst/>
              <a:gdLst/>
              <a:ahLst/>
              <a:cxnLst>
                <a:cxn ang="0">
                  <a:pos x="0" y="0"/>
                </a:cxn>
                <a:cxn ang="0">
                  <a:pos x="0" y="7"/>
                </a:cxn>
                <a:cxn ang="0">
                  <a:pos x="3" y="6"/>
                </a:cxn>
                <a:cxn ang="0">
                  <a:pos x="4" y="3"/>
                </a:cxn>
                <a:cxn ang="0">
                  <a:pos x="0" y="0"/>
                </a:cxn>
              </a:cxnLst>
              <a:rect l="0" t="0" r="r" b="b"/>
              <a:pathLst>
                <a:path w="4" h="7">
                  <a:moveTo>
                    <a:pt x="0" y="0"/>
                  </a:moveTo>
                  <a:cubicBezTo>
                    <a:pt x="0" y="7"/>
                    <a:pt x="0" y="7"/>
                    <a:pt x="0" y="7"/>
                  </a:cubicBezTo>
                  <a:cubicBezTo>
                    <a:pt x="1" y="7"/>
                    <a:pt x="2" y="7"/>
                    <a:pt x="3" y="6"/>
                  </a:cubicBezTo>
                  <a:cubicBezTo>
                    <a:pt x="3" y="5"/>
                    <a:pt x="4" y="5"/>
                    <a:pt x="4" y="3"/>
                  </a:cubicBezTo>
                  <a:cubicBezTo>
                    <a:pt x="4" y="2"/>
                    <a:pt x="2" y="0"/>
                    <a:pt x="0" y="0"/>
                  </a:cubicBezTo>
                  <a:close/>
                </a:path>
              </a:pathLst>
            </a:custGeom>
            <a:solidFill>
              <a:srgbClr val="A0E13A"/>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106" name="Freeform 159"/>
            <p:cNvSpPr/>
            <p:nvPr/>
          </p:nvSpPr>
          <p:spPr bwMode="auto">
            <a:xfrm>
              <a:off x="2789635" y="2101453"/>
              <a:ext cx="92869" cy="41672"/>
            </a:xfrm>
            <a:custGeom>
              <a:avLst/>
              <a:gdLst/>
              <a:ahLst/>
              <a:cxnLst>
                <a:cxn ang="0">
                  <a:pos x="24" y="15"/>
                </a:cxn>
                <a:cxn ang="0">
                  <a:pos x="25" y="15"/>
                </a:cxn>
                <a:cxn ang="0">
                  <a:pos x="30" y="7"/>
                </a:cxn>
                <a:cxn ang="0">
                  <a:pos x="17" y="0"/>
                </a:cxn>
                <a:cxn ang="0">
                  <a:pos x="4" y="7"/>
                </a:cxn>
                <a:cxn ang="0">
                  <a:pos x="9" y="15"/>
                </a:cxn>
                <a:cxn ang="0">
                  <a:pos x="9" y="15"/>
                </a:cxn>
                <a:cxn ang="0">
                  <a:pos x="24" y="15"/>
                </a:cxn>
              </a:cxnLst>
              <a:rect l="0" t="0" r="r" b="b"/>
              <a:pathLst>
                <a:path w="33" h="15">
                  <a:moveTo>
                    <a:pt x="24" y="15"/>
                  </a:moveTo>
                  <a:cubicBezTo>
                    <a:pt x="24" y="15"/>
                    <a:pt x="25" y="15"/>
                    <a:pt x="25" y="15"/>
                  </a:cubicBezTo>
                  <a:cubicBezTo>
                    <a:pt x="26" y="13"/>
                    <a:pt x="28" y="10"/>
                    <a:pt x="30" y="7"/>
                  </a:cubicBezTo>
                  <a:cubicBezTo>
                    <a:pt x="33" y="0"/>
                    <a:pt x="24" y="0"/>
                    <a:pt x="17" y="0"/>
                  </a:cubicBezTo>
                  <a:cubicBezTo>
                    <a:pt x="10" y="0"/>
                    <a:pt x="0" y="0"/>
                    <a:pt x="4" y="7"/>
                  </a:cubicBezTo>
                  <a:cubicBezTo>
                    <a:pt x="6" y="10"/>
                    <a:pt x="7" y="13"/>
                    <a:pt x="9" y="15"/>
                  </a:cubicBezTo>
                  <a:cubicBezTo>
                    <a:pt x="9" y="15"/>
                    <a:pt x="9" y="15"/>
                    <a:pt x="9" y="15"/>
                  </a:cubicBezTo>
                  <a:cubicBezTo>
                    <a:pt x="24" y="15"/>
                    <a:pt x="24" y="15"/>
                    <a:pt x="24" y="15"/>
                  </a:cubicBezTo>
                  <a:close/>
                </a:path>
              </a:pathLst>
            </a:custGeom>
            <a:solidFill>
              <a:srgbClr val="006BB6"/>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107" name="Freeform 160"/>
            <p:cNvSpPr>
              <a:spLocks noEditPoints="1"/>
            </p:cNvSpPr>
            <p:nvPr/>
          </p:nvSpPr>
          <p:spPr bwMode="auto">
            <a:xfrm>
              <a:off x="2755106" y="2155031"/>
              <a:ext cx="163116" cy="165497"/>
            </a:xfrm>
            <a:custGeom>
              <a:avLst/>
              <a:gdLst/>
              <a:ahLst/>
              <a:cxnLst>
                <a:cxn ang="0">
                  <a:pos x="36" y="41"/>
                </a:cxn>
                <a:cxn ang="0">
                  <a:pos x="30" y="43"/>
                </a:cxn>
                <a:cxn ang="0">
                  <a:pos x="30" y="47"/>
                </a:cxn>
                <a:cxn ang="0">
                  <a:pos x="27" y="47"/>
                </a:cxn>
                <a:cxn ang="0">
                  <a:pos x="27" y="43"/>
                </a:cxn>
                <a:cxn ang="0">
                  <a:pos x="18" y="37"/>
                </a:cxn>
                <a:cxn ang="0">
                  <a:pos x="22" y="36"/>
                </a:cxn>
                <a:cxn ang="0">
                  <a:pos x="27" y="40"/>
                </a:cxn>
                <a:cxn ang="0">
                  <a:pos x="27" y="33"/>
                </a:cxn>
                <a:cxn ang="0">
                  <a:pos x="21" y="30"/>
                </a:cxn>
                <a:cxn ang="0">
                  <a:pos x="19" y="26"/>
                </a:cxn>
                <a:cxn ang="0">
                  <a:pos x="27" y="18"/>
                </a:cxn>
                <a:cxn ang="0">
                  <a:pos x="27" y="16"/>
                </a:cxn>
                <a:cxn ang="0">
                  <a:pos x="30" y="16"/>
                </a:cxn>
                <a:cxn ang="0">
                  <a:pos x="30" y="18"/>
                </a:cxn>
                <a:cxn ang="0">
                  <a:pos x="37" y="24"/>
                </a:cxn>
                <a:cxn ang="0">
                  <a:pos x="33" y="25"/>
                </a:cxn>
                <a:cxn ang="0">
                  <a:pos x="30" y="22"/>
                </a:cxn>
                <a:cxn ang="0">
                  <a:pos x="30" y="28"/>
                </a:cxn>
                <a:cxn ang="0">
                  <a:pos x="35" y="30"/>
                </a:cxn>
                <a:cxn ang="0">
                  <a:pos x="37" y="32"/>
                </a:cxn>
                <a:cxn ang="0">
                  <a:pos x="38" y="36"/>
                </a:cxn>
                <a:cxn ang="0">
                  <a:pos x="36" y="41"/>
                </a:cxn>
                <a:cxn ang="0">
                  <a:pos x="38" y="0"/>
                </a:cxn>
                <a:cxn ang="0">
                  <a:pos x="36" y="2"/>
                </a:cxn>
                <a:cxn ang="0">
                  <a:pos x="21" y="2"/>
                </a:cxn>
                <a:cxn ang="0">
                  <a:pos x="20" y="0"/>
                </a:cxn>
                <a:cxn ang="0">
                  <a:pos x="0" y="37"/>
                </a:cxn>
                <a:cxn ang="0">
                  <a:pos x="29" y="59"/>
                </a:cxn>
                <a:cxn ang="0">
                  <a:pos x="58" y="37"/>
                </a:cxn>
                <a:cxn ang="0">
                  <a:pos x="38" y="0"/>
                </a:cxn>
              </a:cxnLst>
              <a:rect l="0" t="0" r="r" b="b"/>
              <a:pathLst>
                <a:path w="58" h="59">
                  <a:moveTo>
                    <a:pt x="36" y="41"/>
                  </a:moveTo>
                  <a:cubicBezTo>
                    <a:pt x="34" y="42"/>
                    <a:pt x="32" y="43"/>
                    <a:pt x="30" y="43"/>
                  </a:cubicBezTo>
                  <a:cubicBezTo>
                    <a:pt x="30" y="47"/>
                    <a:pt x="30" y="47"/>
                    <a:pt x="30" y="47"/>
                  </a:cubicBezTo>
                  <a:cubicBezTo>
                    <a:pt x="27" y="47"/>
                    <a:pt x="27" y="47"/>
                    <a:pt x="27" y="47"/>
                  </a:cubicBezTo>
                  <a:cubicBezTo>
                    <a:pt x="27" y="43"/>
                    <a:pt x="27" y="43"/>
                    <a:pt x="27" y="43"/>
                  </a:cubicBezTo>
                  <a:cubicBezTo>
                    <a:pt x="23" y="43"/>
                    <a:pt x="20" y="41"/>
                    <a:pt x="18" y="37"/>
                  </a:cubicBezTo>
                  <a:cubicBezTo>
                    <a:pt x="22" y="36"/>
                    <a:pt x="22" y="36"/>
                    <a:pt x="22" y="36"/>
                  </a:cubicBezTo>
                  <a:cubicBezTo>
                    <a:pt x="23" y="38"/>
                    <a:pt x="25" y="40"/>
                    <a:pt x="27" y="40"/>
                  </a:cubicBezTo>
                  <a:cubicBezTo>
                    <a:pt x="27" y="33"/>
                    <a:pt x="27" y="33"/>
                    <a:pt x="27" y="33"/>
                  </a:cubicBezTo>
                  <a:cubicBezTo>
                    <a:pt x="24" y="32"/>
                    <a:pt x="22" y="31"/>
                    <a:pt x="21" y="30"/>
                  </a:cubicBezTo>
                  <a:cubicBezTo>
                    <a:pt x="20" y="29"/>
                    <a:pt x="19" y="27"/>
                    <a:pt x="19" y="26"/>
                  </a:cubicBezTo>
                  <a:cubicBezTo>
                    <a:pt x="19" y="22"/>
                    <a:pt x="22" y="19"/>
                    <a:pt x="27" y="18"/>
                  </a:cubicBezTo>
                  <a:cubicBezTo>
                    <a:pt x="27" y="16"/>
                    <a:pt x="27" y="16"/>
                    <a:pt x="27" y="16"/>
                  </a:cubicBezTo>
                  <a:cubicBezTo>
                    <a:pt x="30" y="16"/>
                    <a:pt x="30" y="16"/>
                    <a:pt x="30" y="16"/>
                  </a:cubicBezTo>
                  <a:cubicBezTo>
                    <a:pt x="30" y="18"/>
                    <a:pt x="30" y="18"/>
                    <a:pt x="30" y="18"/>
                  </a:cubicBezTo>
                  <a:cubicBezTo>
                    <a:pt x="34" y="19"/>
                    <a:pt x="36" y="21"/>
                    <a:pt x="37" y="24"/>
                  </a:cubicBezTo>
                  <a:cubicBezTo>
                    <a:pt x="33" y="25"/>
                    <a:pt x="33" y="25"/>
                    <a:pt x="33" y="25"/>
                  </a:cubicBezTo>
                  <a:cubicBezTo>
                    <a:pt x="33" y="23"/>
                    <a:pt x="31" y="22"/>
                    <a:pt x="30" y="22"/>
                  </a:cubicBezTo>
                  <a:cubicBezTo>
                    <a:pt x="30" y="28"/>
                    <a:pt x="30" y="28"/>
                    <a:pt x="30" y="28"/>
                  </a:cubicBezTo>
                  <a:cubicBezTo>
                    <a:pt x="32" y="29"/>
                    <a:pt x="34" y="30"/>
                    <a:pt x="35" y="30"/>
                  </a:cubicBezTo>
                  <a:cubicBezTo>
                    <a:pt x="36" y="30"/>
                    <a:pt x="36" y="31"/>
                    <a:pt x="37" y="32"/>
                  </a:cubicBezTo>
                  <a:cubicBezTo>
                    <a:pt x="38" y="33"/>
                    <a:pt x="38" y="35"/>
                    <a:pt x="38" y="36"/>
                  </a:cubicBezTo>
                  <a:cubicBezTo>
                    <a:pt x="38" y="38"/>
                    <a:pt x="37" y="40"/>
                    <a:pt x="36" y="41"/>
                  </a:cubicBezTo>
                  <a:close/>
                  <a:moveTo>
                    <a:pt x="38" y="0"/>
                  </a:moveTo>
                  <a:cubicBezTo>
                    <a:pt x="38" y="2"/>
                    <a:pt x="37" y="2"/>
                    <a:pt x="36" y="2"/>
                  </a:cubicBezTo>
                  <a:cubicBezTo>
                    <a:pt x="21" y="2"/>
                    <a:pt x="21" y="2"/>
                    <a:pt x="21" y="2"/>
                  </a:cubicBezTo>
                  <a:cubicBezTo>
                    <a:pt x="21" y="2"/>
                    <a:pt x="20" y="1"/>
                    <a:pt x="20" y="0"/>
                  </a:cubicBezTo>
                  <a:cubicBezTo>
                    <a:pt x="9" y="6"/>
                    <a:pt x="0" y="24"/>
                    <a:pt x="0" y="37"/>
                  </a:cubicBezTo>
                  <a:cubicBezTo>
                    <a:pt x="0" y="54"/>
                    <a:pt x="13" y="59"/>
                    <a:pt x="29" y="59"/>
                  </a:cubicBezTo>
                  <a:cubicBezTo>
                    <a:pt x="45" y="59"/>
                    <a:pt x="58" y="54"/>
                    <a:pt x="58" y="37"/>
                  </a:cubicBezTo>
                  <a:cubicBezTo>
                    <a:pt x="58" y="24"/>
                    <a:pt x="48" y="7"/>
                    <a:pt x="38" y="0"/>
                  </a:cubicBezTo>
                  <a:close/>
                </a:path>
              </a:pathLst>
            </a:custGeom>
            <a:solidFill>
              <a:srgbClr val="006BB6"/>
            </a:solidFill>
            <a:ln w="9525">
              <a:noFill/>
              <a:round/>
            </a:ln>
          </p:spPr>
          <p:txBody>
            <a:bodyPr vert="horz" wrap="square" lIns="91440" tIns="45720" rIns="91440" bIns="45720" numCol="1" anchor="t" anchorCtr="0" compatLnSpc="1"/>
            <a:lstStyle/>
            <a:p>
              <a:endParaRPr lang="zh-CN" altLang="en-US">
                <a:cs typeface="+mn-ea"/>
                <a:sym typeface="+mn-lt"/>
              </a:endParaRPr>
            </a:p>
          </p:txBody>
        </p:sp>
      </p:grpSp>
      <p:grpSp>
        <p:nvGrpSpPr>
          <p:cNvPr id="108" name="组合 107"/>
          <p:cNvGrpSpPr/>
          <p:nvPr/>
        </p:nvGrpSpPr>
        <p:grpSpPr>
          <a:xfrm>
            <a:off x="4842721" y="2805516"/>
            <a:ext cx="676001" cy="676001"/>
            <a:chOff x="3680222" y="1977628"/>
            <a:chExt cx="481013" cy="481013"/>
          </a:xfrm>
        </p:grpSpPr>
        <p:sp>
          <p:nvSpPr>
            <p:cNvPr id="109" name="Oval 149"/>
            <p:cNvSpPr>
              <a:spLocks noChangeArrowheads="1"/>
            </p:cNvSpPr>
            <p:nvPr/>
          </p:nvSpPr>
          <p:spPr bwMode="auto">
            <a:xfrm>
              <a:off x="3729038" y="2025253"/>
              <a:ext cx="384572" cy="384572"/>
            </a:xfrm>
            <a:prstGeom prst="ellipse">
              <a:avLst/>
            </a:prstGeom>
            <a:solidFill>
              <a:srgbClr val="FFFFFF"/>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110" name="Freeform 150"/>
            <p:cNvSpPr>
              <a:spLocks noEditPoints="1"/>
            </p:cNvSpPr>
            <p:nvPr/>
          </p:nvSpPr>
          <p:spPr bwMode="auto">
            <a:xfrm>
              <a:off x="3680222" y="1977628"/>
              <a:ext cx="481013" cy="481013"/>
            </a:xfrm>
            <a:custGeom>
              <a:avLst/>
              <a:gdLst/>
              <a:ahLst/>
              <a:cxnLst>
                <a:cxn ang="0">
                  <a:pos x="85" y="154"/>
                </a:cxn>
                <a:cxn ang="0">
                  <a:pos x="154" y="86"/>
                </a:cxn>
                <a:cxn ang="0">
                  <a:pos x="85" y="17"/>
                </a:cxn>
                <a:cxn ang="0">
                  <a:pos x="17" y="86"/>
                </a:cxn>
                <a:cxn ang="0">
                  <a:pos x="85" y="154"/>
                </a:cxn>
                <a:cxn ang="0">
                  <a:pos x="85" y="171"/>
                </a:cxn>
                <a:cxn ang="0">
                  <a:pos x="0" y="86"/>
                </a:cxn>
                <a:cxn ang="0">
                  <a:pos x="85" y="0"/>
                </a:cxn>
                <a:cxn ang="0">
                  <a:pos x="171" y="86"/>
                </a:cxn>
                <a:cxn ang="0">
                  <a:pos x="85" y="171"/>
                </a:cxn>
              </a:cxnLst>
              <a:rect l="0" t="0" r="r" b="b"/>
              <a:pathLst>
                <a:path w="171" h="171">
                  <a:moveTo>
                    <a:pt x="85" y="154"/>
                  </a:moveTo>
                  <a:cubicBezTo>
                    <a:pt x="123" y="154"/>
                    <a:pt x="154" y="123"/>
                    <a:pt x="154" y="86"/>
                  </a:cubicBezTo>
                  <a:cubicBezTo>
                    <a:pt x="154" y="48"/>
                    <a:pt x="123" y="17"/>
                    <a:pt x="85" y="17"/>
                  </a:cubicBezTo>
                  <a:cubicBezTo>
                    <a:pt x="48" y="17"/>
                    <a:pt x="17" y="48"/>
                    <a:pt x="17" y="86"/>
                  </a:cubicBezTo>
                  <a:cubicBezTo>
                    <a:pt x="17" y="123"/>
                    <a:pt x="48" y="154"/>
                    <a:pt x="85" y="154"/>
                  </a:cubicBezTo>
                  <a:close/>
                  <a:moveTo>
                    <a:pt x="85" y="171"/>
                  </a:moveTo>
                  <a:cubicBezTo>
                    <a:pt x="38" y="171"/>
                    <a:pt x="0" y="133"/>
                    <a:pt x="0" y="86"/>
                  </a:cubicBezTo>
                  <a:cubicBezTo>
                    <a:pt x="0" y="38"/>
                    <a:pt x="38" y="0"/>
                    <a:pt x="85" y="0"/>
                  </a:cubicBezTo>
                  <a:cubicBezTo>
                    <a:pt x="133" y="0"/>
                    <a:pt x="171" y="38"/>
                    <a:pt x="171" y="86"/>
                  </a:cubicBezTo>
                  <a:cubicBezTo>
                    <a:pt x="171" y="133"/>
                    <a:pt x="133" y="171"/>
                    <a:pt x="85" y="171"/>
                  </a:cubicBezTo>
                  <a:close/>
                </a:path>
              </a:pathLst>
            </a:custGeom>
            <a:solidFill>
              <a:srgbClr val="0070C0"/>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111" name="Freeform 161"/>
            <p:cNvSpPr/>
            <p:nvPr/>
          </p:nvSpPr>
          <p:spPr bwMode="auto">
            <a:xfrm>
              <a:off x="3913585" y="2087166"/>
              <a:ext cx="5954" cy="25003"/>
            </a:xfrm>
            <a:custGeom>
              <a:avLst/>
              <a:gdLst/>
              <a:ahLst/>
              <a:cxnLst>
                <a:cxn ang="0">
                  <a:pos x="2" y="8"/>
                </a:cxn>
                <a:cxn ang="0">
                  <a:pos x="1" y="9"/>
                </a:cxn>
                <a:cxn ang="0">
                  <a:pos x="1" y="9"/>
                </a:cxn>
                <a:cxn ang="0">
                  <a:pos x="0" y="8"/>
                </a:cxn>
                <a:cxn ang="0">
                  <a:pos x="0" y="1"/>
                </a:cxn>
                <a:cxn ang="0">
                  <a:pos x="1" y="0"/>
                </a:cxn>
                <a:cxn ang="0">
                  <a:pos x="1" y="0"/>
                </a:cxn>
                <a:cxn ang="0">
                  <a:pos x="2" y="1"/>
                </a:cxn>
                <a:cxn ang="0">
                  <a:pos x="2" y="8"/>
                </a:cxn>
              </a:cxnLst>
              <a:rect l="0" t="0" r="r" b="b"/>
              <a:pathLst>
                <a:path w="2" h="9">
                  <a:moveTo>
                    <a:pt x="2" y="8"/>
                  </a:moveTo>
                  <a:cubicBezTo>
                    <a:pt x="2" y="9"/>
                    <a:pt x="2" y="9"/>
                    <a:pt x="1" y="9"/>
                  </a:cubicBezTo>
                  <a:cubicBezTo>
                    <a:pt x="1" y="9"/>
                    <a:pt x="1" y="9"/>
                    <a:pt x="1" y="9"/>
                  </a:cubicBezTo>
                  <a:cubicBezTo>
                    <a:pt x="0" y="9"/>
                    <a:pt x="0" y="9"/>
                    <a:pt x="0" y="8"/>
                  </a:cubicBezTo>
                  <a:cubicBezTo>
                    <a:pt x="0" y="1"/>
                    <a:pt x="0" y="1"/>
                    <a:pt x="0" y="1"/>
                  </a:cubicBezTo>
                  <a:cubicBezTo>
                    <a:pt x="0" y="0"/>
                    <a:pt x="0" y="0"/>
                    <a:pt x="1" y="0"/>
                  </a:cubicBezTo>
                  <a:cubicBezTo>
                    <a:pt x="1" y="0"/>
                    <a:pt x="1" y="0"/>
                    <a:pt x="1" y="0"/>
                  </a:cubicBezTo>
                  <a:cubicBezTo>
                    <a:pt x="2" y="0"/>
                    <a:pt x="2" y="0"/>
                    <a:pt x="2" y="1"/>
                  </a:cubicBezTo>
                  <a:cubicBezTo>
                    <a:pt x="2" y="8"/>
                    <a:pt x="2" y="8"/>
                    <a:pt x="2" y="8"/>
                  </a:cubicBezTo>
                  <a:close/>
                </a:path>
              </a:pathLst>
            </a:custGeom>
            <a:solidFill>
              <a:srgbClr val="7F7F7F"/>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112" name="Freeform 162"/>
            <p:cNvSpPr/>
            <p:nvPr/>
          </p:nvSpPr>
          <p:spPr bwMode="auto">
            <a:xfrm>
              <a:off x="3824288" y="2128838"/>
              <a:ext cx="22622" cy="20240"/>
            </a:xfrm>
            <a:custGeom>
              <a:avLst/>
              <a:gdLst/>
              <a:ahLst/>
              <a:cxnLst>
                <a:cxn ang="0">
                  <a:pos x="8" y="5"/>
                </a:cxn>
                <a:cxn ang="0">
                  <a:pos x="8" y="7"/>
                </a:cxn>
                <a:cxn ang="0">
                  <a:pos x="8" y="7"/>
                </a:cxn>
                <a:cxn ang="0">
                  <a:pos x="6" y="7"/>
                </a:cxn>
                <a:cxn ang="0">
                  <a:pos x="0" y="2"/>
                </a:cxn>
                <a:cxn ang="0">
                  <a:pos x="0" y="0"/>
                </a:cxn>
                <a:cxn ang="0">
                  <a:pos x="0" y="0"/>
                </a:cxn>
                <a:cxn ang="0">
                  <a:pos x="2" y="0"/>
                </a:cxn>
                <a:cxn ang="0">
                  <a:pos x="8" y="5"/>
                </a:cxn>
              </a:cxnLst>
              <a:rect l="0" t="0" r="r" b="b"/>
              <a:pathLst>
                <a:path w="8" h="7">
                  <a:moveTo>
                    <a:pt x="8" y="5"/>
                  </a:moveTo>
                  <a:cubicBezTo>
                    <a:pt x="8" y="6"/>
                    <a:pt x="8" y="6"/>
                    <a:pt x="8" y="7"/>
                  </a:cubicBezTo>
                  <a:cubicBezTo>
                    <a:pt x="8" y="7"/>
                    <a:pt x="8" y="7"/>
                    <a:pt x="8" y="7"/>
                  </a:cubicBezTo>
                  <a:cubicBezTo>
                    <a:pt x="7" y="7"/>
                    <a:pt x="6" y="7"/>
                    <a:pt x="6" y="7"/>
                  </a:cubicBezTo>
                  <a:cubicBezTo>
                    <a:pt x="0" y="2"/>
                    <a:pt x="0" y="2"/>
                    <a:pt x="0" y="2"/>
                  </a:cubicBezTo>
                  <a:cubicBezTo>
                    <a:pt x="0" y="2"/>
                    <a:pt x="0" y="1"/>
                    <a:pt x="0" y="0"/>
                  </a:cubicBezTo>
                  <a:cubicBezTo>
                    <a:pt x="0" y="0"/>
                    <a:pt x="0" y="0"/>
                    <a:pt x="0" y="0"/>
                  </a:cubicBezTo>
                  <a:cubicBezTo>
                    <a:pt x="1" y="0"/>
                    <a:pt x="1" y="0"/>
                    <a:pt x="2" y="0"/>
                  </a:cubicBezTo>
                  <a:cubicBezTo>
                    <a:pt x="8" y="5"/>
                    <a:pt x="8" y="5"/>
                    <a:pt x="8" y="5"/>
                  </a:cubicBezTo>
                  <a:close/>
                </a:path>
              </a:pathLst>
            </a:custGeom>
            <a:solidFill>
              <a:srgbClr val="7F7F7F"/>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113" name="Freeform 163"/>
            <p:cNvSpPr/>
            <p:nvPr/>
          </p:nvSpPr>
          <p:spPr bwMode="auto">
            <a:xfrm>
              <a:off x="3795713" y="2221706"/>
              <a:ext cx="28575" cy="8334"/>
            </a:xfrm>
            <a:custGeom>
              <a:avLst/>
              <a:gdLst/>
              <a:ahLst/>
              <a:cxnLst>
                <a:cxn ang="0">
                  <a:pos x="8" y="0"/>
                </a:cxn>
                <a:cxn ang="0">
                  <a:pos x="10" y="1"/>
                </a:cxn>
                <a:cxn ang="0">
                  <a:pos x="10" y="1"/>
                </a:cxn>
                <a:cxn ang="0">
                  <a:pos x="9" y="2"/>
                </a:cxn>
                <a:cxn ang="0">
                  <a:pos x="1" y="3"/>
                </a:cxn>
                <a:cxn ang="0">
                  <a:pos x="0" y="2"/>
                </a:cxn>
                <a:cxn ang="0">
                  <a:pos x="0" y="2"/>
                </a:cxn>
                <a:cxn ang="0">
                  <a:pos x="1" y="1"/>
                </a:cxn>
                <a:cxn ang="0">
                  <a:pos x="8" y="0"/>
                </a:cxn>
              </a:cxnLst>
              <a:rect l="0" t="0" r="r" b="b"/>
              <a:pathLst>
                <a:path w="10" h="3">
                  <a:moveTo>
                    <a:pt x="8" y="0"/>
                  </a:moveTo>
                  <a:cubicBezTo>
                    <a:pt x="9" y="0"/>
                    <a:pt x="10" y="0"/>
                    <a:pt x="10" y="1"/>
                  </a:cubicBezTo>
                  <a:cubicBezTo>
                    <a:pt x="10" y="1"/>
                    <a:pt x="10" y="1"/>
                    <a:pt x="10" y="1"/>
                  </a:cubicBezTo>
                  <a:cubicBezTo>
                    <a:pt x="10" y="2"/>
                    <a:pt x="9" y="2"/>
                    <a:pt x="9" y="2"/>
                  </a:cubicBezTo>
                  <a:cubicBezTo>
                    <a:pt x="1" y="3"/>
                    <a:pt x="1" y="3"/>
                    <a:pt x="1" y="3"/>
                  </a:cubicBezTo>
                  <a:cubicBezTo>
                    <a:pt x="1" y="3"/>
                    <a:pt x="0" y="3"/>
                    <a:pt x="0" y="2"/>
                  </a:cubicBezTo>
                  <a:cubicBezTo>
                    <a:pt x="0" y="2"/>
                    <a:pt x="0" y="2"/>
                    <a:pt x="0" y="2"/>
                  </a:cubicBezTo>
                  <a:cubicBezTo>
                    <a:pt x="0" y="1"/>
                    <a:pt x="0" y="1"/>
                    <a:pt x="1" y="1"/>
                  </a:cubicBezTo>
                  <a:cubicBezTo>
                    <a:pt x="8" y="0"/>
                    <a:pt x="8" y="0"/>
                    <a:pt x="8" y="0"/>
                  </a:cubicBezTo>
                  <a:close/>
                </a:path>
              </a:pathLst>
            </a:custGeom>
            <a:solidFill>
              <a:srgbClr val="7F7F7F"/>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114" name="Freeform 164"/>
            <p:cNvSpPr/>
            <p:nvPr/>
          </p:nvSpPr>
          <p:spPr bwMode="auto">
            <a:xfrm>
              <a:off x="4018360" y="2216944"/>
              <a:ext cx="27385" cy="8334"/>
            </a:xfrm>
            <a:custGeom>
              <a:avLst/>
              <a:gdLst/>
              <a:ahLst/>
              <a:cxnLst>
                <a:cxn ang="0">
                  <a:pos x="1" y="2"/>
                </a:cxn>
                <a:cxn ang="0">
                  <a:pos x="0" y="1"/>
                </a:cxn>
                <a:cxn ang="0">
                  <a:pos x="0" y="1"/>
                </a:cxn>
                <a:cxn ang="0">
                  <a:pos x="1" y="0"/>
                </a:cxn>
                <a:cxn ang="0">
                  <a:pos x="9" y="0"/>
                </a:cxn>
                <a:cxn ang="0">
                  <a:pos x="10" y="2"/>
                </a:cxn>
                <a:cxn ang="0">
                  <a:pos x="10" y="2"/>
                </a:cxn>
                <a:cxn ang="0">
                  <a:pos x="9" y="3"/>
                </a:cxn>
                <a:cxn ang="0">
                  <a:pos x="1" y="2"/>
                </a:cxn>
              </a:cxnLst>
              <a:rect l="0" t="0" r="r" b="b"/>
              <a:pathLst>
                <a:path w="10" h="3">
                  <a:moveTo>
                    <a:pt x="1" y="2"/>
                  </a:moveTo>
                  <a:cubicBezTo>
                    <a:pt x="0" y="2"/>
                    <a:pt x="0" y="2"/>
                    <a:pt x="0" y="1"/>
                  </a:cubicBezTo>
                  <a:cubicBezTo>
                    <a:pt x="0" y="1"/>
                    <a:pt x="0" y="1"/>
                    <a:pt x="0" y="1"/>
                  </a:cubicBezTo>
                  <a:cubicBezTo>
                    <a:pt x="0" y="0"/>
                    <a:pt x="1" y="0"/>
                    <a:pt x="1" y="0"/>
                  </a:cubicBezTo>
                  <a:cubicBezTo>
                    <a:pt x="9" y="0"/>
                    <a:pt x="9" y="0"/>
                    <a:pt x="9" y="0"/>
                  </a:cubicBezTo>
                  <a:cubicBezTo>
                    <a:pt x="9" y="0"/>
                    <a:pt x="10" y="1"/>
                    <a:pt x="10" y="2"/>
                  </a:cubicBezTo>
                  <a:cubicBezTo>
                    <a:pt x="10" y="2"/>
                    <a:pt x="10" y="2"/>
                    <a:pt x="10" y="2"/>
                  </a:cubicBezTo>
                  <a:cubicBezTo>
                    <a:pt x="10" y="3"/>
                    <a:pt x="9" y="3"/>
                    <a:pt x="9" y="3"/>
                  </a:cubicBezTo>
                  <a:cubicBezTo>
                    <a:pt x="1" y="2"/>
                    <a:pt x="1" y="2"/>
                    <a:pt x="1" y="2"/>
                  </a:cubicBezTo>
                  <a:close/>
                </a:path>
              </a:pathLst>
            </a:custGeom>
            <a:solidFill>
              <a:srgbClr val="7F7F7F"/>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115" name="Freeform 165"/>
            <p:cNvSpPr/>
            <p:nvPr/>
          </p:nvSpPr>
          <p:spPr bwMode="auto">
            <a:xfrm>
              <a:off x="3989785" y="2124076"/>
              <a:ext cx="22622" cy="21431"/>
            </a:xfrm>
            <a:custGeom>
              <a:avLst/>
              <a:gdLst/>
              <a:ahLst/>
              <a:cxnLst>
                <a:cxn ang="0">
                  <a:pos x="2" y="7"/>
                </a:cxn>
                <a:cxn ang="0">
                  <a:pos x="0" y="7"/>
                </a:cxn>
                <a:cxn ang="0">
                  <a:pos x="0" y="7"/>
                </a:cxn>
                <a:cxn ang="0">
                  <a:pos x="0" y="5"/>
                </a:cxn>
                <a:cxn ang="0">
                  <a:pos x="6" y="0"/>
                </a:cxn>
                <a:cxn ang="0">
                  <a:pos x="8" y="1"/>
                </a:cxn>
                <a:cxn ang="0">
                  <a:pos x="8" y="1"/>
                </a:cxn>
                <a:cxn ang="0">
                  <a:pos x="8" y="2"/>
                </a:cxn>
                <a:cxn ang="0">
                  <a:pos x="2" y="7"/>
                </a:cxn>
              </a:cxnLst>
              <a:rect l="0" t="0" r="r" b="b"/>
              <a:pathLst>
                <a:path w="8" h="8">
                  <a:moveTo>
                    <a:pt x="2" y="7"/>
                  </a:moveTo>
                  <a:cubicBezTo>
                    <a:pt x="2" y="8"/>
                    <a:pt x="1" y="8"/>
                    <a:pt x="0" y="7"/>
                  </a:cubicBezTo>
                  <a:cubicBezTo>
                    <a:pt x="0" y="7"/>
                    <a:pt x="0" y="7"/>
                    <a:pt x="0" y="7"/>
                  </a:cubicBezTo>
                  <a:cubicBezTo>
                    <a:pt x="0" y="7"/>
                    <a:pt x="0" y="6"/>
                    <a:pt x="0" y="5"/>
                  </a:cubicBezTo>
                  <a:cubicBezTo>
                    <a:pt x="6" y="0"/>
                    <a:pt x="6" y="0"/>
                    <a:pt x="6" y="0"/>
                  </a:cubicBezTo>
                  <a:cubicBezTo>
                    <a:pt x="6" y="0"/>
                    <a:pt x="7" y="0"/>
                    <a:pt x="8" y="1"/>
                  </a:cubicBezTo>
                  <a:cubicBezTo>
                    <a:pt x="8" y="1"/>
                    <a:pt x="8" y="1"/>
                    <a:pt x="8" y="1"/>
                  </a:cubicBezTo>
                  <a:cubicBezTo>
                    <a:pt x="8" y="1"/>
                    <a:pt x="8" y="2"/>
                    <a:pt x="8" y="2"/>
                  </a:cubicBezTo>
                  <a:cubicBezTo>
                    <a:pt x="2" y="7"/>
                    <a:pt x="2" y="7"/>
                    <a:pt x="2" y="7"/>
                  </a:cubicBezTo>
                  <a:close/>
                </a:path>
              </a:pathLst>
            </a:custGeom>
            <a:solidFill>
              <a:srgbClr val="7F7F7F"/>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116" name="Freeform 166"/>
            <p:cNvSpPr>
              <a:spLocks noEditPoints="1"/>
            </p:cNvSpPr>
            <p:nvPr/>
          </p:nvSpPr>
          <p:spPr bwMode="auto">
            <a:xfrm>
              <a:off x="3840956" y="2124075"/>
              <a:ext cx="152400" cy="215503"/>
            </a:xfrm>
            <a:custGeom>
              <a:avLst/>
              <a:gdLst/>
              <a:ahLst/>
              <a:cxnLst>
                <a:cxn ang="0">
                  <a:pos x="36" y="66"/>
                </a:cxn>
                <a:cxn ang="0">
                  <a:pos x="35" y="68"/>
                </a:cxn>
                <a:cxn ang="0">
                  <a:pos x="34" y="68"/>
                </a:cxn>
                <a:cxn ang="0">
                  <a:pos x="20" y="68"/>
                </a:cxn>
                <a:cxn ang="0">
                  <a:pos x="19" y="68"/>
                </a:cxn>
                <a:cxn ang="0">
                  <a:pos x="18" y="66"/>
                </a:cxn>
                <a:cxn ang="0">
                  <a:pos x="18" y="58"/>
                </a:cxn>
                <a:cxn ang="0">
                  <a:pos x="36" y="58"/>
                </a:cxn>
                <a:cxn ang="0">
                  <a:pos x="36" y="66"/>
                </a:cxn>
                <a:cxn ang="0">
                  <a:pos x="17" y="14"/>
                </a:cxn>
                <a:cxn ang="0">
                  <a:pos x="10" y="28"/>
                </a:cxn>
                <a:cxn ang="0">
                  <a:pos x="16" y="41"/>
                </a:cxn>
                <a:cxn ang="0">
                  <a:pos x="16" y="42"/>
                </a:cxn>
                <a:cxn ang="0">
                  <a:pos x="16" y="43"/>
                </a:cxn>
                <a:cxn ang="0">
                  <a:pos x="14" y="43"/>
                </a:cxn>
                <a:cxn ang="0">
                  <a:pos x="7" y="28"/>
                </a:cxn>
                <a:cxn ang="0">
                  <a:pos x="15" y="12"/>
                </a:cxn>
                <a:cxn ang="0">
                  <a:pos x="17" y="12"/>
                </a:cxn>
                <a:cxn ang="0">
                  <a:pos x="17" y="12"/>
                </a:cxn>
                <a:cxn ang="0">
                  <a:pos x="17" y="14"/>
                </a:cxn>
                <a:cxn ang="0">
                  <a:pos x="54" y="28"/>
                </a:cxn>
                <a:cxn ang="0">
                  <a:pos x="27" y="0"/>
                </a:cxn>
                <a:cxn ang="0">
                  <a:pos x="0" y="28"/>
                </a:cxn>
                <a:cxn ang="0">
                  <a:pos x="16" y="53"/>
                </a:cxn>
                <a:cxn ang="0">
                  <a:pos x="16" y="58"/>
                </a:cxn>
                <a:cxn ang="0">
                  <a:pos x="16" y="66"/>
                </a:cxn>
                <a:cxn ang="0">
                  <a:pos x="20" y="71"/>
                </a:cxn>
                <a:cxn ang="0">
                  <a:pos x="20" y="73"/>
                </a:cxn>
                <a:cxn ang="0">
                  <a:pos x="25" y="77"/>
                </a:cxn>
                <a:cxn ang="0">
                  <a:pos x="29" y="77"/>
                </a:cxn>
                <a:cxn ang="0">
                  <a:pos x="34" y="73"/>
                </a:cxn>
                <a:cxn ang="0">
                  <a:pos x="34" y="71"/>
                </a:cxn>
                <a:cxn ang="0">
                  <a:pos x="38" y="66"/>
                </a:cxn>
                <a:cxn ang="0">
                  <a:pos x="38" y="56"/>
                </a:cxn>
                <a:cxn ang="0">
                  <a:pos x="38" y="53"/>
                </a:cxn>
                <a:cxn ang="0">
                  <a:pos x="54" y="28"/>
                </a:cxn>
              </a:cxnLst>
              <a:rect l="0" t="0" r="r" b="b"/>
              <a:pathLst>
                <a:path w="54" h="77">
                  <a:moveTo>
                    <a:pt x="36" y="66"/>
                  </a:moveTo>
                  <a:cubicBezTo>
                    <a:pt x="36" y="67"/>
                    <a:pt x="35" y="67"/>
                    <a:pt x="35" y="68"/>
                  </a:cubicBezTo>
                  <a:cubicBezTo>
                    <a:pt x="34" y="68"/>
                    <a:pt x="34" y="68"/>
                    <a:pt x="34" y="68"/>
                  </a:cubicBezTo>
                  <a:cubicBezTo>
                    <a:pt x="20" y="68"/>
                    <a:pt x="20" y="68"/>
                    <a:pt x="20" y="68"/>
                  </a:cubicBezTo>
                  <a:cubicBezTo>
                    <a:pt x="20" y="68"/>
                    <a:pt x="20" y="68"/>
                    <a:pt x="19" y="68"/>
                  </a:cubicBezTo>
                  <a:cubicBezTo>
                    <a:pt x="19" y="67"/>
                    <a:pt x="18" y="67"/>
                    <a:pt x="18" y="66"/>
                  </a:cubicBezTo>
                  <a:cubicBezTo>
                    <a:pt x="18" y="58"/>
                    <a:pt x="18" y="58"/>
                    <a:pt x="18" y="58"/>
                  </a:cubicBezTo>
                  <a:cubicBezTo>
                    <a:pt x="36" y="58"/>
                    <a:pt x="36" y="58"/>
                    <a:pt x="36" y="58"/>
                  </a:cubicBezTo>
                  <a:cubicBezTo>
                    <a:pt x="36" y="66"/>
                    <a:pt x="36" y="66"/>
                    <a:pt x="36" y="66"/>
                  </a:cubicBezTo>
                  <a:close/>
                  <a:moveTo>
                    <a:pt x="17" y="14"/>
                  </a:moveTo>
                  <a:cubicBezTo>
                    <a:pt x="13" y="17"/>
                    <a:pt x="10" y="22"/>
                    <a:pt x="10" y="28"/>
                  </a:cubicBezTo>
                  <a:cubicBezTo>
                    <a:pt x="10" y="33"/>
                    <a:pt x="12" y="38"/>
                    <a:pt x="16" y="41"/>
                  </a:cubicBezTo>
                  <a:cubicBezTo>
                    <a:pt x="17" y="41"/>
                    <a:pt x="17" y="42"/>
                    <a:pt x="16" y="42"/>
                  </a:cubicBezTo>
                  <a:cubicBezTo>
                    <a:pt x="16" y="43"/>
                    <a:pt x="16" y="43"/>
                    <a:pt x="16" y="43"/>
                  </a:cubicBezTo>
                  <a:cubicBezTo>
                    <a:pt x="16" y="43"/>
                    <a:pt x="15" y="43"/>
                    <a:pt x="14" y="43"/>
                  </a:cubicBezTo>
                  <a:cubicBezTo>
                    <a:pt x="10" y="39"/>
                    <a:pt x="7" y="34"/>
                    <a:pt x="7" y="28"/>
                  </a:cubicBezTo>
                  <a:cubicBezTo>
                    <a:pt x="7" y="21"/>
                    <a:pt x="10" y="16"/>
                    <a:pt x="15" y="12"/>
                  </a:cubicBezTo>
                  <a:cubicBezTo>
                    <a:pt x="16" y="12"/>
                    <a:pt x="17" y="12"/>
                    <a:pt x="17" y="12"/>
                  </a:cubicBezTo>
                  <a:cubicBezTo>
                    <a:pt x="17" y="12"/>
                    <a:pt x="17" y="12"/>
                    <a:pt x="17" y="12"/>
                  </a:cubicBezTo>
                  <a:cubicBezTo>
                    <a:pt x="17" y="13"/>
                    <a:pt x="17" y="14"/>
                    <a:pt x="17" y="14"/>
                  </a:cubicBezTo>
                  <a:close/>
                  <a:moveTo>
                    <a:pt x="54" y="28"/>
                  </a:moveTo>
                  <a:cubicBezTo>
                    <a:pt x="54" y="13"/>
                    <a:pt x="42" y="0"/>
                    <a:pt x="27" y="0"/>
                  </a:cubicBezTo>
                  <a:cubicBezTo>
                    <a:pt x="12" y="0"/>
                    <a:pt x="0" y="13"/>
                    <a:pt x="0" y="28"/>
                  </a:cubicBezTo>
                  <a:cubicBezTo>
                    <a:pt x="0" y="39"/>
                    <a:pt x="6" y="48"/>
                    <a:pt x="16" y="53"/>
                  </a:cubicBezTo>
                  <a:cubicBezTo>
                    <a:pt x="16" y="58"/>
                    <a:pt x="16" y="58"/>
                    <a:pt x="16" y="58"/>
                  </a:cubicBezTo>
                  <a:cubicBezTo>
                    <a:pt x="16" y="66"/>
                    <a:pt x="16" y="66"/>
                    <a:pt x="16" y="66"/>
                  </a:cubicBezTo>
                  <a:cubicBezTo>
                    <a:pt x="16" y="68"/>
                    <a:pt x="17" y="70"/>
                    <a:pt x="20" y="71"/>
                  </a:cubicBezTo>
                  <a:cubicBezTo>
                    <a:pt x="20" y="71"/>
                    <a:pt x="20" y="72"/>
                    <a:pt x="20" y="73"/>
                  </a:cubicBezTo>
                  <a:cubicBezTo>
                    <a:pt x="22" y="75"/>
                    <a:pt x="24" y="77"/>
                    <a:pt x="25" y="77"/>
                  </a:cubicBezTo>
                  <a:cubicBezTo>
                    <a:pt x="29" y="77"/>
                    <a:pt x="29" y="77"/>
                    <a:pt x="29" y="77"/>
                  </a:cubicBezTo>
                  <a:cubicBezTo>
                    <a:pt x="30" y="77"/>
                    <a:pt x="32" y="75"/>
                    <a:pt x="34" y="73"/>
                  </a:cubicBezTo>
                  <a:cubicBezTo>
                    <a:pt x="34" y="72"/>
                    <a:pt x="34" y="71"/>
                    <a:pt x="34" y="71"/>
                  </a:cubicBezTo>
                  <a:cubicBezTo>
                    <a:pt x="37" y="70"/>
                    <a:pt x="38" y="68"/>
                    <a:pt x="38" y="66"/>
                  </a:cubicBezTo>
                  <a:cubicBezTo>
                    <a:pt x="38" y="56"/>
                    <a:pt x="38" y="56"/>
                    <a:pt x="38" y="56"/>
                  </a:cubicBezTo>
                  <a:cubicBezTo>
                    <a:pt x="38" y="53"/>
                    <a:pt x="38" y="53"/>
                    <a:pt x="38" y="53"/>
                  </a:cubicBezTo>
                  <a:cubicBezTo>
                    <a:pt x="48" y="48"/>
                    <a:pt x="54" y="39"/>
                    <a:pt x="54" y="28"/>
                  </a:cubicBezTo>
                  <a:close/>
                </a:path>
              </a:pathLst>
            </a:custGeom>
            <a:solidFill>
              <a:srgbClr val="2E75B6"/>
            </a:solidFill>
            <a:ln w="9525">
              <a:noFill/>
              <a:round/>
            </a:ln>
          </p:spPr>
          <p:txBody>
            <a:bodyPr vert="horz" wrap="square" lIns="91440" tIns="45720" rIns="91440" bIns="45720" numCol="1" anchor="t" anchorCtr="0" compatLnSpc="1"/>
            <a:lstStyle/>
            <a:p>
              <a:endParaRPr lang="zh-CN" altLang="en-US">
                <a:cs typeface="+mn-ea"/>
                <a:sym typeface="+mn-lt"/>
              </a:endParaRPr>
            </a:p>
          </p:txBody>
        </p:sp>
      </p:grpSp>
      <p:grpSp>
        <p:nvGrpSpPr>
          <p:cNvPr id="117" name="组合 116"/>
          <p:cNvGrpSpPr/>
          <p:nvPr/>
        </p:nvGrpSpPr>
        <p:grpSpPr>
          <a:xfrm>
            <a:off x="6377109" y="2805516"/>
            <a:ext cx="676001" cy="676001"/>
            <a:chOff x="4772025" y="1977628"/>
            <a:chExt cx="481013" cy="481013"/>
          </a:xfrm>
        </p:grpSpPr>
        <p:sp>
          <p:nvSpPr>
            <p:cNvPr id="118" name="Oval 151"/>
            <p:cNvSpPr>
              <a:spLocks noChangeArrowheads="1"/>
            </p:cNvSpPr>
            <p:nvPr/>
          </p:nvSpPr>
          <p:spPr bwMode="auto">
            <a:xfrm>
              <a:off x="4822032" y="2025253"/>
              <a:ext cx="383381" cy="384572"/>
            </a:xfrm>
            <a:prstGeom prst="ellipse">
              <a:avLst/>
            </a:prstGeom>
            <a:solidFill>
              <a:srgbClr val="FFFFFF"/>
            </a:solidFill>
            <a:ln w="9525">
              <a:solidFill>
                <a:srgbClr val="2E75B6"/>
              </a:solidFill>
              <a:round/>
            </a:ln>
          </p:spPr>
          <p:txBody>
            <a:bodyPr vert="horz" wrap="square" lIns="91440" tIns="45720" rIns="91440" bIns="45720" numCol="1" anchor="t" anchorCtr="0" compatLnSpc="1"/>
            <a:lstStyle/>
            <a:p>
              <a:endParaRPr lang="zh-CN" altLang="en-US">
                <a:cs typeface="+mn-ea"/>
                <a:sym typeface="+mn-lt"/>
              </a:endParaRPr>
            </a:p>
          </p:txBody>
        </p:sp>
        <p:sp>
          <p:nvSpPr>
            <p:cNvPr id="119" name="Freeform 152"/>
            <p:cNvSpPr>
              <a:spLocks noEditPoints="1"/>
            </p:cNvSpPr>
            <p:nvPr/>
          </p:nvSpPr>
          <p:spPr bwMode="auto">
            <a:xfrm>
              <a:off x="4772025" y="1977628"/>
              <a:ext cx="481013" cy="481013"/>
            </a:xfrm>
            <a:custGeom>
              <a:avLst/>
              <a:gdLst/>
              <a:ahLst/>
              <a:cxnLst>
                <a:cxn ang="0">
                  <a:pos x="86" y="154"/>
                </a:cxn>
                <a:cxn ang="0">
                  <a:pos x="154" y="86"/>
                </a:cxn>
                <a:cxn ang="0">
                  <a:pos x="86" y="17"/>
                </a:cxn>
                <a:cxn ang="0">
                  <a:pos x="18" y="86"/>
                </a:cxn>
                <a:cxn ang="0">
                  <a:pos x="86" y="154"/>
                </a:cxn>
                <a:cxn ang="0">
                  <a:pos x="86" y="171"/>
                </a:cxn>
                <a:cxn ang="0">
                  <a:pos x="0" y="86"/>
                </a:cxn>
                <a:cxn ang="0">
                  <a:pos x="86" y="0"/>
                </a:cxn>
                <a:cxn ang="0">
                  <a:pos x="171" y="86"/>
                </a:cxn>
                <a:cxn ang="0">
                  <a:pos x="86" y="171"/>
                </a:cxn>
              </a:cxnLst>
              <a:rect l="0" t="0" r="r" b="b"/>
              <a:pathLst>
                <a:path w="171" h="171">
                  <a:moveTo>
                    <a:pt x="86" y="154"/>
                  </a:moveTo>
                  <a:cubicBezTo>
                    <a:pt x="124" y="154"/>
                    <a:pt x="154" y="123"/>
                    <a:pt x="154" y="86"/>
                  </a:cubicBezTo>
                  <a:cubicBezTo>
                    <a:pt x="154" y="48"/>
                    <a:pt x="124" y="17"/>
                    <a:pt x="86" y="17"/>
                  </a:cubicBezTo>
                  <a:cubicBezTo>
                    <a:pt x="48" y="17"/>
                    <a:pt x="18" y="48"/>
                    <a:pt x="18" y="86"/>
                  </a:cubicBezTo>
                  <a:cubicBezTo>
                    <a:pt x="18" y="123"/>
                    <a:pt x="48" y="154"/>
                    <a:pt x="86" y="154"/>
                  </a:cubicBezTo>
                  <a:close/>
                  <a:moveTo>
                    <a:pt x="86" y="171"/>
                  </a:moveTo>
                  <a:cubicBezTo>
                    <a:pt x="39" y="171"/>
                    <a:pt x="0" y="133"/>
                    <a:pt x="0" y="86"/>
                  </a:cubicBezTo>
                  <a:cubicBezTo>
                    <a:pt x="0" y="38"/>
                    <a:pt x="39" y="0"/>
                    <a:pt x="86" y="0"/>
                  </a:cubicBezTo>
                  <a:cubicBezTo>
                    <a:pt x="133" y="0"/>
                    <a:pt x="171" y="38"/>
                    <a:pt x="171" y="86"/>
                  </a:cubicBezTo>
                  <a:cubicBezTo>
                    <a:pt x="171" y="133"/>
                    <a:pt x="133" y="171"/>
                    <a:pt x="86" y="171"/>
                  </a:cubicBezTo>
                  <a:close/>
                </a:path>
              </a:pathLst>
            </a:custGeom>
            <a:solidFill>
              <a:srgbClr val="0079CC"/>
            </a:solidFill>
            <a:ln w="9525">
              <a:solidFill>
                <a:srgbClr val="2E75B6"/>
              </a:solidFill>
              <a:round/>
            </a:ln>
          </p:spPr>
          <p:txBody>
            <a:bodyPr vert="horz" wrap="square" lIns="91440" tIns="45720" rIns="91440" bIns="45720" numCol="1" anchor="t" anchorCtr="0" compatLnSpc="1"/>
            <a:lstStyle/>
            <a:p>
              <a:endParaRPr lang="zh-CN" altLang="en-US">
                <a:cs typeface="+mn-ea"/>
                <a:sym typeface="+mn-lt"/>
              </a:endParaRPr>
            </a:p>
          </p:txBody>
        </p:sp>
        <p:sp>
          <p:nvSpPr>
            <p:cNvPr id="120" name="Freeform 167"/>
            <p:cNvSpPr>
              <a:spLocks noEditPoints="1"/>
            </p:cNvSpPr>
            <p:nvPr/>
          </p:nvSpPr>
          <p:spPr bwMode="auto">
            <a:xfrm>
              <a:off x="4982767" y="2083594"/>
              <a:ext cx="59531" cy="59531"/>
            </a:xfrm>
            <a:custGeom>
              <a:avLst/>
              <a:gdLst/>
              <a:ahLst/>
              <a:cxnLst>
                <a:cxn ang="0">
                  <a:pos x="11" y="16"/>
                </a:cxn>
                <a:cxn ang="0">
                  <a:pos x="6" y="11"/>
                </a:cxn>
                <a:cxn ang="0">
                  <a:pos x="11" y="5"/>
                </a:cxn>
                <a:cxn ang="0">
                  <a:pos x="16" y="11"/>
                </a:cxn>
                <a:cxn ang="0">
                  <a:pos x="11" y="16"/>
                </a:cxn>
                <a:cxn ang="0">
                  <a:pos x="21" y="11"/>
                </a:cxn>
                <a:cxn ang="0">
                  <a:pos x="11" y="0"/>
                </a:cxn>
                <a:cxn ang="0">
                  <a:pos x="0" y="11"/>
                </a:cxn>
                <a:cxn ang="0">
                  <a:pos x="7" y="21"/>
                </a:cxn>
                <a:cxn ang="0">
                  <a:pos x="11" y="21"/>
                </a:cxn>
                <a:cxn ang="0">
                  <a:pos x="14" y="21"/>
                </a:cxn>
                <a:cxn ang="0">
                  <a:pos x="21" y="11"/>
                </a:cxn>
              </a:cxnLst>
              <a:rect l="0" t="0" r="r" b="b"/>
              <a:pathLst>
                <a:path w="21" h="21">
                  <a:moveTo>
                    <a:pt x="11" y="16"/>
                  </a:moveTo>
                  <a:cubicBezTo>
                    <a:pt x="8" y="16"/>
                    <a:pt x="6" y="14"/>
                    <a:pt x="6" y="11"/>
                  </a:cubicBezTo>
                  <a:cubicBezTo>
                    <a:pt x="6" y="8"/>
                    <a:pt x="8" y="5"/>
                    <a:pt x="11" y="5"/>
                  </a:cubicBezTo>
                  <a:cubicBezTo>
                    <a:pt x="14" y="5"/>
                    <a:pt x="16" y="8"/>
                    <a:pt x="16" y="11"/>
                  </a:cubicBezTo>
                  <a:cubicBezTo>
                    <a:pt x="16" y="14"/>
                    <a:pt x="14" y="16"/>
                    <a:pt x="11" y="16"/>
                  </a:cubicBezTo>
                  <a:close/>
                  <a:moveTo>
                    <a:pt x="21" y="11"/>
                  </a:moveTo>
                  <a:cubicBezTo>
                    <a:pt x="21" y="5"/>
                    <a:pt x="17" y="0"/>
                    <a:pt x="11" y="0"/>
                  </a:cubicBezTo>
                  <a:cubicBezTo>
                    <a:pt x="5" y="0"/>
                    <a:pt x="0" y="5"/>
                    <a:pt x="0" y="11"/>
                  </a:cubicBezTo>
                  <a:cubicBezTo>
                    <a:pt x="0" y="15"/>
                    <a:pt x="3" y="19"/>
                    <a:pt x="7" y="21"/>
                  </a:cubicBezTo>
                  <a:cubicBezTo>
                    <a:pt x="8" y="21"/>
                    <a:pt x="10" y="21"/>
                    <a:pt x="11" y="21"/>
                  </a:cubicBezTo>
                  <a:cubicBezTo>
                    <a:pt x="12" y="21"/>
                    <a:pt x="13" y="21"/>
                    <a:pt x="14" y="21"/>
                  </a:cubicBezTo>
                  <a:cubicBezTo>
                    <a:pt x="18" y="19"/>
                    <a:pt x="21" y="15"/>
                    <a:pt x="21" y="11"/>
                  </a:cubicBezTo>
                  <a:close/>
                </a:path>
              </a:pathLst>
            </a:custGeom>
            <a:solidFill>
              <a:srgbClr val="0070C0"/>
            </a:solidFill>
            <a:ln w="9525">
              <a:solidFill>
                <a:srgbClr val="2E75B6"/>
              </a:solidFill>
              <a:round/>
            </a:ln>
          </p:spPr>
          <p:txBody>
            <a:bodyPr vert="horz" wrap="square" lIns="91440" tIns="45720" rIns="91440" bIns="45720" numCol="1" anchor="t" anchorCtr="0" compatLnSpc="1"/>
            <a:lstStyle/>
            <a:p>
              <a:endParaRPr lang="zh-CN" altLang="en-US">
                <a:cs typeface="+mn-ea"/>
                <a:sym typeface="+mn-lt"/>
              </a:endParaRPr>
            </a:p>
          </p:txBody>
        </p:sp>
        <p:sp>
          <p:nvSpPr>
            <p:cNvPr id="121" name="Freeform 168"/>
            <p:cNvSpPr/>
            <p:nvPr/>
          </p:nvSpPr>
          <p:spPr bwMode="auto">
            <a:xfrm>
              <a:off x="4906566" y="2216944"/>
              <a:ext cx="39291" cy="33338"/>
            </a:xfrm>
            <a:custGeom>
              <a:avLst/>
              <a:gdLst/>
              <a:ahLst/>
              <a:cxnLst>
                <a:cxn ang="0">
                  <a:pos x="19" y="0"/>
                </a:cxn>
                <a:cxn ang="0">
                  <a:pos x="10" y="11"/>
                </a:cxn>
                <a:cxn ang="0">
                  <a:pos x="0" y="23"/>
                </a:cxn>
                <a:cxn ang="0">
                  <a:pos x="17" y="25"/>
                </a:cxn>
                <a:cxn ang="0">
                  <a:pos x="33" y="28"/>
                </a:cxn>
                <a:cxn ang="0">
                  <a:pos x="26" y="14"/>
                </a:cxn>
                <a:cxn ang="0">
                  <a:pos x="19" y="0"/>
                </a:cxn>
                <a:cxn ang="0">
                  <a:pos x="19" y="0"/>
                </a:cxn>
              </a:cxnLst>
              <a:rect l="0" t="0" r="r" b="b"/>
              <a:pathLst>
                <a:path w="33" h="28">
                  <a:moveTo>
                    <a:pt x="19" y="0"/>
                  </a:moveTo>
                  <a:lnTo>
                    <a:pt x="10" y="11"/>
                  </a:lnTo>
                  <a:lnTo>
                    <a:pt x="0" y="23"/>
                  </a:lnTo>
                  <a:lnTo>
                    <a:pt x="17" y="25"/>
                  </a:lnTo>
                  <a:lnTo>
                    <a:pt x="33" y="28"/>
                  </a:lnTo>
                  <a:lnTo>
                    <a:pt x="26" y="14"/>
                  </a:lnTo>
                  <a:lnTo>
                    <a:pt x="19" y="0"/>
                  </a:lnTo>
                  <a:lnTo>
                    <a:pt x="19" y="0"/>
                  </a:lnTo>
                  <a:close/>
                </a:path>
              </a:pathLst>
            </a:custGeom>
            <a:solidFill>
              <a:srgbClr val="0070C0"/>
            </a:solidFill>
            <a:ln w="9525">
              <a:solidFill>
                <a:srgbClr val="2E75B6"/>
              </a:solidFill>
              <a:round/>
            </a:ln>
          </p:spPr>
          <p:txBody>
            <a:bodyPr vert="horz" wrap="square" lIns="91440" tIns="45720" rIns="91440" bIns="45720" numCol="1" anchor="t" anchorCtr="0" compatLnSpc="1"/>
            <a:lstStyle/>
            <a:p>
              <a:endParaRPr lang="zh-CN" altLang="en-US">
                <a:cs typeface="+mn-ea"/>
                <a:sym typeface="+mn-lt"/>
              </a:endParaRPr>
            </a:p>
          </p:txBody>
        </p:sp>
        <p:sp>
          <p:nvSpPr>
            <p:cNvPr id="122" name="Freeform 169"/>
            <p:cNvSpPr/>
            <p:nvPr/>
          </p:nvSpPr>
          <p:spPr bwMode="auto">
            <a:xfrm>
              <a:off x="5081588" y="2216944"/>
              <a:ext cx="39291" cy="33338"/>
            </a:xfrm>
            <a:custGeom>
              <a:avLst/>
              <a:gdLst/>
              <a:ahLst/>
              <a:cxnLst>
                <a:cxn ang="0">
                  <a:pos x="33" y="23"/>
                </a:cxn>
                <a:cxn ang="0">
                  <a:pos x="23" y="11"/>
                </a:cxn>
                <a:cxn ang="0">
                  <a:pos x="12" y="0"/>
                </a:cxn>
                <a:cxn ang="0">
                  <a:pos x="7" y="14"/>
                </a:cxn>
                <a:cxn ang="0">
                  <a:pos x="0" y="28"/>
                </a:cxn>
                <a:cxn ang="0">
                  <a:pos x="16" y="25"/>
                </a:cxn>
                <a:cxn ang="0">
                  <a:pos x="33" y="23"/>
                </a:cxn>
                <a:cxn ang="0">
                  <a:pos x="33" y="23"/>
                </a:cxn>
              </a:cxnLst>
              <a:rect l="0" t="0" r="r" b="b"/>
              <a:pathLst>
                <a:path w="33" h="28">
                  <a:moveTo>
                    <a:pt x="33" y="23"/>
                  </a:moveTo>
                  <a:lnTo>
                    <a:pt x="23" y="11"/>
                  </a:lnTo>
                  <a:lnTo>
                    <a:pt x="12" y="0"/>
                  </a:lnTo>
                  <a:lnTo>
                    <a:pt x="7" y="14"/>
                  </a:lnTo>
                  <a:lnTo>
                    <a:pt x="0" y="28"/>
                  </a:lnTo>
                  <a:lnTo>
                    <a:pt x="16" y="25"/>
                  </a:lnTo>
                  <a:lnTo>
                    <a:pt x="33" y="23"/>
                  </a:lnTo>
                  <a:lnTo>
                    <a:pt x="33" y="23"/>
                  </a:lnTo>
                  <a:close/>
                </a:path>
              </a:pathLst>
            </a:custGeom>
            <a:solidFill>
              <a:srgbClr val="0070C0"/>
            </a:solidFill>
            <a:ln w="9525">
              <a:solidFill>
                <a:srgbClr val="2E75B6"/>
              </a:solidFill>
              <a:round/>
            </a:ln>
          </p:spPr>
          <p:txBody>
            <a:bodyPr vert="horz" wrap="square" lIns="91440" tIns="45720" rIns="91440" bIns="45720" numCol="1" anchor="t" anchorCtr="0" compatLnSpc="1"/>
            <a:lstStyle/>
            <a:p>
              <a:endParaRPr lang="zh-CN" altLang="en-US">
                <a:cs typeface="+mn-ea"/>
                <a:sym typeface="+mn-lt"/>
              </a:endParaRPr>
            </a:p>
          </p:txBody>
        </p:sp>
        <p:sp>
          <p:nvSpPr>
            <p:cNvPr id="123" name="Freeform 170"/>
            <p:cNvSpPr/>
            <p:nvPr/>
          </p:nvSpPr>
          <p:spPr bwMode="auto">
            <a:xfrm>
              <a:off x="4912519" y="2149079"/>
              <a:ext cx="202406" cy="179784"/>
            </a:xfrm>
            <a:custGeom>
              <a:avLst/>
              <a:gdLst/>
              <a:ahLst/>
              <a:cxnLst>
                <a:cxn ang="0">
                  <a:pos x="71" y="41"/>
                </a:cxn>
                <a:cxn ang="0">
                  <a:pos x="70" y="37"/>
                </a:cxn>
                <a:cxn ang="0">
                  <a:pos x="67" y="37"/>
                </a:cxn>
                <a:cxn ang="0">
                  <a:pos x="64" y="38"/>
                </a:cxn>
                <a:cxn ang="0">
                  <a:pos x="61" y="42"/>
                </a:cxn>
                <a:cxn ang="0">
                  <a:pos x="42" y="42"/>
                </a:cxn>
                <a:cxn ang="0">
                  <a:pos x="40" y="9"/>
                </a:cxn>
                <a:cxn ang="0">
                  <a:pos x="48" y="9"/>
                </a:cxn>
                <a:cxn ang="0">
                  <a:pos x="51" y="7"/>
                </a:cxn>
                <a:cxn ang="0">
                  <a:pos x="51" y="6"/>
                </a:cxn>
                <a:cxn ang="0">
                  <a:pos x="48" y="4"/>
                </a:cxn>
                <a:cxn ang="0">
                  <a:pos x="40" y="4"/>
                </a:cxn>
                <a:cxn ang="0">
                  <a:pos x="39" y="0"/>
                </a:cxn>
                <a:cxn ang="0">
                  <a:pos x="36" y="0"/>
                </a:cxn>
                <a:cxn ang="0">
                  <a:pos x="32" y="0"/>
                </a:cxn>
                <a:cxn ang="0">
                  <a:pos x="32" y="4"/>
                </a:cxn>
                <a:cxn ang="0">
                  <a:pos x="23" y="4"/>
                </a:cxn>
                <a:cxn ang="0">
                  <a:pos x="21" y="6"/>
                </a:cxn>
                <a:cxn ang="0">
                  <a:pos x="21" y="7"/>
                </a:cxn>
                <a:cxn ang="0">
                  <a:pos x="23" y="9"/>
                </a:cxn>
                <a:cxn ang="0">
                  <a:pos x="32" y="9"/>
                </a:cxn>
                <a:cxn ang="0">
                  <a:pos x="30" y="42"/>
                </a:cxn>
                <a:cxn ang="0">
                  <a:pos x="11" y="42"/>
                </a:cxn>
                <a:cxn ang="0">
                  <a:pos x="7" y="38"/>
                </a:cxn>
                <a:cxn ang="0">
                  <a:pos x="4" y="37"/>
                </a:cxn>
                <a:cxn ang="0">
                  <a:pos x="1" y="37"/>
                </a:cxn>
                <a:cxn ang="0">
                  <a:pos x="1" y="41"/>
                </a:cxn>
                <a:cxn ang="0">
                  <a:pos x="11" y="53"/>
                </a:cxn>
                <a:cxn ang="0">
                  <a:pos x="16" y="54"/>
                </a:cxn>
                <a:cxn ang="0">
                  <a:pos x="34" y="63"/>
                </a:cxn>
                <a:cxn ang="0">
                  <a:pos x="38" y="63"/>
                </a:cxn>
                <a:cxn ang="0">
                  <a:pos x="56" y="54"/>
                </a:cxn>
                <a:cxn ang="0">
                  <a:pos x="61" y="53"/>
                </a:cxn>
                <a:cxn ang="0">
                  <a:pos x="71" y="41"/>
                </a:cxn>
              </a:cxnLst>
              <a:rect l="0" t="0" r="r" b="b"/>
              <a:pathLst>
                <a:path w="72" h="64">
                  <a:moveTo>
                    <a:pt x="71" y="41"/>
                  </a:moveTo>
                  <a:cubicBezTo>
                    <a:pt x="71" y="39"/>
                    <a:pt x="71" y="38"/>
                    <a:pt x="70" y="37"/>
                  </a:cubicBezTo>
                  <a:cubicBezTo>
                    <a:pt x="67" y="37"/>
                    <a:pt x="67" y="37"/>
                    <a:pt x="67" y="37"/>
                  </a:cubicBezTo>
                  <a:cubicBezTo>
                    <a:pt x="64" y="38"/>
                    <a:pt x="64" y="38"/>
                    <a:pt x="64" y="38"/>
                  </a:cubicBezTo>
                  <a:cubicBezTo>
                    <a:pt x="64" y="40"/>
                    <a:pt x="63" y="41"/>
                    <a:pt x="61" y="42"/>
                  </a:cubicBezTo>
                  <a:cubicBezTo>
                    <a:pt x="57" y="45"/>
                    <a:pt x="43" y="47"/>
                    <a:pt x="42" y="42"/>
                  </a:cubicBezTo>
                  <a:cubicBezTo>
                    <a:pt x="41" y="39"/>
                    <a:pt x="40" y="23"/>
                    <a:pt x="40" y="9"/>
                  </a:cubicBezTo>
                  <a:cubicBezTo>
                    <a:pt x="48" y="9"/>
                    <a:pt x="48" y="9"/>
                    <a:pt x="48" y="9"/>
                  </a:cubicBezTo>
                  <a:cubicBezTo>
                    <a:pt x="50" y="9"/>
                    <a:pt x="51" y="8"/>
                    <a:pt x="51" y="7"/>
                  </a:cubicBezTo>
                  <a:cubicBezTo>
                    <a:pt x="51" y="6"/>
                    <a:pt x="51" y="6"/>
                    <a:pt x="51" y="6"/>
                  </a:cubicBezTo>
                  <a:cubicBezTo>
                    <a:pt x="51" y="5"/>
                    <a:pt x="50" y="4"/>
                    <a:pt x="48" y="4"/>
                  </a:cubicBezTo>
                  <a:cubicBezTo>
                    <a:pt x="40" y="4"/>
                    <a:pt x="40" y="4"/>
                    <a:pt x="40" y="4"/>
                  </a:cubicBezTo>
                  <a:cubicBezTo>
                    <a:pt x="40" y="2"/>
                    <a:pt x="39" y="1"/>
                    <a:pt x="39" y="0"/>
                  </a:cubicBezTo>
                  <a:cubicBezTo>
                    <a:pt x="38" y="0"/>
                    <a:pt x="37" y="0"/>
                    <a:pt x="36" y="0"/>
                  </a:cubicBezTo>
                  <a:cubicBezTo>
                    <a:pt x="35" y="0"/>
                    <a:pt x="33" y="0"/>
                    <a:pt x="32" y="0"/>
                  </a:cubicBezTo>
                  <a:cubicBezTo>
                    <a:pt x="32" y="1"/>
                    <a:pt x="32" y="2"/>
                    <a:pt x="32" y="4"/>
                  </a:cubicBezTo>
                  <a:cubicBezTo>
                    <a:pt x="23" y="4"/>
                    <a:pt x="23" y="4"/>
                    <a:pt x="23" y="4"/>
                  </a:cubicBezTo>
                  <a:cubicBezTo>
                    <a:pt x="22" y="4"/>
                    <a:pt x="21" y="5"/>
                    <a:pt x="21" y="6"/>
                  </a:cubicBezTo>
                  <a:cubicBezTo>
                    <a:pt x="21" y="7"/>
                    <a:pt x="21" y="7"/>
                    <a:pt x="21" y="7"/>
                  </a:cubicBezTo>
                  <a:cubicBezTo>
                    <a:pt x="21" y="8"/>
                    <a:pt x="22" y="9"/>
                    <a:pt x="23" y="9"/>
                  </a:cubicBezTo>
                  <a:cubicBezTo>
                    <a:pt x="32" y="9"/>
                    <a:pt x="32" y="9"/>
                    <a:pt x="32" y="9"/>
                  </a:cubicBezTo>
                  <a:cubicBezTo>
                    <a:pt x="31" y="23"/>
                    <a:pt x="31" y="39"/>
                    <a:pt x="30" y="42"/>
                  </a:cubicBezTo>
                  <a:cubicBezTo>
                    <a:pt x="28" y="47"/>
                    <a:pt x="15" y="45"/>
                    <a:pt x="11" y="42"/>
                  </a:cubicBezTo>
                  <a:cubicBezTo>
                    <a:pt x="9" y="41"/>
                    <a:pt x="8" y="40"/>
                    <a:pt x="7" y="38"/>
                  </a:cubicBezTo>
                  <a:cubicBezTo>
                    <a:pt x="4" y="37"/>
                    <a:pt x="4" y="37"/>
                    <a:pt x="4" y="37"/>
                  </a:cubicBezTo>
                  <a:cubicBezTo>
                    <a:pt x="1" y="37"/>
                    <a:pt x="1" y="37"/>
                    <a:pt x="1" y="37"/>
                  </a:cubicBezTo>
                  <a:cubicBezTo>
                    <a:pt x="1" y="38"/>
                    <a:pt x="1" y="39"/>
                    <a:pt x="1" y="41"/>
                  </a:cubicBezTo>
                  <a:cubicBezTo>
                    <a:pt x="0" y="47"/>
                    <a:pt x="6" y="51"/>
                    <a:pt x="11" y="53"/>
                  </a:cubicBezTo>
                  <a:cubicBezTo>
                    <a:pt x="12" y="53"/>
                    <a:pt x="14" y="54"/>
                    <a:pt x="16" y="54"/>
                  </a:cubicBezTo>
                  <a:cubicBezTo>
                    <a:pt x="23" y="56"/>
                    <a:pt x="30" y="58"/>
                    <a:pt x="34" y="63"/>
                  </a:cubicBezTo>
                  <a:cubicBezTo>
                    <a:pt x="35" y="64"/>
                    <a:pt x="37" y="64"/>
                    <a:pt x="38" y="63"/>
                  </a:cubicBezTo>
                  <a:cubicBezTo>
                    <a:pt x="42" y="58"/>
                    <a:pt x="48" y="56"/>
                    <a:pt x="56" y="54"/>
                  </a:cubicBezTo>
                  <a:cubicBezTo>
                    <a:pt x="58" y="54"/>
                    <a:pt x="59" y="53"/>
                    <a:pt x="61" y="53"/>
                  </a:cubicBezTo>
                  <a:cubicBezTo>
                    <a:pt x="66" y="51"/>
                    <a:pt x="72" y="47"/>
                    <a:pt x="71" y="41"/>
                  </a:cubicBezTo>
                  <a:close/>
                </a:path>
              </a:pathLst>
            </a:custGeom>
            <a:solidFill>
              <a:srgbClr val="0070C0"/>
            </a:solidFill>
            <a:ln w="9525">
              <a:solidFill>
                <a:srgbClr val="2E75B6"/>
              </a:solidFill>
              <a:round/>
            </a:ln>
          </p:spPr>
          <p:txBody>
            <a:bodyPr vert="horz" wrap="square" lIns="91440" tIns="45720" rIns="91440" bIns="45720" numCol="1" anchor="t" anchorCtr="0" compatLnSpc="1"/>
            <a:lstStyle/>
            <a:p>
              <a:endParaRPr lang="zh-CN" altLang="en-US">
                <a:cs typeface="+mn-ea"/>
                <a:sym typeface="+mn-lt"/>
              </a:endParaRPr>
            </a:p>
          </p:txBody>
        </p:sp>
      </p:grpSp>
      <p:grpSp>
        <p:nvGrpSpPr>
          <p:cNvPr id="124" name="组合 123"/>
          <p:cNvGrpSpPr/>
          <p:nvPr/>
        </p:nvGrpSpPr>
        <p:grpSpPr>
          <a:xfrm>
            <a:off x="7874686" y="2805516"/>
            <a:ext cx="679348" cy="676001"/>
            <a:chOff x="5837635" y="1977628"/>
            <a:chExt cx="483394" cy="481013"/>
          </a:xfrm>
        </p:grpSpPr>
        <p:sp>
          <p:nvSpPr>
            <p:cNvPr id="125" name="Oval 153"/>
            <p:cNvSpPr>
              <a:spLocks noChangeArrowheads="1"/>
            </p:cNvSpPr>
            <p:nvPr/>
          </p:nvSpPr>
          <p:spPr bwMode="auto">
            <a:xfrm>
              <a:off x="5888831" y="2025253"/>
              <a:ext cx="382191" cy="384572"/>
            </a:xfrm>
            <a:prstGeom prst="ellipse">
              <a:avLst/>
            </a:prstGeom>
            <a:solidFill>
              <a:srgbClr val="FFFFFF"/>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135" name="Freeform 154"/>
            <p:cNvSpPr>
              <a:spLocks noEditPoints="1"/>
            </p:cNvSpPr>
            <p:nvPr/>
          </p:nvSpPr>
          <p:spPr bwMode="auto">
            <a:xfrm>
              <a:off x="5837635" y="1977628"/>
              <a:ext cx="483394" cy="481013"/>
            </a:xfrm>
            <a:custGeom>
              <a:avLst/>
              <a:gdLst/>
              <a:ahLst/>
              <a:cxnLst>
                <a:cxn ang="0">
                  <a:pos x="86" y="154"/>
                </a:cxn>
                <a:cxn ang="0">
                  <a:pos x="154" y="86"/>
                </a:cxn>
                <a:cxn ang="0">
                  <a:pos x="86" y="17"/>
                </a:cxn>
                <a:cxn ang="0">
                  <a:pos x="18" y="86"/>
                </a:cxn>
                <a:cxn ang="0">
                  <a:pos x="86" y="154"/>
                </a:cxn>
                <a:cxn ang="0">
                  <a:pos x="86" y="171"/>
                </a:cxn>
                <a:cxn ang="0">
                  <a:pos x="0" y="86"/>
                </a:cxn>
                <a:cxn ang="0">
                  <a:pos x="86" y="0"/>
                </a:cxn>
                <a:cxn ang="0">
                  <a:pos x="172" y="86"/>
                </a:cxn>
                <a:cxn ang="0">
                  <a:pos x="86" y="171"/>
                </a:cxn>
              </a:cxnLst>
              <a:rect l="0" t="0" r="r" b="b"/>
              <a:pathLst>
                <a:path w="172" h="171">
                  <a:moveTo>
                    <a:pt x="86" y="154"/>
                  </a:moveTo>
                  <a:cubicBezTo>
                    <a:pt x="124" y="154"/>
                    <a:pt x="154" y="123"/>
                    <a:pt x="154" y="86"/>
                  </a:cubicBezTo>
                  <a:cubicBezTo>
                    <a:pt x="154" y="48"/>
                    <a:pt x="124" y="17"/>
                    <a:pt x="86" y="17"/>
                  </a:cubicBezTo>
                  <a:cubicBezTo>
                    <a:pt x="48" y="17"/>
                    <a:pt x="18" y="48"/>
                    <a:pt x="18" y="86"/>
                  </a:cubicBezTo>
                  <a:cubicBezTo>
                    <a:pt x="18" y="123"/>
                    <a:pt x="48" y="154"/>
                    <a:pt x="86" y="154"/>
                  </a:cubicBezTo>
                  <a:close/>
                  <a:moveTo>
                    <a:pt x="86" y="171"/>
                  </a:moveTo>
                  <a:cubicBezTo>
                    <a:pt x="39" y="171"/>
                    <a:pt x="0" y="133"/>
                    <a:pt x="0" y="86"/>
                  </a:cubicBezTo>
                  <a:cubicBezTo>
                    <a:pt x="0" y="38"/>
                    <a:pt x="39" y="0"/>
                    <a:pt x="86" y="0"/>
                  </a:cubicBezTo>
                  <a:cubicBezTo>
                    <a:pt x="133" y="0"/>
                    <a:pt x="172" y="38"/>
                    <a:pt x="172" y="86"/>
                  </a:cubicBezTo>
                  <a:cubicBezTo>
                    <a:pt x="172" y="133"/>
                    <a:pt x="133" y="171"/>
                    <a:pt x="86" y="171"/>
                  </a:cubicBezTo>
                  <a:close/>
                </a:path>
              </a:pathLst>
            </a:custGeom>
            <a:solidFill>
              <a:srgbClr val="0070C0"/>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136" name="Freeform 171"/>
            <p:cNvSpPr>
              <a:spLocks noEditPoints="1"/>
            </p:cNvSpPr>
            <p:nvPr/>
          </p:nvSpPr>
          <p:spPr bwMode="auto">
            <a:xfrm>
              <a:off x="5990035" y="2120503"/>
              <a:ext cx="179785" cy="175022"/>
            </a:xfrm>
            <a:custGeom>
              <a:avLst/>
              <a:gdLst/>
              <a:ahLst/>
              <a:cxnLst>
                <a:cxn ang="0">
                  <a:pos x="32" y="26"/>
                </a:cxn>
                <a:cxn ang="0">
                  <a:pos x="4" y="16"/>
                </a:cxn>
                <a:cxn ang="0">
                  <a:pos x="60" y="16"/>
                </a:cxn>
                <a:cxn ang="0">
                  <a:pos x="63" y="29"/>
                </a:cxn>
                <a:cxn ang="0">
                  <a:pos x="2" y="29"/>
                </a:cxn>
                <a:cxn ang="0">
                  <a:pos x="32" y="31"/>
                </a:cxn>
                <a:cxn ang="0">
                  <a:pos x="63" y="29"/>
                </a:cxn>
                <a:cxn ang="0">
                  <a:pos x="32" y="46"/>
                </a:cxn>
                <a:cxn ang="0">
                  <a:pos x="4" y="37"/>
                </a:cxn>
                <a:cxn ang="0">
                  <a:pos x="60" y="37"/>
                </a:cxn>
                <a:cxn ang="0">
                  <a:pos x="63" y="50"/>
                </a:cxn>
                <a:cxn ang="0">
                  <a:pos x="2" y="50"/>
                </a:cxn>
                <a:cxn ang="0">
                  <a:pos x="32" y="52"/>
                </a:cxn>
                <a:cxn ang="0">
                  <a:pos x="63" y="50"/>
                </a:cxn>
                <a:cxn ang="0">
                  <a:pos x="63" y="8"/>
                </a:cxn>
                <a:cxn ang="0">
                  <a:pos x="2" y="8"/>
                </a:cxn>
                <a:cxn ang="0">
                  <a:pos x="64" y="12"/>
                </a:cxn>
                <a:cxn ang="0">
                  <a:pos x="32" y="0"/>
                </a:cxn>
                <a:cxn ang="0">
                  <a:pos x="0" y="12"/>
                </a:cxn>
                <a:cxn ang="0">
                  <a:pos x="0" y="19"/>
                </a:cxn>
                <a:cxn ang="0">
                  <a:pos x="2" y="26"/>
                </a:cxn>
                <a:cxn ang="0">
                  <a:pos x="0" y="33"/>
                </a:cxn>
                <a:cxn ang="0">
                  <a:pos x="0" y="39"/>
                </a:cxn>
                <a:cxn ang="0">
                  <a:pos x="2" y="47"/>
                </a:cxn>
                <a:cxn ang="0">
                  <a:pos x="0" y="54"/>
                </a:cxn>
                <a:cxn ang="0">
                  <a:pos x="64" y="54"/>
                </a:cxn>
                <a:cxn ang="0">
                  <a:pos x="62" y="47"/>
                </a:cxn>
                <a:cxn ang="0">
                  <a:pos x="64" y="39"/>
                </a:cxn>
                <a:cxn ang="0">
                  <a:pos x="64" y="33"/>
                </a:cxn>
                <a:cxn ang="0">
                  <a:pos x="62" y="26"/>
                </a:cxn>
                <a:cxn ang="0">
                  <a:pos x="64" y="19"/>
                </a:cxn>
                <a:cxn ang="0">
                  <a:pos x="64" y="12"/>
                </a:cxn>
              </a:cxnLst>
              <a:rect l="0" t="0" r="r" b="b"/>
              <a:pathLst>
                <a:path w="64" h="62">
                  <a:moveTo>
                    <a:pt x="63" y="19"/>
                  </a:moveTo>
                  <a:cubicBezTo>
                    <a:pt x="63" y="22"/>
                    <a:pt x="50" y="26"/>
                    <a:pt x="32" y="26"/>
                  </a:cubicBezTo>
                  <a:cubicBezTo>
                    <a:pt x="14" y="26"/>
                    <a:pt x="2" y="22"/>
                    <a:pt x="2" y="19"/>
                  </a:cubicBezTo>
                  <a:cubicBezTo>
                    <a:pt x="2" y="18"/>
                    <a:pt x="2" y="17"/>
                    <a:pt x="4" y="16"/>
                  </a:cubicBezTo>
                  <a:cubicBezTo>
                    <a:pt x="9" y="19"/>
                    <a:pt x="21" y="21"/>
                    <a:pt x="32" y="21"/>
                  </a:cubicBezTo>
                  <a:cubicBezTo>
                    <a:pt x="43" y="21"/>
                    <a:pt x="55" y="19"/>
                    <a:pt x="60" y="16"/>
                  </a:cubicBezTo>
                  <a:cubicBezTo>
                    <a:pt x="62" y="17"/>
                    <a:pt x="63" y="18"/>
                    <a:pt x="63" y="19"/>
                  </a:cubicBezTo>
                  <a:close/>
                  <a:moveTo>
                    <a:pt x="63" y="29"/>
                  </a:moveTo>
                  <a:cubicBezTo>
                    <a:pt x="63" y="32"/>
                    <a:pt x="50" y="36"/>
                    <a:pt x="32" y="36"/>
                  </a:cubicBezTo>
                  <a:cubicBezTo>
                    <a:pt x="14" y="36"/>
                    <a:pt x="2" y="32"/>
                    <a:pt x="2" y="29"/>
                  </a:cubicBezTo>
                  <a:cubicBezTo>
                    <a:pt x="2" y="28"/>
                    <a:pt x="2" y="27"/>
                    <a:pt x="4" y="27"/>
                  </a:cubicBezTo>
                  <a:cubicBezTo>
                    <a:pt x="9" y="29"/>
                    <a:pt x="21" y="31"/>
                    <a:pt x="32" y="31"/>
                  </a:cubicBezTo>
                  <a:cubicBezTo>
                    <a:pt x="43" y="31"/>
                    <a:pt x="55" y="29"/>
                    <a:pt x="60" y="27"/>
                  </a:cubicBezTo>
                  <a:cubicBezTo>
                    <a:pt x="62" y="27"/>
                    <a:pt x="63" y="28"/>
                    <a:pt x="63" y="29"/>
                  </a:cubicBezTo>
                  <a:close/>
                  <a:moveTo>
                    <a:pt x="63" y="39"/>
                  </a:moveTo>
                  <a:cubicBezTo>
                    <a:pt x="63" y="43"/>
                    <a:pt x="50" y="46"/>
                    <a:pt x="32" y="46"/>
                  </a:cubicBezTo>
                  <a:cubicBezTo>
                    <a:pt x="14" y="46"/>
                    <a:pt x="2" y="43"/>
                    <a:pt x="2" y="39"/>
                  </a:cubicBezTo>
                  <a:cubicBezTo>
                    <a:pt x="2" y="39"/>
                    <a:pt x="2" y="38"/>
                    <a:pt x="4" y="37"/>
                  </a:cubicBezTo>
                  <a:cubicBezTo>
                    <a:pt x="9" y="40"/>
                    <a:pt x="21" y="41"/>
                    <a:pt x="32" y="41"/>
                  </a:cubicBezTo>
                  <a:cubicBezTo>
                    <a:pt x="43" y="41"/>
                    <a:pt x="55" y="40"/>
                    <a:pt x="60" y="37"/>
                  </a:cubicBezTo>
                  <a:cubicBezTo>
                    <a:pt x="62" y="38"/>
                    <a:pt x="63" y="39"/>
                    <a:pt x="63" y="39"/>
                  </a:cubicBezTo>
                  <a:close/>
                  <a:moveTo>
                    <a:pt x="63" y="50"/>
                  </a:moveTo>
                  <a:cubicBezTo>
                    <a:pt x="63" y="53"/>
                    <a:pt x="50" y="57"/>
                    <a:pt x="32" y="57"/>
                  </a:cubicBezTo>
                  <a:cubicBezTo>
                    <a:pt x="14" y="57"/>
                    <a:pt x="2" y="53"/>
                    <a:pt x="2" y="50"/>
                  </a:cubicBezTo>
                  <a:cubicBezTo>
                    <a:pt x="2" y="49"/>
                    <a:pt x="2" y="48"/>
                    <a:pt x="4" y="47"/>
                  </a:cubicBezTo>
                  <a:cubicBezTo>
                    <a:pt x="9" y="50"/>
                    <a:pt x="21" y="52"/>
                    <a:pt x="32" y="52"/>
                  </a:cubicBezTo>
                  <a:cubicBezTo>
                    <a:pt x="43" y="52"/>
                    <a:pt x="55" y="50"/>
                    <a:pt x="60" y="47"/>
                  </a:cubicBezTo>
                  <a:cubicBezTo>
                    <a:pt x="62" y="48"/>
                    <a:pt x="63" y="49"/>
                    <a:pt x="63" y="50"/>
                  </a:cubicBezTo>
                  <a:close/>
                  <a:moveTo>
                    <a:pt x="32" y="1"/>
                  </a:moveTo>
                  <a:cubicBezTo>
                    <a:pt x="50" y="1"/>
                    <a:pt x="63" y="5"/>
                    <a:pt x="63" y="8"/>
                  </a:cubicBezTo>
                  <a:cubicBezTo>
                    <a:pt x="63" y="12"/>
                    <a:pt x="50" y="15"/>
                    <a:pt x="32" y="15"/>
                  </a:cubicBezTo>
                  <a:cubicBezTo>
                    <a:pt x="14" y="15"/>
                    <a:pt x="2" y="12"/>
                    <a:pt x="2" y="8"/>
                  </a:cubicBezTo>
                  <a:cubicBezTo>
                    <a:pt x="2" y="5"/>
                    <a:pt x="14" y="1"/>
                    <a:pt x="32" y="1"/>
                  </a:cubicBezTo>
                  <a:close/>
                  <a:moveTo>
                    <a:pt x="64" y="12"/>
                  </a:moveTo>
                  <a:cubicBezTo>
                    <a:pt x="64" y="8"/>
                    <a:pt x="64" y="8"/>
                    <a:pt x="64" y="8"/>
                  </a:cubicBezTo>
                  <a:cubicBezTo>
                    <a:pt x="64" y="3"/>
                    <a:pt x="47" y="0"/>
                    <a:pt x="32" y="0"/>
                  </a:cubicBezTo>
                  <a:cubicBezTo>
                    <a:pt x="17" y="0"/>
                    <a:pt x="0" y="3"/>
                    <a:pt x="0" y="8"/>
                  </a:cubicBezTo>
                  <a:cubicBezTo>
                    <a:pt x="0" y="12"/>
                    <a:pt x="0" y="12"/>
                    <a:pt x="0" y="12"/>
                  </a:cubicBezTo>
                  <a:cubicBezTo>
                    <a:pt x="0" y="14"/>
                    <a:pt x="1" y="15"/>
                    <a:pt x="2" y="16"/>
                  </a:cubicBezTo>
                  <a:cubicBezTo>
                    <a:pt x="1" y="16"/>
                    <a:pt x="0" y="18"/>
                    <a:pt x="0" y="19"/>
                  </a:cubicBezTo>
                  <a:cubicBezTo>
                    <a:pt x="0" y="23"/>
                    <a:pt x="0" y="23"/>
                    <a:pt x="0" y="23"/>
                  </a:cubicBezTo>
                  <a:cubicBezTo>
                    <a:pt x="0" y="24"/>
                    <a:pt x="1" y="25"/>
                    <a:pt x="2" y="26"/>
                  </a:cubicBezTo>
                  <a:cubicBezTo>
                    <a:pt x="1" y="27"/>
                    <a:pt x="0" y="28"/>
                    <a:pt x="0" y="29"/>
                  </a:cubicBezTo>
                  <a:cubicBezTo>
                    <a:pt x="0" y="33"/>
                    <a:pt x="0" y="33"/>
                    <a:pt x="0" y="33"/>
                  </a:cubicBezTo>
                  <a:cubicBezTo>
                    <a:pt x="0" y="34"/>
                    <a:pt x="1" y="35"/>
                    <a:pt x="2" y="36"/>
                  </a:cubicBezTo>
                  <a:cubicBezTo>
                    <a:pt x="1" y="37"/>
                    <a:pt x="0" y="38"/>
                    <a:pt x="0" y="39"/>
                  </a:cubicBezTo>
                  <a:cubicBezTo>
                    <a:pt x="0" y="43"/>
                    <a:pt x="0" y="43"/>
                    <a:pt x="0" y="43"/>
                  </a:cubicBezTo>
                  <a:cubicBezTo>
                    <a:pt x="0" y="45"/>
                    <a:pt x="1" y="46"/>
                    <a:pt x="2" y="47"/>
                  </a:cubicBezTo>
                  <a:cubicBezTo>
                    <a:pt x="1" y="47"/>
                    <a:pt x="0" y="48"/>
                    <a:pt x="0" y="50"/>
                  </a:cubicBezTo>
                  <a:cubicBezTo>
                    <a:pt x="0" y="54"/>
                    <a:pt x="0" y="54"/>
                    <a:pt x="0" y="54"/>
                  </a:cubicBezTo>
                  <a:cubicBezTo>
                    <a:pt x="0" y="59"/>
                    <a:pt x="17" y="62"/>
                    <a:pt x="32" y="62"/>
                  </a:cubicBezTo>
                  <a:cubicBezTo>
                    <a:pt x="47" y="62"/>
                    <a:pt x="64" y="59"/>
                    <a:pt x="64" y="54"/>
                  </a:cubicBezTo>
                  <a:cubicBezTo>
                    <a:pt x="64" y="50"/>
                    <a:pt x="64" y="50"/>
                    <a:pt x="64" y="50"/>
                  </a:cubicBezTo>
                  <a:cubicBezTo>
                    <a:pt x="64" y="48"/>
                    <a:pt x="63" y="47"/>
                    <a:pt x="62" y="47"/>
                  </a:cubicBezTo>
                  <a:cubicBezTo>
                    <a:pt x="63" y="46"/>
                    <a:pt x="64" y="45"/>
                    <a:pt x="64" y="43"/>
                  </a:cubicBezTo>
                  <a:cubicBezTo>
                    <a:pt x="64" y="39"/>
                    <a:pt x="64" y="39"/>
                    <a:pt x="64" y="39"/>
                  </a:cubicBezTo>
                  <a:cubicBezTo>
                    <a:pt x="64" y="38"/>
                    <a:pt x="63" y="37"/>
                    <a:pt x="62" y="36"/>
                  </a:cubicBezTo>
                  <a:cubicBezTo>
                    <a:pt x="63" y="35"/>
                    <a:pt x="64" y="34"/>
                    <a:pt x="64" y="33"/>
                  </a:cubicBezTo>
                  <a:cubicBezTo>
                    <a:pt x="64" y="29"/>
                    <a:pt x="64" y="29"/>
                    <a:pt x="64" y="29"/>
                  </a:cubicBezTo>
                  <a:cubicBezTo>
                    <a:pt x="64" y="28"/>
                    <a:pt x="63" y="27"/>
                    <a:pt x="62" y="26"/>
                  </a:cubicBezTo>
                  <a:cubicBezTo>
                    <a:pt x="63" y="25"/>
                    <a:pt x="64" y="24"/>
                    <a:pt x="64" y="23"/>
                  </a:cubicBezTo>
                  <a:cubicBezTo>
                    <a:pt x="64" y="19"/>
                    <a:pt x="64" y="19"/>
                    <a:pt x="64" y="19"/>
                  </a:cubicBezTo>
                  <a:cubicBezTo>
                    <a:pt x="64" y="18"/>
                    <a:pt x="63" y="16"/>
                    <a:pt x="62" y="16"/>
                  </a:cubicBezTo>
                  <a:cubicBezTo>
                    <a:pt x="63" y="15"/>
                    <a:pt x="64" y="14"/>
                    <a:pt x="64" y="12"/>
                  </a:cubicBezTo>
                  <a:close/>
                </a:path>
              </a:pathLst>
            </a:custGeom>
            <a:solidFill>
              <a:srgbClr val="2D74B1"/>
            </a:solidFill>
            <a:ln w="9525">
              <a:noFill/>
              <a:round/>
            </a:ln>
          </p:spPr>
          <p:txBody>
            <a:bodyPr vert="horz" wrap="square" lIns="91440" tIns="45720" rIns="91440" bIns="45720" numCol="1" anchor="t" anchorCtr="0" compatLnSpc="1"/>
            <a:lstStyle/>
            <a:p>
              <a:endParaRPr lang="zh-CN" altLang="en-US">
                <a:cs typeface="+mn-ea"/>
                <a:sym typeface="+mn-lt"/>
              </a:endParaRPr>
            </a:p>
          </p:txBody>
        </p:sp>
      </p:grpSp>
      <p:grpSp>
        <p:nvGrpSpPr>
          <p:cNvPr id="142" name="组合 141"/>
          <p:cNvGrpSpPr/>
          <p:nvPr/>
        </p:nvGrpSpPr>
        <p:grpSpPr>
          <a:xfrm>
            <a:off x="2836469" y="4030349"/>
            <a:ext cx="1947687" cy="853368"/>
            <a:chOff x="2127351" y="2687833"/>
            <a:chExt cx="1460765" cy="640026"/>
          </a:xfrm>
        </p:grpSpPr>
        <p:sp>
          <p:nvSpPr>
            <p:cNvPr id="143" name="Freeform 8"/>
            <p:cNvSpPr/>
            <p:nvPr/>
          </p:nvSpPr>
          <p:spPr bwMode="auto">
            <a:xfrm>
              <a:off x="2127351" y="2687833"/>
              <a:ext cx="1460765" cy="640026"/>
            </a:xfrm>
            <a:custGeom>
              <a:avLst/>
              <a:gdLst/>
              <a:ahLst/>
              <a:cxnLst>
                <a:cxn ang="0">
                  <a:pos x="0" y="510"/>
                </a:cxn>
                <a:cxn ang="0">
                  <a:pos x="907" y="510"/>
                </a:cxn>
                <a:cxn ang="0">
                  <a:pos x="1164" y="255"/>
                </a:cxn>
                <a:cxn ang="0">
                  <a:pos x="907" y="0"/>
                </a:cxn>
                <a:cxn ang="0">
                  <a:pos x="0" y="0"/>
                </a:cxn>
                <a:cxn ang="0">
                  <a:pos x="0" y="510"/>
                </a:cxn>
                <a:cxn ang="0">
                  <a:pos x="0" y="510"/>
                </a:cxn>
              </a:cxnLst>
              <a:rect l="0" t="0" r="r" b="b"/>
              <a:pathLst>
                <a:path w="1164" h="510">
                  <a:moveTo>
                    <a:pt x="0" y="510"/>
                  </a:moveTo>
                  <a:lnTo>
                    <a:pt x="907" y="510"/>
                  </a:lnTo>
                  <a:lnTo>
                    <a:pt x="1164" y="255"/>
                  </a:lnTo>
                  <a:lnTo>
                    <a:pt x="907" y="0"/>
                  </a:lnTo>
                  <a:lnTo>
                    <a:pt x="0" y="0"/>
                  </a:lnTo>
                  <a:lnTo>
                    <a:pt x="0" y="510"/>
                  </a:lnTo>
                  <a:lnTo>
                    <a:pt x="0" y="510"/>
                  </a:lnTo>
                  <a:close/>
                </a:path>
              </a:pathLst>
            </a:custGeom>
            <a:solidFill>
              <a:srgbClr val="0079CC"/>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144" name="文本框 143"/>
            <p:cNvSpPr txBox="1"/>
            <p:nvPr/>
          </p:nvSpPr>
          <p:spPr>
            <a:xfrm>
              <a:off x="2485013" y="2838569"/>
              <a:ext cx="354904" cy="315423"/>
            </a:xfrm>
            <a:prstGeom prst="rect">
              <a:avLst/>
            </a:prstGeom>
            <a:noFill/>
          </p:spPr>
          <p:txBody>
            <a:bodyPr wrap="none" rtlCol="0">
              <a:spAutoFit/>
            </a:bodyPr>
            <a:lstStyle/>
            <a:p>
              <a:r>
                <a:rPr lang="en-US" altLang="zh-CN" sz="2135" dirty="0">
                  <a:solidFill>
                    <a:schemeClr val="bg1"/>
                  </a:solidFill>
                  <a:cs typeface="+mn-ea"/>
                  <a:sym typeface="+mn-lt"/>
                </a:rPr>
                <a:t>01</a:t>
              </a:r>
              <a:endParaRPr lang="zh-CN" altLang="en-US" sz="2135" dirty="0">
                <a:solidFill>
                  <a:schemeClr val="bg1"/>
                </a:solidFill>
                <a:cs typeface="+mn-ea"/>
                <a:sym typeface="+mn-lt"/>
              </a:endParaRPr>
            </a:p>
          </p:txBody>
        </p:sp>
      </p:grpSp>
      <p:grpSp>
        <p:nvGrpSpPr>
          <p:cNvPr id="145" name="组合 144"/>
          <p:cNvGrpSpPr/>
          <p:nvPr/>
        </p:nvGrpSpPr>
        <p:grpSpPr>
          <a:xfrm>
            <a:off x="4354126" y="4030349"/>
            <a:ext cx="1951033" cy="853368"/>
            <a:chOff x="3265594" y="2687833"/>
            <a:chExt cx="1463275" cy="640026"/>
          </a:xfrm>
        </p:grpSpPr>
        <p:sp>
          <p:nvSpPr>
            <p:cNvPr id="146" name="Freeform 42"/>
            <p:cNvSpPr/>
            <p:nvPr/>
          </p:nvSpPr>
          <p:spPr bwMode="auto">
            <a:xfrm>
              <a:off x="3265594" y="2687833"/>
              <a:ext cx="1463275" cy="640026"/>
            </a:xfrm>
            <a:custGeom>
              <a:avLst/>
              <a:gdLst/>
              <a:ahLst/>
              <a:cxnLst>
                <a:cxn ang="0">
                  <a:pos x="0" y="510"/>
                </a:cxn>
                <a:cxn ang="0">
                  <a:pos x="909" y="510"/>
                </a:cxn>
                <a:cxn ang="0">
                  <a:pos x="1166" y="255"/>
                </a:cxn>
                <a:cxn ang="0">
                  <a:pos x="909" y="0"/>
                </a:cxn>
                <a:cxn ang="0">
                  <a:pos x="0" y="0"/>
                </a:cxn>
                <a:cxn ang="0">
                  <a:pos x="0" y="0"/>
                </a:cxn>
                <a:cxn ang="0">
                  <a:pos x="257" y="255"/>
                </a:cxn>
                <a:cxn ang="0">
                  <a:pos x="0" y="510"/>
                </a:cxn>
                <a:cxn ang="0">
                  <a:pos x="0" y="510"/>
                </a:cxn>
                <a:cxn ang="0">
                  <a:pos x="0" y="510"/>
                </a:cxn>
              </a:cxnLst>
              <a:rect l="0" t="0" r="r" b="b"/>
              <a:pathLst>
                <a:path w="1166" h="510">
                  <a:moveTo>
                    <a:pt x="0" y="510"/>
                  </a:moveTo>
                  <a:lnTo>
                    <a:pt x="909" y="510"/>
                  </a:lnTo>
                  <a:lnTo>
                    <a:pt x="1166" y="255"/>
                  </a:lnTo>
                  <a:lnTo>
                    <a:pt x="909" y="0"/>
                  </a:lnTo>
                  <a:lnTo>
                    <a:pt x="0" y="0"/>
                  </a:lnTo>
                  <a:lnTo>
                    <a:pt x="0" y="0"/>
                  </a:lnTo>
                  <a:lnTo>
                    <a:pt x="257" y="255"/>
                  </a:lnTo>
                  <a:lnTo>
                    <a:pt x="0" y="510"/>
                  </a:lnTo>
                  <a:lnTo>
                    <a:pt x="0" y="510"/>
                  </a:lnTo>
                  <a:lnTo>
                    <a:pt x="0" y="510"/>
                  </a:lnTo>
                  <a:close/>
                </a:path>
              </a:pathLst>
            </a:custGeom>
            <a:solidFill>
              <a:srgbClr val="0070C0"/>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147" name="文本框 146"/>
            <p:cNvSpPr txBox="1"/>
            <p:nvPr/>
          </p:nvSpPr>
          <p:spPr>
            <a:xfrm>
              <a:off x="3724778" y="2838569"/>
              <a:ext cx="354905" cy="315423"/>
            </a:xfrm>
            <a:prstGeom prst="rect">
              <a:avLst/>
            </a:prstGeom>
            <a:noFill/>
          </p:spPr>
          <p:txBody>
            <a:bodyPr wrap="none" rtlCol="0">
              <a:spAutoFit/>
            </a:bodyPr>
            <a:lstStyle/>
            <a:p>
              <a:r>
                <a:rPr lang="en-US" altLang="zh-CN" sz="2135" dirty="0">
                  <a:solidFill>
                    <a:schemeClr val="bg1"/>
                  </a:solidFill>
                  <a:cs typeface="+mn-ea"/>
                  <a:sym typeface="+mn-lt"/>
                </a:rPr>
                <a:t>02</a:t>
              </a:r>
              <a:endParaRPr lang="zh-CN" altLang="en-US" sz="2135" dirty="0">
                <a:solidFill>
                  <a:schemeClr val="bg1"/>
                </a:solidFill>
                <a:cs typeface="+mn-ea"/>
                <a:sym typeface="+mn-lt"/>
              </a:endParaRPr>
            </a:p>
          </p:txBody>
        </p:sp>
      </p:grpSp>
      <p:grpSp>
        <p:nvGrpSpPr>
          <p:cNvPr id="148" name="组合 147"/>
          <p:cNvGrpSpPr/>
          <p:nvPr/>
        </p:nvGrpSpPr>
        <p:grpSpPr>
          <a:xfrm>
            <a:off x="5875127" y="4030349"/>
            <a:ext cx="1947687" cy="853368"/>
            <a:chOff x="4406345" y="2687833"/>
            <a:chExt cx="1460765" cy="640026"/>
          </a:xfrm>
          <a:solidFill>
            <a:srgbClr val="2E75B6"/>
          </a:solidFill>
        </p:grpSpPr>
        <p:sp>
          <p:nvSpPr>
            <p:cNvPr id="149" name="Freeform 76"/>
            <p:cNvSpPr/>
            <p:nvPr/>
          </p:nvSpPr>
          <p:spPr bwMode="auto">
            <a:xfrm>
              <a:off x="4406345" y="2687833"/>
              <a:ext cx="1460765" cy="640026"/>
            </a:xfrm>
            <a:custGeom>
              <a:avLst/>
              <a:gdLst/>
              <a:ahLst/>
              <a:cxnLst>
                <a:cxn ang="0">
                  <a:pos x="0" y="510"/>
                </a:cxn>
                <a:cxn ang="0">
                  <a:pos x="909" y="510"/>
                </a:cxn>
                <a:cxn ang="0">
                  <a:pos x="1164" y="255"/>
                </a:cxn>
                <a:cxn ang="0">
                  <a:pos x="909" y="0"/>
                </a:cxn>
                <a:cxn ang="0">
                  <a:pos x="0" y="0"/>
                </a:cxn>
                <a:cxn ang="0">
                  <a:pos x="257" y="255"/>
                </a:cxn>
                <a:cxn ang="0">
                  <a:pos x="0" y="510"/>
                </a:cxn>
                <a:cxn ang="0">
                  <a:pos x="0" y="510"/>
                </a:cxn>
              </a:cxnLst>
              <a:rect l="0" t="0" r="r" b="b"/>
              <a:pathLst>
                <a:path w="1164" h="510">
                  <a:moveTo>
                    <a:pt x="0" y="510"/>
                  </a:moveTo>
                  <a:lnTo>
                    <a:pt x="909" y="510"/>
                  </a:lnTo>
                  <a:lnTo>
                    <a:pt x="1164" y="255"/>
                  </a:lnTo>
                  <a:lnTo>
                    <a:pt x="909" y="0"/>
                  </a:lnTo>
                  <a:lnTo>
                    <a:pt x="0" y="0"/>
                  </a:lnTo>
                  <a:lnTo>
                    <a:pt x="257" y="255"/>
                  </a:lnTo>
                  <a:lnTo>
                    <a:pt x="0" y="510"/>
                  </a:lnTo>
                  <a:lnTo>
                    <a:pt x="0" y="510"/>
                  </a:lnTo>
                  <a:close/>
                </a:path>
              </a:pathLst>
            </a:custGeom>
            <a:solidFill>
              <a:srgbClr val="0079CC"/>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150" name="文本框 149"/>
            <p:cNvSpPr txBox="1"/>
            <p:nvPr/>
          </p:nvSpPr>
          <p:spPr>
            <a:xfrm>
              <a:off x="4860032" y="2838569"/>
              <a:ext cx="354904" cy="315423"/>
            </a:xfrm>
            <a:prstGeom prst="rect">
              <a:avLst/>
            </a:prstGeom>
            <a:solidFill>
              <a:srgbClr val="0079CC"/>
            </a:solidFill>
          </p:spPr>
          <p:txBody>
            <a:bodyPr wrap="none" rtlCol="0">
              <a:spAutoFit/>
            </a:bodyPr>
            <a:lstStyle/>
            <a:p>
              <a:r>
                <a:rPr lang="en-US" altLang="zh-CN" sz="2135" dirty="0">
                  <a:solidFill>
                    <a:schemeClr val="bg1"/>
                  </a:solidFill>
                  <a:cs typeface="+mn-ea"/>
                  <a:sym typeface="+mn-lt"/>
                </a:rPr>
                <a:t>03</a:t>
              </a:r>
              <a:endParaRPr lang="zh-CN" altLang="en-US" sz="2135" dirty="0">
                <a:solidFill>
                  <a:schemeClr val="bg1"/>
                </a:solidFill>
                <a:cs typeface="+mn-ea"/>
                <a:sym typeface="+mn-lt"/>
              </a:endParaRPr>
            </a:p>
          </p:txBody>
        </p:sp>
      </p:grpSp>
      <p:grpSp>
        <p:nvGrpSpPr>
          <p:cNvPr id="151" name="组合 150"/>
          <p:cNvGrpSpPr/>
          <p:nvPr/>
        </p:nvGrpSpPr>
        <p:grpSpPr>
          <a:xfrm>
            <a:off x="7396130" y="4030349"/>
            <a:ext cx="1949361" cy="853368"/>
            <a:chOff x="5547097" y="2687833"/>
            <a:chExt cx="1462021" cy="640026"/>
          </a:xfrm>
        </p:grpSpPr>
        <p:sp>
          <p:nvSpPr>
            <p:cNvPr id="152" name="Freeform 110"/>
            <p:cNvSpPr/>
            <p:nvPr/>
          </p:nvSpPr>
          <p:spPr bwMode="auto">
            <a:xfrm>
              <a:off x="5547097" y="2687833"/>
              <a:ext cx="1462021" cy="640026"/>
            </a:xfrm>
            <a:custGeom>
              <a:avLst/>
              <a:gdLst/>
              <a:ahLst/>
              <a:cxnLst>
                <a:cxn ang="0">
                  <a:pos x="0" y="510"/>
                </a:cxn>
                <a:cxn ang="0">
                  <a:pos x="910" y="510"/>
                </a:cxn>
                <a:cxn ang="0">
                  <a:pos x="1165" y="255"/>
                </a:cxn>
                <a:cxn ang="0">
                  <a:pos x="910" y="0"/>
                </a:cxn>
                <a:cxn ang="0">
                  <a:pos x="0" y="0"/>
                </a:cxn>
                <a:cxn ang="0">
                  <a:pos x="255" y="255"/>
                </a:cxn>
                <a:cxn ang="0">
                  <a:pos x="0" y="510"/>
                </a:cxn>
                <a:cxn ang="0">
                  <a:pos x="0" y="510"/>
                </a:cxn>
              </a:cxnLst>
              <a:rect l="0" t="0" r="r" b="b"/>
              <a:pathLst>
                <a:path w="1165" h="510">
                  <a:moveTo>
                    <a:pt x="0" y="510"/>
                  </a:moveTo>
                  <a:lnTo>
                    <a:pt x="910" y="510"/>
                  </a:lnTo>
                  <a:lnTo>
                    <a:pt x="1165" y="255"/>
                  </a:lnTo>
                  <a:lnTo>
                    <a:pt x="910" y="0"/>
                  </a:lnTo>
                  <a:lnTo>
                    <a:pt x="0" y="0"/>
                  </a:lnTo>
                  <a:lnTo>
                    <a:pt x="255" y="255"/>
                  </a:lnTo>
                  <a:lnTo>
                    <a:pt x="0" y="510"/>
                  </a:lnTo>
                  <a:lnTo>
                    <a:pt x="0" y="510"/>
                  </a:lnTo>
                  <a:close/>
                </a:path>
              </a:pathLst>
            </a:custGeom>
            <a:solidFill>
              <a:srgbClr val="0070C0"/>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153" name="文本框 152"/>
            <p:cNvSpPr txBox="1"/>
            <p:nvPr/>
          </p:nvSpPr>
          <p:spPr>
            <a:xfrm>
              <a:off x="5979144" y="2838569"/>
              <a:ext cx="354905" cy="315423"/>
            </a:xfrm>
            <a:prstGeom prst="rect">
              <a:avLst/>
            </a:prstGeom>
            <a:noFill/>
          </p:spPr>
          <p:txBody>
            <a:bodyPr wrap="none" rtlCol="0">
              <a:spAutoFit/>
            </a:bodyPr>
            <a:lstStyle/>
            <a:p>
              <a:r>
                <a:rPr lang="en-US" altLang="zh-CN" sz="2135" dirty="0">
                  <a:solidFill>
                    <a:schemeClr val="bg1"/>
                  </a:solidFill>
                  <a:cs typeface="+mn-ea"/>
                  <a:sym typeface="+mn-lt"/>
                </a:rPr>
                <a:t>04</a:t>
              </a:r>
              <a:endParaRPr lang="zh-CN" altLang="en-US" sz="2135" dirty="0">
                <a:solidFill>
                  <a:schemeClr val="bg1"/>
                </a:solidFill>
                <a:cs typeface="+mn-ea"/>
                <a:sym typeface="+mn-lt"/>
              </a:endParaRPr>
            </a:p>
          </p:txBody>
        </p:sp>
      </p:grpSp>
      <p:sp>
        <p:nvSpPr>
          <p:cNvPr id="154" name="矩形 153"/>
          <p:cNvSpPr/>
          <p:nvPr/>
        </p:nvSpPr>
        <p:spPr>
          <a:xfrm>
            <a:off x="2788782" y="5025557"/>
            <a:ext cx="1708826" cy="400110"/>
          </a:xfrm>
          <a:prstGeom prst="rect">
            <a:avLst/>
          </a:prstGeom>
        </p:spPr>
        <p:txBody>
          <a:bodyPr wrap="square">
            <a:spAutoFit/>
          </a:bodyPr>
          <a:lstStyle/>
          <a:p>
            <a:pPr algn="ctr"/>
            <a:r>
              <a:rPr lang="zh-CN" altLang="zh-CN" sz="2000" dirty="0"/>
              <a:t>邮件列表获取</a:t>
            </a:r>
            <a:endParaRPr lang="en-US" altLang="zh-CN" sz="2000" dirty="0">
              <a:solidFill>
                <a:schemeClr val="tx1">
                  <a:lumMod val="85000"/>
                  <a:lumOff val="15000"/>
                </a:schemeClr>
              </a:solidFill>
              <a:cs typeface="+mn-ea"/>
              <a:sym typeface="+mn-lt"/>
            </a:endParaRPr>
          </a:p>
        </p:txBody>
      </p:sp>
      <p:sp>
        <p:nvSpPr>
          <p:cNvPr id="155" name="矩形 154"/>
          <p:cNvSpPr/>
          <p:nvPr/>
        </p:nvSpPr>
        <p:spPr>
          <a:xfrm>
            <a:off x="4490745" y="5025557"/>
            <a:ext cx="1499787" cy="400110"/>
          </a:xfrm>
          <a:prstGeom prst="rect">
            <a:avLst/>
          </a:prstGeom>
        </p:spPr>
        <p:txBody>
          <a:bodyPr wrap="square">
            <a:spAutoFit/>
          </a:bodyPr>
          <a:lstStyle/>
          <a:p>
            <a:pPr algn="ctr"/>
            <a:r>
              <a:rPr lang="zh-CN" altLang="zh-CN" sz="2000" dirty="0"/>
              <a:t>邮件设计</a:t>
            </a:r>
            <a:endParaRPr lang="en-US" altLang="zh-CN" sz="2000" dirty="0">
              <a:solidFill>
                <a:schemeClr val="tx1">
                  <a:lumMod val="85000"/>
                  <a:lumOff val="15000"/>
                </a:schemeClr>
              </a:solidFill>
              <a:cs typeface="+mn-ea"/>
              <a:sym typeface="+mn-lt"/>
            </a:endParaRPr>
          </a:p>
        </p:txBody>
      </p:sp>
      <p:sp>
        <p:nvSpPr>
          <p:cNvPr id="156" name="矩形 155"/>
          <p:cNvSpPr/>
          <p:nvPr/>
        </p:nvSpPr>
        <p:spPr>
          <a:xfrm>
            <a:off x="6002589" y="5025557"/>
            <a:ext cx="1499787" cy="400110"/>
          </a:xfrm>
          <a:prstGeom prst="rect">
            <a:avLst/>
          </a:prstGeom>
        </p:spPr>
        <p:txBody>
          <a:bodyPr wrap="square">
            <a:spAutoFit/>
          </a:bodyPr>
          <a:lstStyle/>
          <a:p>
            <a:pPr algn="ctr"/>
            <a:r>
              <a:rPr lang="zh-CN" altLang="zh-CN" sz="2000" dirty="0"/>
              <a:t>邮件编辑</a:t>
            </a:r>
            <a:endParaRPr lang="en-US" altLang="zh-CN" sz="2000" dirty="0">
              <a:solidFill>
                <a:schemeClr val="tx1">
                  <a:lumMod val="85000"/>
                  <a:lumOff val="15000"/>
                </a:schemeClr>
              </a:solidFill>
              <a:cs typeface="+mn-ea"/>
              <a:sym typeface="+mn-lt"/>
            </a:endParaRPr>
          </a:p>
        </p:txBody>
      </p:sp>
      <p:sp>
        <p:nvSpPr>
          <p:cNvPr id="157" name="矩形 156"/>
          <p:cNvSpPr/>
          <p:nvPr/>
        </p:nvSpPr>
        <p:spPr>
          <a:xfrm>
            <a:off x="7683760" y="5025557"/>
            <a:ext cx="1499787" cy="400110"/>
          </a:xfrm>
          <a:prstGeom prst="rect">
            <a:avLst/>
          </a:prstGeom>
        </p:spPr>
        <p:txBody>
          <a:bodyPr wrap="square">
            <a:spAutoFit/>
          </a:bodyPr>
          <a:lstStyle/>
          <a:p>
            <a:pPr algn="ctr"/>
            <a:r>
              <a:rPr lang="zh-CN" altLang="zh-CN" sz="2000" dirty="0"/>
              <a:t>邮件发送</a:t>
            </a:r>
            <a:endParaRPr lang="en-US" altLang="zh-CN" sz="2000" dirty="0">
              <a:solidFill>
                <a:schemeClr val="tx1">
                  <a:lumMod val="85000"/>
                  <a:lumOff val="15000"/>
                </a:schemeClr>
              </a:solidFill>
              <a:cs typeface="+mn-ea"/>
              <a:sym typeface="+mn-lt"/>
            </a:endParaRPr>
          </a:p>
        </p:txBody>
      </p:sp>
      <p:grpSp>
        <p:nvGrpSpPr>
          <p:cNvPr id="158" name="组合 157"/>
          <p:cNvGrpSpPr/>
          <p:nvPr/>
        </p:nvGrpSpPr>
        <p:grpSpPr>
          <a:xfrm>
            <a:off x="3150332" y="1255262"/>
            <a:ext cx="5403849" cy="792479"/>
            <a:chOff x="2441114" y="900683"/>
            <a:chExt cx="3918754" cy="441804"/>
          </a:xfrm>
        </p:grpSpPr>
        <p:sp>
          <p:nvSpPr>
            <p:cNvPr id="159" name="Freeform 6"/>
            <p:cNvSpPr/>
            <p:nvPr/>
          </p:nvSpPr>
          <p:spPr bwMode="auto">
            <a:xfrm>
              <a:off x="2441114" y="900683"/>
              <a:ext cx="3918754" cy="441804"/>
            </a:xfrm>
            <a:custGeom>
              <a:avLst/>
              <a:gdLst/>
              <a:ahLst/>
              <a:cxnLst>
                <a:cxn ang="0">
                  <a:pos x="45" y="89"/>
                </a:cxn>
                <a:cxn ang="0">
                  <a:pos x="421" y="89"/>
                </a:cxn>
                <a:cxn ang="0">
                  <a:pos x="465" y="44"/>
                </a:cxn>
                <a:cxn ang="0">
                  <a:pos x="421" y="0"/>
                </a:cxn>
                <a:cxn ang="0">
                  <a:pos x="45" y="0"/>
                </a:cxn>
                <a:cxn ang="0">
                  <a:pos x="0" y="44"/>
                </a:cxn>
                <a:cxn ang="0">
                  <a:pos x="45" y="89"/>
                </a:cxn>
              </a:cxnLst>
              <a:rect l="0" t="0" r="r" b="b"/>
              <a:pathLst>
                <a:path w="465" h="89">
                  <a:moveTo>
                    <a:pt x="45" y="89"/>
                  </a:moveTo>
                  <a:cubicBezTo>
                    <a:pt x="421" y="89"/>
                    <a:pt x="421" y="89"/>
                    <a:pt x="421" y="89"/>
                  </a:cubicBezTo>
                  <a:cubicBezTo>
                    <a:pt x="445" y="89"/>
                    <a:pt x="465" y="69"/>
                    <a:pt x="465" y="44"/>
                  </a:cubicBezTo>
                  <a:cubicBezTo>
                    <a:pt x="465" y="20"/>
                    <a:pt x="445" y="0"/>
                    <a:pt x="421" y="0"/>
                  </a:cubicBezTo>
                  <a:cubicBezTo>
                    <a:pt x="45" y="0"/>
                    <a:pt x="45" y="0"/>
                    <a:pt x="45" y="0"/>
                  </a:cubicBezTo>
                  <a:cubicBezTo>
                    <a:pt x="20" y="0"/>
                    <a:pt x="0" y="20"/>
                    <a:pt x="0" y="44"/>
                  </a:cubicBezTo>
                  <a:cubicBezTo>
                    <a:pt x="0" y="69"/>
                    <a:pt x="20" y="89"/>
                    <a:pt x="45" y="89"/>
                  </a:cubicBezTo>
                  <a:close/>
                </a:path>
              </a:pathLst>
            </a:custGeom>
            <a:solidFill>
              <a:srgbClr val="2E75B6"/>
            </a:solidFill>
            <a:ln w="9525">
              <a:noFill/>
              <a:round/>
            </a:ln>
          </p:spPr>
          <p:txBody>
            <a:bodyPr vert="horz" wrap="square" lIns="91440" tIns="45720" rIns="91440" bIns="45720" numCol="1" anchor="t" anchorCtr="0" compatLnSpc="1"/>
            <a:lstStyle/>
            <a:p>
              <a:endParaRPr lang="zh-CN" altLang="en-US" dirty="0">
                <a:cs typeface="+mn-ea"/>
                <a:sym typeface="+mn-lt"/>
              </a:endParaRPr>
            </a:p>
          </p:txBody>
        </p:sp>
        <p:sp>
          <p:nvSpPr>
            <p:cNvPr id="160" name="文本框 745"/>
            <p:cNvSpPr txBox="1"/>
            <p:nvPr/>
          </p:nvSpPr>
          <p:spPr>
            <a:xfrm>
              <a:off x="2676884" y="993256"/>
              <a:ext cx="3447214" cy="256657"/>
            </a:xfrm>
            <a:prstGeom prst="rect">
              <a:avLst/>
            </a:prstGeom>
            <a:noFill/>
          </p:spPr>
          <p:txBody>
            <a:bodyPr wrap="square" rtlCol="0">
              <a:spAutoFit/>
            </a:bodyPr>
            <a:lstStyle/>
            <a:p>
              <a:pPr algn="ctr"/>
              <a:r>
                <a:rPr lang="zh-CN" altLang="en-US" sz="2400" kern="100" dirty="0">
                  <a:solidFill>
                    <a:schemeClr val="bg1"/>
                  </a:solidFill>
                  <a:effectLst/>
                  <a:latin typeface="+mn-ea"/>
                  <a:cs typeface="黑体" panose="02010609060101010101" charset="-122"/>
                </a:rPr>
                <a:t>利用常见工具开展互联网EDM营销</a:t>
              </a:r>
            </a:p>
          </p:txBody>
        </p:sp>
      </p:grpSp>
      <p:sp>
        <p:nvSpPr>
          <p:cNvPr id="166" name="Freeform 218"/>
          <p:cNvSpPr>
            <a:spLocks noEditPoints="1"/>
          </p:cNvSpPr>
          <p:nvPr/>
        </p:nvSpPr>
        <p:spPr bwMode="auto">
          <a:xfrm>
            <a:off x="6905907" y="2052543"/>
            <a:ext cx="1256627" cy="771378"/>
          </a:xfrm>
          <a:custGeom>
            <a:avLst/>
            <a:gdLst/>
            <a:ahLst/>
            <a:cxnLst>
              <a:cxn ang="0">
                <a:pos x="310" y="188"/>
              </a:cxn>
              <a:cxn ang="0">
                <a:pos x="312" y="193"/>
              </a:cxn>
              <a:cxn ang="0">
                <a:pos x="317" y="188"/>
              </a:cxn>
              <a:cxn ang="0">
                <a:pos x="30" y="34"/>
              </a:cxn>
              <a:cxn ang="0">
                <a:pos x="45" y="14"/>
              </a:cxn>
              <a:cxn ang="0">
                <a:pos x="55" y="17"/>
              </a:cxn>
              <a:cxn ang="0">
                <a:pos x="68" y="17"/>
              </a:cxn>
              <a:cxn ang="0">
                <a:pos x="76" y="20"/>
              </a:cxn>
              <a:cxn ang="0">
                <a:pos x="78" y="14"/>
              </a:cxn>
              <a:cxn ang="0">
                <a:pos x="72" y="14"/>
              </a:cxn>
              <a:cxn ang="0">
                <a:pos x="97" y="22"/>
              </a:cxn>
              <a:cxn ang="0">
                <a:pos x="103" y="23"/>
              </a:cxn>
              <a:cxn ang="0">
                <a:pos x="104" y="16"/>
              </a:cxn>
              <a:cxn ang="0">
                <a:pos x="98" y="15"/>
              </a:cxn>
              <a:cxn ang="0">
                <a:pos x="124" y="26"/>
              </a:cxn>
              <a:cxn ang="0">
                <a:pos x="129" y="27"/>
              </a:cxn>
              <a:cxn ang="0">
                <a:pos x="128" y="21"/>
              </a:cxn>
              <a:cxn ang="0">
                <a:pos x="149" y="26"/>
              </a:cxn>
              <a:cxn ang="0">
                <a:pos x="150" y="33"/>
              </a:cxn>
              <a:cxn ang="0">
                <a:pos x="157" y="33"/>
              </a:cxn>
              <a:cxn ang="0">
                <a:pos x="152" y="27"/>
              </a:cxn>
              <a:cxn ang="0">
                <a:pos x="170" y="37"/>
              </a:cxn>
              <a:cxn ang="0">
                <a:pos x="174" y="43"/>
              </a:cxn>
              <a:cxn ang="0">
                <a:pos x="180" y="38"/>
              </a:cxn>
              <a:cxn ang="0">
                <a:pos x="174" y="36"/>
              </a:cxn>
              <a:cxn ang="0">
                <a:pos x="194" y="53"/>
              </a:cxn>
              <a:cxn ang="0">
                <a:pos x="199" y="56"/>
              </a:cxn>
              <a:cxn ang="0">
                <a:pos x="203" y="50"/>
              </a:cxn>
              <a:cxn ang="0">
                <a:pos x="197" y="47"/>
              </a:cxn>
              <a:cxn ang="0">
                <a:pos x="216" y="67"/>
              </a:cxn>
              <a:cxn ang="0">
                <a:pos x="221" y="71"/>
              </a:cxn>
              <a:cxn ang="0">
                <a:pos x="223" y="64"/>
              </a:cxn>
              <a:cxn ang="0">
                <a:pos x="241" y="78"/>
              </a:cxn>
              <a:cxn ang="0">
                <a:pos x="238" y="84"/>
              </a:cxn>
              <a:cxn ang="0">
                <a:pos x="246" y="87"/>
              </a:cxn>
              <a:cxn ang="0">
                <a:pos x="242" y="79"/>
              </a:cxn>
              <a:cxn ang="0">
                <a:pos x="255" y="96"/>
              </a:cxn>
              <a:cxn ang="0">
                <a:pos x="258" y="104"/>
              </a:cxn>
              <a:cxn ang="0">
                <a:pos x="264" y="101"/>
              </a:cxn>
              <a:cxn ang="0">
                <a:pos x="261" y="97"/>
              </a:cxn>
              <a:cxn ang="0">
                <a:pos x="272" y="120"/>
              </a:cxn>
              <a:cxn ang="0">
                <a:pos x="275" y="124"/>
              </a:cxn>
              <a:cxn ang="0">
                <a:pos x="280" y="120"/>
              </a:cxn>
              <a:cxn ang="0">
                <a:pos x="277" y="116"/>
              </a:cxn>
              <a:cxn ang="0">
                <a:pos x="287" y="142"/>
              </a:cxn>
              <a:cxn ang="0">
                <a:pos x="290" y="146"/>
              </a:cxn>
              <a:cxn ang="0">
                <a:pos x="294" y="141"/>
              </a:cxn>
              <a:cxn ang="0">
                <a:pos x="305" y="160"/>
              </a:cxn>
              <a:cxn ang="0">
                <a:pos x="300" y="165"/>
              </a:cxn>
              <a:cxn ang="0">
                <a:pos x="306" y="170"/>
              </a:cxn>
              <a:cxn ang="0">
                <a:pos x="306" y="162"/>
              </a:cxn>
            </a:cxnLst>
            <a:rect l="0" t="0" r="r" b="b"/>
            <a:pathLst>
              <a:path w="318" h="195">
                <a:moveTo>
                  <a:pt x="315" y="184"/>
                </a:moveTo>
                <a:cubicBezTo>
                  <a:pt x="315" y="183"/>
                  <a:pt x="313" y="182"/>
                  <a:pt x="311" y="182"/>
                </a:cubicBezTo>
                <a:cubicBezTo>
                  <a:pt x="310" y="183"/>
                  <a:pt x="309" y="185"/>
                  <a:pt x="309" y="187"/>
                </a:cubicBezTo>
                <a:cubicBezTo>
                  <a:pt x="310" y="188"/>
                  <a:pt x="310" y="188"/>
                  <a:pt x="310" y="188"/>
                </a:cubicBezTo>
                <a:cubicBezTo>
                  <a:pt x="310" y="189"/>
                  <a:pt x="310" y="189"/>
                  <a:pt x="310" y="189"/>
                </a:cubicBezTo>
                <a:cubicBezTo>
                  <a:pt x="311" y="191"/>
                  <a:pt x="311" y="191"/>
                  <a:pt x="311" y="191"/>
                </a:cubicBezTo>
                <a:cubicBezTo>
                  <a:pt x="311" y="192"/>
                  <a:pt x="311" y="192"/>
                  <a:pt x="311" y="192"/>
                </a:cubicBezTo>
                <a:cubicBezTo>
                  <a:pt x="312" y="193"/>
                  <a:pt x="312" y="193"/>
                  <a:pt x="312" y="193"/>
                </a:cubicBezTo>
                <a:cubicBezTo>
                  <a:pt x="312" y="194"/>
                  <a:pt x="314" y="195"/>
                  <a:pt x="316" y="195"/>
                </a:cubicBezTo>
                <a:cubicBezTo>
                  <a:pt x="317" y="194"/>
                  <a:pt x="318" y="192"/>
                  <a:pt x="318" y="191"/>
                </a:cubicBezTo>
                <a:cubicBezTo>
                  <a:pt x="317" y="190"/>
                  <a:pt x="317" y="190"/>
                  <a:pt x="317" y="190"/>
                </a:cubicBezTo>
                <a:cubicBezTo>
                  <a:pt x="317" y="188"/>
                  <a:pt x="317" y="188"/>
                  <a:pt x="317" y="188"/>
                </a:cubicBezTo>
                <a:cubicBezTo>
                  <a:pt x="316" y="187"/>
                  <a:pt x="316" y="187"/>
                  <a:pt x="316" y="187"/>
                </a:cubicBezTo>
                <a:cubicBezTo>
                  <a:pt x="316" y="185"/>
                  <a:pt x="316" y="185"/>
                  <a:pt x="316" y="185"/>
                </a:cubicBezTo>
                <a:cubicBezTo>
                  <a:pt x="315" y="184"/>
                  <a:pt x="315" y="184"/>
                  <a:pt x="315" y="184"/>
                </a:cubicBezTo>
                <a:close/>
                <a:moveTo>
                  <a:pt x="30" y="34"/>
                </a:moveTo>
                <a:cubicBezTo>
                  <a:pt x="0" y="17"/>
                  <a:pt x="0" y="17"/>
                  <a:pt x="0" y="17"/>
                </a:cubicBezTo>
                <a:cubicBezTo>
                  <a:pt x="30" y="0"/>
                  <a:pt x="30" y="0"/>
                  <a:pt x="30" y="0"/>
                </a:cubicBezTo>
                <a:cubicBezTo>
                  <a:pt x="30" y="34"/>
                  <a:pt x="30" y="34"/>
                  <a:pt x="30" y="34"/>
                </a:cubicBezTo>
                <a:close/>
                <a:moveTo>
                  <a:pt x="45" y="14"/>
                </a:moveTo>
                <a:cubicBezTo>
                  <a:pt x="44" y="14"/>
                  <a:pt x="42" y="15"/>
                  <a:pt x="42" y="17"/>
                </a:cubicBezTo>
                <a:cubicBezTo>
                  <a:pt x="42" y="19"/>
                  <a:pt x="44" y="20"/>
                  <a:pt x="45" y="20"/>
                </a:cubicBezTo>
                <a:cubicBezTo>
                  <a:pt x="52" y="20"/>
                  <a:pt x="52" y="20"/>
                  <a:pt x="52" y="20"/>
                </a:cubicBezTo>
                <a:cubicBezTo>
                  <a:pt x="54" y="20"/>
                  <a:pt x="55" y="19"/>
                  <a:pt x="55" y="17"/>
                </a:cubicBezTo>
                <a:cubicBezTo>
                  <a:pt x="55" y="15"/>
                  <a:pt x="54" y="14"/>
                  <a:pt x="52" y="14"/>
                </a:cubicBezTo>
                <a:cubicBezTo>
                  <a:pt x="45" y="14"/>
                  <a:pt x="45" y="14"/>
                  <a:pt x="45" y="14"/>
                </a:cubicBezTo>
                <a:close/>
                <a:moveTo>
                  <a:pt x="72" y="14"/>
                </a:moveTo>
                <a:cubicBezTo>
                  <a:pt x="70" y="14"/>
                  <a:pt x="68" y="15"/>
                  <a:pt x="68" y="17"/>
                </a:cubicBezTo>
                <a:cubicBezTo>
                  <a:pt x="68" y="19"/>
                  <a:pt x="70" y="20"/>
                  <a:pt x="71" y="20"/>
                </a:cubicBezTo>
                <a:cubicBezTo>
                  <a:pt x="72" y="20"/>
                  <a:pt x="72" y="20"/>
                  <a:pt x="72" y="20"/>
                </a:cubicBezTo>
                <a:cubicBezTo>
                  <a:pt x="74" y="20"/>
                  <a:pt x="74" y="20"/>
                  <a:pt x="74" y="20"/>
                </a:cubicBezTo>
                <a:cubicBezTo>
                  <a:pt x="76" y="20"/>
                  <a:pt x="76" y="20"/>
                  <a:pt x="76" y="20"/>
                </a:cubicBezTo>
                <a:cubicBezTo>
                  <a:pt x="77" y="20"/>
                  <a:pt x="77" y="20"/>
                  <a:pt x="77" y="20"/>
                </a:cubicBezTo>
                <a:cubicBezTo>
                  <a:pt x="78" y="20"/>
                  <a:pt x="78" y="20"/>
                  <a:pt x="78" y="20"/>
                </a:cubicBezTo>
                <a:cubicBezTo>
                  <a:pt x="80" y="21"/>
                  <a:pt x="81" y="19"/>
                  <a:pt x="81" y="17"/>
                </a:cubicBezTo>
                <a:cubicBezTo>
                  <a:pt x="81" y="16"/>
                  <a:pt x="80" y="14"/>
                  <a:pt x="78" y="14"/>
                </a:cubicBezTo>
                <a:cubicBezTo>
                  <a:pt x="77" y="14"/>
                  <a:pt x="77" y="14"/>
                  <a:pt x="77" y="14"/>
                </a:cubicBezTo>
                <a:cubicBezTo>
                  <a:pt x="76" y="14"/>
                  <a:pt x="76" y="14"/>
                  <a:pt x="76" y="14"/>
                </a:cubicBezTo>
                <a:cubicBezTo>
                  <a:pt x="74" y="14"/>
                  <a:pt x="74" y="14"/>
                  <a:pt x="74" y="14"/>
                </a:cubicBezTo>
                <a:cubicBezTo>
                  <a:pt x="72" y="14"/>
                  <a:pt x="72" y="14"/>
                  <a:pt x="72" y="14"/>
                </a:cubicBezTo>
                <a:cubicBezTo>
                  <a:pt x="72" y="14"/>
                  <a:pt x="72" y="14"/>
                  <a:pt x="72" y="14"/>
                </a:cubicBezTo>
                <a:close/>
                <a:moveTo>
                  <a:pt x="98" y="15"/>
                </a:moveTo>
                <a:cubicBezTo>
                  <a:pt x="96" y="15"/>
                  <a:pt x="94" y="16"/>
                  <a:pt x="94" y="18"/>
                </a:cubicBezTo>
                <a:cubicBezTo>
                  <a:pt x="94" y="20"/>
                  <a:pt x="95" y="22"/>
                  <a:pt x="97" y="22"/>
                </a:cubicBezTo>
                <a:cubicBezTo>
                  <a:pt x="98" y="22"/>
                  <a:pt x="98" y="22"/>
                  <a:pt x="98" y="22"/>
                </a:cubicBezTo>
                <a:cubicBezTo>
                  <a:pt x="100" y="22"/>
                  <a:pt x="100" y="22"/>
                  <a:pt x="100" y="22"/>
                </a:cubicBezTo>
                <a:cubicBezTo>
                  <a:pt x="102" y="22"/>
                  <a:pt x="102" y="22"/>
                  <a:pt x="102" y="22"/>
                </a:cubicBezTo>
                <a:cubicBezTo>
                  <a:pt x="103" y="23"/>
                  <a:pt x="103" y="23"/>
                  <a:pt x="103" y="23"/>
                </a:cubicBezTo>
                <a:cubicBezTo>
                  <a:pt x="103" y="23"/>
                  <a:pt x="103" y="23"/>
                  <a:pt x="103" y="23"/>
                </a:cubicBezTo>
                <a:cubicBezTo>
                  <a:pt x="105" y="23"/>
                  <a:pt x="107" y="22"/>
                  <a:pt x="107" y="20"/>
                </a:cubicBezTo>
                <a:cubicBezTo>
                  <a:pt x="107" y="18"/>
                  <a:pt x="106" y="16"/>
                  <a:pt x="104" y="16"/>
                </a:cubicBezTo>
                <a:cubicBezTo>
                  <a:pt x="104" y="16"/>
                  <a:pt x="104" y="16"/>
                  <a:pt x="104" y="16"/>
                </a:cubicBezTo>
                <a:cubicBezTo>
                  <a:pt x="102" y="16"/>
                  <a:pt x="102" y="16"/>
                  <a:pt x="102" y="16"/>
                </a:cubicBezTo>
                <a:cubicBezTo>
                  <a:pt x="101" y="16"/>
                  <a:pt x="101" y="16"/>
                  <a:pt x="101" y="16"/>
                </a:cubicBezTo>
                <a:cubicBezTo>
                  <a:pt x="99" y="16"/>
                  <a:pt x="99" y="16"/>
                  <a:pt x="99" y="16"/>
                </a:cubicBezTo>
                <a:cubicBezTo>
                  <a:pt x="98" y="15"/>
                  <a:pt x="98" y="15"/>
                  <a:pt x="98" y="15"/>
                </a:cubicBezTo>
                <a:close/>
                <a:moveTo>
                  <a:pt x="124" y="20"/>
                </a:moveTo>
                <a:cubicBezTo>
                  <a:pt x="122" y="19"/>
                  <a:pt x="120" y="20"/>
                  <a:pt x="120" y="22"/>
                </a:cubicBezTo>
                <a:cubicBezTo>
                  <a:pt x="120" y="24"/>
                  <a:pt x="121" y="26"/>
                  <a:pt x="122" y="26"/>
                </a:cubicBezTo>
                <a:cubicBezTo>
                  <a:pt x="124" y="26"/>
                  <a:pt x="124" y="26"/>
                  <a:pt x="124" y="26"/>
                </a:cubicBezTo>
                <a:cubicBezTo>
                  <a:pt x="125" y="27"/>
                  <a:pt x="125" y="27"/>
                  <a:pt x="125" y="27"/>
                </a:cubicBezTo>
                <a:cubicBezTo>
                  <a:pt x="127" y="27"/>
                  <a:pt x="127" y="27"/>
                  <a:pt x="127" y="27"/>
                </a:cubicBezTo>
                <a:cubicBezTo>
                  <a:pt x="128" y="27"/>
                  <a:pt x="128" y="27"/>
                  <a:pt x="128" y="27"/>
                </a:cubicBezTo>
                <a:cubicBezTo>
                  <a:pt x="129" y="27"/>
                  <a:pt x="129" y="27"/>
                  <a:pt x="129" y="27"/>
                </a:cubicBezTo>
                <a:cubicBezTo>
                  <a:pt x="130" y="28"/>
                  <a:pt x="132" y="27"/>
                  <a:pt x="133" y="25"/>
                </a:cubicBezTo>
                <a:cubicBezTo>
                  <a:pt x="133" y="23"/>
                  <a:pt x="132" y="21"/>
                  <a:pt x="130" y="21"/>
                </a:cubicBezTo>
                <a:cubicBezTo>
                  <a:pt x="130" y="21"/>
                  <a:pt x="130" y="21"/>
                  <a:pt x="130" y="21"/>
                </a:cubicBezTo>
                <a:cubicBezTo>
                  <a:pt x="128" y="21"/>
                  <a:pt x="128" y="21"/>
                  <a:pt x="128" y="21"/>
                </a:cubicBezTo>
                <a:cubicBezTo>
                  <a:pt x="127" y="20"/>
                  <a:pt x="127" y="20"/>
                  <a:pt x="127" y="20"/>
                </a:cubicBezTo>
                <a:cubicBezTo>
                  <a:pt x="125" y="20"/>
                  <a:pt x="125" y="20"/>
                  <a:pt x="125" y="20"/>
                </a:cubicBezTo>
                <a:cubicBezTo>
                  <a:pt x="124" y="20"/>
                  <a:pt x="124" y="20"/>
                  <a:pt x="124" y="20"/>
                </a:cubicBezTo>
                <a:close/>
                <a:moveTo>
                  <a:pt x="149" y="26"/>
                </a:moveTo>
                <a:cubicBezTo>
                  <a:pt x="148" y="26"/>
                  <a:pt x="146" y="27"/>
                  <a:pt x="145" y="28"/>
                </a:cubicBezTo>
                <a:cubicBezTo>
                  <a:pt x="145" y="30"/>
                  <a:pt x="146" y="32"/>
                  <a:pt x="147" y="33"/>
                </a:cubicBezTo>
                <a:cubicBezTo>
                  <a:pt x="148" y="33"/>
                  <a:pt x="148" y="33"/>
                  <a:pt x="148" y="33"/>
                </a:cubicBezTo>
                <a:cubicBezTo>
                  <a:pt x="150" y="33"/>
                  <a:pt x="150" y="33"/>
                  <a:pt x="150" y="33"/>
                </a:cubicBezTo>
                <a:cubicBezTo>
                  <a:pt x="151" y="34"/>
                  <a:pt x="151" y="34"/>
                  <a:pt x="151" y="34"/>
                </a:cubicBezTo>
                <a:cubicBezTo>
                  <a:pt x="153" y="34"/>
                  <a:pt x="153" y="34"/>
                  <a:pt x="153" y="34"/>
                </a:cubicBezTo>
                <a:cubicBezTo>
                  <a:pt x="153" y="35"/>
                  <a:pt x="153" y="35"/>
                  <a:pt x="153" y="35"/>
                </a:cubicBezTo>
                <a:cubicBezTo>
                  <a:pt x="155" y="35"/>
                  <a:pt x="157" y="34"/>
                  <a:pt x="157" y="33"/>
                </a:cubicBezTo>
                <a:cubicBezTo>
                  <a:pt x="158" y="31"/>
                  <a:pt x="157" y="29"/>
                  <a:pt x="156" y="29"/>
                </a:cubicBezTo>
                <a:cubicBezTo>
                  <a:pt x="155" y="28"/>
                  <a:pt x="155" y="28"/>
                  <a:pt x="155" y="28"/>
                </a:cubicBezTo>
                <a:cubicBezTo>
                  <a:pt x="153" y="28"/>
                  <a:pt x="153" y="28"/>
                  <a:pt x="153" y="28"/>
                </a:cubicBezTo>
                <a:cubicBezTo>
                  <a:pt x="152" y="27"/>
                  <a:pt x="152" y="27"/>
                  <a:pt x="152" y="27"/>
                </a:cubicBezTo>
                <a:cubicBezTo>
                  <a:pt x="150" y="27"/>
                  <a:pt x="150" y="27"/>
                  <a:pt x="150" y="27"/>
                </a:cubicBezTo>
                <a:cubicBezTo>
                  <a:pt x="149" y="26"/>
                  <a:pt x="149" y="26"/>
                  <a:pt x="149" y="26"/>
                </a:cubicBezTo>
                <a:close/>
                <a:moveTo>
                  <a:pt x="174" y="36"/>
                </a:moveTo>
                <a:cubicBezTo>
                  <a:pt x="172" y="35"/>
                  <a:pt x="170" y="36"/>
                  <a:pt x="170" y="37"/>
                </a:cubicBezTo>
                <a:cubicBezTo>
                  <a:pt x="169" y="39"/>
                  <a:pt x="170" y="41"/>
                  <a:pt x="171" y="42"/>
                </a:cubicBezTo>
                <a:cubicBezTo>
                  <a:pt x="172" y="42"/>
                  <a:pt x="172" y="42"/>
                  <a:pt x="172" y="42"/>
                </a:cubicBezTo>
                <a:cubicBezTo>
                  <a:pt x="173" y="42"/>
                  <a:pt x="173" y="42"/>
                  <a:pt x="173" y="42"/>
                </a:cubicBezTo>
                <a:cubicBezTo>
                  <a:pt x="174" y="43"/>
                  <a:pt x="174" y="43"/>
                  <a:pt x="174" y="43"/>
                </a:cubicBezTo>
                <a:cubicBezTo>
                  <a:pt x="176" y="44"/>
                  <a:pt x="176" y="44"/>
                  <a:pt x="176" y="44"/>
                </a:cubicBezTo>
                <a:cubicBezTo>
                  <a:pt x="177" y="44"/>
                  <a:pt x="177" y="44"/>
                  <a:pt x="177" y="44"/>
                </a:cubicBezTo>
                <a:cubicBezTo>
                  <a:pt x="179" y="45"/>
                  <a:pt x="181" y="44"/>
                  <a:pt x="181" y="43"/>
                </a:cubicBezTo>
                <a:cubicBezTo>
                  <a:pt x="182" y="41"/>
                  <a:pt x="182" y="39"/>
                  <a:pt x="180" y="38"/>
                </a:cubicBezTo>
                <a:cubicBezTo>
                  <a:pt x="179" y="38"/>
                  <a:pt x="179" y="38"/>
                  <a:pt x="179" y="38"/>
                </a:cubicBezTo>
                <a:cubicBezTo>
                  <a:pt x="177" y="37"/>
                  <a:pt x="177" y="37"/>
                  <a:pt x="177" y="37"/>
                </a:cubicBezTo>
                <a:cubicBezTo>
                  <a:pt x="176" y="37"/>
                  <a:pt x="176" y="37"/>
                  <a:pt x="176" y="37"/>
                </a:cubicBezTo>
                <a:cubicBezTo>
                  <a:pt x="174" y="36"/>
                  <a:pt x="174" y="36"/>
                  <a:pt x="174" y="36"/>
                </a:cubicBezTo>
                <a:cubicBezTo>
                  <a:pt x="174" y="36"/>
                  <a:pt x="174" y="36"/>
                  <a:pt x="174" y="36"/>
                </a:cubicBezTo>
                <a:close/>
                <a:moveTo>
                  <a:pt x="197" y="47"/>
                </a:moveTo>
                <a:cubicBezTo>
                  <a:pt x="196" y="47"/>
                  <a:pt x="194" y="47"/>
                  <a:pt x="193" y="49"/>
                </a:cubicBezTo>
                <a:cubicBezTo>
                  <a:pt x="192" y="50"/>
                  <a:pt x="193" y="52"/>
                  <a:pt x="194" y="53"/>
                </a:cubicBezTo>
                <a:cubicBezTo>
                  <a:pt x="195" y="54"/>
                  <a:pt x="195" y="54"/>
                  <a:pt x="195" y="54"/>
                </a:cubicBezTo>
                <a:cubicBezTo>
                  <a:pt x="197" y="55"/>
                  <a:pt x="197" y="55"/>
                  <a:pt x="197" y="55"/>
                </a:cubicBezTo>
                <a:cubicBezTo>
                  <a:pt x="198" y="55"/>
                  <a:pt x="198" y="55"/>
                  <a:pt x="198" y="55"/>
                </a:cubicBezTo>
                <a:cubicBezTo>
                  <a:pt x="199" y="56"/>
                  <a:pt x="199" y="56"/>
                  <a:pt x="199" y="56"/>
                </a:cubicBezTo>
                <a:cubicBezTo>
                  <a:pt x="200" y="56"/>
                  <a:pt x="200" y="56"/>
                  <a:pt x="200" y="56"/>
                </a:cubicBezTo>
                <a:cubicBezTo>
                  <a:pt x="201" y="57"/>
                  <a:pt x="203" y="57"/>
                  <a:pt x="204" y="55"/>
                </a:cubicBezTo>
                <a:cubicBezTo>
                  <a:pt x="205" y="54"/>
                  <a:pt x="205" y="52"/>
                  <a:pt x="203" y="51"/>
                </a:cubicBezTo>
                <a:cubicBezTo>
                  <a:pt x="203" y="50"/>
                  <a:pt x="203" y="50"/>
                  <a:pt x="203" y="50"/>
                </a:cubicBezTo>
                <a:cubicBezTo>
                  <a:pt x="201" y="50"/>
                  <a:pt x="201" y="50"/>
                  <a:pt x="201" y="50"/>
                </a:cubicBezTo>
                <a:cubicBezTo>
                  <a:pt x="200" y="49"/>
                  <a:pt x="200" y="49"/>
                  <a:pt x="200" y="49"/>
                </a:cubicBezTo>
                <a:cubicBezTo>
                  <a:pt x="198" y="48"/>
                  <a:pt x="198" y="48"/>
                  <a:pt x="198" y="48"/>
                </a:cubicBezTo>
                <a:cubicBezTo>
                  <a:pt x="197" y="47"/>
                  <a:pt x="197" y="47"/>
                  <a:pt x="197" y="47"/>
                </a:cubicBezTo>
                <a:close/>
                <a:moveTo>
                  <a:pt x="220" y="62"/>
                </a:moveTo>
                <a:cubicBezTo>
                  <a:pt x="218" y="60"/>
                  <a:pt x="216" y="61"/>
                  <a:pt x="215" y="62"/>
                </a:cubicBezTo>
                <a:cubicBezTo>
                  <a:pt x="214" y="64"/>
                  <a:pt x="215" y="66"/>
                  <a:pt x="216" y="67"/>
                </a:cubicBezTo>
                <a:cubicBezTo>
                  <a:pt x="216" y="67"/>
                  <a:pt x="216" y="67"/>
                  <a:pt x="216" y="67"/>
                </a:cubicBezTo>
                <a:cubicBezTo>
                  <a:pt x="217" y="68"/>
                  <a:pt x="217" y="68"/>
                  <a:pt x="217" y="68"/>
                </a:cubicBezTo>
                <a:cubicBezTo>
                  <a:pt x="219" y="69"/>
                  <a:pt x="219" y="69"/>
                  <a:pt x="219" y="69"/>
                </a:cubicBezTo>
                <a:cubicBezTo>
                  <a:pt x="220" y="70"/>
                  <a:pt x="220" y="70"/>
                  <a:pt x="220" y="70"/>
                </a:cubicBezTo>
                <a:cubicBezTo>
                  <a:pt x="221" y="71"/>
                  <a:pt x="221" y="71"/>
                  <a:pt x="221" y="71"/>
                </a:cubicBezTo>
                <a:cubicBezTo>
                  <a:pt x="223" y="72"/>
                  <a:pt x="225" y="71"/>
                  <a:pt x="226" y="70"/>
                </a:cubicBezTo>
                <a:cubicBezTo>
                  <a:pt x="227" y="68"/>
                  <a:pt x="227" y="66"/>
                  <a:pt x="225" y="65"/>
                </a:cubicBezTo>
                <a:cubicBezTo>
                  <a:pt x="224" y="64"/>
                  <a:pt x="224" y="64"/>
                  <a:pt x="224" y="64"/>
                </a:cubicBezTo>
                <a:cubicBezTo>
                  <a:pt x="223" y="64"/>
                  <a:pt x="223" y="64"/>
                  <a:pt x="223" y="64"/>
                </a:cubicBezTo>
                <a:cubicBezTo>
                  <a:pt x="221" y="63"/>
                  <a:pt x="221" y="63"/>
                  <a:pt x="221" y="63"/>
                </a:cubicBezTo>
                <a:cubicBezTo>
                  <a:pt x="220" y="62"/>
                  <a:pt x="220" y="62"/>
                  <a:pt x="220" y="62"/>
                </a:cubicBezTo>
                <a:cubicBezTo>
                  <a:pt x="220" y="62"/>
                  <a:pt x="220" y="62"/>
                  <a:pt x="220" y="62"/>
                </a:cubicBezTo>
                <a:close/>
                <a:moveTo>
                  <a:pt x="241" y="78"/>
                </a:moveTo>
                <a:cubicBezTo>
                  <a:pt x="239" y="77"/>
                  <a:pt x="237" y="77"/>
                  <a:pt x="236" y="78"/>
                </a:cubicBezTo>
                <a:cubicBezTo>
                  <a:pt x="235" y="79"/>
                  <a:pt x="235" y="81"/>
                  <a:pt x="236" y="83"/>
                </a:cubicBezTo>
                <a:cubicBezTo>
                  <a:pt x="237" y="83"/>
                  <a:pt x="237" y="83"/>
                  <a:pt x="237" y="83"/>
                </a:cubicBezTo>
                <a:cubicBezTo>
                  <a:pt x="238" y="84"/>
                  <a:pt x="238" y="84"/>
                  <a:pt x="238" y="84"/>
                </a:cubicBezTo>
                <a:cubicBezTo>
                  <a:pt x="239" y="85"/>
                  <a:pt x="239" y="85"/>
                  <a:pt x="239" y="85"/>
                </a:cubicBezTo>
                <a:cubicBezTo>
                  <a:pt x="240" y="86"/>
                  <a:pt x="240" y="86"/>
                  <a:pt x="240" y="86"/>
                </a:cubicBezTo>
                <a:cubicBezTo>
                  <a:pt x="241" y="87"/>
                  <a:pt x="241" y="87"/>
                  <a:pt x="241" y="87"/>
                </a:cubicBezTo>
                <a:cubicBezTo>
                  <a:pt x="242" y="88"/>
                  <a:pt x="244" y="88"/>
                  <a:pt x="246" y="87"/>
                </a:cubicBezTo>
                <a:cubicBezTo>
                  <a:pt x="247" y="85"/>
                  <a:pt x="247" y="83"/>
                  <a:pt x="245" y="82"/>
                </a:cubicBezTo>
                <a:cubicBezTo>
                  <a:pt x="245" y="81"/>
                  <a:pt x="245" y="81"/>
                  <a:pt x="245" y="81"/>
                </a:cubicBezTo>
                <a:cubicBezTo>
                  <a:pt x="244" y="80"/>
                  <a:pt x="244" y="80"/>
                  <a:pt x="244" y="80"/>
                </a:cubicBezTo>
                <a:cubicBezTo>
                  <a:pt x="242" y="79"/>
                  <a:pt x="242" y="79"/>
                  <a:pt x="242" y="79"/>
                </a:cubicBezTo>
                <a:cubicBezTo>
                  <a:pt x="241" y="78"/>
                  <a:pt x="241" y="78"/>
                  <a:pt x="241" y="78"/>
                </a:cubicBezTo>
                <a:cubicBezTo>
                  <a:pt x="241" y="78"/>
                  <a:pt x="241" y="78"/>
                  <a:pt x="241" y="78"/>
                </a:cubicBezTo>
                <a:close/>
                <a:moveTo>
                  <a:pt x="260" y="96"/>
                </a:moveTo>
                <a:cubicBezTo>
                  <a:pt x="258" y="95"/>
                  <a:pt x="256" y="94"/>
                  <a:pt x="255" y="96"/>
                </a:cubicBezTo>
                <a:cubicBezTo>
                  <a:pt x="254" y="97"/>
                  <a:pt x="254" y="99"/>
                  <a:pt x="255" y="100"/>
                </a:cubicBezTo>
                <a:cubicBezTo>
                  <a:pt x="256" y="101"/>
                  <a:pt x="256" y="101"/>
                  <a:pt x="256" y="101"/>
                </a:cubicBezTo>
                <a:cubicBezTo>
                  <a:pt x="257" y="102"/>
                  <a:pt x="257" y="102"/>
                  <a:pt x="257" y="102"/>
                </a:cubicBezTo>
                <a:cubicBezTo>
                  <a:pt x="258" y="104"/>
                  <a:pt x="258" y="104"/>
                  <a:pt x="258" y="104"/>
                </a:cubicBezTo>
                <a:cubicBezTo>
                  <a:pt x="259" y="105"/>
                  <a:pt x="259" y="105"/>
                  <a:pt x="259" y="105"/>
                </a:cubicBezTo>
                <a:cubicBezTo>
                  <a:pt x="259" y="105"/>
                  <a:pt x="259" y="105"/>
                  <a:pt x="259" y="105"/>
                </a:cubicBezTo>
                <a:cubicBezTo>
                  <a:pt x="260" y="106"/>
                  <a:pt x="262" y="106"/>
                  <a:pt x="264" y="105"/>
                </a:cubicBezTo>
                <a:cubicBezTo>
                  <a:pt x="265" y="104"/>
                  <a:pt x="265" y="102"/>
                  <a:pt x="264" y="101"/>
                </a:cubicBezTo>
                <a:cubicBezTo>
                  <a:pt x="264" y="100"/>
                  <a:pt x="264" y="100"/>
                  <a:pt x="264" y="100"/>
                </a:cubicBezTo>
                <a:cubicBezTo>
                  <a:pt x="263" y="99"/>
                  <a:pt x="263" y="99"/>
                  <a:pt x="263" y="99"/>
                </a:cubicBezTo>
                <a:cubicBezTo>
                  <a:pt x="262" y="98"/>
                  <a:pt x="262" y="98"/>
                  <a:pt x="262" y="98"/>
                </a:cubicBezTo>
                <a:cubicBezTo>
                  <a:pt x="261" y="97"/>
                  <a:pt x="261" y="97"/>
                  <a:pt x="261" y="97"/>
                </a:cubicBezTo>
                <a:cubicBezTo>
                  <a:pt x="260" y="96"/>
                  <a:pt x="260" y="96"/>
                  <a:pt x="260" y="96"/>
                </a:cubicBezTo>
                <a:close/>
                <a:moveTo>
                  <a:pt x="277" y="116"/>
                </a:moveTo>
                <a:cubicBezTo>
                  <a:pt x="276" y="114"/>
                  <a:pt x="274" y="114"/>
                  <a:pt x="272" y="115"/>
                </a:cubicBezTo>
                <a:cubicBezTo>
                  <a:pt x="271" y="116"/>
                  <a:pt x="271" y="118"/>
                  <a:pt x="272" y="120"/>
                </a:cubicBezTo>
                <a:cubicBezTo>
                  <a:pt x="272" y="120"/>
                  <a:pt x="272" y="120"/>
                  <a:pt x="272" y="120"/>
                </a:cubicBezTo>
                <a:cubicBezTo>
                  <a:pt x="273" y="121"/>
                  <a:pt x="273" y="121"/>
                  <a:pt x="273" y="121"/>
                </a:cubicBezTo>
                <a:cubicBezTo>
                  <a:pt x="274" y="123"/>
                  <a:pt x="274" y="123"/>
                  <a:pt x="274" y="123"/>
                </a:cubicBezTo>
                <a:cubicBezTo>
                  <a:pt x="275" y="124"/>
                  <a:pt x="275" y="124"/>
                  <a:pt x="275" y="124"/>
                </a:cubicBezTo>
                <a:cubicBezTo>
                  <a:pt x="276" y="125"/>
                  <a:pt x="276" y="125"/>
                  <a:pt x="276" y="125"/>
                </a:cubicBezTo>
                <a:cubicBezTo>
                  <a:pt x="277" y="126"/>
                  <a:pt x="279" y="127"/>
                  <a:pt x="280" y="126"/>
                </a:cubicBezTo>
                <a:cubicBezTo>
                  <a:pt x="282" y="125"/>
                  <a:pt x="282" y="122"/>
                  <a:pt x="281" y="121"/>
                </a:cubicBezTo>
                <a:cubicBezTo>
                  <a:pt x="280" y="120"/>
                  <a:pt x="280" y="120"/>
                  <a:pt x="280" y="120"/>
                </a:cubicBezTo>
                <a:cubicBezTo>
                  <a:pt x="279" y="119"/>
                  <a:pt x="279" y="119"/>
                  <a:pt x="279" y="119"/>
                </a:cubicBezTo>
                <a:cubicBezTo>
                  <a:pt x="278" y="117"/>
                  <a:pt x="278" y="117"/>
                  <a:pt x="278" y="117"/>
                </a:cubicBezTo>
                <a:cubicBezTo>
                  <a:pt x="277" y="116"/>
                  <a:pt x="277" y="116"/>
                  <a:pt x="277" y="116"/>
                </a:cubicBezTo>
                <a:cubicBezTo>
                  <a:pt x="277" y="116"/>
                  <a:pt x="277" y="116"/>
                  <a:pt x="277" y="116"/>
                </a:cubicBezTo>
                <a:close/>
                <a:moveTo>
                  <a:pt x="292" y="137"/>
                </a:moveTo>
                <a:cubicBezTo>
                  <a:pt x="291" y="136"/>
                  <a:pt x="289" y="135"/>
                  <a:pt x="287" y="136"/>
                </a:cubicBezTo>
                <a:cubicBezTo>
                  <a:pt x="286" y="137"/>
                  <a:pt x="285" y="139"/>
                  <a:pt x="286" y="141"/>
                </a:cubicBezTo>
                <a:cubicBezTo>
                  <a:pt x="287" y="142"/>
                  <a:pt x="287" y="142"/>
                  <a:pt x="287" y="142"/>
                </a:cubicBezTo>
                <a:cubicBezTo>
                  <a:pt x="288" y="143"/>
                  <a:pt x="288" y="143"/>
                  <a:pt x="288" y="143"/>
                </a:cubicBezTo>
                <a:cubicBezTo>
                  <a:pt x="289" y="144"/>
                  <a:pt x="289" y="144"/>
                  <a:pt x="289" y="144"/>
                </a:cubicBezTo>
                <a:cubicBezTo>
                  <a:pt x="289" y="146"/>
                  <a:pt x="289" y="146"/>
                  <a:pt x="289" y="146"/>
                </a:cubicBezTo>
                <a:cubicBezTo>
                  <a:pt x="290" y="146"/>
                  <a:pt x="290" y="146"/>
                  <a:pt x="290" y="146"/>
                </a:cubicBezTo>
                <a:cubicBezTo>
                  <a:pt x="291" y="148"/>
                  <a:pt x="293" y="148"/>
                  <a:pt x="294" y="147"/>
                </a:cubicBezTo>
                <a:cubicBezTo>
                  <a:pt x="296" y="146"/>
                  <a:pt x="296" y="144"/>
                  <a:pt x="295" y="143"/>
                </a:cubicBezTo>
                <a:cubicBezTo>
                  <a:pt x="295" y="142"/>
                  <a:pt x="295" y="142"/>
                  <a:pt x="295" y="142"/>
                </a:cubicBezTo>
                <a:cubicBezTo>
                  <a:pt x="294" y="141"/>
                  <a:pt x="294" y="141"/>
                  <a:pt x="294" y="141"/>
                </a:cubicBezTo>
                <a:cubicBezTo>
                  <a:pt x="293" y="140"/>
                  <a:pt x="293" y="140"/>
                  <a:pt x="293" y="140"/>
                </a:cubicBezTo>
                <a:cubicBezTo>
                  <a:pt x="292" y="138"/>
                  <a:pt x="292" y="138"/>
                  <a:pt x="292" y="138"/>
                </a:cubicBezTo>
                <a:cubicBezTo>
                  <a:pt x="292" y="137"/>
                  <a:pt x="292" y="137"/>
                  <a:pt x="292" y="137"/>
                </a:cubicBezTo>
                <a:close/>
                <a:moveTo>
                  <a:pt x="305" y="160"/>
                </a:moveTo>
                <a:cubicBezTo>
                  <a:pt x="304" y="159"/>
                  <a:pt x="302" y="158"/>
                  <a:pt x="300" y="159"/>
                </a:cubicBezTo>
                <a:cubicBezTo>
                  <a:pt x="299" y="160"/>
                  <a:pt x="298" y="162"/>
                  <a:pt x="299" y="163"/>
                </a:cubicBezTo>
                <a:cubicBezTo>
                  <a:pt x="299" y="163"/>
                  <a:pt x="299" y="163"/>
                  <a:pt x="299" y="163"/>
                </a:cubicBezTo>
                <a:cubicBezTo>
                  <a:pt x="300" y="165"/>
                  <a:pt x="300" y="165"/>
                  <a:pt x="300" y="165"/>
                </a:cubicBezTo>
                <a:cubicBezTo>
                  <a:pt x="301" y="166"/>
                  <a:pt x="301" y="166"/>
                  <a:pt x="301" y="166"/>
                </a:cubicBezTo>
                <a:cubicBezTo>
                  <a:pt x="301" y="168"/>
                  <a:pt x="301" y="168"/>
                  <a:pt x="301" y="168"/>
                </a:cubicBezTo>
                <a:cubicBezTo>
                  <a:pt x="302" y="169"/>
                  <a:pt x="302" y="169"/>
                  <a:pt x="302" y="169"/>
                </a:cubicBezTo>
                <a:cubicBezTo>
                  <a:pt x="303" y="171"/>
                  <a:pt x="305" y="171"/>
                  <a:pt x="306" y="170"/>
                </a:cubicBezTo>
                <a:cubicBezTo>
                  <a:pt x="308" y="170"/>
                  <a:pt x="308" y="168"/>
                  <a:pt x="308" y="166"/>
                </a:cubicBezTo>
                <a:cubicBezTo>
                  <a:pt x="307" y="165"/>
                  <a:pt x="307" y="165"/>
                  <a:pt x="307" y="165"/>
                </a:cubicBezTo>
                <a:cubicBezTo>
                  <a:pt x="306" y="163"/>
                  <a:pt x="306" y="163"/>
                  <a:pt x="306" y="163"/>
                </a:cubicBezTo>
                <a:cubicBezTo>
                  <a:pt x="306" y="162"/>
                  <a:pt x="306" y="162"/>
                  <a:pt x="306" y="162"/>
                </a:cubicBezTo>
                <a:cubicBezTo>
                  <a:pt x="305" y="160"/>
                  <a:pt x="305" y="160"/>
                  <a:pt x="305" y="160"/>
                </a:cubicBezTo>
                <a:cubicBezTo>
                  <a:pt x="305" y="160"/>
                  <a:pt x="305" y="160"/>
                  <a:pt x="305" y="160"/>
                </a:cubicBezTo>
                <a:close/>
              </a:path>
            </a:pathLst>
          </a:custGeom>
          <a:solidFill>
            <a:srgbClr val="009BD2"/>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167" name="Freeform 219"/>
          <p:cNvSpPr>
            <a:spLocks noEditPoints="1"/>
          </p:cNvSpPr>
          <p:nvPr/>
        </p:nvSpPr>
        <p:spPr bwMode="auto">
          <a:xfrm>
            <a:off x="3669802" y="2052543"/>
            <a:ext cx="1253280" cy="771378"/>
          </a:xfrm>
          <a:custGeom>
            <a:avLst/>
            <a:gdLst/>
            <a:ahLst/>
            <a:cxnLst>
              <a:cxn ang="0">
                <a:pos x="273" y="20"/>
              </a:cxn>
              <a:cxn ang="0">
                <a:pos x="286" y="34"/>
              </a:cxn>
              <a:cxn ang="0">
                <a:pos x="0" y="191"/>
              </a:cxn>
              <a:cxn ang="0">
                <a:pos x="7" y="191"/>
              </a:cxn>
              <a:cxn ang="0">
                <a:pos x="7" y="182"/>
              </a:cxn>
              <a:cxn ang="0">
                <a:pos x="1" y="188"/>
              </a:cxn>
              <a:cxn ang="0">
                <a:pos x="12" y="170"/>
              </a:cxn>
              <a:cxn ang="0">
                <a:pos x="18" y="165"/>
              </a:cxn>
              <a:cxn ang="0">
                <a:pos x="13" y="160"/>
              </a:cxn>
              <a:cxn ang="0">
                <a:pos x="11" y="165"/>
              </a:cxn>
              <a:cxn ang="0">
                <a:pos x="28" y="146"/>
              </a:cxn>
              <a:cxn ang="0">
                <a:pos x="31" y="142"/>
              </a:cxn>
              <a:cxn ang="0">
                <a:pos x="26" y="138"/>
              </a:cxn>
              <a:cxn ang="0">
                <a:pos x="23" y="143"/>
              </a:cxn>
              <a:cxn ang="0">
                <a:pos x="43" y="124"/>
              </a:cxn>
              <a:cxn ang="0">
                <a:pos x="46" y="120"/>
              </a:cxn>
              <a:cxn ang="0">
                <a:pos x="40" y="117"/>
              </a:cxn>
              <a:cxn ang="0">
                <a:pos x="54" y="101"/>
              </a:cxn>
              <a:cxn ang="0">
                <a:pos x="60" y="104"/>
              </a:cxn>
              <a:cxn ang="0">
                <a:pos x="63" y="96"/>
              </a:cxn>
              <a:cxn ang="0">
                <a:pos x="55" y="99"/>
              </a:cxn>
              <a:cxn ang="0">
                <a:pos x="72" y="87"/>
              </a:cxn>
              <a:cxn ang="0">
                <a:pos x="80" y="84"/>
              </a:cxn>
              <a:cxn ang="0">
                <a:pos x="78" y="78"/>
              </a:cxn>
              <a:cxn ang="0">
                <a:pos x="73" y="81"/>
              </a:cxn>
              <a:cxn ang="0">
                <a:pos x="97" y="71"/>
              </a:cxn>
              <a:cxn ang="0">
                <a:pos x="102" y="67"/>
              </a:cxn>
              <a:cxn ang="0">
                <a:pos x="98" y="62"/>
              </a:cxn>
              <a:cxn ang="0">
                <a:pos x="93" y="65"/>
              </a:cxn>
              <a:cxn ang="0">
                <a:pos x="119" y="56"/>
              </a:cxn>
              <a:cxn ang="0">
                <a:pos x="124" y="53"/>
              </a:cxn>
              <a:cxn ang="0">
                <a:pos x="118" y="49"/>
              </a:cxn>
              <a:cxn ang="0">
                <a:pos x="138" y="38"/>
              </a:cxn>
              <a:cxn ang="0">
                <a:pos x="144" y="43"/>
              </a:cxn>
              <a:cxn ang="0">
                <a:pos x="149" y="37"/>
              </a:cxn>
              <a:cxn ang="0">
                <a:pos x="141" y="37"/>
              </a:cxn>
              <a:cxn ang="0">
                <a:pos x="161" y="33"/>
              </a:cxn>
              <a:cxn ang="0">
                <a:pos x="168" y="33"/>
              </a:cxn>
              <a:cxn ang="0">
                <a:pos x="169" y="26"/>
              </a:cxn>
              <a:cxn ang="0">
                <a:pos x="163" y="28"/>
              </a:cxn>
              <a:cxn ang="0">
                <a:pos x="189" y="27"/>
              </a:cxn>
              <a:cxn ang="0">
                <a:pos x="194" y="26"/>
              </a:cxn>
              <a:cxn ang="0">
                <a:pos x="193" y="20"/>
              </a:cxn>
              <a:cxn ang="0">
                <a:pos x="188" y="21"/>
              </a:cxn>
              <a:cxn ang="0">
                <a:pos x="215" y="23"/>
              </a:cxn>
              <a:cxn ang="0">
                <a:pos x="221" y="22"/>
              </a:cxn>
              <a:cxn ang="0">
                <a:pos x="217" y="16"/>
              </a:cxn>
              <a:cxn ang="0">
                <a:pos x="240" y="14"/>
              </a:cxn>
              <a:cxn ang="0">
                <a:pos x="242" y="20"/>
              </a:cxn>
              <a:cxn ang="0">
                <a:pos x="250" y="17"/>
              </a:cxn>
              <a:cxn ang="0">
                <a:pos x="242" y="14"/>
              </a:cxn>
            </a:cxnLst>
            <a:rect l="0" t="0" r="r" b="b"/>
            <a:pathLst>
              <a:path w="317" h="195">
                <a:moveTo>
                  <a:pt x="266" y="14"/>
                </a:moveTo>
                <a:cubicBezTo>
                  <a:pt x="264" y="14"/>
                  <a:pt x="263" y="15"/>
                  <a:pt x="263" y="17"/>
                </a:cubicBezTo>
                <a:cubicBezTo>
                  <a:pt x="263" y="19"/>
                  <a:pt x="264" y="20"/>
                  <a:pt x="266" y="20"/>
                </a:cubicBezTo>
                <a:cubicBezTo>
                  <a:pt x="273" y="20"/>
                  <a:pt x="273" y="20"/>
                  <a:pt x="273" y="20"/>
                </a:cubicBezTo>
                <a:cubicBezTo>
                  <a:pt x="274" y="20"/>
                  <a:pt x="276" y="19"/>
                  <a:pt x="276" y="17"/>
                </a:cubicBezTo>
                <a:cubicBezTo>
                  <a:pt x="276" y="15"/>
                  <a:pt x="274" y="14"/>
                  <a:pt x="273" y="14"/>
                </a:cubicBezTo>
                <a:cubicBezTo>
                  <a:pt x="266" y="14"/>
                  <a:pt x="266" y="14"/>
                  <a:pt x="266" y="14"/>
                </a:cubicBezTo>
                <a:close/>
                <a:moveTo>
                  <a:pt x="286" y="34"/>
                </a:moveTo>
                <a:cubicBezTo>
                  <a:pt x="317" y="17"/>
                  <a:pt x="317" y="17"/>
                  <a:pt x="317" y="17"/>
                </a:cubicBezTo>
                <a:cubicBezTo>
                  <a:pt x="286" y="0"/>
                  <a:pt x="286" y="0"/>
                  <a:pt x="286" y="0"/>
                </a:cubicBezTo>
                <a:cubicBezTo>
                  <a:pt x="286" y="34"/>
                  <a:pt x="286" y="34"/>
                  <a:pt x="286" y="34"/>
                </a:cubicBezTo>
                <a:close/>
                <a:moveTo>
                  <a:pt x="0" y="191"/>
                </a:moveTo>
                <a:cubicBezTo>
                  <a:pt x="0" y="192"/>
                  <a:pt x="1" y="194"/>
                  <a:pt x="2" y="195"/>
                </a:cubicBezTo>
                <a:cubicBezTo>
                  <a:pt x="4" y="195"/>
                  <a:pt x="6" y="194"/>
                  <a:pt x="7" y="193"/>
                </a:cubicBezTo>
                <a:cubicBezTo>
                  <a:pt x="7" y="192"/>
                  <a:pt x="7" y="192"/>
                  <a:pt x="7" y="192"/>
                </a:cubicBezTo>
                <a:cubicBezTo>
                  <a:pt x="7" y="191"/>
                  <a:pt x="7" y="191"/>
                  <a:pt x="7" y="191"/>
                </a:cubicBezTo>
                <a:cubicBezTo>
                  <a:pt x="8" y="189"/>
                  <a:pt x="8" y="189"/>
                  <a:pt x="8" y="189"/>
                </a:cubicBezTo>
                <a:cubicBezTo>
                  <a:pt x="8" y="188"/>
                  <a:pt x="8" y="188"/>
                  <a:pt x="8" y="188"/>
                </a:cubicBezTo>
                <a:cubicBezTo>
                  <a:pt x="9" y="187"/>
                  <a:pt x="9" y="187"/>
                  <a:pt x="9" y="187"/>
                </a:cubicBezTo>
                <a:cubicBezTo>
                  <a:pt x="9" y="185"/>
                  <a:pt x="9" y="183"/>
                  <a:pt x="7" y="182"/>
                </a:cubicBezTo>
                <a:cubicBezTo>
                  <a:pt x="5" y="182"/>
                  <a:pt x="3" y="183"/>
                  <a:pt x="3" y="184"/>
                </a:cubicBezTo>
                <a:cubicBezTo>
                  <a:pt x="2" y="185"/>
                  <a:pt x="2" y="185"/>
                  <a:pt x="2" y="185"/>
                </a:cubicBezTo>
                <a:cubicBezTo>
                  <a:pt x="2" y="187"/>
                  <a:pt x="2" y="187"/>
                  <a:pt x="2" y="187"/>
                </a:cubicBezTo>
                <a:cubicBezTo>
                  <a:pt x="1" y="188"/>
                  <a:pt x="1" y="188"/>
                  <a:pt x="1" y="188"/>
                </a:cubicBezTo>
                <a:cubicBezTo>
                  <a:pt x="1" y="190"/>
                  <a:pt x="1" y="190"/>
                  <a:pt x="1" y="190"/>
                </a:cubicBezTo>
                <a:cubicBezTo>
                  <a:pt x="0" y="191"/>
                  <a:pt x="0" y="191"/>
                  <a:pt x="0" y="191"/>
                </a:cubicBezTo>
                <a:close/>
                <a:moveTo>
                  <a:pt x="10" y="166"/>
                </a:moveTo>
                <a:cubicBezTo>
                  <a:pt x="10" y="168"/>
                  <a:pt x="10" y="170"/>
                  <a:pt x="12" y="170"/>
                </a:cubicBezTo>
                <a:cubicBezTo>
                  <a:pt x="14" y="171"/>
                  <a:pt x="15" y="171"/>
                  <a:pt x="16" y="169"/>
                </a:cubicBezTo>
                <a:cubicBezTo>
                  <a:pt x="17" y="168"/>
                  <a:pt x="17" y="168"/>
                  <a:pt x="17" y="168"/>
                </a:cubicBezTo>
                <a:cubicBezTo>
                  <a:pt x="18" y="166"/>
                  <a:pt x="18" y="166"/>
                  <a:pt x="18" y="166"/>
                </a:cubicBezTo>
                <a:cubicBezTo>
                  <a:pt x="18" y="165"/>
                  <a:pt x="18" y="165"/>
                  <a:pt x="18" y="165"/>
                </a:cubicBezTo>
                <a:cubicBezTo>
                  <a:pt x="19" y="163"/>
                  <a:pt x="19" y="163"/>
                  <a:pt x="19" y="163"/>
                </a:cubicBezTo>
                <a:cubicBezTo>
                  <a:pt x="19" y="163"/>
                  <a:pt x="19" y="163"/>
                  <a:pt x="19" y="163"/>
                </a:cubicBezTo>
                <a:cubicBezTo>
                  <a:pt x="20" y="162"/>
                  <a:pt x="19" y="160"/>
                  <a:pt x="18" y="159"/>
                </a:cubicBezTo>
                <a:cubicBezTo>
                  <a:pt x="16" y="158"/>
                  <a:pt x="14" y="159"/>
                  <a:pt x="13" y="160"/>
                </a:cubicBezTo>
                <a:cubicBezTo>
                  <a:pt x="13" y="160"/>
                  <a:pt x="13" y="160"/>
                  <a:pt x="13" y="160"/>
                </a:cubicBezTo>
                <a:cubicBezTo>
                  <a:pt x="12" y="162"/>
                  <a:pt x="12" y="162"/>
                  <a:pt x="12" y="162"/>
                </a:cubicBezTo>
                <a:cubicBezTo>
                  <a:pt x="12" y="163"/>
                  <a:pt x="12" y="163"/>
                  <a:pt x="12" y="163"/>
                </a:cubicBezTo>
                <a:cubicBezTo>
                  <a:pt x="11" y="165"/>
                  <a:pt x="11" y="165"/>
                  <a:pt x="11" y="165"/>
                </a:cubicBezTo>
                <a:cubicBezTo>
                  <a:pt x="10" y="166"/>
                  <a:pt x="10" y="166"/>
                  <a:pt x="10" y="166"/>
                </a:cubicBezTo>
                <a:close/>
                <a:moveTo>
                  <a:pt x="23" y="143"/>
                </a:moveTo>
                <a:cubicBezTo>
                  <a:pt x="22" y="144"/>
                  <a:pt x="22" y="146"/>
                  <a:pt x="24" y="147"/>
                </a:cubicBezTo>
                <a:cubicBezTo>
                  <a:pt x="25" y="148"/>
                  <a:pt x="27" y="148"/>
                  <a:pt x="28" y="146"/>
                </a:cubicBezTo>
                <a:cubicBezTo>
                  <a:pt x="29" y="146"/>
                  <a:pt x="29" y="146"/>
                  <a:pt x="29" y="146"/>
                </a:cubicBezTo>
                <a:cubicBezTo>
                  <a:pt x="29" y="144"/>
                  <a:pt x="29" y="144"/>
                  <a:pt x="29" y="144"/>
                </a:cubicBezTo>
                <a:cubicBezTo>
                  <a:pt x="30" y="143"/>
                  <a:pt x="30" y="143"/>
                  <a:pt x="30" y="143"/>
                </a:cubicBezTo>
                <a:cubicBezTo>
                  <a:pt x="31" y="142"/>
                  <a:pt x="31" y="142"/>
                  <a:pt x="31" y="142"/>
                </a:cubicBezTo>
                <a:cubicBezTo>
                  <a:pt x="32" y="141"/>
                  <a:pt x="32" y="141"/>
                  <a:pt x="32" y="141"/>
                </a:cubicBezTo>
                <a:cubicBezTo>
                  <a:pt x="33" y="139"/>
                  <a:pt x="32" y="137"/>
                  <a:pt x="31" y="136"/>
                </a:cubicBezTo>
                <a:cubicBezTo>
                  <a:pt x="29" y="135"/>
                  <a:pt x="27" y="136"/>
                  <a:pt x="26" y="137"/>
                </a:cubicBezTo>
                <a:cubicBezTo>
                  <a:pt x="26" y="138"/>
                  <a:pt x="26" y="138"/>
                  <a:pt x="26" y="138"/>
                </a:cubicBezTo>
                <a:cubicBezTo>
                  <a:pt x="25" y="140"/>
                  <a:pt x="25" y="140"/>
                  <a:pt x="25" y="140"/>
                </a:cubicBezTo>
                <a:cubicBezTo>
                  <a:pt x="24" y="141"/>
                  <a:pt x="24" y="141"/>
                  <a:pt x="24" y="141"/>
                </a:cubicBezTo>
                <a:cubicBezTo>
                  <a:pt x="23" y="142"/>
                  <a:pt x="23" y="142"/>
                  <a:pt x="23" y="142"/>
                </a:cubicBezTo>
                <a:cubicBezTo>
                  <a:pt x="23" y="143"/>
                  <a:pt x="23" y="143"/>
                  <a:pt x="23" y="143"/>
                </a:cubicBezTo>
                <a:close/>
                <a:moveTo>
                  <a:pt x="37" y="121"/>
                </a:moveTo>
                <a:cubicBezTo>
                  <a:pt x="36" y="122"/>
                  <a:pt x="37" y="124"/>
                  <a:pt x="38" y="126"/>
                </a:cubicBezTo>
                <a:cubicBezTo>
                  <a:pt x="39" y="127"/>
                  <a:pt x="41" y="126"/>
                  <a:pt x="43" y="125"/>
                </a:cubicBezTo>
                <a:cubicBezTo>
                  <a:pt x="43" y="124"/>
                  <a:pt x="43" y="124"/>
                  <a:pt x="43" y="124"/>
                </a:cubicBezTo>
                <a:cubicBezTo>
                  <a:pt x="44" y="123"/>
                  <a:pt x="44" y="123"/>
                  <a:pt x="44" y="123"/>
                </a:cubicBezTo>
                <a:cubicBezTo>
                  <a:pt x="45" y="121"/>
                  <a:pt x="45" y="121"/>
                  <a:pt x="45" y="121"/>
                </a:cubicBezTo>
                <a:cubicBezTo>
                  <a:pt x="46" y="120"/>
                  <a:pt x="46" y="120"/>
                  <a:pt x="46" y="120"/>
                </a:cubicBezTo>
                <a:cubicBezTo>
                  <a:pt x="46" y="120"/>
                  <a:pt x="46" y="120"/>
                  <a:pt x="46" y="120"/>
                </a:cubicBezTo>
                <a:cubicBezTo>
                  <a:pt x="48" y="118"/>
                  <a:pt x="47" y="116"/>
                  <a:pt x="46" y="115"/>
                </a:cubicBezTo>
                <a:cubicBezTo>
                  <a:pt x="45" y="114"/>
                  <a:pt x="42" y="114"/>
                  <a:pt x="41" y="116"/>
                </a:cubicBezTo>
                <a:cubicBezTo>
                  <a:pt x="41" y="116"/>
                  <a:pt x="41" y="116"/>
                  <a:pt x="41" y="116"/>
                </a:cubicBezTo>
                <a:cubicBezTo>
                  <a:pt x="40" y="117"/>
                  <a:pt x="40" y="117"/>
                  <a:pt x="40" y="117"/>
                </a:cubicBezTo>
                <a:cubicBezTo>
                  <a:pt x="39" y="119"/>
                  <a:pt x="39" y="119"/>
                  <a:pt x="39" y="119"/>
                </a:cubicBezTo>
                <a:cubicBezTo>
                  <a:pt x="38" y="120"/>
                  <a:pt x="38" y="120"/>
                  <a:pt x="38" y="120"/>
                </a:cubicBezTo>
                <a:cubicBezTo>
                  <a:pt x="37" y="121"/>
                  <a:pt x="37" y="121"/>
                  <a:pt x="37" y="121"/>
                </a:cubicBezTo>
                <a:close/>
                <a:moveTo>
                  <a:pt x="54" y="101"/>
                </a:moveTo>
                <a:cubicBezTo>
                  <a:pt x="53" y="102"/>
                  <a:pt x="53" y="104"/>
                  <a:pt x="54" y="105"/>
                </a:cubicBezTo>
                <a:cubicBezTo>
                  <a:pt x="56" y="106"/>
                  <a:pt x="58" y="106"/>
                  <a:pt x="59" y="105"/>
                </a:cubicBezTo>
                <a:cubicBezTo>
                  <a:pt x="59" y="105"/>
                  <a:pt x="59" y="105"/>
                  <a:pt x="59" y="105"/>
                </a:cubicBezTo>
                <a:cubicBezTo>
                  <a:pt x="60" y="104"/>
                  <a:pt x="60" y="104"/>
                  <a:pt x="60" y="104"/>
                </a:cubicBezTo>
                <a:cubicBezTo>
                  <a:pt x="61" y="102"/>
                  <a:pt x="61" y="102"/>
                  <a:pt x="61" y="102"/>
                </a:cubicBezTo>
                <a:cubicBezTo>
                  <a:pt x="62" y="101"/>
                  <a:pt x="62" y="101"/>
                  <a:pt x="62" y="101"/>
                </a:cubicBezTo>
                <a:cubicBezTo>
                  <a:pt x="63" y="100"/>
                  <a:pt x="63" y="100"/>
                  <a:pt x="63" y="100"/>
                </a:cubicBezTo>
                <a:cubicBezTo>
                  <a:pt x="64" y="99"/>
                  <a:pt x="64" y="97"/>
                  <a:pt x="63" y="96"/>
                </a:cubicBezTo>
                <a:cubicBezTo>
                  <a:pt x="62" y="94"/>
                  <a:pt x="60" y="95"/>
                  <a:pt x="59" y="96"/>
                </a:cubicBezTo>
                <a:cubicBezTo>
                  <a:pt x="58" y="97"/>
                  <a:pt x="58" y="97"/>
                  <a:pt x="58" y="97"/>
                </a:cubicBezTo>
                <a:cubicBezTo>
                  <a:pt x="56" y="98"/>
                  <a:pt x="56" y="98"/>
                  <a:pt x="56" y="98"/>
                </a:cubicBezTo>
                <a:cubicBezTo>
                  <a:pt x="55" y="99"/>
                  <a:pt x="55" y="99"/>
                  <a:pt x="55" y="99"/>
                </a:cubicBezTo>
                <a:cubicBezTo>
                  <a:pt x="54" y="100"/>
                  <a:pt x="54" y="100"/>
                  <a:pt x="54" y="100"/>
                </a:cubicBezTo>
                <a:cubicBezTo>
                  <a:pt x="54" y="101"/>
                  <a:pt x="54" y="101"/>
                  <a:pt x="54" y="101"/>
                </a:cubicBezTo>
                <a:close/>
                <a:moveTo>
                  <a:pt x="73" y="82"/>
                </a:moveTo>
                <a:cubicBezTo>
                  <a:pt x="71" y="83"/>
                  <a:pt x="71" y="85"/>
                  <a:pt x="72" y="87"/>
                </a:cubicBezTo>
                <a:cubicBezTo>
                  <a:pt x="74" y="88"/>
                  <a:pt x="76" y="88"/>
                  <a:pt x="77" y="87"/>
                </a:cubicBezTo>
                <a:cubicBezTo>
                  <a:pt x="78" y="86"/>
                  <a:pt x="78" y="86"/>
                  <a:pt x="78" y="86"/>
                </a:cubicBezTo>
                <a:cubicBezTo>
                  <a:pt x="79" y="85"/>
                  <a:pt x="79" y="85"/>
                  <a:pt x="79" y="85"/>
                </a:cubicBezTo>
                <a:cubicBezTo>
                  <a:pt x="80" y="84"/>
                  <a:pt x="80" y="84"/>
                  <a:pt x="80" y="84"/>
                </a:cubicBezTo>
                <a:cubicBezTo>
                  <a:pt x="81" y="83"/>
                  <a:pt x="81" y="83"/>
                  <a:pt x="81" y="83"/>
                </a:cubicBezTo>
                <a:cubicBezTo>
                  <a:pt x="82" y="83"/>
                  <a:pt x="82" y="83"/>
                  <a:pt x="82" y="83"/>
                </a:cubicBezTo>
                <a:cubicBezTo>
                  <a:pt x="83" y="81"/>
                  <a:pt x="83" y="79"/>
                  <a:pt x="82" y="78"/>
                </a:cubicBezTo>
                <a:cubicBezTo>
                  <a:pt x="81" y="77"/>
                  <a:pt x="79" y="77"/>
                  <a:pt x="78" y="78"/>
                </a:cubicBezTo>
                <a:cubicBezTo>
                  <a:pt x="77" y="78"/>
                  <a:pt x="77" y="78"/>
                  <a:pt x="77" y="78"/>
                </a:cubicBezTo>
                <a:cubicBezTo>
                  <a:pt x="76" y="79"/>
                  <a:pt x="76" y="79"/>
                  <a:pt x="76" y="79"/>
                </a:cubicBezTo>
                <a:cubicBezTo>
                  <a:pt x="75" y="80"/>
                  <a:pt x="75" y="80"/>
                  <a:pt x="75" y="80"/>
                </a:cubicBezTo>
                <a:cubicBezTo>
                  <a:pt x="73" y="81"/>
                  <a:pt x="73" y="81"/>
                  <a:pt x="73" y="81"/>
                </a:cubicBezTo>
                <a:cubicBezTo>
                  <a:pt x="73" y="82"/>
                  <a:pt x="73" y="82"/>
                  <a:pt x="73" y="82"/>
                </a:cubicBezTo>
                <a:close/>
                <a:moveTo>
                  <a:pt x="93" y="65"/>
                </a:moveTo>
                <a:cubicBezTo>
                  <a:pt x="92" y="66"/>
                  <a:pt x="91" y="68"/>
                  <a:pt x="92" y="70"/>
                </a:cubicBezTo>
                <a:cubicBezTo>
                  <a:pt x="93" y="71"/>
                  <a:pt x="95" y="72"/>
                  <a:pt x="97" y="71"/>
                </a:cubicBezTo>
                <a:cubicBezTo>
                  <a:pt x="98" y="70"/>
                  <a:pt x="98" y="70"/>
                  <a:pt x="98" y="70"/>
                </a:cubicBezTo>
                <a:cubicBezTo>
                  <a:pt x="99" y="69"/>
                  <a:pt x="99" y="69"/>
                  <a:pt x="99" y="69"/>
                </a:cubicBezTo>
                <a:cubicBezTo>
                  <a:pt x="101" y="68"/>
                  <a:pt x="101" y="68"/>
                  <a:pt x="101" y="68"/>
                </a:cubicBezTo>
                <a:cubicBezTo>
                  <a:pt x="102" y="67"/>
                  <a:pt x="102" y="67"/>
                  <a:pt x="102" y="67"/>
                </a:cubicBezTo>
                <a:cubicBezTo>
                  <a:pt x="102" y="67"/>
                  <a:pt x="102" y="67"/>
                  <a:pt x="102" y="67"/>
                </a:cubicBezTo>
                <a:cubicBezTo>
                  <a:pt x="104" y="66"/>
                  <a:pt x="104" y="64"/>
                  <a:pt x="103" y="62"/>
                </a:cubicBezTo>
                <a:cubicBezTo>
                  <a:pt x="102" y="61"/>
                  <a:pt x="100" y="60"/>
                  <a:pt x="98" y="62"/>
                </a:cubicBezTo>
                <a:cubicBezTo>
                  <a:pt x="98" y="62"/>
                  <a:pt x="98" y="62"/>
                  <a:pt x="98" y="62"/>
                </a:cubicBezTo>
                <a:cubicBezTo>
                  <a:pt x="97" y="63"/>
                  <a:pt x="97" y="63"/>
                  <a:pt x="97" y="63"/>
                </a:cubicBezTo>
                <a:cubicBezTo>
                  <a:pt x="96" y="64"/>
                  <a:pt x="96" y="64"/>
                  <a:pt x="96" y="64"/>
                </a:cubicBezTo>
                <a:cubicBezTo>
                  <a:pt x="94" y="64"/>
                  <a:pt x="94" y="64"/>
                  <a:pt x="94" y="64"/>
                </a:cubicBezTo>
                <a:cubicBezTo>
                  <a:pt x="93" y="65"/>
                  <a:pt x="93" y="65"/>
                  <a:pt x="93" y="65"/>
                </a:cubicBezTo>
                <a:close/>
                <a:moveTo>
                  <a:pt x="115" y="51"/>
                </a:moveTo>
                <a:cubicBezTo>
                  <a:pt x="113" y="52"/>
                  <a:pt x="113" y="54"/>
                  <a:pt x="114" y="55"/>
                </a:cubicBezTo>
                <a:cubicBezTo>
                  <a:pt x="115" y="57"/>
                  <a:pt x="117" y="57"/>
                  <a:pt x="118" y="56"/>
                </a:cubicBezTo>
                <a:cubicBezTo>
                  <a:pt x="119" y="56"/>
                  <a:pt x="119" y="56"/>
                  <a:pt x="119" y="56"/>
                </a:cubicBezTo>
                <a:cubicBezTo>
                  <a:pt x="120" y="55"/>
                  <a:pt x="120" y="55"/>
                  <a:pt x="120" y="55"/>
                </a:cubicBezTo>
                <a:cubicBezTo>
                  <a:pt x="121" y="55"/>
                  <a:pt x="121" y="55"/>
                  <a:pt x="121" y="55"/>
                </a:cubicBezTo>
                <a:cubicBezTo>
                  <a:pt x="123" y="54"/>
                  <a:pt x="123" y="54"/>
                  <a:pt x="123" y="54"/>
                </a:cubicBezTo>
                <a:cubicBezTo>
                  <a:pt x="124" y="53"/>
                  <a:pt x="124" y="53"/>
                  <a:pt x="124" y="53"/>
                </a:cubicBezTo>
                <a:cubicBezTo>
                  <a:pt x="125" y="52"/>
                  <a:pt x="126" y="50"/>
                  <a:pt x="125" y="49"/>
                </a:cubicBezTo>
                <a:cubicBezTo>
                  <a:pt x="124" y="47"/>
                  <a:pt x="122" y="47"/>
                  <a:pt x="121" y="47"/>
                </a:cubicBezTo>
                <a:cubicBezTo>
                  <a:pt x="120" y="48"/>
                  <a:pt x="120" y="48"/>
                  <a:pt x="120" y="48"/>
                </a:cubicBezTo>
                <a:cubicBezTo>
                  <a:pt x="118" y="49"/>
                  <a:pt x="118" y="49"/>
                  <a:pt x="118" y="49"/>
                </a:cubicBezTo>
                <a:cubicBezTo>
                  <a:pt x="117" y="50"/>
                  <a:pt x="117" y="50"/>
                  <a:pt x="117" y="50"/>
                </a:cubicBezTo>
                <a:cubicBezTo>
                  <a:pt x="115" y="50"/>
                  <a:pt x="115" y="50"/>
                  <a:pt x="115" y="50"/>
                </a:cubicBezTo>
                <a:cubicBezTo>
                  <a:pt x="115" y="51"/>
                  <a:pt x="115" y="51"/>
                  <a:pt x="115" y="51"/>
                </a:cubicBezTo>
                <a:close/>
                <a:moveTo>
                  <a:pt x="138" y="38"/>
                </a:moveTo>
                <a:cubicBezTo>
                  <a:pt x="137" y="39"/>
                  <a:pt x="136" y="41"/>
                  <a:pt x="137" y="43"/>
                </a:cubicBezTo>
                <a:cubicBezTo>
                  <a:pt x="137" y="44"/>
                  <a:pt x="139" y="45"/>
                  <a:pt x="141" y="44"/>
                </a:cubicBezTo>
                <a:cubicBezTo>
                  <a:pt x="142" y="44"/>
                  <a:pt x="142" y="44"/>
                  <a:pt x="142" y="44"/>
                </a:cubicBezTo>
                <a:cubicBezTo>
                  <a:pt x="144" y="43"/>
                  <a:pt x="144" y="43"/>
                  <a:pt x="144" y="43"/>
                </a:cubicBezTo>
                <a:cubicBezTo>
                  <a:pt x="145" y="42"/>
                  <a:pt x="145" y="42"/>
                  <a:pt x="145" y="42"/>
                </a:cubicBezTo>
                <a:cubicBezTo>
                  <a:pt x="146" y="42"/>
                  <a:pt x="146" y="42"/>
                  <a:pt x="146" y="42"/>
                </a:cubicBezTo>
                <a:cubicBezTo>
                  <a:pt x="147" y="42"/>
                  <a:pt x="147" y="42"/>
                  <a:pt x="147" y="42"/>
                </a:cubicBezTo>
                <a:cubicBezTo>
                  <a:pt x="148" y="41"/>
                  <a:pt x="149" y="39"/>
                  <a:pt x="149" y="37"/>
                </a:cubicBezTo>
                <a:cubicBezTo>
                  <a:pt x="148" y="36"/>
                  <a:pt x="146" y="35"/>
                  <a:pt x="144" y="36"/>
                </a:cubicBezTo>
                <a:cubicBezTo>
                  <a:pt x="144" y="36"/>
                  <a:pt x="144" y="36"/>
                  <a:pt x="144" y="36"/>
                </a:cubicBezTo>
                <a:cubicBezTo>
                  <a:pt x="142" y="37"/>
                  <a:pt x="142" y="37"/>
                  <a:pt x="142" y="37"/>
                </a:cubicBezTo>
                <a:cubicBezTo>
                  <a:pt x="141" y="37"/>
                  <a:pt x="141" y="37"/>
                  <a:pt x="141" y="37"/>
                </a:cubicBezTo>
                <a:cubicBezTo>
                  <a:pt x="139" y="38"/>
                  <a:pt x="139" y="38"/>
                  <a:pt x="139" y="38"/>
                </a:cubicBezTo>
                <a:cubicBezTo>
                  <a:pt x="138" y="38"/>
                  <a:pt x="138" y="38"/>
                  <a:pt x="138" y="38"/>
                </a:cubicBezTo>
                <a:close/>
                <a:moveTo>
                  <a:pt x="163" y="28"/>
                </a:moveTo>
                <a:cubicBezTo>
                  <a:pt x="161" y="29"/>
                  <a:pt x="160" y="31"/>
                  <a:pt x="161" y="33"/>
                </a:cubicBezTo>
                <a:cubicBezTo>
                  <a:pt x="161" y="34"/>
                  <a:pt x="163" y="35"/>
                  <a:pt x="165" y="35"/>
                </a:cubicBezTo>
                <a:cubicBezTo>
                  <a:pt x="165" y="34"/>
                  <a:pt x="165" y="34"/>
                  <a:pt x="165" y="34"/>
                </a:cubicBezTo>
                <a:cubicBezTo>
                  <a:pt x="167" y="34"/>
                  <a:pt x="167" y="34"/>
                  <a:pt x="167" y="34"/>
                </a:cubicBezTo>
                <a:cubicBezTo>
                  <a:pt x="168" y="33"/>
                  <a:pt x="168" y="33"/>
                  <a:pt x="168" y="33"/>
                </a:cubicBezTo>
                <a:cubicBezTo>
                  <a:pt x="170" y="33"/>
                  <a:pt x="170" y="33"/>
                  <a:pt x="170" y="33"/>
                </a:cubicBezTo>
                <a:cubicBezTo>
                  <a:pt x="171" y="33"/>
                  <a:pt x="171" y="33"/>
                  <a:pt x="171" y="33"/>
                </a:cubicBezTo>
                <a:cubicBezTo>
                  <a:pt x="173" y="32"/>
                  <a:pt x="173" y="30"/>
                  <a:pt x="173" y="29"/>
                </a:cubicBezTo>
                <a:cubicBezTo>
                  <a:pt x="172" y="27"/>
                  <a:pt x="171" y="26"/>
                  <a:pt x="169" y="26"/>
                </a:cubicBezTo>
                <a:cubicBezTo>
                  <a:pt x="168" y="27"/>
                  <a:pt x="168" y="27"/>
                  <a:pt x="168" y="27"/>
                </a:cubicBezTo>
                <a:cubicBezTo>
                  <a:pt x="166" y="27"/>
                  <a:pt x="166" y="27"/>
                  <a:pt x="166" y="27"/>
                </a:cubicBezTo>
                <a:cubicBezTo>
                  <a:pt x="165" y="28"/>
                  <a:pt x="165" y="28"/>
                  <a:pt x="165" y="28"/>
                </a:cubicBezTo>
                <a:cubicBezTo>
                  <a:pt x="163" y="28"/>
                  <a:pt x="163" y="28"/>
                  <a:pt x="163" y="28"/>
                </a:cubicBezTo>
                <a:cubicBezTo>
                  <a:pt x="163" y="28"/>
                  <a:pt x="163" y="28"/>
                  <a:pt x="163" y="28"/>
                </a:cubicBezTo>
                <a:close/>
                <a:moveTo>
                  <a:pt x="188" y="21"/>
                </a:moveTo>
                <a:cubicBezTo>
                  <a:pt x="186" y="21"/>
                  <a:pt x="185" y="23"/>
                  <a:pt x="185" y="25"/>
                </a:cubicBezTo>
                <a:cubicBezTo>
                  <a:pt x="186" y="27"/>
                  <a:pt x="188" y="28"/>
                  <a:pt x="189" y="27"/>
                </a:cubicBezTo>
                <a:cubicBezTo>
                  <a:pt x="190" y="27"/>
                  <a:pt x="190" y="27"/>
                  <a:pt x="190" y="27"/>
                </a:cubicBezTo>
                <a:cubicBezTo>
                  <a:pt x="191" y="27"/>
                  <a:pt x="191" y="27"/>
                  <a:pt x="191" y="27"/>
                </a:cubicBezTo>
                <a:cubicBezTo>
                  <a:pt x="193" y="27"/>
                  <a:pt x="193" y="27"/>
                  <a:pt x="193" y="27"/>
                </a:cubicBezTo>
                <a:cubicBezTo>
                  <a:pt x="194" y="26"/>
                  <a:pt x="194" y="26"/>
                  <a:pt x="194" y="26"/>
                </a:cubicBezTo>
                <a:cubicBezTo>
                  <a:pt x="196" y="26"/>
                  <a:pt x="196" y="26"/>
                  <a:pt x="196" y="26"/>
                </a:cubicBezTo>
                <a:cubicBezTo>
                  <a:pt x="197" y="26"/>
                  <a:pt x="199" y="24"/>
                  <a:pt x="198" y="22"/>
                </a:cubicBezTo>
                <a:cubicBezTo>
                  <a:pt x="198" y="20"/>
                  <a:pt x="196" y="19"/>
                  <a:pt x="194" y="20"/>
                </a:cubicBezTo>
                <a:cubicBezTo>
                  <a:pt x="193" y="20"/>
                  <a:pt x="193" y="20"/>
                  <a:pt x="193" y="20"/>
                </a:cubicBezTo>
                <a:cubicBezTo>
                  <a:pt x="191" y="20"/>
                  <a:pt x="191" y="20"/>
                  <a:pt x="191" y="20"/>
                </a:cubicBezTo>
                <a:cubicBezTo>
                  <a:pt x="190" y="21"/>
                  <a:pt x="190" y="21"/>
                  <a:pt x="190" y="21"/>
                </a:cubicBezTo>
                <a:cubicBezTo>
                  <a:pt x="188" y="21"/>
                  <a:pt x="188" y="21"/>
                  <a:pt x="188" y="21"/>
                </a:cubicBezTo>
                <a:cubicBezTo>
                  <a:pt x="188" y="21"/>
                  <a:pt x="188" y="21"/>
                  <a:pt x="188" y="21"/>
                </a:cubicBezTo>
                <a:close/>
                <a:moveTo>
                  <a:pt x="214" y="16"/>
                </a:moveTo>
                <a:cubicBezTo>
                  <a:pt x="212" y="16"/>
                  <a:pt x="211" y="18"/>
                  <a:pt x="211" y="20"/>
                </a:cubicBezTo>
                <a:cubicBezTo>
                  <a:pt x="211" y="22"/>
                  <a:pt x="213" y="23"/>
                  <a:pt x="215" y="23"/>
                </a:cubicBezTo>
                <a:cubicBezTo>
                  <a:pt x="215" y="23"/>
                  <a:pt x="215" y="23"/>
                  <a:pt x="215" y="23"/>
                </a:cubicBezTo>
                <a:cubicBezTo>
                  <a:pt x="216" y="22"/>
                  <a:pt x="216" y="22"/>
                  <a:pt x="216" y="22"/>
                </a:cubicBezTo>
                <a:cubicBezTo>
                  <a:pt x="218" y="22"/>
                  <a:pt x="218" y="22"/>
                  <a:pt x="218" y="22"/>
                </a:cubicBezTo>
                <a:cubicBezTo>
                  <a:pt x="220" y="22"/>
                  <a:pt x="220" y="22"/>
                  <a:pt x="220" y="22"/>
                </a:cubicBezTo>
                <a:cubicBezTo>
                  <a:pt x="221" y="22"/>
                  <a:pt x="221" y="22"/>
                  <a:pt x="221" y="22"/>
                </a:cubicBezTo>
                <a:cubicBezTo>
                  <a:pt x="223" y="22"/>
                  <a:pt x="224" y="20"/>
                  <a:pt x="224" y="18"/>
                </a:cubicBezTo>
                <a:cubicBezTo>
                  <a:pt x="224" y="17"/>
                  <a:pt x="222" y="15"/>
                  <a:pt x="220" y="15"/>
                </a:cubicBezTo>
                <a:cubicBezTo>
                  <a:pt x="219" y="16"/>
                  <a:pt x="219" y="16"/>
                  <a:pt x="219" y="16"/>
                </a:cubicBezTo>
                <a:cubicBezTo>
                  <a:pt x="217" y="16"/>
                  <a:pt x="217" y="16"/>
                  <a:pt x="217" y="16"/>
                </a:cubicBezTo>
                <a:cubicBezTo>
                  <a:pt x="216" y="16"/>
                  <a:pt x="216" y="16"/>
                  <a:pt x="216" y="16"/>
                </a:cubicBezTo>
                <a:cubicBezTo>
                  <a:pt x="214" y="16"/>
                  <a:pt x="214" y="16"/>
                  <a:pt x="214" y="16"/>
                </a:cubicBezTo>
                <a:cubicBezTo>
                  <a:pt x="214" y="16"/>
                  <a:pt x="214" y="16"/>
                  <a:pt x="214" y="16"/>
                </a:cubicBezTo>
                <a:close/>
                <a:moveTo>
                  <a:pt x="240" y="14"/>
                </a:moveTo>
                <a:cubicBezTo>
                  <a:pt x="238" y="14"/>
                  <a:pt x="237" y="16"/>
                  <a:pt x="237" y="17"/>
                </a:cubicBezTo>
                <a:cubicBezTo>
                  <a:pt x="237" y="19"/>
                  <a:pt x="238" y="21"/>
                  <a:pt x="240" y="20"/>
                </a:cubicBezTo>
                <a:cubicBezTo>
                  <a:pt x="241" y="20"/>
                  <a:pt x="241" y="20"/>
                  <a:pt x="241" y="20"/>
                </a:cubicBezTo>
                <a:cubicBezTo>
                  <a:pt x="242" y="20"/>
                  <a:pt x="242" y="20"/>
                  <a:pt x="242" y="20"/>
                </a:cubicBezTo>
                <a:cubicBezTo>
                  <a:pt x="244" y="20"/>
                  <a:pt x="244" y="20"/>
                  <a:pt x="244" y="20"/>
                </a:cubicBezTo>
                <a:cubicBezTo>
                  <a:pt x="246" y="20"/>
                  <a:pt x="246" y="20"/>
                  <a:pt x="246" y="20"/>
                </a:cubicBezTo>
                <a:cubicBezTo>
                  <a:pt x="247" y="20"/>
                  <a:pt x="247" y="20"/>
                  <a:pt x="247" y="20"/>
                </a:cubicBezTo>
                <a:cubicBezTo>
                  <a:pt x="248" y="20"/>
                  <a:pt x="250" y="19"/>
                  <a:pt x="250" y="17"/>
                </a:cubicBezTo>
                <a:cubicBezTo>
                  <a:pt x="250" y="15"/>
                  <a:pt x="248" y="14"/>
                  <a:pt x="247" y="14"/>
                </a:cubicBezTo>
                <a:cubicBezTo>
                  <a:pt x="246" y="14"/>
                  <a:pt x="246" y="14"/>
                  <a:pt x="246" y="14"/>
                </a:cubicBezTo>
                <a:cubicBezTo>
                  <a:pt x="244" y="14"/>
                  <a:pt x="244" y="14"/>
                  <a:pt x="244" y="14"/>
                </a:cubicBezTo>
                <a:cubicBezTo>
                  <a:pt x="242" y="14"/>
                  <a:pt x="242" y="14"/>
                  <a:pt x="242" y="14"/>
                </a:cubicBezTo>
                <a:cubicBezTo>
                  <a:pt x="241" y="14"/>
                  <a:pt x="241" y="14"/>
                  <a:pt x="241" y="14"/>
                </a:cubicBezTo>
                <a:cubicBezTo>
                  <a:pt x="240" y="14"/>
                  <a:pt x="240" y="14"/>
                  <a:pt x="240" y="14"/>
                </a:cubicBezTo>
                <a:close/>
              </a:path>
            </a:pathLst>
          </a:custGeom>
          <a:solidFill>
            <a:srgbClr val="009BD2"/>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169" name="Freeform 220"/>
          <p:cNvSpPr>
            <a:spLocks noEditPoints="1"/>
          </p:cNvSpPr>
          <p:nvPr/>
        </p:nvSpPr>
        <p:spPr bwMode="auto">
          <a:xfrm>
            <a:off x="5210841" y="2048083"/>
            <a:ext cx="307881" cy="709015"/>
          </a:xfrm>
          <a:custGeom>
            <a:avLst/>
            <a:gdLst/>
            <a:ahLst/>
            <a:cxnLst>
              <a:cxn ang="0">
                <a:pos x="6" y="113"/>
              </a:cxn>
              <a:cxn ang="0">
                <a:pos x="2" y="114"/>
              </a:cxn>
              <a:cxn ang="0">
                <a:pos x="1" y="110"/>
              </a:cxn>
              <a:cxn ang="0">
                <a:pos x="4" y="104"/>
              </a:cxn>
              <a:cxn ang="0">
                <a:pos x="8" y="103"/>
              </a:cxn>
              <a:cxn ang="0">
                <a:pos x="10" y="107"/>
              </a:cxn>
              <a:cxn ang="0">
                <a:pos x="6" y="113"/>
              </a:cxn>
              <a:cxn ang="0">
                <a:pos x="38" y="18"/>
              </a:cxn>
              <a:cxn ang="0">
                <a:pos x="68" y="0"/>
              </a:cxn>
              <a:cxn ang="0">
                <a:pos x="67" y="35"/>
              </a:cxn>
              <a:cxn ang="0">
                <a:pos x="38" y="18"/>
              </a:cxn>
              <a:cxn ang="0">
                <a:pos x="43" y="36"/>
              </a:cxn>
              <a:cxn ang="0">
                <a:pos x="47" y="35"/>
              </a:cxn>
              <a:cxn ang="0">
                <a:pos x="49" y="40"/>
              </a:cxn>
              <a:cxn ang="0">
                <a:pos x="45" y="45"/>
              </a:cxn>
              <a:cxn ang="0">
                <a:pos x="41" y="47"/>
              </a:cxn>
              <a:cxn ang="0">
                <a:pos x="40" y="42"/>
              </a:cxn>
              <a:cxn ang="0">
                <a:pos x="43" y="36"/>
              </a:cxn>
              <a:cxn ang="0">
                <a:pos x="30" y="59"/>
              </a:cxn>
              <a:cxn ang="0">
                <a:pos x="34" y="58"/>
              </a:cxn>
              <a:cxn ang="0">
                <a:pos x="36" y="62"/>
              </a:cxn>
              <a:cxn ang="0">
                <a:pos x="32" y="68"/>
              </a:cxn>
              <a:cxn ang="0">
                <a:pos x="28" y="69"/>
              </a:cxn>
              <a:cxn ang="0">
                <a:pos x="27" y="65"/>
              </a:cxn>
              <a:cxn ang="0">
                <a:pos x="30" y="59"/>
              </a:cxn>
              <a:cxn ang="0">
                <a:pos x="17" y="81"/>
              </a:cxn>
              <a:cxn ang="0">
                <a:pos x="21" y="80"/>
              </a:cxn>
              <a:cxn ang="0">
                <a:pos x="23" y="85"/>
              </a:cxn>
              <a:cxn ang="0">
                <a:pos x="19" y="90"/>
              </a:cxn>
              <a:cxn ang="0">
                <a:pos x="15" y="92"/>
              </a:cxn>
              <a:cxn ang="0">
                <a:pos x="14" y="87"/>
              </a:cxn>
              <a:cxn ang="0">
                <a:pos x="17" y="81"/>
              </a:cxn>
            </a:cxnLst>
            <a:rect l="0" t="0" r="r" b="b"/>
            <a:pathLst>
              <a:path w="68" h="115">
                <a:moveTo>
                  <a:pt x="6" y="113"/>
                </a:moveTo>
                <a:cubicBezTo>
                  <a:pt x="5" y="114"/>
                  <a:pt x="3" y="115"/>
                  <a:pt x="2" y="114"/>
                </a:cubicBezTo>
                <a:cubicBezTo>
                  <a:pt x="0" y="113"/>
                  <a:pt x="0" y="111"/>
                  <a:pt x="1" y="110"/>
                </a:cubicBezTo>
                <a:cubicBezTo>
                  <a:pt x="4" y="104"/>
                  <a:pt x="4" y="104"/>
                  <a:pt x="4" y="104"/>
                </a:cubicBezTo>
                <a:cubicBezTo>
                  <a:pt x="5" y="102"/>
                  <a:pt x="7" y="102"/>
                  <a:pt x="8" y="103"/>
                </a:cubicBezTo>
                <a:cubicBezTo>
                  <a:pt x="10" y="104"/>
                  <a:pt x="10" y="106"/>
                  <a:pt x="10" y="107"/>
                </a:cubicBezTo>
                <a:cubicBezTo>
                  <a:pt x="6" y="113"/>
                  <a:pt x="6" y="113"/>
                  <a:pt x="6" y="113"/>
                </a:cubicBezTo>
                <a:close/>
                <a:moveTo>
                  <a:pt x="38" y="18"/>
                </a:moveTo>
                <a:cubicBezTo>
                  <a:pt x="68" y="0"/>
                  <a:pt x="68" y="0"/>
                  <a:pt x="68" y="0"/>
                </a:cubicBezTo>
                <a:cubicBezTo>
                  <a:pt x="67" y="35"/>
                  <a:pt x="67" y="35"/>
                  <a:pt x="67" y="35"/>
                </a:cubicBezTo>
                <a:cubicBezTo>
                  <a:pt x="38" y="18"/>
                  <a:pt x="38" y="18"/>
                  <a:pt x="38" y="18"/>
                </a:cubicBezTo>
                <a:close/>
                <a:moveTo>
                  <a:pt x="43" y="36"/>
                </a:moveTo>
                <a:cubicBezTo>
                  <a:pt x="44" y="35"/>
                  <a:pt x="46" y="34"/>
                  <a:pt x="47" y="35"/>
                </a:cubicBezTo>
                <a:cubicBezTo>
                  <a:pt x="49" y="36"/>
                  <a:pt x="49" y="38"/>
                  <a:pt x="49" y="40"/>
                </a:cubicBezTo>
                <a:cubicBezTo>
                  <a:pt x="45" y="45"/>
                  <a:pt x="45" y="45"/>
                  <a:pt x="45" y="45"/>
                </a:cubicBezTo>
                <a:cubicBezTo>
                  <a:pt x="44" y="47"/>
                  <a:pt x="42" y="47"/>
                  <a:pt x="41" y="47"/>
                </a:cubicBezTo>
                <a:cubicBezTo>
                  <a:pt x="39" y="46"/>
                  <a:pt x="39" y="44"/>
                  <a:pt x="40" y="42"/>
                </a:cubicBezTo>
                <a:cubicBezTo>
                  <a:pt x="43" y="36"/>
                  <a:pt x="43" y="36"/>
                  <a:pt x="43" y="36"/>
                </a:cubicBezTo>
                <a:close/>
                <a:moveTo>
                  <a:pt x="30" y="59"/>
                </a:moveTo>
                <a:cubicBezTo>
                  <a:pt x="31" y="57"/>
                  <a:pt x="33" y="57"/>
                  <a:pt x="34" y="58"/>
                </a:cubicBezTo>
                <a:cubicBezTo>
                  <a:pt x="36" y="59"/>
                  <a:pt x="36" y="61"/>
                  <a:pt x="36" y="62"/>
                </a:cubicBezTo>
                <a:cubicBezTo>
                  <a:pt x="32" y="68"/>
                  <a:pt x="32" y="68"/>
                  <a:pt x="32" y="68"/>
                </a:cubicBezTo>
                <a:cubicBezTo>
                  <a:pt x="31" y="69"/>
                  <a:pt x="29" y="70"/>
                  <a:pt x="28" y="69"/>
                </a:cubicBezTo>
                <a:cubicBezTo>
                  <a:pt x="26" y="68"/>
                  <a:pt x="26" y="66"/>
                  <a:pt x="27" y="65"/>
                </a:cubicBezTo>
                <a:cubicBezTo>
                  <a:pt x="30" y="59"/>
                  <a:pt x="30" y="59"/>
                  <a:pt x="30" y="59"/>
                </a:cubicBezTo>
                <a:close/>
                <a:moveTo>
                  <a:pt x="17" y="81"/>
                </a:moveTo>
                <a:cubicBezTo>
                  <a:pt x="18" y="80"/>
                  <a:pt x="20" y="79"/>
                  <a:pt x="21" y="80"/>
                </a:cubicBezTo>
                <a:cubicBezTo>
                  <a:pt x="23" y="81"/>
                  <a:pt x="23" y="83"/>
                  <a:pt x="23" y="85"/>
                </a:cubicBezTo>
                <a:cubicBezTo>
                  <a:pt x="19" y="90"/>
                  <a:pt x="19" y="90"/>
                  <a:pt x="19" y="90"/>
                </a:cubicBezTo>
                <a:cubicBezTo>
                  <a:pt x="18" y="92"/>
                  <a:pt x="16" y="92"/>
                  <a:pt x="15" y="92"/>
                </a:cubicBezTo>
                <a:cubicBezTo>
                  <a:pt x="13" y="91"/>
                  <a:pt x="13" y="89"/>
                  <a:pt x="14" y="87"/>
                </a:cubicBezTo>
                <a:cubicBezTo>
                  <a:pt x="17" y="81"/>
                  <a:pt x="17" y="81"/>
                  <a:pt x="17" y="81"/>
                </a:cubicBezTo>
                <a:close/>
              </a:path>
            </a:pathLst>
          </a:custGeom>
          <a:solidFill>
            <a:srgbClr val="009BD2"/>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170" name="Freeform 221"/>
          <p:cNvSpPr>
            <a:spLocks noEditPoints="1"/>
          </p:cNvSpPr>
          <p:nvPr/>
        </p:nvSpPr>
        <p:spPr bwMode="auto">
          <a:xfrm>
            <a:off x="6397189" y="2062582"/>
            <a:ext cx="307881" cy="694516"/>
          </a:xfrm>
          <a:custGeom>
            <a:avLst/>
            <a:gdLst/>
            <a:ahLst/>
            <a:cxnLst>
              <a:cxn ang="0">
                <a:pos x="67" y="110"/>
              </a:cxn>
              <a:cxn ang="0">
                <a:pos x="66" y="114"/>
              </a:cxn>
              <a:cxn ang="0">
                <a:pos x="61" y="113"/>
              </a:cxn>
              <a:cxn ang="0">
                <a:pos x="58" y="107"/>
              </a:cxn>
              <a:cxn ang="0">
                <a:pos x="59" y="103"/>
              </a:cxn>
              <a:cxn ang="0">
                <a:pos x="64" y="104"/>
              </a:cxn>
              <a:cxn ang="0">
                <a:pos x="67" y="110"/>
              </a:cxn>
              <a:cxn ang="0">
                <a:pos x="0" y="35"/>
              </a:cxn>
              <a:cxn ang="0">
                <a:pos x="0" y="0"/>
              </a:cxn>
              <a:cxn ang="0">
                <a:pos x="30" y="18"/>
              </a:cxn>
              <a:cxn ang="0">
                <a:pos x="0" y="35"/>
              </a:cxn>
              <a:cxn ang="0">
                <a:pos x="19" y="40"/>
              </a:cxn>
              <a:cxn ang="0">
                <a:pos x="20" y="35"/>
              </a:cxn>
              <a:cxn ang="0">
                <a:pos x="24" y="36"/>
              </a:cxn>
              <a:cxn ang="0">
                <a:pos x="28" y="42"/>
              </a:cxn>
              <a:cxn ang="0">
                <a:pos x="27" y="47"/>
              </a:cxn>
              <a:cxn ang="0">
                <a:pos x="22" y="45"/>
              </a:cxn>
              <a:cxn ang="0">
                <a:pos x="19" y="40"/>
              </a:cxn>
              <a:cxn ang="0">
                <a:pos x="32" y="62"/>
              </a:cxn>
              <a:cxn ang="0">
                <a:pos x="33" y="58"/>
              </a:cxn>
              <a:cxn ang="0">
                <a:pos x="37" y="59"/>
              </a:cxn>
              <a:cxn ang="0">
                <a:pos x="41" y="65"/>
              </a:cxn>
              <a:cxn ang="0">
                <a:pos x="40" y="69"/>
              </a:cxn>
              <a:cxn ang="0">
                <a:pos x="35" y="68"/>
              </a:cxn>
              <a:cxn ang="0">
                <a:pos x="32" y="62"/>
              </a:cxn>
              <a:cxn ang="0">
                <a:pos x="45" y="85"/>
              </a:cxn>
              <a:cxn ang="0">
                <a:pos x="46" y="80"/>
              </a:cxn>
              <a:cxn ang="0">
                <a:pos x="50" y="81"/>
              </a:cxn>
              <a:cxn ang="0">
                <a:pos x="54" y="87"/>
              </a:cxn>
              <a:cxn ang="0">
                <a:pos x="53" y="92"/>
              </a:cxn>
              <a:cxn ang="0">
                <a:pos x="48" y="90"/>
              </a:cxn>
              <a:cxn ang="0">
                <a:pos x="45" y="85"/>
              </a:cxn>
            </a:cxnLst>
            <a:rect l="0" t="0" r="r" b="b"/>
            <a:pathLst>
              <a:path w="68" h="115">
                <a:moveTo>
                  <a:pt x="67" y="110"/>
                </a:moveTo>
                <a:cubicBezTo>
                  <a:pt x="68" y="111"/>
                  <a:pt x="67" y="113"/>
                  <a:pt x="66" y="114"/>
                </a:cubicBezTo>
                <a:cubicBezTo>
                  <a:pt x="64" y="115"/>
                  <a:pt x="62" y="114"/>
                  <a:pt x="61" y="113"/>
                </a:cubicBezTo>
                <a:cubicBezTo>
                  <a:pt x="58" y="107"/>
                  <a:pt x="58" y="107"/>
                  <a:pt x="58" y="107"/>
                </a:cubicBezTo>
                <a:cubicBezTo>
                  <a:pt x="57" y="106"/>
                  <a:pt x="58" y="104"/>
                  <a:pt x="59" y="103"/>
                </a:cubicBezTo>
                <a:cubicBezTo>
                  <a:pt x="61" y="102"/>
                  <a:pt x="63" y="102"/>
                  <a:pt x="64" y="104"/>
                </a:cubicBezTo>
                <a:cubicBezTo>
                  <a:pt x="67" y="110"/>
                  <a:pt x="67" y="110"/>
                  <a:pt x="67" y="110"/>
                </a:cubicBezTo>
                <a:close/>
                <a:moveTo>
                  <a:pt x="0" y="35"/>
                </a:moveTo>
                <a:cubicBezTo>
                  <a:pt x="0" y="0"/>
                  <a:pt x="0" y="0"/>
                  <a:pt x="0" y="0"/>
                </a:cubicBezTo>
                <a:cubicBezTo>
                  <a:pt x="30" y="18"/>
                  <a:pt x="30" y="18"/>
                  <a:pt x="30" y="18"/>
                </a:cubicBezTo>
                <a:cubicBezTo>
                  <a:pt x="0" y="35"/>
                  <a:pt x="0" y="35"/>
                  <a:pt x="0" y="35"/>
                </a:cubicBezTo>
                <a:close/>
                <a:moveTo>
                  <a:pt x="19" y="40"/>
                </a:moveTo>
                <a:cubicBezTo>
                  <a:pt x="18" y="38"/>
                  <a:pt x="18" y="36"/>
                  <a:pt x="20" y="35"/>
                </a:cubicBezTo>
                <a:cubicBezTo>
                  <a:pt x="22" y="34"/>
                  <a:pt x="24" y="35"/>
                  <a:pt x="24" y="36"/>
                </a:cubicBezTo>
                <a:cubicBezTo>
                  <a:pt x="28" y="42"/>
                  <a:pt x="28" y="42"/>
                  <a:pt x="28" y="42"/>
                </a:cubicBezTo>
                <a:cubicBezTo>
                  <a:pt x="29" y="44"/>
                  <a:pt x="28" y="46"/>
                  <a:pt x="27" y="47"/>
                </a:cubicBezTo>
                <a:cubicBezTo>
                  <a:pt x="25" y="47"/>
                  <a:pt x="23" y="47"/>
                  <a:pt x="22" y="45"/>
                </a:cubicBezTo>
                <a:cubicBezTo>
                  <a:pt x="19" y="40"/>
                  <a:pt x="19" y="40"/>
                  <a:pt x="19" y="40"/>
                </a:cubicBezTo>
                <a:close/>
                <a:moveTo>
                  <a:pt x="32" y="62"/>
                </a:moveTo>
                <a:cubicBezTo>
                  <a:pt x="31" y="61"/>
                  <a:pt x="31" y="59"/>
                  <a:pt x="33" y="58"/>
                </a:cubicBezTo>
                <a:cubicBezTo>
                  <a:pt x="35" y="57"/>
                  <a:pt x="37" y="57"/>
                  <a:pt x="37" y="59"/>
                </a:cubicBezTo>
                <a:cubicBezTo>
                  <a:pt x="41" y="65"/>
                  <a:pt x="41" y="65"/>
                  <a:pt x="41" y="65"/>
                </a:cubicBezTo>
                <a:cubicBezTo>
                  <a:pt x="42" y="66"/>
                  <a:pt x="41" y="68"/>
                  <a:pt x="40" y="69"/>
                </a:cubicBezTo>
                <a:cubicBezTo>
                  <a:pt x="38" y="70"/>
                  <a:pt x="36" y="69"/>
                  <a:pt x="35" y="68"/>
                </a:cubicBezTo>
                <a:cubicBezTo>
                  <a:pt x="32" y="62"/>
                  <a:pt x="32" y="62"/>
                  <a:pt x="32" y="62"/>
                </a:cubicBezTo>
                <a:close/>
                <a:moveTo>
                  <a:pt x="45" y="85"/>
                </a:moveTo>
                <a:cubicBezTo>
                  <a:pt x="44" y="83"/>
                  <a:pt x="44" y="81"/>
                  <a:pt x="46" y="80"/>
                </a:cubicBezTo>
                <a:cubicBezTo>
                  <a:pt x="48" y="79"/>
                  <a:pt x="50" y="80"/>
                  <a:pt x="50" y="81"/>
                </a:cubicBezTo>
                <a:cubicBezTo>
                  <a:pt x="54" y="87"/>
                  <a:pt x="54" y="87"/>
                  <a:pt x="54" y="87"/>
                </a:cubicBezTo>
                <a:cubicBezTo>
                  <a:pt x="55" y="89"/>
                  <a:pt x="54" y="91"/>
                  <a:pt x="53" y="92"/>
                </a:cubicBezTo>
                <a:cubicBezTo>
                  <a:pt x="51" y="92"/>
                  <a:pt x="49" y="92"/>
                  <a:pt x="48" y="90"/>
                </a:cubicBezTo>
                <a:cubicBezTo>
                  <a:pt x="45" y="85"/>
                  <a:pt x="45" y="85"/>
                  <a:pt x="45" y="85"/>
                </a:cubicBezTo>
                <a:close/>
              </a:path>
            </a:pathLst>
          </a:custGeom>
          <a:solidFill>
            <a:srgbClr val="009BD2"/>
          </a:solidFill>
          <a:ln w="9525">
            <a:noFill/>
            <a:round/>
          </a:ln>
        </p:spPr>
        <p:txBody>
          <a:bodyPr vert="horz" wrap="square" lIns="91440" tIns="45720" rIns="91440" bIns="45720" numCol="1" anchor="t" anchorCtr="0" compatLnSpc="1"/>
          <a:lstStyle/>
          <a:p>
            <a:endParaRPr lang="zh-CN" altLang="en-US">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49" name="TextBox 50"/>
          <p:cNvSpPr txBox="1"/>
          <p:nvPr/>
        </p:nvSpPr>
        <p:spPr>
          <a:xfrm>
            <a:off x="4636770" y="1466850"/>
            <a:ext cx="2848610" cy="460375"/>
          </a:xfrm>
          <a:prstGeom prst="rect">
            <a:avLst/>
          </a:prstGeom>
          <a:noFill/>
        </p:spPr>
        <p:txBody>
          <a:bodyPr wrap="square" rtlCol="0">
            <a:spAutoFit/>
          </a:bodyPr>
          <a:lstStyle/>
          <a:p>
            <a:pPr algn="ctr"/>
            <a:r>
              <a:rPr lang="zh-CN" altLang="en-US" sz="2400" b="1" dirty="0">
                <a:solidFill>
                  <a:srgbClr val="0070C0"/>
                </a:solidFill>
              </a:rPr>
              <a:t>邮件列表获取</a:t>
            </a:r>
            <a:endParaRPr lang="zh-CN" altLang="en-US" sz="2400" b="1" dirty="0">
              <a:solidFill>
                <a:srgbClr val="0070C0"/>
              </a:solidFill>
              <a:latin typeface="黑体" panose="02010609060101010101" charset="-122"/>
              <a:ea typeface="黑体" panose="02010609060101010101" charset="-122"/>
              <a:cs typeface="+mn-ea"/>
              <a:sym typeface="+mn-lt"/>
            </a:endParaRPr>
          </a:p>
        </p:txBody>
      </p:sp>
      <p:grpSp>
        <p:nvGrpSpPr>
          <p:cNvPr id="80" name="PA_库_组合 3"/>
          <p:cNvGrpSpPr/>
          <p:nvPr>
            <p:custDataLst>
              <p:tags r:id="rId1"/>
            </p:custDataLst>
          </p:nvPr>
        </p:nvGrpSpPr>
        <p:grpSpPr>
          <a:xfrm>
            <a:off x="4782422" y="2630898"/>
            <a:ext cx="2657136" cy="2662315"/>
            <a:chOff x="4155566" y="1484784"/>
            <a:chExt cx="3880868" cy="3888432"/>
          </a:xfrm>
        </p:grpSpPr>
        <p:sp>
          <p:nvSpPr>
            <p:cNvPr id="81" name="任意多边形: 形状 80"/>
            <p:cNvSpPr/>
            <p:nvPr/>
          </p:nvSpPr>
          <p:spPr bwMode="auto">
            <a:xfrm>
              <a:off x="4155566" y="1484784"/>
              <a:ext cx="3880868" cy="3888432"/>
            </a:xfrm>
            <a:custGeom>
              <a:avLst/>
              <a:gdLst>
                <a:gd name="connsiteX0" fmla="*/ 1831442 w 2443510"/>
                <a:gd name="connsiteY0" fmla="*/ 0 h 2448272"/>
                <a:gd name="connsiteX1" fmla="*/ 2443510 w 2443510"/>
                <a:gd name="connsiteY1" fmla="*/ 612068 h 2448272"/>
                <a:gd name="connsiteX2" fmla="*/ 1954795 w 2443510"/>
                <a:gd name="connsiteY2" fmla="*/ 1211701 h 2448272"/>
                <a:gd name="connsiteX3" fmla="*/ 1839238 w 2443510"/>
                <a:gd name="connsiteY3" fmla="*/ 1223350 h 2448272"/>
                <a:gd name="connsiteX4" fmla="*/ 1839238 w 2443510"/>
                <a:gd name="connsiteY4" fmla="*/ 1224442 h 2448272"/>
                <a:gd name="connsiteX5" fmla="*/ 1836204 w 2443510"/>
                <a:gd name="connsiteY5" fmla="*/ 1224136 h 2448272"/>
                <a:gd name="connsiteX6" fmla="*/ 1224136 w 2443510"/>
                <a:gd name="connsiteY6" fmla="*/ 1836204 h 2448272"/>
                <a:gd name="connsiteX7" fmla="*/ 612068 w 2443510"/>
                <a:gd name="connsiteY7" fmla="*/ 2448272 h 2448272"/>
                <a:gd name="connsiteX8" fmla="*/ 0 w 2443510"/>
                <a:gd name="connsiteY8" fmla="*/ 1836204 h 2448272"/>
                <a:gd name="connsiteX9" fmla="*/ 612068 w 2443510"/>
                <a:gd name="connsiteY9" fmla="*/ 1224136 h 2448272"/>
                <a:gd name="connsiteX10" fmla="*/ 615102 w 2443510"/>
                <a:gd name="connsiteY10" fmla="*/ 1224442 h 2448272"/>
                <a:gd name="connsiteX11" fmla="*/ 615102 w 2443510"/>
                <a:gd name="connsiteY11" fmla="*/ 1223350 h 2448272"/>
                <a:gd name="connsiteX12" fmla="*/ 730659 w 2443510"/>
                <a:gd name="connsiteY12" fmla="*/ 1211701 h 2448272"/>
                <a:gd name="connsiteX13" fmla="*/ 1219374 w 2443510"/>
                <a:gd name="connsiteY13" fmla="*/ 612068 h 2448272"/>
                <a:gd name="connsiteX14" fmla="*/ 1831442 w 2443510"/>
                <a:gd name="connsiteY14" fmla="*/ 0 h 244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43510" h="2448272">
                  <a:moveTo>
                    <a:pt x="1831442" y="0"/>
                  </a:moveTo>
                  <a:cubicBezTo>
                    <a:pt x="2169478" y="0"/>
                    <a:pt x="2443510" y="274032"/>
                    <a:pt x="2443510" y="612068"/>
                  </a:cubicBezTo>
                  <a:cubicBezTo>
                    <a:pt x="2443510" y="907850"/>
                    <a:pt x="2233704" y="1154628"/>
                    <a:pt x="1954795" y="1211701"/>
                  </a:cubicBezTo>
                  <a:lnTo>
                    <a:pt x="1839238" y="1223350"/>
                  </a:lnTo>
                  <a:lnTo>
                    <a:pt x="1839238" y="1224442"/>
                  </a:lnTo>
                  <a:lnTo>
                    <a:pt x="1836204" y="1224136"/>
                  </a:lnTo>
                  <a:cubicBezTo>
                    <a:pt x="1498168" y="1224136"/>
                    <a:pt x="1224136" y="1498168"/>
                    <a:pt x="1224136" y="1836204"/>
                  </a:cubicBezTo>
                  <a:cubicBezTo>
                    <a:pt x="1224136" y="2174240"/>
                    <a:pt x="950104" y="2448272"/>
                    <a:pt x="612068" y="2448272"/>
                  </a:cubicBezTo>
                  <a:cubicBezTo>
                    <a:pt x="274032" y="2448272"/>
                    <a:pt x="0" y="2174240"/>
                    <a:pt x="0" y="1836204"/>
                  </a:cubicBezTo>
                  <a:cubicBezTo>
                    <a:pt x="0" y="1498168"/>
                    <a:pt x="274032" y="1224136"/>
                    <a:pt x="612068" y="1224136"/>
                  </a:cubicBezTo>
                  <a:lnTo>
                    <a:pt x="615102" y="1224442"/>
                  </a:lnTo>
                  <a:lnTo>
                    <a:pt x="615102" y="1223350"/>
                  </a:lnTo>
                  <a:lnTo>
                    <a:pt x="730659" y="1211701"/>
                  </a:lnTo>
                  <a:cubicBezTo>
                    <a:pt x="1009569" y="1154628"/>
                    <a:pt x="1219374" y="907850"/>
                    <a:pt x="1219374" y="612068"/>
                  </a:cubicBezTo>
                  <a:cubicBezTo>
                    <a:pt x="1219374" y="274032"/>
                    <a:pt x="1493406" y="0"/>
                    <a:pt x="1831442" y="0"/>
                  </a:cubicBezTo>
                  <a:close/>
                </a:path>
              </a:pathLst>
            </a:custGeom>
            <a:solidFill>
              <a:srgbClr val="2E75B6"/>
            </a:solidFill>
            <a:ln w="19050">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i="0" u="none" strike="noStrike" kern="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sym typeface="黑体" panose="02010609060101010101" charset="-122"/>
              </a:endParaRPr>
            </a:p>
          </p:txBody>
        </p:sp>
        <p:sp>
          <p:nvSpPr>
            <p:cNvPr id="82" name="椭圆 81"/>
            <p:cNvSpPr/>
            <p:nvPr/>
          </p:nvSpPr>
          <p:spPr bwMode="auto">
            <a:xfrm>
              <a:off x="4232882" y="1562100"/>
              <a:ext cx="1789584" cy="1789584"/>
            </a:xfrm>
            <a:prstGeom prst="ellipse">
              <a:avLst/>
            </a:prstGeom>
            <a:solidFill>
              <a:srgbClr val="0079CC"/>
            </a:solidFill>
            <a:ln w="57150">
              <a:solidFill>
                <a:srgbClr val="FFFFFF"/>
              </a:solidFill>
              <a:roun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i="0" u="none" strike="noStrike" kern="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sym typeface="黑体" panose="02010609060101010101" charset="-122"/>
              </a:endParaRPr>
            </a:p>
          </p:txBody>
        </p:sp>
        <p:sp>
          <p:nvSpPr>
            <p:cNvPr id="83" name="椭圆 82"/>
            <p:cNvSpPr/>
            <p:nvPr/>
          </p:nvSpPr>
          <p:spPr bwMode="auto">
            <a:xfrm>
              <a:off x="6169534" y="3506316"/>
              <a:ext cx="1789584" cy="1789584"/>
            </a:xfrm>
            <a:prstGeom prst="ellipse">
              <a:avLst/>
            </a:prstGeom>
            <a:solidFill>
              <a:srgbClr val="0079CC"/>
            </a:solidFill>
            <a:ln w="57150">
              <a:solidFill>
                <a:srgbClr val="FFFFFF"/>
              </a:solidFill>
              <a:roun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i="0" u="none" strike="noStrike" kern="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sym typeface="黑体" panose="02010609060101010101" charset="-122"/>
              </a:endParaRPr>
            </a:p>
          </p:txBody>
        </p:sp>
        <p:sp>
          <p:nvSpPr>
            <p:cNvPr id="84" name="椭圆 83"/>
            <p:cNvSpPr/>
            <p:nvPr/>
          </p:nvSpPr>
          <p:spPr bwMode="auto">
            <a:xfrm>
              <a:off x="4349848" y="3623282"/>
              <a:ext cx="1555652" cy="1555652"/>
            </a:xfrm>
            <a:prstGeom prst="ellipse">
              <a:avLst/>
            </a:prstGeom>
            <a:solidFill>
              <a:schemeClr val="bg1"/>
            </a:solidFill>
            <a:ln w="57150">
              <a:solidFill>
                <a:srgbClr val="FFFFFF"/>
              </a:solidFill>
              <a:roun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i="0" u="none" strike="noStrike" kern="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sym typeface="黑体" panose="02010609060101010101" charset="-122"/>
              </a:endParaRPr>
            </a:p>
          </p:txBody>
        </p:sp>
        <p:sp>
          <p:nvSpPr>
            <p:cNvPr id="85" name="椭圆 84"/>
            <p:cNvSpPr/>
            <p:nvPr/>
          </p:nvSpPr>
          <p:spPr bwMode="auto">
            <a:xfrm>
              <a:off x="6286500" y="1679066"/>
              <a:ext cx="1555652" cy="1555652"/>
            </a:xfrm>
            <a:prstGeom prst="ellipse">
              <a:avLst/>
            </a:prstGeom>
            <a:solidFill>
              <a:schemeClr val="bg1"/>
            </a:solidFill>
            <a:ln w="57150">
              <a:solidFill>
                <a:srgbClr val="FFFFFF"/>
              </a:solidFill>
              <a:roun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altLang="zh-CN" sz="1800" i="0" u="none" strike="noStrike" kern="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sym typeface="黑体" panose="02010609060101010101" charset="-122"/>
              </a:endParaRPr>
            </a:p>
            <a:p>
              <a:pPr marL="0" marR="0" lvl="0" indent="0" algn="ctr" defTabSz="914400" eaLnBrk="1" fontAlgn="auto" latinLnBrk="0" hangingPunct="1">
                <a:lnSpc>
                  <a:spcPct val="100000"/>
                </a:lnSpc>
                <a:spcBef>
                  <a:spcPts val="0"/>
                </a:spcBef>
                <a:spcAft>
                  <a:spcPts val="0"/>
                </a:spcAft>
                <a:buClrTx/>
                <a:buSzTx/>
                <a:buFontTx/>
                <a:buNone/>
                <a:defRPr/>
              </a:pPr>
              <a:endParaRPr kumimoji="0" sz="1800" i="0" u="none" strike="noStrike" kern="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sym typeface="黑体" panose="02010609060101010101" charset="-122"/>
              </a:endParaRPr>
            </a:p>
          </p:txBody>
        </p:sp>
        <p:sp>
          <p:nvSpPr>
            <p:cNvPr id="86" name="任意多边形: 形状 85"/>
            <p:cNvSpPr/>
            <p:nvPr/>
          </p:nvSpPr>
          <p:spPr bwMode="auto">
            <a:xfrm>
              <a:off x="6817232" y="4154016"/>
              <a:ext cx="494186" cy="494184"/>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i="0" u="none" strike="noStrike" kern="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sym typeface="黑体" panose="02010609060101010101" charset="-122"/>
              </a:endParaRPr>
            </a:p>
          </p:txBody>
        </p:sp>
        <p:sp>
          <p:nvSpPr>
            <p:cNvPr id="87" name="任意多边形: 形状 86"/>
            <p:cNvSpPr/>
            <p:nvPr/>
          </p:nvSpPr>
          <p:spPr bwMode="auto">
            <a:xfrm>
              <a:off x="4880581" y="2209800"/>
              <a:ext cx="494186" cy="494184"/>
            </a:xfrm>
            <a:custGeom>
              <a:avLst/>
              <a:gdLst>
                <a:gd name="T0" fmla="*/ 41 w 45"/>
                <a:gd name="T1" fmla="*/ 48 h 48"/>
                <a:gd name="T2" fmla="*/ 0 w 45"/>
                <a:gd name="T3" fmla="*/ 44 h 48"/>
                <a:gd name="T4" fmla="*/ 3 w 45"/>
                <a:gd name="T5" fmla="*/ 7 h 48"/>
                <a:gd name="T6" fmla="*/ 7 w 45"/>
                <a:gd name="T7" fmla="*/ 4 h 48"/>
                <a:gd name="T8" fmla="*/ 13 w 45"/>
                <a:gd name="T9" fmla="*/ 0 h 48"/>
                <a:gd name="T10" fmla="*/ 17 w 45"/>
                <a:gd name="T11" fmla="*/ 7 h 48"/>
                <a:gd name="T12" fmla="*/ 27 w 45"/>
                <a:gd name="T13" fmla="*/ 4 h 48"/>
                <a:gd name="T14" fmla="*/ 33 w 45"/>
                <a:gd name="T15" fmla="*/ 0 h 48"/>
                <a:gd name="T16" fmla="*/ 38 w 45"/>
                <a:gd name="T17" fmla="*/ 7 h 48"/>
                <a:gd name="T18" fmla="*/ 45 w 45"/>
                <a:gd name="T19" fmla="*/ 10 h 48"/>
                <a:gd name="T20" fmla="*/ 11 w 45"/>
                <a:gd name="T21" fmla="*/ 25 h 48"/>
                <a:gd name="T22" fmla="*/ 3 w 45"/>
                <a:gd name="T23" fmla="*/ 17 h 48"/>
                <a:gd name="T24" fmla="*/ 11 w 45"/>
                <a:gd name="T25" fmla="*/ 25 h 48"/>
                <a:gd name="T26" fmla="*/ 11 w 45"/>
                <a:gd name="T27" fmla="*/ 26 h 48"/>
                <a:gd name="T28" fmla="*/ 3 w 45"/>
                <a:gd name="T29" fmla="*/ 35 h 48"/>
                <a:gd name="T30" fmla="*/ 11 w 45"/>
                <a:gd name="T31" fmla="*/ 44 h 48"/>
                <a:gd name="T32" fmla="*/ 3 w 45"/>
                <a:gd name="T33" fmla="*/ 37 h 48"/>
                <a:gd name="T34" fmla="*/ 11 w 45"/>
                <a:gd name="T35" fmla="*/ 44 h 48"/>
                <a:gd name="T36" fmla="*/ 13 w 45"/>
                <a:gd name="T37" fmla="*/ 3 h 48"/>
                <a:gd name="T38" fmla="*/ 10 w 45"/>
                <a:gd name="T39" fmla="*/ 4 h 48"/>
                <a:gd name="T40" fmla="*/ 11 w 45"/>
                <a:gd name="T41" fmla="*/ 13 h 48"/>
                <a:gd name="T42" fmla="*/ 14 w 45"/>
                <a:gd name="T43" fmla="*/ 12 h 48"/>
                <a:gd name="T44" fmla="*/ 21 w 45"/>
                <a:gd name="T45" fmla="*/ 25 h 48"/>
                <a:gd name="T46" fmla="*/ 13 w 45"/>
                <a:gd name="T47" fmla="*/ 17 h 48"/>
                <a:gd name="T48" fmla="*/ 21 w 45"/>
                <a:gd name="T49" fmla="*/ 25 h 48"/>
                <a:gd name="T50" fmla="*/ 21 w 45"/>
                <a:gd name="T51" fmla="*/ 26 h 48"/>
                <a:gd name="T52" fmla="*/ 13 w 45"/>
                <a:gd name="T53" fmla="*/ 35 h 48"/>
                <a:gd name="T54" fmla="*/ 21 w 45"/>
                <a:gd name="T55" fmla="*/ 44 h 48"/>
                <a:gd name="T56" fmla="*/ 13 w 45"/>
                <a:gd name="T57" fmla="*/ 37 h 48"/>
                <a:gd name="T58" fmla="*/ 21 w 45"/>
                <a:gd name="T59" fmla="*/ 44 h 48"/>
                <a:gd name="T60" fmla="*/ 32 w 45"/>
                <a:gd name="T61" fmla="*/ 17 h 48"/>
                <a:gd name="T62" fmla="*/ 23 w 45"/>
                <a:gd name="T63" fmla="*/ 25 h 48"/>
                <a:gd name="T64" fmla="*/ 32 w 45"/>
                <a:gd name="T65" fmla="*/ 35 h 48"/>
                <a:gd name="T66" fmla="*/ 23 w 45"/>
                <a:gd name="T67" fmla="*/ 26 h 48"/>
                <a:gd name="T68" fmla="*/ 32 w 45"/>
                <a:gd name="T69" fmla="*/ 35 h 48"/>
                <a:gd name="T70" fmla="*/ 32 w 45"/>
                <a:gd name="T71" fmla="*/ 37 h 48"/>
                <a:gd name="T72" fmla="*/ 23 w 45"/>
                <a:gd name="T73" fmla="*/ 44 h 48"/>
                <a:gd name="T74" fmla="*/ 34 w 45"/>
                <a:gd name="T75" fmla="*/ 4 h 48"/>
                <a:gd name="T76" fmla="*/ 32 w 45"/>
                <a:gd name="T77" fmla="*/ 3 h 48"/>
                <a:gd name="T78" fmla="*/ 31 w 45"/>
                <a:gd name="T79" fmla="*/ 12 h 48"/>
                <a:gd name="T80" fmla="*/ 33 w 45"/>
                <a:gd name="T81" fmla="*/ 13 h 48"/>
                <a:gd name="T82" fmla="*/ 34 w 45"/>
                <a:gd name="T83" fmla="*/ 4 h 48"/>
                <a:gd name="T84" fmla="*/ 41 w 45"/>
                <a:gd name="T85" fmla="*/ 17 h 48"/>
                <a:gd name="T86" fmla="*/ 33 w 45"/>
                <a:gd name="T87" fmla="*/ 25 h 48"/>
                <a:gd name="T88" fmla="*/ 41 w 45"/>
                <a:gd name="T89" fmla="*/ 35 h 48"/>
                <a:gd name="T90" fmla="*/ 33 w 45"/>
                <a:gd name="T91" fmla="*/ 26 h 48"/>
                <a:gd name="T92" fmla="*/ 41 w 45"/>
                <a:gd name="T93" fmla="*/ 35 h 48"/>
                <a:gd name="T94" fmla="*/ 41 w 45"/>
                <a:gd name="T95" fmla="*/ 37 h 48"/>
                <a:gd name="T96" fmla="*/ 33 w 45"/>
                <a:gd name="T97"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 h="48">
                  <a:moveTo>
                    <a:pt x="45" y="44"/>
                  </a:moveTo>
                  <a:cubicBezTo>
                    <a:pt x="45" y="46"/>
                    <a:pt x="43" y="48"/>
                    <a:pt x="41" y="48"/>
                  </a:cubicBezTo>
                  <a:cubicBezTo>
                    <a:pt x="3" y="48"/>
                    <a:pt x="3" y="48"/>
                    <a:pt x="3" y="48"/>
                  </a:cubicBezTo>
                  <a:cubicBezTo>
                    <a:pt x="1" y="48"/>
                    <a:pt x="0" y="46"/>
                    <a:pt x="0" y="44"/>
                  </a:cubicBezTo>
                  <a:cubicBezTo>
                    <a:pt x="0" y="10"/>
                    <a:pt x="0" y="10"/>
                    <a:pt x="0" y="10"/>
                  </a:cubicBezTo>
                  <a:cubicBezTo>
                    <a:pt x="0" y="8"/>
                    <a:pt x="1" y="7"/>
                    <a:pt x="3" y="7"/>
                  </a:cubicBezTo>
                  <a:cubicBezTo>
                    <a:pt x="7" y="7"/>
                    <a:pt x="7" y="7"/>
                    <a:pt x="7" y="7"/>
                  </a:cubicBezTo>
                  <a:cubicBezTo>
                    <a:pt x="7" y="4"/>
                    <a:pt x="7" y="4"/>
                    <a:pt x="7" y="4"/>
                  </a:cubicBezTo>
                  <a:cubicBezTo>
                    <a:pt x="7" y="2"/>
                    <a:pt x="9" y="0"/>
                    <a:pt x="11" y="0"/>
                  </a:cubicBezTo>
                  <a:cubicBezTo>
                    <a:pt x="13" y="0"/>
                    <a:pt x="13" y="0"/>
                    <a:pt x="13" y="0"/>
                  </a:cubicBezTo>
                  <a:cubicBezTo>
                    <a:pt x="15" y="0"/>
                    <a:pt x="17" y="2"/>
                    <a:pt x="17" y="4"/>
                  </a:cubicBezTo>
                  <a:cubicBezTo>
                    <a:pt x="17" y="7"/>
                    <a:pt x="17" y="7"/>
                    <a:pt x="17" y="7"/>
                  </a:cubicBezTo>
                  <a:cubicBezTo>
                    <a:pt x="27" y="7"/>
                    <a:pt x="27" y="7"/>
                    <a:pt x="27" y="7"/>
                  </a:cubicBezTo>
                  <a:cubicBezTo>
                    <a:pt x="27" y="4"/>
                    <a:pt x="27" y="4"/>
                    <a:pt x="27" y="4"/>
                  </a:cubicBezTo>
                  <a:cubicBezTo>
                    <a:pt x="27" y="2"/>
                    <a:pt x="29" y="0"/>
                    <a:pt x="32" y="0"/>
                  </a:cubicBezTo>
                  <a:cubicBezTo>
                    <a:pt x="33" y="0"/>
                    <a:pt x="33" y="0"/>
                    <a:pt x="33" y="0"/>
                  </a:cubicBezTo>
                  <a:cubicBezTo>
                    <a:pt x="36" y="0"/>
                    <a:pt x="38" y="2"/>
                    <a:pt x="38" y="4"/>
                  </a:cubicBezTo>
                  <a:cubicBezTo>
                    <a:pt x="38" y="7"/>
                    <a:pt x="38" y="7"/>
                    <a:pt x="38" y="7"/>
                  </a:cubicBezTo>
                  <a:cubicBezTo>
                    <a:pt x="41" y="7"/>
                    <a:pt x="41" y="7"/>
                    <a:pt x="41" y="7"/>
                  </a:cubicBezTo>
                  <a:cubicBezTo>
                    <a:pt x="43" y="7"/>
                    <a:pt x="45" y="8"/>
                    <a:pt x="45" y="10"/>
                  </a:cubicBezTo>
                  <a:lnTo>
                    <a:pt x="45" y="44"/>
                  </a:lnTo>
                  <a:close/>
                  <a:moveTo>
                    <a:pt x="11" y="25"/>
                  </a:moveTo>
                  <a:cubicBezTo>
                    <a:pt x="11" y="17"/>
                    <a:pt x="11" y="17"/>
                    <a:pt x="11" y="17"/>
                  </a:cubicBezTo>
                  <a:cubicBezTo>
                    <a:pt x="3" y="17"/>
                    <a:pt x="3" y="17"/>
                    <a:pt x="3" y="17"/>
                  </a:cubicBezTo>
                  <a:cubicBezTo>
                    <a:pt x="3" y="25"/>
                    <a:pt x="3" y="25"/>
                    <a:pt x="3" y="25"/>
                  </a:cubicBezTo>
                  <a:lnTo>
                    <a:pt x="11" y="25"/>
                  </a:lnTo>
                  <a:close/>
                  <a:moveTo>
                    <a:pt x="11" y="35"/>
                  </a:moveTo>
                  <a:cubicBezTo>
                    <a:pt x="11" y="26"/>
                    <a:pt x="11" y="26"/>
                    <a:pt x="11" y="26"/>
                  </a:cubicBezTo>
                  <a:cubicBezTo>
                    <a:pt x="3" y="26"/>
                    <a:pt x="3" y="26"/>
                    <a:pt x="3" y="26"/>
                  </a:cubicBezTo>
                  <a:cubicBezTo>
                    <a:pt x="3" y="35"/>
                    <a:pt x="3" y="35"/>
                    <a:pt x="3" y="35"/>
                  </a:cubicBezTo>
                  <a:lnTo>
                    <a:pt x="11" y="35"/>
                  </a:lnTo>
                  <a:close/>
                  <a:moveTo>
                    <a:pt x="11" y="44"/>
                  </a:moveTo>
                  <a:cubicBezTo>
                    <a:pt x="11" y="37"/>
                    <a:pt x="11" y="37"/>
                    <a:pt x="11" y="37"/>
                  </a:cubicBezTo>
                  <a:cubicBezTo>
                    <a:pt x="3" y="37"/>
                    <a:pt x="3" y="37"/>
                    <a:pt x="3" y="37"/>
                  </a:cubicBezTo>
                  <a:cubicBezTo>
                    <a:pt x="3" y="44"/>
                    <a:pt x="3" y="44"/>
                    <a:pt x="3" y="44"/>
                  </a:cubicBezTo>
                  <a:lnTo>
                    <a:pt x="11" y="44"/>
                  </a:lnTo>
                  <a:close/>
                  <a:moveTo>
                    <a:pt x="14" y="4"/>
                  </a:moveTo>
                  <a:cubicBezTo>
                    <a:pt x="14" y="4"/>
                    <a:pt x="13" y="3"/>
                    <a:pt x="13" y="3"/>
                  </a:cubicBezTo>
                  <a:cubicBezTo>
                    <a:pt x="11" y="3"/>
                    <a:pt x="11" y="3"/>
                    <a:pt x="11" y="3"/>
                  </a:cubicBezTo>
                  <a:cubicBezTo>
                    <a:pt x="11" y="3"/>
                    <a:pt x="10" y="4"/>
                    <a:pt x="10" y="4"/>
                  </a:cubicBezTo>
                  <a:cubicBezTo>
                    <a:pt x="10" y="12"/>
                    <a:pt x="10" y="12"/>
                    <a:pt x="10" y="12"/>
                  </a:cubicBezTo>
                  <a:cubicBezTo>
                    <a:pt x="10" y="12"/>
                    <a:pt x="11" y="13"/>
                    <a:pt x="11" y="13"/>
                  </a:cubicBezTo>
                  <a:cubicBezTo>
                    <a:pt x="13" y="13"/>
                    <a:pt x="13" y="13"/>
                    <a:pt x="13" y="13"/>
                  </a:cubicBezTo>
                  <a:cubicBezTo>
                    <a:pt x="13" y="13"/>
                    <a:pt x="14" y="12"/>
                    <a:pt x="14" y="12"/>
                  </a:cubicBezTo>
                  <a:lnTo>
                    <a:pt x="14" y="4"/>
                  </a:lnTo>
                  <a:close/>
                  <a:moveTo>
                    <a:pt x="21" y="25"/>
                  </a:moveTo>
                  <a:cubicBezTo>
                    <a:pt x="21" y="17"/>
                    <a:pt x="21" y="17"/>
                    <a:pt x="21" y="17"/>
                  </a:cubicBezTo>
                  <a:cubicBezTo>
                    <a:pt x="13" y="17"/>
                    <a:pt x="13" y="17"/>
                    <a:pt x="13" y="17"/>
                  </a:cubicBezTo>
                  <a:cubicBezTo>
                    <a:pt x="13" y="25"/>
                    <a:pt x="13" y="25"/>
                    <a:pt x="13" y="25"/>
                  </a:cubicBezTo>
                  <a:lnTo>
                    <a:pt x="21" y="25"/>
                  </a:lnTo>
                  <a:close/>
                  <a:moveTo>
                    <a:pt x="21" y="35"/>
                  </a:moveTo>
                  <a:cubicBezTo>
                    <a:pt x="21" y="26"/>
                    <a:pt x="21" y="26"/>
                    <a:pt x="21" y="26"/>
                  </a:cubicBezTo>
                  <a:cubicBezTo>
                    <a:pt x="13" y="26"/>
                    <a:pt x="13" y="26"/>
                    <a:pt x="13" y="26"/>
                  </a:cubicBezTo>
                  <a:cubicBezTo>
                    <a:pt x="13" y="35"/>
                    <a:pt x="13" y="35"/>
                    <a:pt x="13" y="35"/>
                  </a:cubicBezTo>
                  <a:lnTo>
                    <a:pt x="21" y="35"/>
                  </a:lnTo>
                  <a:close/>
                  <a:moveTo>
                    <a:pt x="21" y="44"/>
                  </a:moveTo>
                  <a:cubicBezTo>
                    <a:pt x="21" y="37"/>
                    <a:pt x="21" y="37"/>
                    <a:pt x="21" y="37"/>
                  </a:cubicBezTo>
                  <a:cubicBezTo>
                    <a:pt x="13" y="37"/>
                    <a:pt x="13" y="37"/>
                    <a:pt x="13" y="37"/>
                  </a:cubicBezTo>
                  <a:cubicBezTo>
                    <a:pt x="13" y="44"/>
                    <a:pt x="13" y="44"/>
                    <a:pt x="13" y="44"/>
                  </a:cubicBezTo>
                  <a:lnTo>
                    <a:pt x="21" y="44"/>
                  </a:lnTo>
                  <a:close/>
                  <a:moveTo>
                    <a:pt x="32" y="25"/>
                  </a:moveTo>
                  <a:cubicBezTo>
                    <a:pt x="32" y="17"/>
                    <a:pt x="32" y="17"/>
                    <a:pt x="32" y="17"/>
                  </a:cubicBezTo>
                  <a:cubicBezTo>
                    <a:pt x="23" y="17"/>
                    <a:pt x="23" y="17"/>
                    <a:pt x="23" y="17"/>
                  </a:cubicBezTo>
                  <a:cubicBezTo>
                    <a:pt x="23" y="25"/>
                    <a:pt x="23" y="25"/>
                    <a:pt x="23" y="25"/>
                  </a:cubicBezTo>
                  <a:lnTo>
                    <a:pt x="32" y="25"/>
                  </a:lnTo>
                  <a:close/>
                  <a:moveTo>
                    <a:pt x="32" y="35"/>
                  </a:moveTo>
                  <a:cubicBezTo>
                    <a:pt x="32" y="26"/>
                    <a:pt x="32" y="26"/>
                    <a:pt x="32" y="26"/>
                  </a:cubicBezTo>
                  <a:cubicBezTo>
                    <a:pt x="23" y="26"/>
                    <a:pt x="23" y="26"/>
                    <a:pt x="23" y="26"/>
                  </a:cubicBezTo>
                  <a:cubicBezTo>
                    <a:pt x="23" y="35"/>
                    <a:pt x="23" y="35"/>
                    <a:pt x="23" y="35"/>
                  </a:cubicBezTo>
                  <a:lnTo>
                    <a:pt x="32" y="35"/>
                  </a:lnTo>
                  <a:close/>
                  <a:moveTo>
                    <a:pt x="32" y="44"/>
                  </a:moveTo>
                  <a:cubicBezTo>
                    <a:pt x="32" y="37"/>
                    <a:pt x="32" y="37"/>
                    <a:pt x="32" y="37"/>
                  </a:cubicBezTo>
                  <a:cubicBezTo>
                    <a:pt x="23" y="37"/>
                    <a:pt x="23" y="37"/>
                    <a:pt x="23" y="37"/>
                  </a:cubicBezTo>
                  <a:cubicBezTo>
                    <a:pt x="23" y="44"/>
                    <a:pt x="23" y="44"/>
                    <a:pt x="23" y="44"/>
                  </a:cubicBezTo>
                  <a:lnTo>
                    <a:pt x="32" y="44"/>
                  </a:lnTo>
                  <a:close/>
                  <a:moveTo>
                    <a:pt x="34" y="4"/>
                  </a:moveTo>
                  <a:cubicBezTo>
                    <a:pt x="34" y="4"/>
                    <a:pt x="34" y="3"/>
                    <a:pt x="33" y="3"/>
                  </a:cubicBezTo>
                  <a:cubicBezTo>
                    <a:pt x="32" y="3"/>
                    <a:pt x="32" y="3"/>
                    <a:pt x="32" y="3"/>
                  </a:cubicBezTo>
                  <a:cubicBezTo>
                    <a:pt x="31" y="3"/>
                    <a:pt x="31" y="4"/>
                    <a:pt x="31" y="4"/>
                  </a:cubicBezTo>
                  <a:cubicBezTo>
                    <a:pt x="31" y="12"/>
                    <a:pt x="31" y="12"/>
                    <a:pt x="31" y="12"/>
                  </a:cubicBezTo>
                  <a:cubicBezTo>
                    <a:pt x="31" y="12"/>
                    <a:pt x="31" y="13"/>
                    <a:pt x="32" y="13"/>
                  </a:cubicBezTo>
                  <a:cubicBezTo>
                    <a:pt x="33" y="13"/>
                    <a:pt x="33" y="13"/>
                    <a:pt x="33" y="13"/>
                  </a:cubicBezTo>
                  <a:cubicBezTo>
                    <a:pt x="34" y="13"/>
                    <a:pt x="34" y="12"/>
                    <a:pt x="34" y="12"/>
                  </a:cubicBezTo>
                  <a:lnTo>
                    <a:pt x="34" y="4"/>
                  </a:lnTo>
                  <a:close/>
                  <a:moveTo>
                    <a:pt x="41" y="25"/>
                  </a:moveTo>
                  <a:cubicBezTo>
                    <a:pt x="41" y="17"/>
                    <a:pt x="41" y="17"/>
                    <a:pt x="41" y="17"/>
                  </a:cubicBezTo>
                  <a:cubicBezTo>
                    <a:pt x="33" y="17"/>
                    <a:pt x="33" y="17"/>
                    <a:pt x="33" y="17"/>
                  </a:cubicBezTo>
                  <a:cubicBezTo>
                    <a:pt x="33" y="25"/>
                    <a:pt x="33" y="25"/>
                    <a:pt x="33" y="25"/>
                  </a:cubicBezTo>
                  <a:lnTo>
                    <a:pt x="41" y="25"/>
                  </a:lnTo>
                  <a:close/>
                  <a:moveTo>
                    <a:pt x="41" y="35"/>
                  </a:moveTo>
                  <a:cubicBezTo>
                    <a:pt x="41" y="26"/>
                    <a:pt x="41" y="26"/>
                    <a:pt x="41" y="26"/>
                  </a:cubicBezTo>
                  <a:cubicBezTo>
                    <a:pt x="33" y="26"/>
                    <a:pt x="33" y="26"/>
                    <a:pt x="33" y="26"/>
                  </a:cubicBezTo>
                  <a:cubicBezTo>
                    <a:pt x="33" y="35"/>
                    <a:pt x="33" y="35"/>
                    <a:pt x="33" y="35"/>
                  </a:cubicBezTo>
                  <a:lnTo>
                    <a:pt x="41" y="35"/>
                  </a:lnTo>
                  <a:close/>
                  <a:moveTo>
                    <a:pt x="41" y="44"/>
                  </a:moveTo>
                  <a:cubicBezTo>
                    <a:pt x="41" y="37"/>
                    <a:pt x="41" y="37"/>
                    <a:pt x="41" y="37"/>
                  </a:cubicBezTo>
                  <a:cubicBezTo>
                    <a:pt x="33" y="37"/>
                    <a:pt x="33" y="37"/>
                    <a:pt x="33" y="37"/>
                  </a:cubicBezTo>
                  <a:cubicBezTo>
                    <a:pt x="33" y="44"/>
                    <a:pt x="33" y="44"/>
                    <a:pt x="33" y="44"/>
                  </a:cubicBezTo>
                  <a:lnTo>
                    <a:pt x="41" y="44"/>
                  </a:lnTo>
                  <a:close/>
                </a:path>
              </a:pathLst>
            </a:custGeom>
            <a:solidFill>
              <a:schemeClr val="bg1"/>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i="0" u="none" strike="noStrike" kern="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sym typeface="黑体" panose="02010609060101010101" charset="-122"/>
              </a:endParaRPr>
            </a:p>
          </p:txBody>
        </p:sp>
        <p:sp>
          <p:nvSpPr>
            <p:cNvPr id="88" name="任意多边形: 形状 87"/>
            <p:cNvSpPr/>
            <p:nvPr/>
          </p:nvSpPr>
          <p:spPr bwMode="auto">
            <a:xfrm>
              <a:off x="4880580" y="4154016"/>
              <a:ext cx="494186" cy="4941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413" y="19459"/>
                  </a:moveTo>
                  <a:cubicBezTo>
                    <a:pt x="3413" y="20724"/>
                    <a:pt x="4778" y="21600"/>
                    <a:pt x="6046" y="21600"/>
                  </a:cubicBezTo>
                  <a:cubicBezTo>
                    <a:pt x="7363" y="21600"/>
                    <a:pt x="8191" y="20724"/>
                    <a:pt x="8191" y="19459"/>
                  </a:cubicBezTo>
                  <a:cubicBezTo>
                    <a:pt x="8191" y="18146"/>
                    <a:pt x="7363" y="16832"/>
                    <a:pt x="6046" y="16832"/>
                  </a:cubicBezTo>
                  <a:cubicBezTo>
                    <a:pt x="4778" y="16832"/>
                    <a:pt x="3413" y="18146"/>
                    <a:pt x="3413" y="19459"/>
                  </a:cubicBezTo>
                  <a:close/>
                  <a:moveTo>
                    <a:pt x="15554" y="19459"/>
                  </a:moveTo>
                  <a:cubicBezTo>
                    <a:pt x="15554" y="20724"/>
                    <a:pt x="16822" y="21600"/>
                    <a:pt x="18138" y="21600"/>
                  </a:cubicBezTo>
                  <a:cubicBezTo>
                    <a:pt x="19455" y="21600"/>
                    <a:pt x="20332" y="20724"/>
                    <a:pt x="20332" y="19459"/>
                  </a:cubicBezTo>
                  <a:cubicBezTo>
                    <a:pt x="20332" y="18146"/>
                    <a:pt x="19455" y="16832"/>
                    <a:pt x="18138" y="16832"/>
                  </a:cubicBezTo>
                  <a:cubicBezTo>
                    <a:pt x="16822" y="16832"/>
                    <a:pt x="15554" y="18146"/>
                    <a:pt x="15554" y="19459"/>
                  </a:cubicBezTo>
                  <a:close/>
                  <a:moveTo>
                    <a:pt x="7753" y="13816"/>
                  </a:moveTo>
                  <a:cubicBezTo>
                    <a:pt x="21161" y="9924"/>
                    <a:pt x="21161" y="9924"/>
                    <a:pt x="21161" y="9924"/>
                  </a:cubicBezTo>
                  <a:cubicBezTo>
                    <a:pt x="21600" y="9924"/>
                    <a:pt x="21600" y="9486"/>
                    <a:pt x="21600" y="9097"/>
                  </a:cubicBezTo>
                  <a:cubicBezTo>
                    <a:pt x="21600" y="2627"/>
                    <a:pt x="21600" y="2627"/>
                    <a:pt x="21600" y="2627"/>
                  </a:cubicBezTo>
                  <a:cubicBezTo>
                    <a:pt x="4778" y="2627"/>
                    <a:pt x="4778" y="2627"/>
                    <a:pt x="4778" y="2627"/>
                  </a:cubicBezTo>
                  <a:cubicBezTo>
                    <a:pt x="4778" y="486"/>
                    <a:pt x="4778" y="486"/>
                    <a:pt x="4778" y="486"/>
                  </a:cubicBezTo>
                  <a:lnTo>
                    <a:pt x="4340" y="0"/>
                  </a:lnTo>
                  <a:cubicBezTo>
                    <a:pt x="439" y="0"/>
                    <a:pt x="439" y="0"/>
                    <a:pt x="439" y="0"/>
                  </a:cubicBezTo>
                  <a:cubicBezTo>
                    <a:pt x="0" y="0"/>
                    <a:pt x="0" y="486"/>
                    <a:pt x="0" y="486"/>
                  </a:cubicBezTo>
                  <a:cubicBezTo>
                    <a:pt x="0" y="2627"/>
                    <a:pt x="0" y="2627"/>
                    <a:pt x="0" y="2627"/>
                  </a:cubicBezTo>
                  <a:cubicBezTo>
                    <a:pt x="2194" y="2627"/>
                    <a:pt x="2194" y="2627"/>
                    <a:pt x="2194" y="2627"/>
                  </a:cubicBezTo>
                  <a:cubicBezTo>
                    <a:pt x="4778" y="13378"/>
                    <a:pt x="4778" y="13378"/>
                    <a:pt x="4778" y="13378"/>
                  </a:cubicBezTo>
                  <a:cubicBezTo>
                    <a:pt x="4778" y="14692"/>
                    <a:pt x="4778" y="14692"/>
                    <a:pt x="4778" y="14692"/>
                  </a:cubicBezTo>
                  <a:cubicBezTo>
                    <a:pt x="4778" y="16443"/>
                    <a:pt x="4778" y="16443"/>
                    <a:pt x="4778" y="16443"/>
                  </a:cubicBezTo>
                  <a:cubicBezTo>
                    <a:pt x="4778" y="16832"/>
                    <a:pt x="5168" y="16832"/>
                    <a:pt x="5168" y="16832"/>
                  </a:cubicBezTo>
                  <a:cubicBezTo>
                    <a:pt x="6046" y="16832"/>
                    <a:pt x="6046" y="16832"/>
                    <a:pt x="6046" y="16832"/>
                  </a:cubicBezTo>
                  <a:cubicBezTo>
                    <a:pt x="18138" y="16832"/>
                    <a:pt x="18138" y="16832"/>
                    <a:pt x="18138" y="16832"/>
                  </a:cubicBezTo>
                  <a:cubicBezTo>
                    <a:pt x="21161" y="16832"/>
                    <a:pt x="21161" y="16832"/>
                    <a:pt x="21161" y="16832"/>
                  </a:cubicBezTo>
                  <a:cubicBezTo>
                    <a:pt x="21600" y="16832"/>
                    <a:pt x="21600" y="16832"/>
                    <a:pt x="21600" y="16443"/>
                  </a:cubicBezTo>
                  <a:cubicBezTo>
                    <a:pt x="21600" y="14692"/>
                    <a:pt x="21600" y="14692"/>
                    <a:pt x="21600" y="14692"/>
                  </a:cubicBezTo>
                  <a:cubicBezTo>
                    <a:pt x="8191" y="14692"/>
                    <a:pt x="8191" y="14692"/>
                    <a:pt x="8191" y="14692"/>
                  </a:cubicBezTo>
                  <a:cubicBezTo>
                    <a:pt x="6485" y="14692"/>
                    <a:pt x="6485" y="13816"/>
                    <a:pt x="7753" y="13816"/>
                  </a:cubicBezTo>
                  <a:close/>
                </a:path>
              </a:pathLst>
            </a:custGeom>
            <a:solidFill>
              <a:srgbClr val="2E75B6"/>
            </a:solidFill>
            <a:ln>
              <a:noFill/>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i="0" u="none" strike="noStrike" kern="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sym typeface="黑体" panose="02010609060101010101" charset="-122"/>
              </a:endParaRPr>
            </a:p>
          </p:txBody>
        </p:sp>
        <p:sp>
          <p:nvSpPr>
            <p:cNvPr id="89" name="任意多边形: 形状 88"/>
            <p:cNvSpPr/>
            <p:nvPr/>
          </p:nvSpPr>
          <p:spPr>
            <a:xfrm>
              <a:off x="6817233" y="2209111"/>
              <a:ext cx="494186" cy="494184"/>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1"/>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solidFill>
              <a:srgbClr val="2E75B6"/>
            </a:solidFill>
            <a:ln w="12700">
              <a:miter lim="400000"/>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i="0" u="none" strike="noStrike" kern="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sym typeface="黑体" panose="02010609060101010101" charset="-122"/>
              </a:endParaRPr>
            </a:p>
          </p:txBody>
        </p:sp>
      </p:grpSp>
      <p:sp>
        <p:nvSpPr>
          <p:cNvPr id="90" name="矩形 47"/>
          <p:cNvSpPr>
            <a:spLocks noChangeArrowheads="1"/>
          </p:cNvSpPr>
          <p:nvPr/>
        </p:nvSpPr>
        <p:spPr bwMode="auto">
          <a:xfrm>
            <a:off x="7597774" y="2441164"/>
            <a:ext cx="3504868" cy="1249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lvl="0" defTabSz="457200">
              <a:lnSpc>
                <a:spcPct val="150000"/>
              </a:lnSpc>
              <a:spcBef>
                <a:spcPts val="0"/>
              </a:spcBef>
              <a:buNone/>
              <a:defRPr/>
            </a:pPr>
            <a:r>
              <a:rPr lang="zh-CN" altLang="en-US" sz="2000" b="1" kern="0" dirty="0">
                <a:solidFill>
                  <a:prstClr val="black">
                    <a:lumMod val="65000"/>
                    <a:lumOff val="35000"/>
                  </a:prstClr>
                </a:solidFill>
                <a:latin typeface="黑体" panose="02010609060101010101" charset="-122"/>
                <a:ea typeface="黑体" panose="02010609060101010101" charset="-122"/>
              </a:rPr>
              <a:t>从目标论坛上获取</a:t>
            </a:r>
            <a:endParaRPr lang="en-US" altLang="zh-CN" sz="2000" b="1" kern="0" dirty="0">
              <a:solidFill>
                <a:prstClr val="black">
                  <a:lumMod val="65000"/>
                  <a:lumOff val="35000"/>
                </a:prstClr>
              </a:solidFill>
              <a:latin typeface="黑体" panose="02010609060101010101" charset="-122"/>
              <a:ea typeface="黑体" panose="02010609060101010101" charset="-122"/>
            </a:endParaRPr>
          </a:p>
          <a:p>
            <a:pPr lvl="0" defTabSz="457200">
              <a:lnSpc>
                <a:spcPct val="150000"/>
              </a:lnSpc>
              <a:spcBef>
                <a:spcPts val="0"/>
              </a:spcBef>
              <a:buNone/>
              <a:defRPr/>
            </a:pPr>
            <a:r>
              <a:rPr lang="zh-CN" altLang="en-US" sz="1600" kern="0" dirty="0">
                <a:solidFill>
                  <a:prstClr val="black">
                    <a:lumMod val="65000"/>
                    <a:lumOff val="35000"/>
                  </a:prstClr>
                </a:solidFill>
                <a:latin typeface="黑体" panose="02010609060101010101" charset="-122"/>
                <a:ea typeface="黑体" panose="02010609060101010101" charset="-122"/>
              </a:rPr>
              <a:t>可以通过发放样品、产品目录等形式从目标论坛上获得许可的</a:t>
            </a:r>
            <a:r>
              <a:rPr lang="en-US" altLang="zh-CN" sz="1600" kern="0" dirty="0">
                <a:solidFill>
                  <a:prstClr val="black">
                    <a:lumMod val="65000"/>
                    <a:lumOff val="35000"/>
                  </a:prstClr>
                </a:solidFill>
                <a:latin typeface="黑体" panose="02010609060101010101" charset="-122"/>
                <a:ea typeface="黑体" panose="02010609060101010101" charset="-122"/>
              </a:rPr>
              <a:t>Email</a:t>
            </a:r>
            <a:r>
              <a:rPr lang="zh-CN" altLang="en-US" sz="1600" kern="0" dirty="0">
                <a:solidFill>
                  <a:prstClr val="black">
                    <a:lumMod val="65000"/>
                    <a:lumOff val="35000"/>
                  </a:prstClr>
                </a:solidFill>
                <a:latin typeface="黑体" panose="02010609060101010101" charset="-122"/>
                <a:ea typeface="黑体" panose="02010609060101010101" charset="-122"/>
              </a:rPr>
              <a:t>地址</a:t>
            </a:r>
          </a:p>
        </p:txBody>
      </p:sp>
      <p:sp>
        <p:nvSpPr>
          <p:cNvPr id="91" name="矩形 90"/>
          <p:cNvSpPr>
            <a:spLocks noChangeArrowheads="1"/>
          </p:cNvSpPr>
          <p:nvPr/>
        </p:nvSpPr>
        <p:spPr bwMode="auto">
          <a:xfrm>
            <a:off x="7597774" y="4246850"/>
            <a:ext cx="3162375" cy="129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lvl="0" defTabSz="457200">
              <a:lnSpc>
                <a:spcPct val="150000"/>
              </a:lnSpc>
              <a:spcBef>
                <a:spcPts val="0"/>
              </a:spcBef>
              <a:buNone/>
              <a:defRPr/>
            </a:pPr>
            <a:r>
              <a:rPr lang="zh-CN" altLang="zh-CN" sz="2000" b="1" dirty="0">
                <a:solidFill>
                  <a:srgbClr val="595959"/>
                </a:solidFill>
                <a:latin typeface="黑体" panose="02010609060101010101" charset="-122"/>
                <a:ea typeface="黑体" panose="02010609060101010101" charset="-122"/>
              </a:rPr>
              <a:t>从邮件营销服务商得到</a:t>
            </a:r>
            <a:endParaRPr lang="en-US" altLang="zh-CN" sz="2000" b="1" dirty="0">
              <a:solidFill>
                <a:srgbClr val="595959"/>
              </a:solidFill>
              <a:latin typeface="黑体" panose="02010609060101010101" charset="-122"/>
              <a:ea typeface="黑体" panose="02010609060101010101" charset="-122"/>
            </a:endParaRPr>
          </a:p>
          <a:p>
            <a:pPr lvl="0" defTabSz="457200">
              <a:lnSpc>
                <a:spcPct val="150000"/>
              </a:lnSpc>
              <a:spcBef>
                <a:spcPts val="0"/>
              </a:spcBef>
              <a:buNone/>
              <a:defRPr/>
            </a:pPr>
            <a:r>
              <a:rPr lang="zh-CN" altLang="en-US" sz="1600" kern="0" dirty="0">
                <a:solidFill>
                  <a:prstClr val="black">
                    <a:lumMod val="65000"/>
                    <a:lumOff val="35000"/>
                  </a:prstClr>
                </a:solidFill>
                <a:latin typeface="黑体" panose="02010609060101010101" charset="-122"/>
                <a:ea typeface="黑体" panose="02010609060101010101" charset="-122"/>
              </a:rPr>
              <a:t>从</a:t>
            </a:r>
            <a:r>
              <a:rPr lang="zh-CN" altLang="zh-CN" sz="1600" kern="0" dirty="0">
                <a:solidFill>
                  <a:prstClr val="black">
                    <a:lumMod val="65000"/>
                    <a:lumOff val="35000"/>
                  </a:prstClr>
                </a:solidFill>
                <a:latin typeface="黑体" panose="02010609060101010101" charset="-122"/>
                <a:ea typeface="黑体" panose="02010609060101010101" charset="-122"/>
              </a:rPr>
              <a:t>邮件营销服务商</a:t>
            </a:r>
            <a:r>
              <a:rPr lang="zh-CN" altLang="en-US" sz="1600" kern="0" dirty="0">
                <a:solidFill>
                  <a:prstClr val="black">
                    <a:lumMod val="65000"/>
                    <a:lumOff val="35000"/>
                  </a:prstClr>
                </a:solidFill>
                <a:latin typeface="黑体" panose="02010609060101010101" charset="-122"/>
                <a:ea typeface="黑体" panose="02010609060101010101" charset="-122"/>
              </a:rPr>
              <a:t>或</a:t>
            </a:r>
            <a:r>
              <a:rPr lang="zh-CN" altLang="zh-CN" sz="1600" kern="0" dirty="0">
                <a:solidFill>
                  <a:prstClr val="black">
                    <a:lumMod val="65000"/>
                    <a:lumOff val="35000"/>
                  </a:prstClr>
                </a:solidFill>
                <a:latin typeface="黑体" panose="02010609060101010101" charset="-122"/>
                <a:ea typeface="黑体" panose="02010609060101010101" charset="-122"/>
              </a:rPr>
              <a:t>第三方商家的数据库中购买</a:t>
            </a:r>
            <a:endParaRPr lang="zh-CN" altLang="en-US" sz="1600" kern="0" dirty="0">
              <a:solidFill>
                <a:prstClr val="black">
                  <a:lumMod val="65000"/>
                  <a:lumOff val="35000"/>
                </a:prstClr>
              </a:solidFill>
              <a:latin typeface="黑体" panose="02010609060101010101" charset="-122"/>
              <a:ea typeface="黑体" panose="02010609060101010101" charset="-122"/>
            </a:endParaRPr>
          </a:p>
        </p:txBody>
      </p:sp>
      <p:sp>
        <p:nvSpPr>
          <p:cNvPr id="92" name="矩形 47"/>
          <p:cNvSpPr>
            <a:spLocks noChangeArrowheads="1"/>
          </p:cNvSpPr>
          <p:nvPr/>
        </p:nvSpPr>
        <p:spPr bwMode="auto">
          <a:xfrm>
            <a:off x="1477926" y="2441164"/>
            <a:ext cx="3075930" cy="1249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lvl="0" algn="r" defTabSz="457200">
              <a:lnSpc>
                <a:spcPct val="150000"/>
              </a:lnSpc>
              <a:spcBef>
                <a:spcPts val="0"/>
              </a:spcBef>
              <a:buNone/>
              <a:defRPr/>
            </a:pPr>
            <a:r>
              <a:rPr lang="zh-CN" altLang="en-US" sz="2000" b="1" kern="0" dirty="0">
                <a:solidFill>
                  <a:prstClr val="black">
                    <a:lumMod val="65000"/>
                    <a:lumOff val="35000"/>
                  </a:prstClr>
                </a:solidFill>
                <a:latin typeface="黑体" panose="02010609060101010101" charset="-122"/>
                <a:ea typeface="黑体" panose="02010609060101010101" charset="-122"/>
              </a:rPr>
              <a:t>从网站注册用户中得到</a:t>
            </a:r>
            <a:endParaRPr lang="en-US" altLang="zh-CN" sz="2000" b="1" kern="0" dirty="0">
              <a:solidFill>
                <a:prstClr val="black">
                  <a:lumMod val="65000"/>
                  <a:lumOff val="35000"/>
                </a:prstClr>
              </a:solidFill>
              <a:latin typeface="黑体" panose="02010609060101010101" charset="-122"/>
              <a:ea typeface="黑体" panose="02010609060101010101" charset="-122"/>
            </a:endParaRPr>
          </a:p>
          <a:p>
            <a:pPr lvl="0" algn="r" defTabSz="457200">
              <a:lnSpc>
                <a:spcPct val="150000"/>
              </a:lnSpc>
              <a:spcBef>
                <a:spcPts val="0"/>
              </a:spcBef>
              <a:buNone/>
              <a:defRPr/>
            </a:pPr>
            <a:r>
              <a:rPr lang="zh-CN" altLang="en-US" sz="1600" kern="0" dirty="0">
                <a:solidFill>
                  <a:prstClr val="black">
                    <a:lumMod val="65000"/>
                    <a:lumOff val="35000"/>
                  </a:prstClr>
                </a:solidFill>
                <a:latin typeface="黑体" panose="02010609060101010101" charset="-122"/>
                <a:ea typeface="黑体" panose="02010609060101010101" charset="-122"/>
              </a:rPr>
              <a:t>每一个用户的用户名就是一个真实的邮件列表</a:t>
            </a:r>
          </a:p>
        </p:txBody>
      </p:sp>
      <p:sp>
        <p:nvSpPr>
          <p:cNvPr id="93" name="矩形 47"/>
          <p:cNvSpPr>
            <a:spLocks noChangeArrowheads="1"/>
          </p:cNvSpPr>
          <p:nvPr/>
        </p:nvSpPr>
        <p:spPr bwMode="auto">
          <a:xfrm>
            <a:off x="1089358" y="4246850"/>
            <a:ext cx="3464498" cy="1234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lvl="0" algn="r" defTabSz="457200">
              <a:lnSpc>
                <a:spcPct val="150000"/>
              </a:lnSpc>
              <a:spcBef>
                <a:spcPts val="0"/>
              </a:spcBef>
              <a:buNone/>
              <a:defRPr/>
            </a:pPr>
            <a:r>
              <a:rPr lang="zh-CN" altLang="en-US" sz="2000" b="1" kern="0" dirty="0">
                <a:solidFill>
                  <a:prstClr val="black">
                    <a:lumMod val="65000"/>
                    <a:lumOff val="35000"/>
                  </a:prstClr>
                </a:solidFill>
                <a:latin typeface="黑体" panose="02010609060101010101" charset="-122"/>
                <a:ea typeface="黑体" panose="02010609060101010101" charset="-122"/>
              </a:rPr>
              <a:t>从目标</a:t>
            </a:r>
            <a:r>
              <a:rPr lang="en-US" altLang="zh-CN" sz="2000" b="1" kern="0" dirty="0">
                <a:solidFill>
                  <a:prstClr val="black">
                    <a:lumMod val="65000"/>
                    <a:lumOff val="35000"/>
                  </a:prstClr>
                </a:solidFill>
                <a:latin typeface="黑体" panose="02010609060101010101" charset="-122"/>
                <a:ea typeface="黑体" panose="02010609060101010101" charset="-122"/>
              </a:rPr>
              <a:t>QQ</a:t>
            </a:r>
            <a:r>
              <a:rPr lang="zh-CN" altLang="en-US" sz="2000" b="1" kern="0" dirty="0">
                <a:solidFill>
                  <a:prstClr val="black">
                    <a:lumMod val="65000"/>
                    <a:lumOff val="35000"/>
                  </a:prstClr>
                </a:solidFill>
                <a:latin typeface="黑体" panose="02010609060101010101" charset="-122"/>
                <a:ea typeface="黑体" panose="02010609060101010101" charset="-122"/>
              </a:rPr>
              <a:t>群获得邮件地址</a:t>
            </a:r>
            <a:endParaRPr lang="en-US" altLang="zh-CN" sz="2000" b="1" kern="0" dirty="0">
              <a:solidFill>
                <a:prstClr val="black">
                  <a:lumMod val="65000"/>
                  <a:lumOff val="35000"/>
                </a:prstClr>
              </a:solidFill>
              <a:latin typeface="黑体" panose="02010609060101010101" charset="-122"/>
              <a:ea typeface="黑体" panose="02010609060101010101" charset="-122"/>
            </a:endParaRPr>
          </a:p>
          <a:p>
            <a:pPr lvl="0" algn="r" defTabSz="457200">
              <a:lnSpc>
                <a:spcPct val="150000"/>
              </a:lnSpc>
              <a:spcBef>
                <a:spcPts val="0"/>
              </a:spcBef>
              <a:buNone/>
              <a:defRPr/>
            </a:pPr>
            <a:r>
              <a:rPr lang="zh-CN" altLang="en-US" sz="1600" kern="0" dirty="0">
                <a:solidFill>
                  <a:prstClr val="black">
                    <a:lumMod val="65000"/>
                    <a:lumOff val="35000"/>
                  </a:prstClr>
                </a:solidFill>
                <a:latin typeface="黑体" panose="02010609060101010101" charset="-122"/>
                <a:ea typeface="黑体" panose="02010609060101010101" charset="-122"/>
              </a:rPr>
              <a:t>相关行业</a:t>
            </a:r>
            <a:r>
              <a:rPr lang="en-US" altLang="zh-CN" sz="1600" kern="0" dirty="0">
                <a:solidFill>
                  <a:prstClr val="black">
                    <a:lumMod val="65000"/>
                    <a:lumOff val="35000"/>
                  </a:prstClr>
                </a:solidFill>
                <a:latin typeface="黑体" panose="02010609060101010101" charset="-122"/>
                <a:ea typeface="黑体" panose="02010609060101010101" charset="-122"/>
              </a:rPr>
              <a:t>QQ</a:t>
            </a:r>
            <a:r>
              <a:rPr lang="zh-CN" altLang="en-US" sz="1600" kern="0" dirty="0">
                <a:solidFill>
                  <a:prstClr val="black">
                    <a:lumMod val="65000"/>
                    <a:lumOff val="35000"/>
                  </a:prstClr>
                </a:solidFill>
                <a:latin typeface="黑体" panose="02010609060101010101" charset="-122"/>
                <a:ea typeface="黑体" panose="02010609060101010101" charset="-122"/>
              </a:rPr>
              <a:t>群</a:t>
            </a:r>
            <a:r>
              <a:rPr lang="zh-CN" altLang="zh-CN" sz="1600" kern="0" dirty="0">
                <a:solidFill>
                  <a:prstClr val="black">
                    <a:lumMod val="65000"/>
                    <a:lumOff val="35000"/>
                  </a:prstClr>
                </a:solidFill>
                <a:latin typeface="黑体" panose="02010609060101010101" charset="-122"/>
                <a:ea typeface="黑体" panose="02010609060101010101" charset="-122"/>
              </a:rPr>
              <a:t>用户</a:t>
            </a:r>
            <a:r>
              <a:rPr lang="en-US" altLang="zh-CN" sz="1600" kern="0" dirty="0">
                <a:solidFill>
                  <a:prstClr val="black">
                    <a:lumMod val="65000"/>
                    <a:lumOff val="35000"/>
                  </a:prstClr>
                </a:solidFill>
                <a:latin typeface="黑体" panose="02010609060101010101" charset="-122"/>
                <a:ea typeface="黑体" panose="02010609060101010101" charset="-122"/>
              </a:rPr>
              <a:t>QQ</a:t>
            </a:r>
            <a:r>
              <a:rPr lang="zh-CN" altLang="zh-CN" sz="1600" kern="0" dirty="0">
                <a:solidFill>
                  <a:prstClr val="black">
                    <a:lumMod val="65000"/>
                    <a:lumOff val="35000"/>
                  </a:prstClr>
                </a:solidFill>
                <a:latin typeface="黑体" panose="02010609060101010101" charset="-122"/>
                <a:ea typeface="黑体" panose="02010609060101010101" charset="-122"/>
              </a:rPr>
              <a:t>号后面加个</a:t>
            </a:r>
            <a:r>
              <a:rPr lang="en-US" altLang="zh-CN" sz="1600" kern="0" dirty="0">
                <a:solidFill>
                  <a:prstClr val="black">
                    <a:lumMod val="65000"/>
                    <a:lumOff val="35000"/>
                  </a:prstClr>
                </a:solidFill>
                <a:latin typeface="黑体" panose="02010609060101010101" charset="-122"/>
                <a:ea typeface="黑体" panose="02010609060101010101" charset="-122"/>
              </a:rPr>
              <a:t>@qq.com</a:t>
            </a:r>
            <a:r>
              <a:rPr lang="zh-CN" altLang="zh-CN" sz="1600" kern="0" dirty="0">
                <a:solidFill>
                  <a:prstClr val="black">
                    <a:lumMod val="65000"/>
                    <a:lumOff val="35000"/>
                  </a:prstClr>
                </a:solidFill>
                <a:latin typeface="黑体" panose="02010609060101010101" charset="-122"/>
                <a:ea typeface="黑体" panose="02010609060101010101" charset="-122"/>
              </a:rPr>
              <a:t>便是邮箱地址</a:t>
            </a:r>
            <a:endParaRPr lang="zh-CN" altLang="en-US" sz="1600" kern="0" dirty="0">
              <a:solidFill>
                <a:prstClr val="black">
                  <a:lumMod val="65000"/>
                  <a:lumOff val="35000"/>
                </a:prst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rotWithShape="1">
          <a:blip r:embed="rId3"/>
          <a:srcRect l="2034" r="24655" b="9182"/>
          <a:stretch>
            <a:fillRect/>
          </a:stretch>
        </p:blipFill>
        <p:spPr>
          <a:xfrm>
            <a:off x="7813040" y="2766060"/>
            <a:ext cx="3090545" cy="1968500"/>
          </a:xfrm>
          <a:prstGeom prst="rect">
            <a:avLst/>
          </a:prstGeom>
          <a:noFill/>
          <a:ln>
            <a:solidFill>
              <a:srgbClr val="2E75B6"/>
            </a:solidFill>
          </a:ln>
        </p:spPr>
      </p:pic>
      <p:pic>
        <p:nvPicPr>
          <p:cNvPr id="25" name="图片 24"/>
          <p:cNvPicPr>
            <a:picLocks noChangeAspect="1"/>
          </p:cNvPicPr>
          <p:nvPr/>
        </p:nvPicPr>
        <p:blipFill>
          <a:blip r:embed="rId4"/>
          <a:stretch>
            <a:fillRect/>
          </a:stretch>
        </p:blipFill>
        <p:spPr>
          <a:xfrm>
            <a:off x="4529455" y="2755900"/>
            <a:ext cx="3090545" cy="1962150"/>
          </a:xfrm>
          <a:prstGeom prst="rect">
            <a:avLst/>
          </a:prstGeom>
          <a:noFill/>
          <a:ln>
            <a:solidFill>
              <a:srgbClr val="2E75B6"/>
            </a:solidFill>
          </a:ln>
        </p:spPr>
      </p:pic>
      <p:sp>
        <p:nvSpPr>
          <p:cNvPr id="2" name="矩形 1"/>
          <p:cNvSpPr/>
          <p:nvPr/>
        </p:nvSpPr>
        <p:spPr>
          <a:xfrm>
            <a:off x="0" y="1382234"/>
            <a:ext cx="12192000" cy="1041991"/>
          </a:xfrm>
          <a:prstGeom prst="rect">
            <a:avLst/>
          </a:prstGeom>
          <a:solidFill>
            <a:srgbClr val="0070C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3" name="文本框 2"/>
          <p:cNvSpPr txBox="1"/>
          <p:nvPr/>
        </p:nvSpPr>
        <p:spPr>
          <a:xfrm>
            <a:off x="2235170" y="1442924"/>
            <a:ext cx="7678479" cy="922020"/>
          </a:xfrm>
          <a:prstGeom prst="rect">
            <a:avLst/>
          </a:prstGeom>
          <a:noFill/>
        </p:spPr>
        <p:txBody>
          <a:bodyPr wrap="square" rtlCol="0">
            <a:spAutoFit/>
          </a:bodyPr>
          <a:lstStyle/>
          <a:p>
            <a:pPr algn="ctr">
              <a:lnSpc>
                <a:spcPct val="150000"/>
              </a:lnSpc>
            </a:pPr>
            <a:r>
              <a:rPr lang="zh-CN" altLang="zh-CN" kern="100" dirty="0">
                <a:solidFill>
                  <a:schemeClr val="bg1"/>
                </a:solidFill>
                <a:effectLst/>
                <a:latin typeface="+mn-ea"/>
                <a:cs typeface="黑体" panose="02010609060101010101" charset="-122"/>
              </a:rPr>
              <a:t>该网店选择了简单易上手的</a:t>
            </a:r>
            <a:r>
              <a:rPr lang="en-US" altLang="zh-CN" kern="100" dirty="0" err="1">
                <a:solidFill>
                  <a:schemeClr val="bg1"/>
                </a:solidFill>
                <a:effectLst/>
                <a:latin typeface="+mn-ea"/>
                <a:cs typeface="黑体" panose="02010609060101010101" charset="-122"/>
              </a:rPr>
              <a:t>Mailpanda</a:t>
            </a:r>
            <a:r>
              <a:rPr lang="zh-CN" altLang="zh-CN" kern="100" dirty="0">
                <a:solidFill>
                  <a:schemeClr val="bg1"/>
                </a:solidFill>
                <a:effectLst/>
                <a:latin typeface="+mn-ea"/>
                <a:cs typeface="黑体" panose="02010609060101010101" charset="-122"/>
              </a:rPr>
              <a:t>作为互联网</a:t>
            </a:r>
            <a:r>
              <a:rPr lang="en-US" altLang="zh-CN" kern="100" dirty="0">
                <a:solidFill>
                  <a:schemeClr val="bg1"/>
                </a:solidFill>
                <a:effectLst/>
                <a:latin typeface="+mn-ea"/>
                <a:cs typeface="黑体" panose="02010609060101010101" charset="-122"/>
              </a:rPr>
              <a:t>EDM</a:t>
            </a:r>
            <a:r>
              <a:rPr lang="zh-CN" altLang="zh-CN" kern="100" dirty="0">
                <a:solidFill>
                  <a:schemeClr val="bg1"/>
                </a:solidFill>
                <a:effectLst/>
                <a:latin typeface="+mn-ea"/>
                <a:cs typeface="黑体" panose="02010609060101010101" charset="-122"/>
              </a:rPr>
              <a:t>营销工具展开互联网营销实施</a:t>
            </a:r>
            <a:r>
              <a:rPr lang="zh-CN" altLang="en-US" kern="100" dirty="0">
                <a:solidFill>
                  <a:schemeClr val="bg1"/>
                </a:solidFill>
                <a:effectLst/>
                <a:latin typeface="+mn-ea"/>
                <a:cs typeface="黑体" panose="02010609060101010101" charset="-122"/>
              </a:rPr>
              <a:t>，</a:t>
            </a:r>
            <a:r>
              <a:rPr lang="zh-CN" altLang="zh-CN" kern="100" dirty="0">
                <a:solidFill>
                  <a:schemeClr val="bg1"/>
                </a:solidFill>
                <a:effectLst/>
                <a:latin typeface="+mn-ea"/>
                <a:cs typeface="黑体" panose="02010609060101010101" charset="-122"/>
              </a:rPr>
              <a:t>通过以下步骤，完成邮件列表的获取和添加</a:t>
            </a:r>
          </a:p>
        </p:txBody>
      </p:sp>
      <p:sp>
        <p:nvSpPr>
          <p:cNvPr id="8" name="Rectangle: Folded Corner 2"/>
          <p:cNvSpPr/>
          <p:nvPr/>
        </p:nvSpPr>
        <p:spPr>
          <a:xfrm>
            <a:off x="6746303" y="4569264"/>
            <a:ext cx="678587" cy="735933"/>
          </a:xfrm>
          <a:prstGeom prst="foldedCorner">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9" name="Rectangle: Folded Corner 3"/>
          <p:cNvSpPr/>
          <p:nvPr/>
        </p:nvSpPr>
        <p:spPr>
          <a:xfrm>
            <a:off x="10012531" y="4559703"/>
            <a:ext cx="678587" cy="735933"/>
          </a:xfrm>
          <a:prstGeom prst="foldedCorner">
            <a:avLst/>
          </a:prstGeom>
          <a:gradFill>
            <a:gsLst>
              <a:gs pos="0">
                <a:srgbClr val="0070C0"/>
              </a:gs>
              <a:gs pos="100000">
                <a:schemeClr val="accent1">
                  <a:lumMod val="60000"/>
                  <a:lumOff val="40000"/>
                </a:scheme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2" name="Freeform: Shape 12"/>
          <p:cNvSpPr/>
          <p:nvPr/>
        </p:nvSpPr>
        <p:spPr bwMode="auto">
          <a:xfrm>
            <a:off x="6881532" y="4723611"/>
            <a:ext cx="408116" cy="408116"/>
          </a:xfrm>
          <a:custGeom>
            <a:avLst/>
            <a:gdLst>
              <a:gd name="T0" fmla="*/ 0 w 236"/>
              <a:gd name="T1" fmla="*/ 118 h 236"/>
              <a:gd name="T2" fmla="*/ 236 w 236"/>
              <a:gd name="T3" fmla="*/ 118 h 236"/>
              <a:gd name="T4" fmla="*/ 150 w 236"/>
              <a:gd name="T5" fmla="*/ 168 h 236"/>
              <a:gd name="T6" fmla="*/ 128 w 236"/>
              <a:gd name="T7" fmla="*/ 196 h 236"/>
              <a:gd name="T8" fmla="*/ 125 w 236"/>
              <a:gd name="T9" fmla="*/ 199 h 236"/>
              <a:gd name="T10" fmla="*/ 111 w 236"/>
              <a:gd name="T11" fmla="*/ 198 h 236"/>
              <a:gd name="T12" fmla="*/ 110 w 236"/>
              <a:gd name="T13" fmla="*/ 180 h 236"/>
              <a:gd name="T14" fmla="*/ 90 w 236"/>
              <a:gd name="T15" fmla="*/ 173 h 236"/>
              <a:gd name="T16" fmla="*/ 79 w 236"/>
              <a:gd name="T17" fmla="*/ 166 h 236"/>
              <a:gd name="T18" fmla="*/ 78 w 236"/>
              <a:gd name="T19" fmla="*/ 160 h 236"/>
              <a:gd name="T20" fmla="*/ 89 w 236"/>
              <a:gd name="T21" fmla="*/ 147 h 236"/>
              <a:gd name="T22" fmla="*/ 91 w 236"/>
              <a:gd name="T23" fmla="*/ 148 h 236"/>
              <a:gd name="T24" fmla="*/ 119 w 236"/>
              <a:gd name="T25" fmla="*/ 160 h 236"/>
              <a:gd name="T26" fmla="*/ 137 w 236"/>
              <a:gd name="T27" fmla="*/ 145 h 236"/>
              <a:gd name="T28" fmla="*/ 133 w 236"/>
              <a:gd name="T29" fmla="*/ 137 h 236"/>
              <a:gd name="T30" fmla="*/ 122 w 236"/>
              <a:gd name="T31" fmla="*/ 130 h 236"/>
              <a:gd name="T32" fmla="*/ 109 w 236"/>
              <a:gd name="T33" fmla="*/ 125 h 236"/>
              <a:gd name="T34" fmla="*/ 98 w 236"/>
              <a:gd name="T35" fmla="*/ 120 h 236"/>
              <a:gd name="T36" fmla="*/ 89 w 236"/>
              <a:gd name="T37" fmla="*/ 113 h 236"/>
              <a:gd name="T38" fmla="*/ 82 w 236"/>
              <a:gd name="T39" fmla="*/ 103 h 236"/>
              <a:gd name="T40" fmla="*/ 79 w 236"/>
              <a:gd name="T41" fmla="*/ 90 h 236"/>
              <a:gd name="T42" fmla="*/ 110 w 236"/>
              <a:gd name="T43" fmla="*/ 57 h 236"/>
              <a:gd name="T44" fmla="*/ 111 w 236"/>
              <a:gd name="T45" fmla="*/ 38 h 236"/>
              <a:gd name="T46" fmla="*/ 125 w 236"/>
              <a:gd name="T47" fmla="*/ 37 h 236"/>
              <a:gd name="T48" fmla="*/ 128 w 236"/>
              <a:gd name="T49" fmla="*/ 40 h 236"/>
              <a:gd name="T50" fmla="*/ 137 w 236"/>
              <a:gd name="T51" fmla="*/ 58 h 236"/>
              <a:gd name="T52" fmla="*/ 151 w 236"/>
              <a:gd name="T53" fmla="*/ 65 h 236"/>
              <a:gd name="T54" fmla="*/ 155 w 236"/>
              <a:gd name="T55" fmla="*/ 69 h 236"/>
              <a:gd name="T56" fmla="*/ 149 w 236"/>
              <a:gd name="T57" fmla="*/ 85 h 236"/>
              <a:gd name="T58" fmla="*/ 144 w 236"/>
              <a:gd name="T59" fmla="*/ 86 h 236"/>
              <a:gd name="T60" fmla="*/ 140 w 236"/>
              <a:gd name="T61" fmla="*/ 82 h 236"/>
              <a:gd name="T62" fmla="*/ 128 w 236"/>
              <a:gd name="T63" fmla="*/ 77 h 236"/>
              <a:gd name="T64" fmla="*/ 107 w 236"/>
              <a:gd name="T65" fmla="*/ 80 h 236"/>
              <a:gd name="T66" fmla="*/ 102 w 236"/>
              <a:gd name="T67" fmla="*/ 94 h 236"/>
              <a:gd name="T68" fmla="*/ 108 w 236"/>
              <a:gd name="T69" fmla="*/ 101 h 236"/>
              <a:gd name="T70" fmla="*/ 118 w 236"/>
              <a:gd name="T71" fmla="*/ 106 h 236"/>
              <a:gd name="T72" fmla="*/ 132 w 236"/>
              <a:gd name="T73" fmla="*/ 112 h 236"/>
              <a:gd name="T74" fmla="*/ 145 w 236"/>
              <a:gd name="T75" fmla="*/ 119 h 236"/>
              <a:gd name="T76" fmla="*/ 155 w 236"/>
              <a:gd name="T77" fmla="*/ 129 h 236"/>
              <a:gd name="T78" fmla="*/ 159 w 236"/>
              <a:gd name="T79" fmla="*/ 14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moveTo>
                  <a:pt x="150" y="168"/>
                </a:moveTo>
                <a:cubicBezTo>
                  <a:pt x="145" y="175"/>
                  <a:pt x="137" y="179"/>
                  <a:pt x="128" y="180"/>
                </a:cubicBezTo>
                <a:cubicBezTo>
                  <a:pt x="128" y="196"/>
                  <a:pt x="128" y="196"/>
                  <a:pt x="128" y="196"/>
                </a:cubicBezTo>
                <a:cubicBezTo>
                  <a:pt x="128" y="197"/>
                  <a:pt x="127" y="198"/>
                  <a:pt x="127" y="198"/>
                </a:cubicBezTo>
                <a:cubicBezTo>
                  <a:pt x="126" y="199"/>
                  <a:pt x="126" y="199"/>
                  <a:pt x="125" y="199"/>
                </a:cubicBezTo>
                <a:cubicBezTo>
                  <a:pt x="113" y="199"/>
                  <a:pt x="113" y="199"/>
                  <a:pt x="113" y="199"/>
                </a:cubicBezTo>
                <a:cubicBezTo>
                  <a:pt x="112" y="199"/>
                  <a:pt x="111" y="199"/>
                  <a:pt x="111" y="198"/>
                </a:cubicBezTo>
                <a:cubicBezTo>
                  <a:pt x="110" y="197"/>
                  <a:pt x="110" y="197"/>
                  <a:pt x="110" y="196"/>
                </a:cubicBezTo>
                <a:cubicBezTo>
                  <a:pt x="110" y="180"/>
                  <a:pt x="110" y="180"/>
                  <a:pt x="110" y="180"/>
                </a:cubicBezTo>
                <a:cubicBezTo>
                  <a:pt x="106" y="180"/>
                  <a:pt x="102" y="179"/>
                  <a:pt x="99" y="177"/>
                </a:cubicBezTo>
                <a:cubicBezTo>
                  <a:pt x="95" y="176"/>
                  <a:pt x="92" y="175"/>
                  <a:pt x="90" y="173"/>
                </a:cubicBezTo>
                <a:cubicBezTo>
                  <a:pt x="88" y="172"/>
                  <a:pt x="85" y="171"/>
                  <a:pt x="83" y="169"/>
                </a:cubicBezTo>
                <a:cubicBezTo>
                  <a:pt x="81" y="168"/>
                  <a:pt x="80" y="166"/>
                  <a:pt x="79" y="166"/>
                </a:cubicBezTo>
                <a:cubicBezTo>
                  <a:pt x="79" y="165"/>
                  <a:pt x="78" y="164"/>
                  <a:pt x="78" y="164"/>
                </a:cubicBezTo>
                <a:cubicBezTo>
                  <a:pt x="77" y="163"/>
                  <a:pt x="77" y="162"/>
                  <a:pt x="78" y="160"/>
                </a:cubicBezTo>
                <a:cubicBezTo>
                  <a:pt x="87" y="148"/>
                  <a:pt x="87" y="148"/>
                  <a:pt x="87" y="148"/>
                </a:cubicBezTo>
                <a:cubicBezTo>
                  <a:pt x="87" y="148"/>
                  <a:pt x="88" y="147"/>
                  <a:pt x="89" y="147"/>
                </a:cubicBezTo>
                <a:cubicBezTo>
                  <a:pt x="90" y="147"/>
                  <a:pt x="90" y="147"/>
                  <a:pt x="91" y="148"/>
                </a:cubicBezTo>
                <a:cubicBezTo>
                  <a:pt x="91" y="148"/>
                  <a:pt x="91" y="148"/>
                  <a:pt x="91" y="148"/>
                </a:cubicBezTo>
                <a:cubicBezTo>
                  <a:pt x="98" y="154"/>
                  <a:pt x="105" y="158"/>
                  <a:pt x="112" y="159"/>
                </a:cubicBezTo>
                <a:cubicBezTo>
                  <a:pt x="115" y="160"/>
                  <a:pt x="117" y="160"/>
                  <a:pt x="119" y="160"/>
                </a:cubicBezTo>
                <a:cubicBezTo>
                  <a:pt x="124" y="160"/>
                  <a:pt x="128" y="159"/>
                  <a:pt x="131" y="156"/>
                </a:cubicBezTo>
                <a:cubicBezTo>
                  <a:pt x="135" y="154"/>
                  <a:pt x="137" y="150"/>
                  <a:pt x="137" y="145"/>
                </a:cubicBezTo>
                <a:cubicBezTo>
                  <a:pt x="137" y="144"/>
                  <a:pt x="136" y="142"/>
                  <a:pt x="136" y="140"/>
                </a:cubicBezTo>
                <a:cubicBezTo>
                  <a:pt x="135" y="139"/>
                  <a:pt x="134" y="138"/>
                  <a:pt x="133" y="137"/>
                </a:cubicBezTo>
                <a:cubicBezTo>
                  <a:pt x="132" y="136"/>
                  <a:pt x="130" y="135"/>
                  <a:pt x="127" y="133"/>
                </a:cubicBezTo>
                <a:cubicBezTo>
                  <a:pt x="125" y="132"/>
                  <a:pt x="123" y="131"/>
                  <a:pt x="122" y="130"/>
                </a:cubicBezTo>
                <a:cubicBezTo>
                  <a:pt x="120" y="130"/>
                  <a:pt x="118" y="129"/>
                  <a:pt x="115" y="128"/>
                </a:cubicBezTo>
                <a:cubicBezTo>
                  <a:pt x="112" y="127"/>
                  <a:pt x="110" y="126"/>
                  <a:pt x="109" y="125"/>
                </a:cubicBezTo>
                <a:cubicBezTo>
                  <a:pt x="108" y="125"/>
                  <a:pt x="106" y="124"/>
                  <a:pt x="104" y="123"/>
                </a:cubicBezTo>
                <a:cubicBezTo>
                  <a:pt x="101" y="122"/>
                  <a:pt x="100" y="121"/>
                  <a:pt x="98" y="120"/>
                </a:cubicBezTo>
                <a:cubicBezTo>
                  <a:pt x="97" y="119"/>
                  <a:pt x="95" y="118"/>
                  <a:pt x="93" y="117"/>
                </a:cubicBezTo>
                <a:cubicBezTo>
                  <a:pt x="91" y="116"/>
                  <a:pt x="90" y="114"/>
                  <a:pt x="89" y="113"/>
                </a:cubicBezTo>
                <a:cubicBezTo>
                  <a:pt x="87" y="112"/>
                  <a:pt x="86" y="110"/>
                  <a:pt x="85" y="109"/>
                </a:cubicBezTo>
                <a:cubicBezTo>
                  <a:pt x="83" y="107"/>
                  <a:pt x="82" y="105"/>
                  <a:pt x="82" y="103"/>
                </a:cubicBezTo>
                <a:cubicBezTo>
                  <a:pt x="81" y="102"/>
                  <a:pt x="80" y="100"/>
                  <a:pt x="80" y="97"/>
                </a:cubicBezTo>
                <a:cubicBezTo>
                  <a:pt x="79" y="95"/>
                  <a:pt x="79" y="93"/>
                  <a:pt x="79" y="90"/>
                </a:cubicBezTo>
                <a:cubicBezTo>
                  <a:pt x="79" y="82"/>
                  <a:pt x="82" y="75"/>
                  <a:pt x="88" y="69"/>
                </a:cubicBezTo>
                <a:cubicBezTo>
                  <a:pt x="93" y="62"/>
                  <a:pt x="101" y="58"/>
                  <a:pt x="110" y="57"/>
                </a:cubicBezTo>
                <a:cubicBezTo>
                  <a:pt x="110" y="40"/>
                  <a:pt x="110" y="40"/>
                  <a:pt x="110" y="40"/>
                </a:cubicBezTo>
                <a:cubicBezTo>
                  <a:pt x="110" y="40"/>
                  <a:pt x="110" y="39"/>
                  <a:pt x="111" y="38"/>
                </a:cubicBezTo>
                <a:cubicBezTo>
                  <a:pt x="111" y="38"/>
                  <a:pt x="112" y="37"/>
                  <a:pt x="113" y="37"/>
                </a:cubicBezTo>
                <a:cubicBezTo>
                  <a:pt x="125" y="37"/>
                  <a:pt x="125" y="37"/>
                  <a:pt x="125" y="37"/>
                </a:cubicBezTo>
                <a:cubicBezTo>
                  <a:pt x="126" y="37"/>
                  <a:pt x="126" y="38"/>
                  <a:pt x="127" y="38"/>
                </a:cubicBezTo>
                <a:cubicBezTo>
                  <a:pt x="127" y="39"/>
                  <a:pt x="128" y="39"/>
                  <a:pt x="128" y="40"/>
                </a:cubicBezTo>
                <a:cubicBezTo>
                  <a:pt x="128" y="56"/>
                  <a:pt x="128" y="56"/>
                  <a:pt x="128" y="56"/>
                </a:cubicBezTo>
                <a:cubicBezTo>
                  <a:pt x="131" y="57"/>
                  <a:pt x="134" y="57"/>
                  <a:pt x="137" y="58"/>
                </a:cubicBezTo>
                <a:cubicBezTo>
                  <a:pt x="140" y="59"/>
                  <a:pt x="143" y="60"/>
                  <a:pt x="145" y="61"/>
                </a:cubicBezTo>
                <a:cubicBezTo>
                  <a:pt x="147" y="62"/>
                  <a:pt x="149" y="63"/>
                  <a:pt x="151" y="65"/>
                </a:cubicBezTo>
                <a:cubicBezTo>
                  <a:pt x="152" y="66"/>
                  <a:pt x="153" y="67"/>
                  <a:pt x="154" y="67"/>
                </a:cubicBezTo>
                <a:cubicBezTo>
                  <a:pt x="155" y="68"/>
                  <a:pt x="155" y="68"/>
                  <a:pt x="155" y="69"/>
                </a:cubicBezTo>
                <a:cubicBezTo>
                  <a:pt x="156" y="70"/>
                  <a:pt x="156" y="71"/>
                  <a:pt x="156" y="72"/>
                </a:cubicBezTo>
                <a:cubicBezTo>
                  <a:pt x="149" y="85"/>
                  <a:pt x="149" y="85"/>
                  <a:pt x="149" y="85"/>
                </a:cubicBezTo>
                <a:cubicBezTo>
                  <a:pt x="148" y="86"/>
                  <a:pt x="148" y="86"/>
                  <a:pt x="147" y="87"/>
                </a:cubicBezTo>
                <a:cubicBezTo>
                  <a:pt x="146" y="87"/>
                  <a:pt x="145" y="86"/>
                  <a:pt x="144" y="86"/>
                </a:cubicBezTo>
                <a:cubicBezTo>
                  <a:pt x="144" y="86"/>
                  <a:pt x="144" y="85"/>
                  <a:pt x="143" y="85"/>
                </a:cubicBezTo>
                <a:cubicBezTo>
                  <a:pt x="142" y="84"/>
                  <a:pt x="141" y="83"/>
                  <a:pt x="140" y="82"/>
                </a:cubicBezTo>
                <a:cubicBezTo>
                  <a:pt x="138" y="81"/>
                  <a:pt x="136" y="80"/>
                  <a:pt x="134" y="80"/>
                </a:cubicBezTo>
                <a:cubicBezTo>
                  <a:pt x="133" y="79"/>
                  <a:pt x="130" y="78"/>
                  <a:pt x="128" y="77"/>
                </a:cubicBezTo>
                <a:cubicBezTo>
                  <a:pt x="125" y="77"/>
                  <a:pt x="123" y="76"/>
                  <a:pt x="120" y="76"/>
                </a:cubicBezTo>
                <a:cubicBezTo>
                  <a:pt x="115" y="76"/>
                  <a:pt x="110" y="77"/>
                  <a:pt x="107" y="80"/>
                </a:cubicBezTo>
                <a:cubicBezTo>
                  <a:pt x="103" y="83"/>
                  <a:pt x="101" y="86"/>
                  <a:pt x="101" y="90"/>
                </a:cubicBezTo>
                <a:cubicBezTo>
                  <a:pt x="101" y="92"/>
                  <a:pt x="102" y="93"/>
                  <a:pt x="102" y="94"/>
                </a:cubicBezTo>
                <a:cubicBezTo>
                  <a:pt x="103" y="96"/>
                  <a:pt x="103" y="97"/>
                  <a:pt x="105" y="98"/>
                </a:cubicBezTo>
                <a:cubicBezTo>
                  <a:pt x="106" y="99"/>
                  <a:pt x="107" y="100"/>
                  <a:pt x="108" y="101"/>
                </a:cubicBezTo>
                <a:cubicBezTo>
                  <a:pt x="109" y="102"/>
                  <a:pt x="111" y="103"/>
                  <a:pt x="113" y="104"/>
                </a:cubicBezTo>
                <a:cubicBezTo>
                  <a:pt x="115" y="105"/>
                  <a:pt x="117" y="106"/>
                  <a:pt x="118" y="106"/>
                </a:cubicBezTo>
                <a:cubicBezTo>
                  <a:pt x="120" y="107"/>
                  <a:pt x="122" y="108"/>
                  <a:pt x="125" y="109"/>
                </a:cubicBezTo>
                <a:cubicBezTo>
                  <a:pt x="128" y="110"/>
                  <a:pt x="130" y="111"/>
                  <a:pt x="132" y="112"/>
                </a:cubicBezTo>
                <a:cubicBezTo>
                  <a:pt x="133" y="112"/>
                  <a:pt x="136" y="113"/>
                  <a:pt x="138" y="115"/>
                </a:cubicBezTo>
                <a:cubicBezTo>
                  <a:pt x="141" y="116"/>
                  <a:pt x="143" y="117"/>
                  <a:pt x="145" y="119"/>
                </a:cubicBezTo>
                <a:cubicBezTo>
                  <a:pt x="147" y="120"/>
                  <a:pt x="149" y="121"/>
                  <a:pt x="151" y="123"/>
                </a:cubicBezTo>
                <a:cubicBezTo>
                  <a:pt x="153" y="125"/>
                  <a:pt x="154" y="127"/>
                  <a:pt x="155" y="129"/>
                </a:cubicBezTo>
                <a:cubicBezTo>
                  <a:pt x="156" y="131"/>
                  <a:pt x="157" y="133"/>
                  <a:pt x="158" y="136"/>
                </a:cubicBezTo>
                <a:cubicBezTo>
                  <a:pt x="159" y="138"/>
                  <a:pt x="159" y="141"/>
                  <a:pt x="159" y="144"/>
                </a:cubicBezTo>
                <a:cubicBezTo>
                  <a:pt x="159" y="153"/>
                  <a:pt x="156" y="161"/>
                  <a:pt x="150" y="168"/>
                </a:cubicBezTo>
              </a:path>
            </a:pathLst>
          </a:custGeom>
          <a:solidFill>
            <a:schemeClr val="bg1"/>
          </a:solidFill>
          <a:ln>
            <a:noFill/>
          </a:ln>
        </p:spPr>
        <p:txBody>
          <a:bodyPr anchor="ctr"/>
          <a:lstStyle/>
          <a:p>
            <a:pPr algn="ctr"/>
            <a:endParaRPr dirty="0">
              <a:cs typeface="+mn-ea"/>
              <a:sym typeface="+mn-lt"/>
            </a:endParaRPr>
          </a:p>
        </p:txBody>
      </p:sp>
      <p:grpSp>
        <p:nvGrpSpPr>
          <p:cNvPr id="15" name="组合 14"/>
          <p:cNvGrpSpPr/>
          <p:nvPr/>
        </p:nvGrpSpPr>
        <p:grpSpPr>
          <a:xfrm>
            <a:off x="1269284" y="5016631"/>
            <a:ext cx="2760345" cy="1090930"/>
            <a:chOff x="937750" y="5016378"/>
            <a:chExt cx="2760345" cy="1090930"/>
          </a:xfrm>
        </p:grpSpPr>
        <p:sp>
          <p:nvSpPr>
            <p:cNvPr id="16" name="矩形 15"/>
            <p:cNvSpPr/>
            <p:nvPr/>
          </p:nvSpPr>
          <p:spPr>
            <a:xfrm>
              <a:off x="937750" y="5425953"/>
              <a:ext cx="2760345" cy="68135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65000"/>
                      <a:lumOff val="35000"/>
                    </a:schemeClr>
                  </a:solidFill>
                  <a:latin typeface="+mn-ea"/>
                  <a:cs typeface="+mn-ea"/>
                  <a:sym typeface="+mn-lt"/>
                </a:rPr>
                <a:t>加入行业相关</a:t>
              </a:r>
              <a:r>
                <a:rPr lang="en-US" altLang="zh-CN" sz="1600" dirty="0">
                  <a:solidFill>
                    <a:schemeClr val="tx1">
                      <a:lumMod val="65000"/>
                      <a:lumOff val="35000"/>
                    </a:schemeClr>
                  </a:solidFill>
                  <a:latin typeface="+mn-ea"/>
                  <a:cs typeface="+mn-ea"/>
                  <a:sym typeface="+mn-lt"/>
                </a:rPr>
                <a:t>QQ</a:t>
              </a:r>
              <a:r>
                <a:rPr lang="zh-CN" altLang="en-US" sz="1600" dirty="0">
                  <a:solidFill>
                    <a:schemeClr val="tx1">
                      <a:lumMod val="65000"/>
                      <a:lumOff val="35000"/>
                    </a:schemeClr>
                  </a:solidFill>
                  <a:latin typeface="+mn-ea"/>
                  <a:cs typeface="+mn-ea"/>
                  <a:sym typeface="+mn-lt"/>
                </a:rPr>
                <a:t>群，获取邮件地址，制成表格</a:t>
              </a:r>
            </a:p>
          </p:txBody>
        </p:sp>
        <p:sp>
          <p:nvSpPr>
            <p:cNvPr id="17" name="矩形 16"/>
            <p:cNvSpPr/>
            <p:nvPr/>
          </p:nvSpPr>
          <p:spPr>
            <a:xfrm>
              <a:off x="937750" y="5016378"/>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cs typeface="+mn-ea"/>
                  <a:sym typeface="+mn-lt"/>
                </a:rPr>
                <a:t>步骤</a:t>
              </a:r>
              <a:r>
                <a:rPr lang="en-US" altLang="zh-CN" b="1" dirty="0">
                  <a:cs typeface="+mn-ea"/>
                  <a:sym typeface="+mn-lt"/>
                </a:rPr>
                <a:t>1</a:t>
              </a:r>
              <a:endParaRPr lang="zh-CN" altLang="en-US" b="1" dirty="0">
                <a:cs typeface="+mn-ea"/>
                <a:sym typeface="+mn-lt"/>
              </a:endParaRPr>
            </a:p>
          </p:txBody>
        </p:sp>
      </p:grpSp>
      <p:grpSp>
        <p:nvGrpSpPr>
          <p:cNvPr id="18" name="组合 17"/>
          <p:cNvGrpSpPr/>
          <p:nvPr/>
        </p:nvGrpSpPr>
        <p:grpSpPr>
          <a:xfrm>
            <a:off x="4529324" y="5016631"/>
            <a:ext cx="2764155" cy="1090930"/>
            <a:chOff x="937750" y="5016378"/>
            <a:chExt cx="2764155" cy="1090930"/>
          </a:xfrm>
        </p:grpSpPr>
        <p:sp>
          <p:nvSpPr>
            <p:cNvPr id="19" name="矩形 18"/>
            <p:cNvSpPr/>
            <p:nvPr/>
          </p:nvSpPr>
          <p:spPr>
            <a:xfrm>
              <a:off x="937750" y="5425953"/>
              <a:ext cx="2764155" cy="68135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65000"/>
                      <a:lumOff val="35000"/>
                    </a:schemeClr>
                  </a:solidFill>
                  <a:latin typeface="+mn-ea"/>
                  <a:cs typeface="+mn-ea"/>
                  <a:sym typeface="+mn-lt"/>
                </a:rPr>
                <a:t>登陆</a:t>
              </a:r>
              <a:r>
                <a:rPr lang="en-US" altLang="zh-CN" sz="1600" dirty="0" err="1">
                  <a:solidFill>
                    <a:schemeClr val="tx1">
                      <a:lumMod val="65000"/>
                      <a:lumOff val="35000"/>
                    </a:schemeClr>
                  </a:solidFill>
                  <a:latin typeface="+mn-ea"/>
                  <a:cs typeface="+mn-ea"/>
                  <a:sym typeface="+mn-lt"/>
                </a:rPr>
                <a:t>Mailpanda</a:t>
              </a:r>
              <a:r>
                <a:rPr lang="zh-CN" altLang="en-US" sz="1600" dirty="0">
                  <a:solidFill>
                    <a:schemeClr val="tx1">
                      <a:lumMod val="65000"/>
                      <a:lumOff val="35000"/>
                    </a:schemeClr>
                  </a:solidFill>
                  <a:latin typeface="+mn-ea"/>
                  <a:cs typeface="+mn-ea"/>
                  <a:sym typeface="+mn-lt"/>
                </a:rPr>
                <a:t>，创建邮件，</a:t>
              </a:r>
              <a:r>
                <a:rPr lang="zh-CN" altLang="zh-CN" sz="1600" kern="100" dirty="0">
                  <a:solidFill>
                    <a:schemeClr val="tx1">
                      <a:lumMod val="65000"/>
                      <a:lumOff val="35000"/>
                    </a:schemeClr>
                  </a:solidFill>
                  <a:effectLst/>
                  <a:latin typeface="+mn-ea"/>
                  <a:cs typeface="黑体" panose="02010609060101010101" charset="-122"/>
                </a:rPr>
                <a:t>进入邮件设置页面</a:t>
              </a:r>
              <a:endParaRPr lang="zh-CN" altLang="en-US" sz="1600" dirty="0">
                <a:solidFill>
                  <a:schemeClr val="tx1">
                    <a:lumMod val="65000"/>
                    <a:lumOff val="35000"/>
                  </a:schemeClr>
                </a:solidFill>
                <a:latin typeface="+mn-ea"/>
                <a:cs typeface="+mn-ea"/>
                <a:sym typeface="+mn-lt"/>
              </a:endParaRPr>
            </a:p>
          </p:txBody>
        </p:sp>
        <p:sp>
          <p:nvSpPr>
            <p:cNvPr id="20" name="矩形 19"/>
            <p:cNvSpPr/>
            <p:nvPr/>
          </p:nvSpPr>
          <p:spPr>
            <a:xfrm>
              <a:off x="937750" y="5016378"/>
              <a:ext cx="2241974" cy="40254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cs typeface="+mn-ea"/>
                  <a:sym typeface="+mn-lt"/>
                </a:rPr>
                <a:t>步骤</a:t>
              </a:r>
              <a:r>
                <a:rPr lang="en-US" altLang="zh-CN" b="1" dirty="0">
                  <a:cs typeface="+mn-ea"/>
                  <a:sym typeface="+mn-lt"/>
                </a:rPr>
                <a:t>2</a:t>
              </a:r>
              <a:endParaRPr lang="zh-CN" altLang="en-US" b="1" dirty="0">
                <a:cs typeface="+mn-ea"/>
                <a:sym typeface="+mn-lt"/>
              </a:endParaRPr>
            </a:p>
          </p:txBody>
        </p:sp>
      </p:grpSp>
      <p:grpSp>
        <p:nvGrpSpPr>
          <p:cNvPr id="21" name="组合 20"/>
          <p:cNvGrpSpPr/>
          <p:nvPr/>
        </p:nvGrpSpPr>
        <p:grpSpPr>
          <a:xfrm>
            <a:off x="7767163" y="5016631"/>
            <a:ext cx="2792730" cy="1090930"/>
            <a:chOff x="937750" y="5016378"/>
            <a:chExt cx="2792730" cy="1090930"/>
          </a:xfrm>
        </p:grpSpPr>
        <p:sp>
          <p:nvSpPr>
            <p:cNvPr id="22" name="矩形 21"/>
            <p:cNvSpPr/>
            <p:nvPr/>
          </p:nvSpPr>
          <p:spPr>
            <a:xfrm>
              <a:off x="937750" y="5425953"/>
              <a:ext cx="2792730" cy="681355"/>
            </a:xfrm>
            <a:prstGeom prst="rect">
              <a:avLst/>
            </a:prstGeom>
          </p:spPr>
          <p:txBody>
            <a:bodyPr wrap="square">
              <a:spAutoFit/>
              <a:scene3d>
                <a:camera prst="orthographicFront"/>
                <a:lightRig rig="threePt" dir="t"/>
              </a:scene3d>
              <a:sp3d contourW="12700"/>
            </a:bodyPr>
            <a:lstStyle/>
            <a:p>
              <a:pPr algn="just">
                <a:lnSpc>
                  <a:spcPct val="120000"/>
                </a:lnSpc>
              </a:pPr>
              <a:r>
                <a:rPr lang="zh-CN" altLang="zh-CN" sz="1600" kern="100" dirty="0">
                  <a:solidFill>
                    <a:schemeClr val="tx1">
                      <a:lumMod val="65000"/>
                      <a:lumOff val="35000"/>
                    </a:schemeClr>
                  </a:solidFill>
                  <a:effectLst/>
                  <a:latin typeface="黑体" panose="02010609060101010101" charset="-122"/>
                  <a:ea typeface="黑体" panose="02010609060101010101" charset="-122"/>
                  <a:cs typeface="黑体" panose="02010609060101010101" charset="-122"/>
                </a:rPr>
                <a:t>“选择收件人列表”处点击“新建列表”</a:t>
              </a:r>
              <a:endParaRPr lang="zh-CN" altLang="en-US" sz="1600" dirty="0">
                <a:solidFill>
                  <a:schemeClr val="tx1">
                    <a:lumMod val="65000"/>
                    <a:lumOff val="35000"/>
                  </a:schemeClr>
                </a:solidFill>
                <a:latin typeface="黑体" panose="02010609060101010101" charset="-122"/>
                <a:ea typeface="黑体" panose="02010609060101010101" charset="-122"/>
                <a:cs typeface="+mn-ea"/>
                <a:sym typeface="+mn-lt"/>
              </a:endParaRPr>
            </a:p>
          </p:txBody>
        </p:sp>
        <p:sp>
          <p:nvSpPr>
            <p:cNvPr id="23" name="矩形 22"/>
            <p:cNvSpPr/>
            <p:nvPr/>
          </p:nvSpPr>
          <p:spPr>
            <a:xfrm>
              <a:off x="937750" y="5016378"/>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cs typeface="+mn-ea"/>
                  <a:sym typeface="+mn-lt"/>
                </a:rPr>
                <a:t>步骤</a:t>
              </a:r>
              <a:r>
                <a:rPr lang="en-US" altLang="zh-CN" b="1" dirty="0">
                  <a:cs typeface="+mn-ea"/>
                  <a:sym typeface="+mn-lt"/>
                </a:rPr>
                <a:t>3</a:t>
              </a:r>
              <a:endParaRPr lang="zh-CN" altLang="en-US" b="1" dirty="0">
                <a:cs typeface="+mn-ea"/>
                <a:sym typeface="+mn-lt"/>
              </a:endParaRPr>
            </a:p>
          </p:txBody>
        </p:sp>
      </p:grpSp>
      <p:pic>
        <p:nvPicPr>
          <p:cNvPr id="24" name="图片 23"/>
          <p:cNvPicPr>
            <a:picLocks noChangeAspect="1"/>
          </p:cNvPicPr>
          <p:nvPr/>
        </p:nvPicPr>
        <p:blipFill rotWithShape="1">
          <a:blip r:embed="rId5"/>
          <a:srcRect r="25335"/>
          <a:stretch>
            <a:fillRect/>
          </a:stretch>
        </p:blipFill>
        <p:spPr>
          <a:xfrm>
            <a:off x="961656" y="2749408"/>
            <a:ext cx="3374986" cy="1981504"/>
          </a:xfrm>
          <a:prstGeom prst="rect">
            <a:avLst/>
          </a:prstGeom>
          <a:noFill/>
          <a:ln>
            <a:solidFill>
              <a:srgbClr val="2E75B6"/>
            </a:solidFill>
          </a:ln>
        </p:spPr>
      </p:pic>
      <p:sp>
        <p:nvSpPr>
          <p:cNvPr id="7" name="Rectangle: Folded Corner 1"/>
          <p:cNvSpPr/>
          <p:nvPr/>
        </p:nvSpPr>
        <p:spPr>
          <a:xfrm>
            <a:off x="3486264" y="4569264"/>
            <a:ext cx="678587" cy="735933"/>
          </a:xfrm>
          <a:prstGeom prst="foldedCorner">
            <a:avLst/>
          </a:prstGeom>
          <a:gradFill>
            <a:gsLst>
              <a:gs pos="0">
                <a:srgbClr val="2E75B6"/>
              </a:gs>
              <a:gs pos="100000">
                <a:schemeClr val="accent1">
                  <a:lumMod val="60000"/>
                  <a:lumOff val="40000"/>
                </a:scheme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4" name="Freeform: Shape 13"/>
          <p:cNvSpPr/>
          <p:nvPr/>
        </p:nvSpPr>
        <p:spPr bwMode="auto">
          <a:xfrm>
            <a:off x="3621496" y="4723611"/>
            <a:ext cx="408116" cy="408116"/>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bg1"/>
          </a:solidFill>
          <a:ln>
            <a:noFill/>
          </a:ln>
        </p:spPr>
        <p:txBody>
          <a:bodyPr anchor="ctr"/>
          <a:lstStyle/>
          <a:p>
            <a:pPr algn="ctr"/>
            <a:endParaRPr dirty="0">
              <a:cs typeface="+mn-ea"/>
              <a:sym typeface="+mn-lt"/>
            </a:endParaRPr>
          </a:p>
        </p:txBody>
      </p:sp>
      <p:sp>
        <p:nvSpPr>
          <p:cNvPr id="27" name="link_91375"/>
          <p:cNvSpPr>
            <a:spLocks noChangeAspect="1"/>
          </p:cNvSpPr>
          <p:nvPr/>
        </p:nvSpPr>
        <p:spPr bwMode="auto">
          <a:xfrm>
            <a:off x="10201616" y="4723611"/>
            <a:ext cx="358604" cy="365999"/>
          </a:xfrm>
          <a:custGeom>
            <a:avLst/>
            <a:gdLst>
              <a:gd name="connsiteX0" fmla="*/ 330556 w 592114"/>
              <a:gd name="connsiteY0" fmla="*/ 233360 h 604322"/>
              <a:gd name="connsiteX1" fmla="*/ 371682 w 592114"/>
              <a:gd name="connsiteY1" fmla="*/ 274425 h 604322"/>
              <a:gd name="connsiteX2" fmla="*/ 402999 w 592114"/>
              <a:gd name="connsiteY2" fmla="*/ 349855 h 604322"/>
              <a:gd name="connsiteX3" fmla="*/ 371682 w 592114"/>
              <a:gd name="connsiteY3" fmla="*/ 425456 h 604322"/>
              <a:gd name="connsiteX4" fmla="*/ 223869 w 592114"/>
              <a:gd name="connsiteY4" fmla="*/ 573223 h 604322"/>
              <a:gd name="connsiteX5" fmla="*/ 148156 w 592114"/>
              <a:gd name="connsiteY5" fmla="*/ 604322 h 604322"/>
              <a:gd name="connsiteX6" fmla="*/ 72443 w 592114"/>
              <a:gd name="connsiteY6" fmla="*/ 573223 h 604322"/>
              <a:gd name="connsiteX7" fmla="*/ 31317 w 592114"/>
              <a:gd name="connsiteY7" fmla="*/ 532157 h 604322"/>
              <a:gd name="connsiteX8" fmla="*/ 0 w 592114"/>
              <a:gd name="connsiteY8" fmla="*/ 456556 h 604322"/>
              <a:gd name="connsiteX9" fmla="*/ 31490 w 592114"/>
              <a:gd name="connsiteY9" fmla="*/ 381126 h 604322"/>
              <a:gd name="connsiteX10" fmla="*/ 148845 w 592114"/>
              <a:gd name="connsiteY10" fmla="*/ 263772 h 604322"/>
              <a:gd name="connsiteX11" fmla="*/ 194272 w 592114"/>
              <a:gd name="connsiteY11" fmla="*/ 309305 h 604322"/>
              <a:gd name="connsiteX12" fmla="*/ 76917 w 592114"/>
              <a:gd name="connsiteY12" fmla="*/ 426487 h 604322"/>
              <a:gd name="connsiteX13" fmla="*/ 64356 w 592114"/>
              <a:gd name="connsiteY13" fmla="*/ 456556 h 604322"/>
              <a:gd name="connsiteX14" fmla="*/ 76917 w 592114"/>
              <a:gd name="connsiteY14" fmla="*/ 486796 h 604322"/>
              <a:gd name="connsiteX15" fmla="*/ 117871 w 592114"/>
              <a:gd name="connsiteY15" fmla="*/ 527690 h 604322"/>
              <a:gd name="connsiteX16" fmla="*/ 178269 w 592114"/>
              <a:gd name="connsiteY16" fmla="*/ 527690 h 604322"/>
              <a:gd name="connsiteX17" fmla="*/ 326082 w 592114"/>
              <a:gd name="connsiteY17" fmla="*/ 380095 h 604322"/>
              <a:gd name="connsiteX18" fmla="*/ 338643 w 592114"/>
              <a:gd name="connsiteY18" fmla="*/ 349855 h 604322"/>
              <a:gd name="connsiteX19" fmla="*/ 326082 w 592114"/>
              <a:gd name="connsiteY19" fmla="*/ 319786 h 604322"/>
              <a:gd name="connsiteX20" fmla="*/ 285128 w 592114"/>
              <a:gd name="connsiteY20" fmla="*/ 278893 h 604322"/>
              <a:gd name="connsiteX21" fmla="*/ 444130 w 592114"/>
              <a:gd name="connsiteY21" fmla="*/ 0 h 604322"/>
              <a:gd name="connsiteX22" fmla="*/ 519843 w 592114"/>
              <a:gd name="connsiteY22" fmla="*/ 31272 h 604322"/>
              <a:gd name="connsiteX23" fmla="*/ 560797 w 592114"/>
              <a:gd name="connsiteY23" fmla="*/ 72337 h 604322"/>
              <a:gd name="connsiteX24" fmla="*/ 592114 w 592114"/>
              <a:gd name="connsiteY24" fmla="*/ 147766 h 604322"/>
              <a:gd name="connsiteX25" fmla="*/ 560797 w 592114"/>
              <a:gd name="connsiteY25" fmla="*/ 223368 h 604322"/>
              <a:gd name="connsiteX26" fmla="*/ 443442 w 592114"/>
              <a:gd name="connsiteY26" fmla="*/ 340550 h 604322"/>
              <a:gd name="connsiteX27" fmla="*/ 397842 w 592114"/>
              <a:gd name="connsiteY27" fmla="*/ 295189 h 604322"/>
              <a:gd name="connsiteX28" fmla="*/ 515197 w 592114"/>
              <a:gd name="connsiteY28" fmla="*/ 178007 h 604322"/>
              <a:gd name="connsiteX29" fmla="*/ 527758 w 592114"/>
              <a:gd name="connsiteY29" fmla="*/ 147766 h 604322"/>
              <a:gd name="connsiteX30" fmla="*/ 515197 w 592114"/>
              <a:gd name="connsiteY30" fmla="*/ 117698 h 604322"/>
              <a:gd name="connsiteX31" fmla="*/ 474243 w 592114"/>
              <a:gd name="connsiteY31" fmla="*/ 76804 h 604322"/>
              <a:gd name="connsiteX32" fmla="*/ 444130 w 592114"/>
              <a:gd name="connsiteY32" fmla="*/ 64261 h 604322"/>
              <a:gd name="connsiteX33" fmla="*/ 414017 w 592114"/>
              <a:gd name="connsiteY33" fmla="*/ 76804 h 604322"/>
              <a:gd name="connsiteX34" fmla="*/ 266033 w 592114"/>
              <a:gd name="connsiteY34" fmla="*/ 224399 h 604322"/>
              <a:gd name="connsiteX35" fmla="*/ 253643 w 592114"/>
              <a:gd name="connsiteY35" fmla="*/ 254467 h 604322"/>
              <a:gd name="connsiteX36" fmla="*/ 266033 w 592114"/>
              <a:gd name="connsiteY36" fmla="*/ 284708 h 604322"/>
              <a:gd name="connsiteX37" fmla="*/ 307158 w 592114"/>
              <a:gd name="connsiteY37" fmla="*/ 325601 h 604322"/>
              <a:gd name="connsiteX38" fmla="*/ 261559 w 592114"/>
              <a:gd name="connsiteY38" fmla="*/ 370962 h 604322"/>
              <a:gd name="connsiteX39" fmla="*/ 220605 w 592114"/>
              <a:gd name="connsiteY39" fmla="*/ 330069 h 604322"/>
              <a:gd name="connsiteX40" fmla="*/ 189115 w 592114"/>
              <a:gd name="connsiteY40" fmla="*/ 254467 h 604322"/>
              <a:gd name="connsiteX41" fmla="*/ 220605 w 592114"/>
              <a:gd name="connsiteY41" fmla="*/ 178866 h 604322"/>
              <a:gd name="connsiteX42" fmla="*/ 368417 w 592114"/>
              <a:gd name="connsiteY42" fmla="*/ 31272 h 604322"/>
              <a:gd name="connsiteX43" fmla="*/ 444130 w 592114"/>
              <a:gd name="connsiteY43" fmla="*/ 0 h 604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2114" h="604322">
                <a:moveTo>
                  <a:pt x="330556" y="233360"/>
                </a:moveTo>
                <a:lnTo>
                  <a:pt x="371682" y="274425"/>
                </a:lnTo>
                <a:cubicBezTo>
                  <a:pt x="391814" y="294528"/>
                  <a:pt x="402999" y="321333"/>
                  <a:pt x="402999" y="349855"/>
                </a:cubicBezTo>
                <a:cubicBezTo>
                  <a:pt x="402999" y="378549"/>
                  <a:pt x="391814" y="405353"/>
                  <a:pt x="371682" y="425456"/>
                </a:cubicBezTo>
                <a:lnTo>
                  <a:pt x="223869" y="573223"/>
                </a:lnTo>
                <a:cubicBezTo>
                  <a:pt x="202876" y="594013"/>
                  <a:pt x="175516" y="604322"/>
                  <a:pt x="148156" y="604322"/>
                </a:cubicBezTo>
                <a:cubicBezTo>
                  <a:pt x="120624" y="604322"/>
                  <a:pt x="93264" y="594013"/>
                  <a:pt x="72443" y="573223"/>
                </a:cubicBezTo>
                <a:lnTo>
                  <a:pt x="31317" y="532157"/>
                </a:lnTo>
                <a:cubicBezTo>
                  <a:pt x="11185" y="512054"/>
                  <a:pt x="0" y="485250"/>
                  <a:pt x="0" y="456556"/>
                </a:cubicBezTo>
                <a:cubicBezTo>
                  <a:pt x="0" y="428034"/>
                  <a:pt x="11185" y="401229"/>
                  <a:pt x="31490" y="381126"/>
                </a:cubicBezTo>
                <a:lnTo>
                  <a:pt x="148845" y="263772"/>
                </a:lnTo>
                <a:lnTo>
                  <a:pt x="194272" y="309305"/>
                </a:lnTo>
                <a:lnTo>
                  <a:pt x="76917" y="426487"/>
                </a:lnTo>
                <a:cubicBezTo>
                  <a:pt x="68830" y="434563"/>
                  <a:pt x="64356" y="445216"/>
                  <a:pt x="64356" y="456556"/>
                </a:cubicBezTo>
                <a:cubicBezTo>
                  <a:pt x="64356" y="468068"/>
                  <a:pt x="68830" y="478721"/>
                  <a:pt x="76917" y="486796"/>
                </a:cubicBezTo>
                <a:lnTo>
                  <a:pt x="117871" y="527690"/>
                </a:lnTo>
                <a:cubicBezTo>
                  <a:pt x="134562" y="544357"/>
                  <a:pt x="161578" y="544357"/>
                  <a:pt x="178269" y="527690"/>
                </a:cubicBezTo>
                <a:lnTo>
                  <a:pt x="326082" y="380095"/>
                </a:lnTo>
                <a:cubicBezTo>
                  <a:pt x="334169" y="372020"/>
                  <a:pt x="338643" y="361367"/>
                  <a:pt x="338643" y="349855"/>
                </a:cubicBezTo>
                <a:cubicBezTo>
                  <a:pt x="338643" y="338515"/>
                  <a:pt x="334169" y="327862"/>
                  <a:pt x="326082" y="319786"/>
                </a:cubicBezTo>
                <a:lnTo>
                  <a:pt x="285128" y="278893"/>
                </a:lnTo>
                <a:close/>
                <a:moveTo>
                  <a:pt x="444130" y="0"/>
                </a:moveTo>
                <a:cubicBezTo>
                  <a:pt x="472694" y="0"/>
                  <a:pt x="499538" y="11169"/>
                  <a:pt x="519843" y="31272"/>
                </a:cubicBezTo>
                <a:lnTo>
                  <a:pt x="560797" y="72337"/>
                </a:lnTo>
                <a:cubicBezTo>
                  <a:pt x="580929" y="92440"/>
                  <a:pt x="592114" y="119244"/>
                  <a:pt x="592114" y="147766"/>
                </a:cubicBezTo>
                <a:cubicBezTo>
                  <a:pt x="592114" y="176289"/>
                  <a:pt x="580929" y="203265"/>
                  <a:pt x="560797" y="223368"/>
                </a:cubicBezTo>
                <a:lnTo>
                  <a:pt x="443442" y="340550"/>
                </a:lnTo>
                <a:lnTo>
                  <a:pt x="397842" y="295189"/>
                </a:lnTo>
                <a:lnTo>
                  <a:pt x="515197" y="178007"/>
                </a:lnTo>
                <a:cubicBezTo>
                  <a:pt x="523284" y="169931"/>
                  <a:pt x="527758" y="159278"/>
                  <a:pt x="527758" y="147766"/>
                </a:cubicBezTo>
                <a:cubicBezTo>
                  <a:pt x="527758" y="136426"/>
                  <a:pt x="523284" y="125773"/>
                  <a:pt x="515197" y="117698"/>
                </a:cubicBezTo>
                <a:lnTo>
                  <a:pt x="474243" y="76804"/>
                </a:lnTo>
                <a:cubicBezTo>
                  <a:pt x="466155" y="68729"/>
                  <a:pt x="455487" y="64261"/>
                  <a:pt x="444130" y="64261"/>
                </a:cubicBezTo>
                <a:cubicBezTo>
                  <a:pt x="432773" y="64261"/>
                  <a:pt x="421932" y="68729"/>
                  <a:pt x="414017" y="76804"/>
                </a:cubicBezTo>
                <a:lnTo>
                  <a:pt x="266033" y="224399"/>
                </a:lnTo>
                <a:cubicBezTo>
                  <a:pt x="257945" y="232474"/>
                  <a:pt x="253643" y="243127"/>
                  <a:pt x="253643" y="254467"/>
                </a:cubicBezTo>
                <a:cubicBezTo>
                  <a:pt x="253643" y="265979"/>
                  <a:pt x="257945" y="276632"/>
                  <a:pt x="266033" y="284708"/>
                </a:cubicBezTo>
                <a:lnTo>
                  <a:pt x="307158" y="325601"/>
                </a:lnTo>
                <a:lnTo>
                  <a:pt x="261559" y="370962"/>
                </a:lnTo>
                <a:lnTo>
                  <a:pt x="220605" y="330069"/>
                </a:lnTo>
                <a:cubicBezTo>
                  <a:pt x="200300" y="309966"/>
                  <a:pt x="189115" y="283162"/>
                  <a:pt x="189115" y="254467"/>
                </a:cubicBezTo>
                <a:cubicBezTo>
                  <a:pt x="189115" y="225945"/>
                  <a:pt x="200300" y="199141"/>
                  <a:pt x="220605" y="178866"/>
                </a:cubicBezTo>
                <a:lnTo>
                  <a:pt x="368417" y="31272"/>
                </a:lnTo>
                <a:cubicBezTo>
                  <a:pt x="388550" y="11169"/>
                  <a:pt x="415565" y="0"/>
                  <a:pt x="444130" y="0"/>
                </a:cubicBezTo>
                <a:close/>
              </a:path>
            </a:pathLst>
          </a:custGeom>
          <a:solidFill>
            <a:schemeClr val="bg1"/>
          </a:solidFill>
          <a:ln>
            <a:noFill/>
          </a:ln>
        </p:spPr>
        <p:txBody>
          <a:bodyPr/>
          <a:lstStyle/>
          <a:p>
            <a:endParaRPr lang="zh-CN" altLang="en-US">
              <a:cs typeface="+mn-ea"/>
              <a:sym typeface="+mn-lt"/>
            </a:endParaRPr>
          </a:p>
        </p:txBody>
      </p:sp>
      <p:sp>
        <p:nvSpPr>
          <p:cNvPr id="4" name="文本框 3"/>
          <p:cNvSpPr txBox="1"/>
          <p:nvPr/>
        </p:nvSpPr>
        <p:spPr>
          <a:xfrm>
            <a:off x="3026410" y="852805"/>
            <a:ext cx="6096000" cy="553085"/>
          </a:xfrm>
          <a:prstGeom prst="rect">
            <a:avLst/>
          </a:prstGeom>
          <a:noFill/>
        </p:spPr>
        <p:txBody>
          <a:bodyPr wrap="square" rtlCol="0" anchor="t">
            <a:spAutoFit/>
          </a:bodyPr>
          <a:lstStyle/>
          <a:p>
            <a:pPr lvl="0" algn="ctr" defTabSz="457200">
              <a:lnSpc>
                <a:spcPct val="150000"/>
              </a:lnSpc>
              <a:spcBef>
                <a:spcPts val="0"/>
              </a:spcBef>
              <a:buNone/>
              <a:defRPr/>
            </a:pPr>
            <a:r>
              <a:rPr lang="zh-CN" altLang="zh-CN" sz="2000" b="1" dirty="0">
                <a:solidFill>
                  <a:schemeClr val="tx1"/>
                </a:solidFill>
                <a:latin typeface="黑体" panose="02010609060101010101" charset="-122"/>
                <a:ea typeface="黑体" panose="02010609060101010101" charset="-122"/>
                <a:sym typeface="+mn-ea"/>
              </a:rPr>
              <a:t>从邮件营销服务商获取邮件列表</a:t>
            </a:r>
            <a:endParaRPr lang="en-US" altLang="zh-CN" sz="2000" b="1" dirty="0">
              <a:solidFill>
                <a:schemeClr val="tx1"/>
              </a:solidFill>
              <a:latin typeface="黑体" panose="02010609060101010101" charset="-122"/>
              <a:ea typeface="黑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538717" y="1495759"/>
            <a:ext cx="4926418" cy="1800334"/>
          </a:xfrm>
          <a:prstGeom prst="rect">
            <a:avLst/>
          </a:prstGeom>
          <a:solidFill>
            <a:srgbClr val="0079C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38717" y="3561907"/>
            <a:ext cx="11114568" cy="2519916"/>
          </a:xfrm>
          <a:prstGeom prst="rect">
            <a:avLst/>
          </a:prstGeom>
          <a:solidFill>
            <a:srgbClr val="0079C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7" name="TextBox 11"/>
          <p:cNvSpPr txBox="1"/>
          <p:nvPr/>
        </p:nvSpPr>
        <p:spPr>
          <a:xfrm flipH="1">
            <a:off x="6045835" y="1496060"/>
            <a:ext cx="5244465" cy="1661795"/>
          </a:xfrm>
          <a:prstGeom prst="rect">
            <a:avLst/>
          </a:prstGeom>
          <a:noFill/>
        </p:spPr>
        <p:txBody>
          <a:bodyPr wrap="square" lIns="0" tIns="0" rIns="0" bIns="0" rtlCol="0">
            <a:spAutoFit/>
          </a:bodyPr>
          <a:lstStyle/>
          <a:p>
            <a:pPr lvl="0">
              <a:lnSpc>
                <a:spcPct val="150000"/>
              </a:lnSpc>
              <a:spcAft>
                <a:spcPct val="0"/>
              </a:spcAft>
            </a:pPr>
            <a:r>
              <a:rPr lang="zh-CN" altLang="en-US" sz="2000" b="1" dirty="0">
                <a:solidFill>
                  <a:schemeClr val="tx1">
                    <a:lumMod val="75000"/>
                    <a:lumOff val="25000"/>
                  </a:schemeClr>
                </a:solidFill>
                <a:latin typeface="黑体" panose="02010609060101010101" charset="-122"/>
                <a:ea typeface="黑体" panose="02010609060101010101" charset="-122"/>
              </a:rPr>
              <a:t>步骤</a:t>
            </a:r>
            <a:r>
              <a:rPr lang="en-US" altLang="zh-CN" sz="2000" b="1" dirty="0">
                <a:solidFill>
                  <a:schemeClr val="tx1">
                    <a:lumMod val="75000"/>
                    <a:lumOff val="25000"/>
                  </a:schemeClr>
                </a:solidFill>
                <a:latin typeface="黑体" panose="02010609060101010101" charset="-122"/>
                <a:ea typeface="黑体" panose="02010609060101010101" charset="-122"/>
              </a:rPr>
              <a:t>4</a:t>
            </a:r>
          </a:p>
          <a:p>
            <a:pPr lvl="0">
              <a:lnSpc>
                <a:spcPct val="150000"/>
              </a:lnSpc>
              <a:spcAft>
                <a:spcPct val="0"/>
              </a:spcAft>
            </a:pPr>
            <a:r>
              <a:rPr lang="zh-CN" altLang="zh-CN" sz="1600" kern="100" dirty="0">
                <a:solidFill>
                  <a:schemeClr val="tx1">
                    <a:lumMod val="75000"/>
                    <a:lumOff val="25000"/>
                  </a:schemeClr>
                </a:solidFill>
                <a:effectLst/>
                <a:latin typeface="+mn-ea"/>
                <a:cs typeface="黑体" panose="02010609060101010101" charset="-122"/>
              </a:rPr>
              <a:t>输入列表名字</a:t>
            </a:r>
            <a:r>
              <a:rPr lang="zh-CN" altLang="en-US" sz="1600" kern="100" dirty="0">
                <a:solidFill>
                  <a:schemeClr val="tx1">
                    <a:lumMod val="75000"/>
                    <a:lumOff val="25000"/>
                  </a:schemeClr>
                </a:solidFill>
                <a:effectLst/>
                <a:latin typeface="+mn-ea"/>
                <a:cs typeface="黑体" panose="02010609060101010101" charset="-122"/>
              </a:rPr>
              <a:t>，选择</a:t>
            </a:r>
            <a:r>
              <a:rPr lang="zh-CN" altLang="zh-CN" sz="1600" kern="100" dirty="0">
                <a:solidFill>
                  <a:schemeClr val="tx1">
                    <a:lumMod val="75000"/>
                    <a:lumOff val="25000"/>
                  </a:schemeClr>
                </a:solidFill>
                <a:effectLst/>
                <a:latin typeface="+mn-ea"/>
                <a:cs typeface="黑体" panose="02010609060101010101" charset="-122"/>
              </a:rPr>
              <a:t>上传</a:t>
            </a:r>
            <a:r>
              <a:rPr lang="en-US" altLang="zh-CN" sz="1600" kern="100" dirty="0">
                <a:solidFill>
                  <a:schemeClr val="tx1">
                    <a:lumMod val="75000"/>
                    <a:lumOff val="25000"/>
                  </a:schemeClr>
                </a:solidFill>
                <a:effectLst/>
                <a:latin typeface="+mn-ea"/>
                <a:cs typeface="黑体" panose="02010609060101010101" charset="-122"/>
              </a:rPr>
              <a:t>CVS</a:t>
            </a:r>
            <a:r>
              <a:rPr lang="zh-CN" altLang="zh-CN" sz="1600" kern="100" dirty="0">
                <a:solidFill>
                  <a:schemeClr val="tx1">
                    <a:lumMod val="75000"/>
                    <a:lumOff val="25000"/>
                  </a:schemeClr>
                </a:solidFill>
                <a:effectLst/>
                <a:latin typeface="+mn-ea"/>
                <a:cs typeface="黑体" panose="02010609060101010101" charset="-122"/>
              </a:rPr>
              <a:t>或</a:t>
            </a:r>
            <a:r>
              <a:rPr lang="en-US" altLang="zh-CN" sz="1600" kern="100" dirty="0">
                <a:solidFill>
                  <a:schemeClr val="tx1">
                    <a:lumMod val="75000"/>
                    <a:lumOff val="25000"/>
                  </a:schemeClr>
                </a:solidFill>
                <a:effectLst/>
                <a:latin typeface="+mn-ea"/>
                <a:cs typeface="黑体" panose="02010609060101010101" charset="-122"/>
              </a:rPr>
              <a:t>Excel</a:t>
            </a:r>
            <a:r>
              <a:rPr lang="zh-CN" altLang="zh-CN" sz="1600" kern="100" dirty="0">
                <a:solidFill>
                  <a:schemeClr val="tx1">
                    <a:lumMod val="75000"/>
                    <a:lumOff val="25000"/>
                  </a:schemeClr>
                </a:solidFill>
                <a:effectLst/>
                <a:latin typeface="+mn-ea"/>
                <a:cs typeface="黑体" panose="02010609060101010101" charset="-122"/>
              </a:rPr>
              <a:t>文件</a:t>
            </a:r>
            <a:r>
              <a:rPr lang="zh-CN" altLang="en-US" sz="1600" kern="100" dirty="0">
                <a:solidFill>
                  <a:schemeClr val="tx1">
                    <a:lumMod val="75000"/>
                    <a:lumOff val="25000"/>
                  </a:schemeClr>
                </a:solidFill>
                <a:effectLst/>
                <a:latin typeface="+mn-ea"/>
                <a:cs typeface="黑体" panose="02010609060101010101" charset="-122"/>
              </a:rPr>
              <a:t>进行收件人导入</a:t>
            </a:r>
            <a:endParaRPr lang="en-US" altLang="zh-CN" sz="1600" kern="100" dirty="0">
              <a:solidFill>
                <a:schemeClr val="tx1">
                  <a:lumMod val="75000"/>
                  <a:lumOff val="25000"/>
                </a:schemeClr>
              </a:solidFill>
              <a:effectLst/>
              <a:latin typeface="+mn-ea"/>
              <a:cs typeface="黑体" panose="02010609060101010101" charset="-122"/>
            </a:endParaRPr>
          </a:p>
          <a:p>
            <a:pPr lvl="0">
              <a:lnSpc>
                <a:spcPct val="150000"/>
              </a:lnSpc>
              <a:spcAft>
                <a:spcPct val="0"/>
              </a:spcAft>
            </a:pPr>
            <a:r>
              <a:rPr lang="zh-CN" altLang="en-US" sz="2000" b="1" dirty="0">
                <a:solidFill>
                  <a:schemeClr val="tx1">
                    <a:lumMod val="75000"/>
                    <a:lumOff val="25000"/>
                  </a:schemeClr>
                </a:solidFill>
                <a:latin typeface="黑体" panose="02010609060101010101" charset="-122"/>
                <a:ea typeface="黑体" panose="02010609060101010101" charset="-122"/>
              </a:rPr>
              <a:t>步骤</a:t>
            </a:r>
            <a:r>
              <a:rPr lang="en-US" altLang="zh-CN" sz="2000" b="1" dirty="0">
                <a:solidFill>
                  <a:schemeClr val="tx1">
                    <a:lumMod val="75000"/>
                    <a:lumOff val="25000"/>
                  </a:schemeClr>
                </a:solidFill>
                <a:latin typeface="黑体" panose="02010609060101010101" charset="-122"/>
                <a:ea typeface="黑体" panose="02010609060101010101" charset="-122"/>
              </a:rPr>
              <a:t>5</a:t>
            </a:r>
          </a:p>
          <a:p>
            <a:pPr lvl="0">
              <a:lnSpc>
                <a:spcPct val="150000"/>
              </a:lnSpc>
              <a:spcAft>
                <a:spcPct val="0"/>
              </a:spcAft>
            </a:pPr>
            <a:r>
              <a:rPr lang="zh-CN" altLang="zh-CN" sz="1600" kern="100" dirty="0">
                <a:solidFill>
                  <a:schemeClr val="tx1">
                    <a:lumMod val="75000"/>
                    <a:lumOff val="25000"/>
                  </a:schemeClr>
                </a:solidFill>
                <a:effectLst/>
                <a:latin typeface="黑体" panose="02010609060101010101" charset="-122"/>
                <a:ea typeface="黑体" panose="02010609060101010101" charset="-122"/>
                <a:cs typeface="黑体" panose="02010609060101010101" charset="-122"/>
              </a:rPr>
              <a:t>邮件列表收件人信息导入完成</a:t>
            </a:r>
            <a:endParaRPr lang="zh-CN" altLang="en-US" sz="1600" dirty="0">
              <a:solidFill>
                <a:schemeClr val="tx1">
                  <a:lumMod val="75000"/>
                  <a:lumOff val="25000"/>
                </a:schemeClr>
              </a:solidFill>
              <a:latin typeface="黑体" panose="02010609060101010101" charset="-122"/>
              <a:ea typeface="黑体" panose="02010609060101010101" charset="-122"/>
            </a:endParaRPr>
          </a:p>
        </p:txBody>
      </p:sp>
      <p:pic>
        <p:nvPicPr>
          <p:cNvPr id="10" name="图片 9"/>
          <p:cNvPicPr>
            <a:picLocks noChangeAspect="1"/>
          </p:cNvPicPr>
          <p:nvPr/>
        </p:nvPicPr>
        <p:blipFill>
          <a:blip r:embed="rId3"/>
          <a:stretch>
            <a:fillRect/>
          </a:stretch>
        </p:blipFill>
        <p:spPr>
          <a:xfrm>
            <a:off x="697599" y="1612616"/>
            <a:ext cx="4608654" cy="1566620"/>
          </a:xfrm>
          <a:prstGeom prst="rect">
            <a:avLst/>
          </a:prstGeom>
          <a:noFill/>
          <a:ln>
            <a:noFill/>
          </a:ln>
        </p:spPr>
      </p:pic>
      <p:pic>
        <p:nvPicPr>
          <p:cNvPr id="12" name="图片 11"/>
          <p:cNvPicPr>
            <a:picLocks noChangeAspect="1"/>
          </p:cNvPicPr>
          <p:nvPr/>
        </p:nvPicPr>
        <p:blipFill>
          <a:blip r:embed="rId4"/>
          <a:stretch>
            <a:fillRect/>
          </a:stretch>
        </p:blipFill>
        <p:spPr>
          <a:xfrm>
            <a:off x="677669" y="3702769"/>
            <a:ext cx="4394169" cy="2226985"/>
          </a:xfrm>
          <a:prstGeom prst="rect">
            <a:avLst/>
          </a:prstGeom>
          <a:noFill/>
          <a:ln>
            <a:noFill/>
          </a:ln>
        </p:spPr>
      </p:pic>
      <p:pic>
        <p:nvPicPr>
          <p:cNvPr id="14" name="图片 13"/>
          <p:cNvPicPr>
            <a:picLocks noChangeAspect="1"/>
          </p:cNvPicPr>
          <p:nvPr/>
        </p:nvPicPr>
        <p:blipFill>
          <a:blip r:embed="rId5"/>
          <a:stretch>
            <a:fillRect/>
          </a:stretch>
        </p:blipFill>
        <p:spPr>
          <a:xfrm>
            <a:off x="5217428" y="3691407"/>
            <a:ext cx="2235344" cy="2249707"/>
          </a:xfrm>
          <a:prstGeom prst="rect">
            <a:avLst/>
          </a:prstGeom>
          <a:noFill/>
          <a:ln>
            <a:noFill/>
          </a:ln>
        </p:spPr>
      </p:pic>
      <p:pic>
        <p:nvPicPr>
          <p:cNvPr id="15" name="图片 14"/>
          <p:cNvPicPr>
            <a:picLocks noChangeAspect="1"/>
          </p:cNvPicPr>
          <p:nvPr/>
        </p:nvPicPr>
        <p:blipFill>
          <a:blip r:embed="rId6"/>
          <a:stretch>
            <a:fillRect/>
          </a:stretch>
        </p:blipFill>
        <p:spPr>
          <a:xfrm>
            <a:off x="7598362" y="3703719"/>
            <a:ext cx="3923720" cy="2237395"/>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5875" y="1422400"/>
            <a:ext cx="12245975" cy="1507490"/>
          </a:xfrm>
          <a:prstGeom prst="rect">
            <a:avLst/>
          </a:prstGeom>
          <a:solidFill>
            <a:srgbClr val="006BB6">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11" name="矩形 10"/>
          <p:cNvSpPr/>
          <p:nvPr/>
        </p:nvSpPr>
        <p:spPr>
          <a:xfrm>
            <a:off x="699770" y="1523365"/>
            <a:ext cx="10814685" cy="1246505"/>
          </a:xfrm>
          <a:prstGeom prst="rect">
            <a:avLst/>
          </a:prstGeom>
          <a:noFill/>
        </p:spPr>
        <p:txBody>
          <a:bodyPr wrap="square" lIns="0" tIns="0" rIns="0" bIns="0" rtlCol="0" anchor="t" anchorCtr="0">
            <a:spAutoFit/>
          </a:bodyPr>
          <a:lstStyle/>
          <a:p>
            <a:pPr marL="285750" indent="-285750" algn="l">
              <a:lnSpc>
                <a:spcPct val="150000"/>
              </a:lnSpc>
              <a:buFont typeface="Arial" panose="020B0604020202020204" pitchFamily="34" charset="0"/>
              <a:buChar char="•"/>
              <a:defRPr/>
            </a:pPr>
            <a:r>
              <a:rPr lang="zh-CN" altLang="en-US" kern="0" dirty="0">
                <a:solidFill>
                  <a:schemeClr val="bg1"/>
                </a:solidFill>
                <a:latin typeface="黑体" panose="02010609060101010101" charset="-122"/>
                <a:ea typeface="黑体" panose="02010609060101010101" charset="-122"/>
                <a:cs typeface="+mn-ea"/>
                <a:sym typeface="黑体" panose="02010609060101010101" charset="-122"/>
              </a:rPr>
              <a:t>在设计邮件之前，该网店首先确定营销邮件的标题“广西有一种性价比非常高的茶叶，很多人都不知道”</a:t>
            </a:r>
          </a:p>
          <a:p>
            <a:pPr marL="285750" indent="-285750" algn="l">
              <a:lnSpc>
                <a:spcPct val="150000"/>
              </a:lnSpc>
              <a:buFont typeface="Arial" panose="020B0604020202020204" pitchFamily="34" charset="0"/>
              <a:buChar char="•"/>
              <a:defRPr/>
            </a:pPr>
            <a:r>
              <a:rPr lang="zh-CN" altLang="en-US" kern="0" dirty="0">
                <a:solidFill>
                  <a:schemeClr val="bg1"/>
                </a:solidFill>
                <a:latin typeface="黑体" panose="02010609060101010101" charset="-122"/>
                <a:ea typeface="黑体" panose="02010609060101010101" charset="-122"/>
                <a:cs typeface="+mn-ea"/>
                <a:sym typeface="黑体" panose="02010609060101010101" charset="-122"/>
              </a:rPr>
              <a:t>根据六堡茶品牌推广及产品促销的需求，采用通栏banner的方式展现促销信息，再使用小橱窗展现的方式展示推广产品以及活动优惠信息</a:t>
            </a:r>
          </a:p>
        </p:txBody>
      </p:sp>
      <p:sp>
        <p:nvSpPr>
          <p:cNvPr id="49" name="TextBox 50"/>
          <p:cNvSpPr txBox="1"/>
          <p:nvPr/>
        </p:nvSpPr>
        <p:spPr>
          <a:xfrm>
            <a:off x="5383530" y="941705"/>
            <a:ext cx="1424940" cy="460375"/>
          </a:xfrm>
          <a:prstGeom prst="rect">
            <a:avLst/>
          </a:prstGeom>
          <a:noFill/>
        </p:spPr>
        <p:txBody>
          <a:bodyPr wrap="square" rtlCol="0">
            <a:spAutoFit/>
          </a:bodyPr>
          <a:lstStyle/>
          <a:p>
            <a:r>
              <a:rPr lang="zh-CN" altLang="en-US" sz="2400" b="1" dirty="0">
                <a:solidFill>
                  <a:srgbClr val="0070C0"/>
                </a:solidFill>
              </a:rPr>
              <a:t>邮件设计</a:t>
            </a:r>
            <a:endParaRPr lang="zh-CN" altLang="en-US" sz="2400" b="1" dirty="0">
              <a:solidFill>
                <a:srgbClr val="0070C0"/>
              </a:solidFill>
              <a:latin typeface="黑体" panose="02010609060101010101" charset="-122"/>
              <a:ea typeface="黑体" panose="02010609060101010101" charset="-122"/>
              <a:cs typeface="+mn-ea"/>
              <a:sym typeface="+mn-lt"/>
            </a:endParaRPr>
          </a:p>
        </p:txBody>
      </p:sp>
      <p:pic>
        <p:nvPicPr>
          <p:cNvPr id="15" name="图片 6"/>
          <p:cNvPicPr>
            <a:picLocks noChangeAspect="1"/>
          </p:cNvPicPr>
          <p:nvPr>
            <p:custDataLst>
              <p:tags r:id="rId1"/>
            </p:custDataLst>
          </p:nvPr>
        </p:nvPicPr>
        <p:blipFill>
          <a:blip r:embed="rId4"/>
          <a:stretch>
            <a:fillRect/>
          </a:stretch>
        </p:blipFill>
        <p:spPr>
          <a:xfrm>
            <a:off x="932815" y="3026410"/>
            <a:ext cx="5266690" cy="2028190"/>
          </a:xfrm>
          <a:prstGeom prst="rect">
            <a:avLst/>
          </a:prstGeom>
          <a:noFill/>
          <a:ln>
            <a:noFill/>
          </a:ln>
          <a:effectLst>
            <a:outerShdw blurRad="63500" sx="102000" sy="102000" algn="ctr" rotWithShape="0">
              <a:prstClr val="black">
                <a:alpha val="40000"/>
              </a:prstClr>
            </a:outerShdw>
          </a:effectLst>
        </p:spPr>
      </p:pic>
      <p:pic>
        <p:nvPicPr>
          <p:cNvPr id="36" name="图片 17"/>
          <p:cNvPicPr>
            <a:picLocks noChangeAspect="1"/>
          </p:cNvPicPr>
          <p:nvPr/>
        </p:nvPicPr>
        <p:blipFill>
          <a:blip r:embed="rId5"/>
          <a:srcRect b="15074"/>
          <a:stretch>
            <a:fillRect/>
          </a:stretch>
        </p:blipFill>
        <p:spPr>
          <a:xfrm>
            <a:off x="6386195" y="3024505"/>
            <a:ext cx="5001260" cy="2042795"/>
          </a:xfrm>
          <a:prstGeom prst="rect">
            <a:avLst/>
          </a:prstGeom>
          <a:noFill/>
          <a:ln>
            <a:noFill/>
          </a:ln>
          <a:effectLst>
            <a:outerShdw blurRad="63500" sx="102000" sy="102000" algn="ctr" rotWithShape="0">
              <a:prstClr val="black">
                <a:alpha val="40000"/>
              </a:prstClr>
            </a:outerShdw>
          </a:effectLst>
        </p:spPr>
      </p:pic>
      <p:sp>
        <p:nvSpPr>
          <p:cNvPr id="8" name="椭圆 7"/>
          <p:cNvSpPr/>
          <p:nvPr/>
        </p:nvSpPr>
        <p:spPr>
          <a:xfrm>
            <a:off x="2141538" y="5237484"/>
            <a:ext cx="695325" cy="6953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grpSp>
        <p:nvGrpSpPr>
          <p:cNvPr id="6150" name="组合 13"/>
          <p:cNvGrpSpPr/>
          <p:nvPr/>
        </p:nvGrpSpPr>
        <p:grpSpPr bwMode="auto">
          <a:xfrm>
            <a:off x="3220720" y="5284470"/>
            <a:ext cx="6643370" cy="1086486"/>
            <a:chOff x="6361977" y="4291236"/>
            <a:chExt cx="2301875" cy="1086576"/>
          </a:xfrm>
        </p:grpSpPr>
        <p:sp>
          <p:nvSpPr>
            <p:cNvPr id="2" name="矩形 1"/>
            <p:cNvSpPr/>
            <p:nvPr/>
          </p:nvSpPr>
          <p:spPr>
            <a:xfrm>
              <a:off x="6374738" y="4696400"/>
              <a:ext cx="2288894" cy="681412"/>
            </a:xfrm>
            <a:prstGeom prst="rect">
              <a:avLst/>
            </a:prstGeom>
          </p:spPr>
          <p:txBody>
            <a:bodyPr wrap="square">
              <a:spAutoFit/>
              <a:scene3d>
                <a:camera prst="orthographicFront"/>
                <a:lightRig rig="threePt" dir="t"/>
              </a:scene3d>
              <a:sp3d contourW="12700"/>
            </a:bodyPr>
            <a:lstStyle/>
            <a:p>
              <a:pPr algn="l" eaLnBrk="1" fontAlgn="auto" hangingPunct="1">
                <a:lnSpc>
                  <a:spcPct val="120000"/>
                </a:lnSpc>
                <a:spcBef>
                  <a:spcPts val="0"/>
                </a:spcBef>
                <a:spcAft>
                  <a:spcPts val="0"/>
                </a:spcAft>
                <a:defRPr/>
              </a:pPr>
              <a:r>
                <a:rPr lang="en-US" altLang="zh-CN" sz="1600">
                  <a:solidFill>
                    <a:schemeClr val="tx1">
                      <a:lumMod val="65000"/>
                      <a:lumOff val="35000"/>
                    </a:schemeClr>
                  </a:solidFill>
                  <a:latin typeface="黑体" panose="02010609060101010101" charset="-122"/>
                  <a:ea typeface="黑体" panose="02010609060101010101" charset="-122"/>
                  <a:cs typeface="黑体" panose="02010609060101010101" charset="-122"/>
                  <a:sym typeface="+mn-lt"/>
                </a:rPr>
                <a:t>打开Mailpanda邮件编辑工具</a:t>
              </a:r>
              <a:r>
                <a:rPr lang="zh-CN" altLang="en-US" sz="1600">
                  <a:solidFill>
                    <a:schemeClr val="tx1">
                      <a:lumMod val="65000"/>
                      <a:lumOff val="35000"/>
                    </a:schemeClr>
                  </a:solidFill>
                  <a:latin typeface="黑体" panose="02010609060101010101" charset="-122"/>
                  <a:ea typeface="黑体" panose="02010609060101010101" charset="-122"/>
                  <a:cs typeface="黑体" panose="02010609060101010101" charset="-122"/>
                  <a:sym typeface="+mn-lt"/>
                </a:rPr>
                <a:t>，进入邮件编辑页面，选择“模板编辑”</a:t>
              </a:r>
            </a:p>
            <a:p>
              <a:pPr algn="l" eaLnBrk="1" fontAlgn="auto" hangingPunct="1">
                <a:lnSpc>
                  <a:spcPct val="120000"/>
                </a:lnSpc>
                <a:spcBef>
                  <a:spcPts val="0"/>
                </a:spcBef>
                <a:spcAft>
                  <a:spcPts val="0"/>
                </a:spcAft>
                <a:defRPr/>
              </a:pPr>
              <a:r>
                <a:rPr lang="zh-CN" altLang="en-US" sz="1600">
                  <a:solidFill>
                    <a:schemeClr val="tx1">
                      <a:lumMod val="65000"/>
                      <a:lumOff val="35000"/>
                    </a:schemeClr>
                  </a:solidFill>
                  <a:latin typeface="黑体" panose="02010609060101010101" charset="-122"/>
                  <a:ea typeface="黑体" panose="02010609060101010101" charset="-122"/>
                  <a:cs typeface="黑体" panose="02010609060101010101" charset="-122"/>
                  <a:sym typeface="+mn-lt"/>
                </a:rPr>
                <a:t>点击“模板编辑”，即可进入平台模板页面，本次选择“促销活动模板”</a:t>
              </a:r>
            </a:p>
          </p:txBody>
        </p:sp>
        <p:sp>
          <p:nvSpPr>
            <p:cNvPr id="16" name="矩形 15"/>
            <p:cNvSpPr/>
            <p:nvPr/>
          </p:nvSpPr>
          <p:spPr>
            <a:xfrm>
              <a:off x="6361977" y="4291236"/>
              <a:ext cx="2301875" cy="398813"/>
            </a:xfrm>
            <a:prstGeom prst="rect">
              <a:avLst/>
            </a:prstGeom>
          </p:spPr>
          <p:txBody>
            <a:bodyPr>
              <a:spAutoFit/>
              <a:scene3d>
                <a:camera prst="orthographicFront"/>
                <a:lightRig rig="threePt" dir="t"/>
              </a:scene3d>
              <a:sp3d contourW="12700"/>
            </a:bodyPr>
            <a:lstStyle/>
            <a:p>
              <a:pPr algn="l" eaLnBrk="1" fontAlgn="auto" hangingPunct="1">
                <a:spcBef>
                  <a:spcPts val="0"/>
                </a:spcBef>
                <a:spcAft>
                  <a:spcPts val="0"/>
                </a:spcAft>
                <a:defRPr/>
              </a:pPr>
              <a:r>
                <a:rPr lang="zh-CN" altLang="en-US" sz="20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步骤</a:t>
              </a:r>
              <a:r>
                <a:rPr lang="en-US" altLang="zh-CN" sz="20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1  </a:t>
              </a:r>
              <a:r>
                <a:rPr lang="zh-CN" altLang="en-US" sz="20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邮件模板选择</a:t>
              </a:r>
            </a:p>
          </p:txBody>
        </p:sp>
      </p:grpSp>
      <p:sp>
        <p:nvSpPr>
          <p:cNvPr id="28" name="椭圆 19"/>
          <p:cNvSpPr/>
          <p:nvPr/>
        </p:nvSpPr>
        <p:spPr>
          <a:xfrm>
            <a:off x="2346325" y="5456555"/>
            <a:ext cx="285751" cy="261938"/>
          </a:xfrm>
          <a:custGeom>
            <a:avLst/>
            <a:gdLst>
              <a:gd name="connsiteX0" fmla="*/ 186302 w 608697"/>
              <a:gd name="connsiteY0" fmla="*/ 63862 h 562124"/>
              <a:gd name="connsiteX1" fmla="*/ 204357 w 608697"/>
              <a:gd name="connsiteY1" fmla="*/ 81889 h 562124"/>
              <a:gd name="connsiteX2" fmla="*/ 186302 w 608697"/>
              <a:gd name="connsiteY2" fmla="*/ 99991 h 562124"/>
              <a:gd name="connsiteX3" fmla="*/ 99759 w 608697"/>
              <a:gd name="connsiteY3" fmla="*/ 186326 h 562124"/>
              <a:gd name="connsiteX4" fmla="*/ 81705 w 608697"/>
              <a:gd name="connsiteY4" fmla="*/ 204428 h 562124"/>
              <a:gd name="connsiteX5" fmla="*/ 63650 w 608697"/>
              <a:gd name="connsiteY5" fmla="*/ 186326 h 562124"/>
              <a:gd name="connsiteX6" fmla="*/ 186302 w 608697"/>
              <a:gd name="connsiteY6" fmla="*/ 63862 h 562124"/>
              <a:gd name="connsiteX7" fmla="*/ 175448 w 608697"/>
              <a:gd name="connsiteY7" fmla="*/ 36129 h 562124"/>
              <a:gd name="connsiteX8" fmla="*/ 36179 w 608697"/>
              <a:gd name="connsiteY8" fmla="*/ 175282 h 562124"/>
              <a:gd name="connsiteX9" fmla="*/ 276226 w 608697"/>
              <a:gd name="connsiteY9" fmla="*/ 490611 h 562124"/>
              <a:gd name="connsiteX10" fmla="*/ 276972 w 608697"/>
              <a:gd name="connsiteY10" fmla="*/ 491356 h 562124"/>
              <a:gd name="connsiteX11" fmla="*/ 304349 w 608697"/>
              <a:gd name="connsiteY11" fmla="*/ 518546 h 562124"/>
              <a:gd name="connsiteX12" fmla="*/ 331725 w 608697"/>
              <a:gd name="connsiteY12" fmla="*/ 491356 h 562124"/>
              <a:gd name="connsiteX13" fmla="*/ 332471 w 608697"/>
              <a:gd name="connsiteY13" fmla="*/ 490611 h 562124"/>
              <a:gd name="connsiteX14" fmla="*/ 572518 w 608697"/>
              <a:gd name="connsiteY14" fmla="*/ 175282 h 562124"/>
              <a:gd name="connsiteX15" fmla="*/ 433249 w 608697"/>
              <a:gd name="connsiteY15" fmla="*/ 36129 h 562124"/>
              <a:gd name="connsiteX16" fmla="*/ 318149 w 608697"/>
              <a:gd name="connsiteY16" fmla="*/ 89764 h 562124"/>
              <a:gd name="connsiteX17" fmla="*/ 304349 w 608697"/>
              <a:gd name="connsiteY17" fmla="*/ 96170 h 562124"/>
              <a:gd name="connsiteX18" fmla="*/ 290548 w 608697"/>
              <a:gd name="connsiteY18" fmla="*/ 89764 h 562124"/>
              <a:gd name="connsiteX19" fmla="*/ 175448 w 608697"/>
              <a:gd name="connsiteY19" fmla="*/ 36129 h 562124"/>
              <a:gd name="connsiteX20" fmla="*/ 175448 w 608697"/>
              <a:gd name="connsiteY20" fmla="*/ 0 h 562124"/>
              <a:gd name="connsiteX21" fmla="*/ 304349 w 608697"/>
              <a:gd name="connsiteY21" fmla="*/ 51847 h 562124"/>
              <a:gd name="connsiteX22" fmla="*/ 433249 w 608697"/>
              <a:gd name="connsiteY22" fmla="*/ 0 h 562124"/>
              <a:gd name="connsiteX23" fmla="*/ 608697 w 608697"/>
              <a:gd name="connsiteY23" fmla="*/ 175282 h 562124"/>
              <a:gd name="connsiteX24" fmla="*/ 537309 w 608697"/>
              <a:gd name="connsiteY24" fmla="*/ 342593 h 562124"/>
              <a:gd name="connsiteX25" fmla="*/ 356864 w 608697"/>
              <a:gd name="connsiteY25" fmla="*/ 517354 h 562124"/>
              <a:gd name="connsiteX26" fmla="*/ 317104 w 608697"/>
              <a:gd name="connsiteY26" fmla="*/ 556835 h 562124"/>
              <a:gd name="connsiteX27" fmla="*/ 304349 w 608697"/>
              <a:gd name="connsiteY27" fmla="*/ 562124 h 562124"/>
              <a:gd name="connsiteX28" fmla="*/ 291593 w 608697"/>
              <a:gd name="connsiteY28" fmla="*/ 556835 h 562124"/>
              <a:gd name="connsiteX29" fmla="*/ 251834 w 608697"/>
              <a:gd name="connsiteY29" fmla="*/ 517354 h 562124"/>
              <a:gd name="connsiteX30" fmla="*/ 71388 w 608697"/>
              <a:gd name="connsiteY30" fmla="*/ 342593 h 562124"/>
              <a:gd name="connsiteX31" fmla="*/ 0 w 608697"/>
              <a:gd name="connsiteY31" fmla="*/ 175282 h 562124"/>
              <a:gd name="connsiteX32" fmla="*/ 175448 w 608697"/>
              <a:gd name="connsiteY32" fmla="*/ 0 h 56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08697" h="562124">
                <a:moveTo>
                  <a:pt x="186302" y="63862"/>
                </a:moveTo>
                <a:cubicBezTo>
                  <a:pt x="196225" y="63862"/>
                  <a:pt x="204357" y="71907"/>
                  <a:pt x="204357" y="81889"/>
                </a:cubicBezTo>
                <a:cubicBezTo>
                  <a:pt x="204357" y="91871"/>
                  <a:pt x="196300" y="99991"/>
                  <a:pt x="186302" y="99991"/>
                </a:cubicBezTo>
                <a:cubicBezTo>
                  <a:pt x="137808" y="99991"/>
                  <a:pt x="99759" y="137907"/>
                  <a:pt x="99759" y="186326"/>
                </a:cubicBezTo>
                <a:cubicBezTo>
                  <a:pt x="99759" y="196308"/>
                  <a:pt x="91702" y="204428"/>
                  <a:pt x="81705" y="204428"/>
                </a:cubicBezTo>
                <a:cubicBezTo>
                  <a:pt x="71708" y="204428"/>
                  <a:pt x="63650" y="196308"/>
                  <a:pt x="63650" y="186326"/>
                </a:cubicBezTo>
                <a:cubicBezTo>
                  <a:pt x="63650" y="117645"/>
                  <a:pt x="117516" y="63862"/>
                  <a:pt x="186302" y="63862"/>
                </a:cubicBezTo>
                <a:close/>
                <a:moveTo>
                  <a:pt x="175448" y="36129"/>
                </a:moveTo>
                <a:cubicBezTo>
                  <a:pt x="97347" y="36129"/>
                  <a:pt x="36179" y="97213"/>
                  <a:pt x="36179" y="175282"/>
                </a:cubicBezTo>
                <a:cubicBezTo>
                  <a:pt x="36179" y="273687"/>
                  <a:pt x="122933" y="355182"/>
                  <a:pt x="276226" y="490611"/>
                </a:cubicBezTo>
                <a:cubicBezTo>
                  <a:pt x="276450" y="490834"/>
                  <a:pt x="276748" y="491132"/>
                  <a:pt x="276972" y="491356"/>
                </a:cubicBezTo>
                <a:lnTo>
                  <a:pt x="304349" y="518546"/>
                </a:lnTo>
                <a:lnTo>
                  <a:pt x="331725" y="491356"/>
                </a:lnTo>
                <a:cubicBezTo>
                  <a:pt x="331949" y="491132"/>
                  <a:pt x="332247" y="490834"/>
                  <a:pt x="332471" y="490611"/>
                </a:cubicBezTo>
                <a:cubicBezTo>
                  <a:pt x="485764" y="355182"/>
                  <a:pt x="572518" y="273762"/>
                  <a:pt x="572518" y="175282"/>
                </a:cubicBezTo>
                <a:cubicBezTo>
                  <a:pt x="572518" y="97213"/>
                  <a:pt x="511350" y="36129"/>
                  <a:pt x="433249" y="36129"/>
                </a:cubicBezTo>
                <a:cubicBezTo>
                  <a:pt x="390282" y="36129"/>
                  <a:pt x="346196" y="56689"/>
                  <a:pt x="318149" y="89764"/>
                </a:cubicBezTo>
                <a:cubicBezTo>
                  <a:pt x="314717" y="93861"/>
                  <a:pt x="309645" y="96170"/>
                  <a:pt x="304349" y="96170"/>
                </a:cubicBezTo>
                <a:cubicBezTo>
                  <a:pt x="299052" y="96170"/>
                  <a:pt x="293980" y="93861"/>
                  <a:pt x="290548" y="89764"/>
                </a:cubicBezTo>
                <a:cubicBezTo>
                  <a:pt x="262501" y="56689"/>
                  <a:pt x="218415" y="36129"/>
                  <a:pt x="175448" y="36129"/>
                </a:cubicBezTo>
                <a:close/>
                <a:moveTo>
                  <a:pt x="175448" y="0"/>
                </a:moveTo>
                <a:cubicBezTo>
                  <a:pt x="222891" y="0"/>
                  <a:pt x="269736" y="19145"/>
                  <a:pt x="304349" y="51847"/>
                </a:cubicBezTo>
                <a:cubicBezTo>
                  <a:pt x="338961" y="19145"/>
                  <a:pt x="385807" y="0"/>
                  <a:pt x="433249" y="0"/>
                </a:cubicBezTo>
                <a:cubicBezTo>
                  <a:pt x="531640" y="0"/>
                  <a:pt x="608697" y="77026"/>
                  <a:pt x="608697" y="175282"/>
                </a:cubicBezTo>
                <a:cubicBezTo>
                  <a:pt x="608697" y="230258"/>
                  <a:pt x="586020" y="283446"/>
                  <a:pt x="537309" y="342593"/>
                </a:cubicBezTo>
                <a:cubicBezTo>
                  <a:pt x="494865" y="394291"/>
                  <a:pt x="435711" y="447628"/>
                  <a:pt x="356864" y="517354"/>
                </a:cubicBezTo>
                <a:lnTo>
                  <a:pt x="317104" y="556835"/>
                </a:lnTo>
                <a:cubicBezTo>
                  <a:pt x="313598" y="560336"/>
                  <a:pt x="308973" y="562124"/>
                  <a:pt x="304349" y="562124"/>
                </a:cubicBezTo>
                <a:cubicBezTo>
                  <a:pt x="299724" y="562124"/>
                  <a:pt x="295099" y="560336"/>
                  <a:pt x="291593" y="556835"/>
                </a:cubicBezTo>
                <a:lnTo>
                  <a:pt x="251834" y="517354"/>
                </a:lnTo>
                <a:cubicBezTo>
                  <a:pt x="172986" y="447628"/>
                  <a:pt x="113832" y="394291"/>
                  <a:pt x="71388" y="342593"/>
                </a:cubicBezTo>
                <a:cubicBezTo>
                  <a:pt x="22677" y="283446"/>
                  <a:pt x="0" y="230258"/>
                  <a:pt x="0" y="175282"/>
                </a:cubicBezTo>
                <a:cubicBezTo>
                  <a:pt x="0" y="77026"/>
                  <a:pt x="77057" y="0"/>
                  <a:pt x="17544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7" name="矩形 6"/>
          <p:cNvSpPr/>
          <p:nvPr/>
        </p:nvSpPr>
        <p:spPr>
          <a:xfrm>
            <a:off x="4568190" y="1365785"/>
            <a:ext cx="3169920" cy="398780"/>
          </a:xfrm>
          <a:prstGeom prst="rect">
            <a:avLst/>
          </a:prstGeom>
        </p:spPr>
        <p:txBody>
          <a:bodyPr wrap="square">
            <a:spAutoFit/>
            <a:scene3d>
              <a:camera prst="orthographicFront"/>
              <a:lightRig rig="threePt" dir="t"/>
            </a:scene3d>
            <a:sp3d contourW="12700"/>
          </a:bodyPr>
          <a:lstStyle/>
          <a:p>
            <a:pPr algn="l" eaLnBrk="1" fontAlgn="auto" hangingPunct="1">
              <a:spcBef>
                <a:spcPts val="0"/>
              </a:spcBef>
              <a:spcAft>
                <a:spcPts val="0"/>
              </a:spcAft>
              <a:defRPr/>
            </a:pPr>
            <a:r>
              <a:rPr lang="zh-CN" altLang="en-US" sz="20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步骤</a:t>
            </a:r>
            <a:r>
              <a:rPr lang="en-US" altLang="zh-CN" sz="20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2  </a:t>
            </a:r>
            <a:r>
              <a:rPr lang="zh-CN" altLang="en-US" sz="20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邮件布局整体规划</a:t>
            </a:r>
          </a:p>
        </p:txBody>
      </p:sp>
      <p:pic>
        <p:nvPicPr>
          <p:cNvPr id="37" name="图片 37"/>
          <p:cNvPicPr>
            <a:picLocks noChangeAspect="1"/>
          </p:cNvPicPr>
          <p:nvPr/>
        </p:nvPicPr>
        <p:blipFill>
          <a:blip r:embed="rId4"/>
          <a:stretch>
            <a:fillRect/>
          </a:stretch>
        </p:blipFill>
        <p:spPr>
          <a:xfrm>
            <a:off x="6613208" y="2673350"/>
            <a:ext cx="4695825" cy="394970"/>
          </a:xfrm>
          <a:prstGeom prst="rect">
            <a:avLst/>
          </a:prstGeom>
        </p:spPr>
      </p:pic>
      <p:grpSp>
        <p:nvGrpSpPr>
          <p:cNvPr id="10" name="组合 9"/>
          <p:cNvGrpSpPr/>
          <p:nvPr/>
        </p:nvGrpSpPr>
        <p:grpSpPr>
          <a:xfrm>
            <a:off x="803595" y="2083437"/>
            <a:ext cx="5076825" cy="1062038"/>
            <a:chOff x="1281113" y="2089150"/>
            <a:chExt cx="5076825" cy="1062038"/>
          </a:xfrm>
        </p:grpSpPr>
        <p:sp>
          <p:nvSpPr>
            <p:cNvPr id="12" name="矩形 11"/>
            <p:cNvSpPr/>
            <p:nvPr/>
          </p:nvSpPr>
          <p:spPr bwMode="auto">
            <a:xfrm>
              <a:off x="1281113" y="2543175"/>
              <a:ext cx="5076825" cy="6080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18" name="椭圆 6"/>
            <p:cNvSpPr/>
            <p:nvPr/>
          </p:nvSpPr>
          <p:spPr>
            <a:xfrm>
              <a:off x="1281113" y="2089150"/>
              <a:ext cx="436562" cy="314325"/>
            </a:xfrm>
            <a:custGeom>
              <a:avLst/>
              <a:gdLst>
                <a:gd name="connsiteX0" fmla="*/ 91000 w 605879"/>
                <a:gd name="connsiteY0" fmla="*/ 173662 h 437224"/>
                <a:gd name="connsiteX1" fmla="*/ 331193 w 605879"/>
                <a:gd name="connsiteY1" fmla="*/ 173662 h 437224"/>
                <a:gd name="connsiteX2" fmla="*/ 342454 w 605879"/>
                <a:gd name="connsiteY2" fmla="*/ 184882 h 437224"/>
                <a:gd name="connsiteX3" fmla="*/ 331193 w 605879"/>
                <a:gd name="connsiteY3" fmla="*/ 196102 h 437224"/>
                <a:gd name="connsiteX4" fmla="*/ 91000 w 605879"/>
                <a:gd name="connsiteY4" fmla="*/ 196102 h 437224"/>
                <a:gd name="connsiteX5" fmla="*/ 79739 w 605879"/>
                <a:gd name="connsiteY5" fmla="*/ 184882 h 437224"/>
                <a:gd name="connsiteX6" fmla="*/ 91000 w 605879"/>
                <a:gd name="connsiteY6" fmla="*/ 173662 h 437224"/>
                <a:gd name="connsiteX7" fmla="*/ 421630 w 605879"/>
                <a:gd name="connsiteY7" fmla="*/ 131441 h 437224"/>
                <a:gd name="connsiteX8" fmla="*/ 423552 w 605879"/>
                <a:gd name="connsiteY8" fmla="*/ 152274 h 437224"/>
                <a:gd name="connsiteX9" fmla="*/ 275961 w 605879"/>
                <a:gd name="connsiteY9" fmla="*/ 300986 h 437224"/>
                <a:gd name="connsiteX10" fmla="*/ 408175 w 605879"/>
                <a:gd name="connsiteY10" fmla="*/ 358277 h 437224"/>
                <a:gd name="connsiteX11" fmla="*/ 418060 w 605879"/>
                <a:gd name="connsiteY11" fmla="*/ 365267 h 437224"/>
                <a:gd name="connsiteX12" fmla="*/ 488218 w 605879"/>
                <a:gd name="connsiteY12" fmla="*/ 410360 h 437224"/>
                <a:gd name="connsiteX13" fmla="*/ 474214 w 605879"/>
                <a:gd name="connsiteY13" fmla="*/ 363348 h 437224"/>
                <a:gd name="connsiteX14" fmla="*/ 482039 w 605879"/>
                <a:gd name="connsiteY14" fmla="*/ 349916 h 437224"/>
                <a:gd name="connsiteX15" fmla="*/ 583363 w 605879"/>
                <a:gd name="connsiteY15" fmla="*/ 244928 h 437224"/>
                <a:gd name="connsiteX16" fmla="*/ 421630 w 605879"/>
                <a:gd name="connsiteY16" fmla="*/ 131441 h 437224"/>
                <a:gd name="connsiteX17" fmla="*/ 75898 w 605879"/>
                <a:gd name="connsiteY17" fmla="*/ 120173 h 437224"/>
                <a:gd name="connsiteX18" fmla="*/ 340509 w 605879"/>
                <a:gd name="connsiteY18" fmla="*/ 120173 h 437224"/>
                <a:gd name="connsiteX19" fmla="*/ 351769 w 605879"/>
                <a:gd name="connsiteY19" fmla="*/ 131428 h 437224"/>
                <a:gd name="connsiteX20" fmla="*/ 340509 w 605879"/>
                <a:gd name="connsiteY20" fmla="*/ 142683 h 437224"/>
                <a:gd name="connsiteX21" fmla="*/ 75898 w 605879"/>
                <a:gd name="connsiteY21" fmla="*/ 142683 h 437224"/>
                <a:gd name="connsiteX22" fmla="*/ 64638 w 605879"/>
                <a:gd name="connsiteY22" fmla="*/ 131428 h 437224"/>
                <a:gd name="connsiteX23" fmla="*/ 75898 w 605879"/>
                <a:gd name="connsiteY23" fmla="*/ 120173 h 437224"/>
                <a:gd name="connsiteX24" fmla="*/ 210609 w 605879"/>
                <a:gd name="connsiteY24" fmla="*/ 22478 h 437224"/>
                <a:gd name="connsiteX25" fmla="*/ 22516 w 605879"/>
                <a:gd name="connsiteY25" fmla="*/ 153508 h 437224"/>
                <a:gd name="connsiteX26" fmla="*/ 139216 w 605879"/>
                <a:gd name="connsiteY26" fmla="*/ 274807 h 437224"/>
                <a:gd name="connsiteX27" fmla="*/ 147042 w 605879"/>
                <a:gd name="connsiteY27" fmla="*/ 288102 h 437224"/>
                <a:gd name="connsiteX28" fmla="*/ 130017 w 605879"/>
                <a:gd name="connsiteY28" fmla="*/ 344297 h 437224"/>
                <a:gd name="connsiteX29" fmla="*/ 214041 w 605879"/>
                <a:gd name="connsiteY29" fmla="*/ 291254 h 437224"/>
                <a:gd name="connsiteX30" fmla="*/ 223927 w 605879"/>
                <a:gd name="connsiteY30" fmla="*/ 284264 h 437224"/>
                <a:gd name="connsiteX31" fmla="*/ 398839 w 605879"/>
                <a:gd name="connsiteY31" fmla="*/ 152960 h 437224"/>
                <a:gd name="connsiteX32" fmla="*/ 369596 w 605879"/>
                <a:gd name="connsiteY32" fmla="*/ 80592 h 437224"/>
                <a:gd name="connsiteX33" fmla="*/ 210609 w 605879"/>
                <a:gd name="connsiteY33" fmla="*/ 22478 h 437224"/>
                <a:gd name="connsiteX34" fmla="*/ 210609 w 605879"/>
                <a:gd name="connsiteY34" fmla="*/ 0 h 437224"/>
                <a:gd name="connsiteX35" fmla="*/ 385796 w 605879"/>
                <a:gd name="connsiteY35" fmla="*/ 64967 h 437224"/>
                <a:gd name="connsiteX36" fmla="*/ 414079 w 605879"/>
                <a:gd name="connsiteY36" fmla="*/ 109100 h 437224"/>
                <a:gd name="connsiteX37" fmla="*/ 419845 w 605879"/>
                <a:gd name="connsiteY37" fmla="*/ 108963 h 437224"/>
                <a:gd name="connsiteX38" fmla="*/ 605879 w 605879"/>
                <a:gd name="connsiteY38" fmla="*/ 244928 h 437224"/>
                <a:gd name="connsiteX39" fmla="*/ 498515 w 605879"/>
                <a:gd name="connsiteY39" fmla="*/ 368420 h 437224"/>
                <a:gd name="connsiteX40" fmla="*/ 516088 w 605879"/>
                <a:gd name="connsiteY40" fmla="*/ 414609 h 437224"/>
                <a:gd name="connsiteX41" fmla="*/ 522953 w 605879"/>
                <a:gd name="connsiteY41" fmla="*/ 428178 h 437224"/>
                <a:gd name="connsiteX42" fmla="*/ 510185 w 605879"/>
                <a:gd name="connsiteY42" fmla="*/ 437224 h 437224"/>
                <a:gd name="connsiteX43" fmla="*/ 400487 w 605879"/>
                <a:gd name="connsiteY43" fmla="*/ 380344 h 437224"/>
                <a:gd name="connsiteX44" fmla="*/ 250836 w 605879"/>
                <a:gd name="connsiteY44" fmla="*/ 304275 h 437224"/>
                <a:gd name="connsiteX45" fmla="*/ 231752 w 605879"/>
                <a:gd name="connsiteY45" fmla="*/ 306331 h 437224"/>
                <a:gd name="connsiteX46" fmla="*/ 107639 w 605879"/>
                <a:gd name="connsiteY46" fmla="*/ 371161 h 437224"/>
                <a:gd name="connsiteX47" fmla="*/ 94596 w 605879"/>
                <a:gd name="connsiteY47" fmla="*/ 361978 h 437224"/>
                <a:gd name="connsiteX48" fmla="*/ 102009 w 605879"/>
                <a:gd name="connsiteY48" fmla="*/ 348135 h 437224"/>
                <a:gd name="connsiteX49" fmla="*/ 122741 w 605879"/>
                <a:gd name="connsiteY49" fmla="*/ 293173 h 437224"/>
                <a:gd name="connsiteX50" fmla="*/ 0 w 605879"/>
                <a:gd name="connsiteY50" fmla="*/ 153508 h 437224"/>
                <a:gd name="connsiteX51" fmla="*/ 210609 w 605879"/>
                <a:gd name="connsiteY51" fmla="*/ 0 h 437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5879" h="437224">
                  <a:moveTo>
                    <a:pt x="91000" y="173662"/>
                  </a:moveTo>
                  <a:lnTo>
                    <a:pt x="331193" y="173662"/>
                  </a:lnTo>
                  <a:cubicBezTo>
                    <a:pt x="337373" y="173662"/>
                    <a:pt x="342454" y="178725"/>
                    <a:pt x="342454" y="184882"/>
                  </a:cubicBezTo>
                  <a:cubicBezTo>
                    <a:pt x="342454" y="191040"/>
                    <a:pt x="337373" y="196102"/>
                    <a:pt x="331193" y="196102"/>
                  </a:cubicBezTo>
                  <a:lnTo>
                    <a:pt x="91000" y="196102"/>
                  </a:lnTo>
                  <a:cubicBezTo>
                    <a:pt x="84683" y="196102"/>
                    <a:pt x="79739" y="191040"/>
                    <a:pt x="79739" y="184882"/>
                  </a:cubicBezTo>
                  <a:cubicBezTo>
                    <a:pt x="79739" y="178725"/>
                    <a:pt x="84683" y="173662"/>
                    <a:pt x="91000" y="173662"/>
                  </a:cubicBezTo>
                  <a:close/>
                  <a:moveTo>
                    <a:pt x="421630" y="131441"/>
                  </a:moveTo>
                  <a:cubicBezTo>
                    <a:pt x="423003" y="138294"/>
                    <a:pt x="423552" y="145284"/>
                    <a:pt x="423552" y="152274"/>
                  </a:cubicBezTo>
                  <a:cubicBezTo>
                    <a:pt x="423552" y="220668"/>
                    <a:pt x="362456" y="281249"/>
                    <a:pt x="275961" y="300986"/>
                  </a:cubicBezTo>
                  <a:cubicBezTo>
                    <a:pt x="302047" y="334017"/>
                    <a:pt x="350924" y="355536"/>
                    <a:pt x="408175" y="358277"/>
                  </a:cubicBezTo>
                  <a:cubicBezTo>
                    <a:pt x="412569" y="358551"/>
                    <a:pt x="416413" y="361293"/>
                    <a:pt x="418060" y="365267"/>
                  </a:cubicBezTo>
                  <a:cubicBezTo>
                    <a:pt x="427259" y="388019"/>
                    <a:pt x="463505" y="403370"/>
                    <a:pt x="488218" y="410360"/>
                  </a:cubicBezTo>
                  <a:cubicBezTo>
                    <a:pt x="483962" y="399944"/>
                    <a:pt x="479156" y="385004"/>
                    <a:pt x="474214" y="363348"/>
                  </a:cubicBezTo>
                  <a:cubicBezTo>
                    <a:pt x="472841" y="357455"/>
                    <a:pt x="476273" y="351698"/>
                    <a:pt x="482039" y="349916"/>
                  </a:cubicBezTo>
                  <a:cubicBezTo>
                    <a:pt x="543685" y="332236"/>
                    <a:pt x="583500" y="290980"/>
                    <a:pt x="583363" y="244928"/>
                  </a:cubicBezTo>
                  <a:cubicBezTo>
                    <a:pt x="583363" y="182839"/>
                    <a:pt x="511009" y="132126"/>
                    <a:pt x="421630" y="131441"/>
                  </a:cubicBezTo>
                  <a:close/>
                  <a:moveTo>
                    <a:pt x="75898" y="120173"/>
                  </a:moveTo>
                  <a:lnTo>
                    <a:pt x="340509" y="120173"/>
                  </a:lnTo>
                  <a:cubicBezTo>
                    <a:pt x="346826" y="120173"/>
                    <a:pt x="351769" y="125114"/>
                    <a:pt x="351769" y="131428"/>
                  </a:cubicBezTo>
                  <a:cubicBezTo>
                    <a:pt x="351769" y="137604"/>
                    <a:pt x="346826" y="142683"/>
                    <a:pt x="340509" y="142683"/>
                  </a:cubicBezTo>
                  <a:lnTo>
                    <a:pt x="75898" y="142683"/>
                  </a:lnTo>
                  <a:cubicBezTo>
                    <a:pt x="69719" y="142683"/>
                    <a:pt x="64638" y="137604"/>
                    <a:pt x="64638" y="131428"/>
                  </a:cubicBezTo>
                  <a:cubicBezTo>
                    <a:pt x="64638" y="125114"/>
                    <a:pt x="69719" y="120173"/>
                    <a:pt x="75898" y="120173"/>
                  </a:cubicBezTo>
                  <a:close/>
                  <a:moveTo>
                    <a:pt x="210609" y="22478"/>
                  </a:moveTo>
                  <a:cubicBezTo>
                    <a:pt x="106952" y="22478"/>
                    <a:pt x="22516" y="81277"/>
                    <a:pt x="22516" y="153508"/>
                  </a:cubicBezTo>
                  <a:cubicBezTo>
                    <a:pt x="22516" y="206688"/>
                    <a:pt x="68372" y="254385"/>
                    <a:pt x="139216" y="274807"/>
                  </a:cubicBezTo>
                  <a:cubicBezTo>
                    <a:pt x="144983" y="276452"/>
                    <a:pt x="148415" y="282208"/>
                    <a:pt x="147042" y="288102"/>
                  </a:cubicBezTo>
                  <a:cubicBezTo>
                    <a:pt x="140864" y="314966"/>
                    <a:pt x="135097" y="332647"/>
                    <a:pt x="130017" y="344297"/>
                  </a:cubicBezTo>
                  <a:cubicBezTo>
                    <a:pt x="158437" y="336622"/>
                    <a:pt x="203058" y="318667"/>
                    <a:pt x="214041" y="291254"/>
                  </a:cubicBezTo>
                  <a:cubicBezTo>
                    <a:pt x="215689" y="287280"/>
                    <a:pt x="219533" y="284538"/>
                    <a:pt x="223927" y="284264"/>
                  </a:cubicBezTo>
                  <a:cubicBezTo>
                    <a:pt x="320170" y="279604"/>
                    <a:pt x="395407" y="223135"/>
                    <a:pt x="398839" y="152960"/>
                  </a:cubicBezTo>
                  <a:cubicBezTo>
                    <a:pt x="400075" y="126918"/>
                    <a:pt x="389915" y="101836"/>
                    <a:pt x="369596" y="80592"/>
                  </a:cubicBezTo>
                  <a:cubicBezTo>
                    <a:pt x="334860" y="44133"/>
                    <a:pt x="275412" y="22478"/>
                    <a:pt x="210609" y="22478"/>
                  </a:cubicBezTo>
                  <a:close/>
                  <a:moveTo>
                    <a:pt x="210609" y="0"/>
                  </a:moveTo>
                  <a:cubicBezTo>
                    <a:pt x="281453" y="0"/>
                    <a:pt x="346942" y="24260"/>
                    <a:pt x="385796" y="64967"/>
                  </a:cubicBezTo>
                  <a:cubicBezTo>
                    <a:pt x="398702" y="78536"/>
                    <a:pt x="408175" y="93338"/>
                    <a:pt x="414079" y="109100"/>
                  </a:cubicBezTo>
                  <a:cubicBezTo>
                    <a:pt x="416001" y="108963"/>
                    <a:pt x="417923" y="108963"/>
                    <a:pt x="419845" y="108963"/>
                  </a:cubicBezTo>
                  <a:cubicBezTo>
                    <a:pt x="522404" y="108963"/>
                    <a:pt x="606016" y="169955"/>
                    <a:pt x="605879" y="244928"/>
                  </a:cubicBezTo>
                  <a:cubicBezTo>
                    <a:pt x="605879" y="298519"/>
                    <a:pt x="564141" y="346079"/>
                    <a:pt x="498515" y="368420"/>
                  </a:cubicBezTo>
                  <a:cubicBezTo>
                    <a:pt x="506066" y="398025"/>
                    <a:pt x="512931" y="412279"/>
                    <a:pt x="516088" y="414609"/>
                  </a:cubicBezTo>
                  <a:cubicBezTo>
                    <a:pt x="524601" y="418858"/>
                    <a:pt x="523228" y="426671"/>
                    <a:pt x="522953" y="428178"/>
                  </a:cubicBezTo>
                  <a:cubicBezTo>
                    <a:pt x="522541" y="429686"/>
                    <a:pt x="520207" y="437224"/>
                    <a:pt x="510185" y="437224"/>
                  </a:cubicBezTo>
                  <a:cubicBezTo>
                    <a:pt x="497828" y="437224"/>
                    <a:pt x="423689" y="421325"/>
                    <a:pt x="400487" y="380344"/>
                  </a:cubicBezTo>
                  <a:cubicBezTo>
                    <a:pt x="333899" y="375410"/>
                    <a:pt x="277746" y="346764"/>
                    <a:pt x="250836" y="304275"/>
                  </a:cubicBezTo>
                  <a:cubicBezTo>
                    <a:pt x="244521" y="305098"/>
                    <a:pt x="238205" y="305783"/>
                    <a:pt x="231752" y="306331"/>
                  </a:cubicBezTo>
                  <a:cubicBezTo>
                    <a:pt x="206216" y="353069"/>
                    <a:pt x="121643" y="371161"/>
                    <a:pt x="107639" y="371161"/>
                  </a:cubicBezTo>
                  <a:cubicBezTo>
                    <a:pt x="97616" y="371161"/>
                    <a:pt x="95145" y="364171"/>
                    <a:pt x="94596" y="361978"/>
                  </a:cubicBezTo>
                  <a:cubicBezTo>
                    <a:pt x="94184" y="360470"/>
                    <a:pt x="92948" y="352658"/>
                    <a:pt x="102009" y="348135"/>
                  </a:cubicBezTo>
                  <a:cubicBezTo>
                    <a:pt x="105030" y="345942"/>
                    <a:pt x="113130" y="331550"/>
                    <a:pt x="122741" y="293173"/>
                  </a:cubicBezTo>
                  <a:cubicBezTo>
                    <a:pt x="47778" y="268228"/>
                    <a:pt x="0" y="214226"/>
                    <a:pt x="0" y="153508"/>
                  </a:cubicBezTo>
                  <a:cubicBezTo>
                    <a:pt x="0" y="68804"/>
                    <a:pt x="94458" y="0"/>
                    <a:pt x="210609"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cs typeface="+mn-ea"/>
                <a:sym typeface="+mn-lt"/>
              </a:endParaRPr>
            </a:p>
          </p:txBody>
        </p:sp>
        <p:sp>
          <p:nvSpPr>
            <p:cNvPr id="13" name="矩形 12"/>
            <p:cNvSpPr/>
            <p:nvPr/>
          </p:nvSpPr>
          <p:spPr>
            <a:xfrm>
              <a:off x="1457232" y="2706754"/>
              <a:ext cx="4712658" cy="337185"/>
            </a:xfrm>
            <a:prstGeom prst="rect">
              <a:avLst/>
            </a:prstGeom>
          </p:spPr>
          <p:txBody>
            <a:bodyPr>
              <a:spAutoFit/>
              <a:scene3d>
                <a:camera prst="orthographicFront"/>
                <a:lightRig rig="threePt" dir="t"/>
              </a:scene3d>
              <a:sp3d contourW="12700"/>
            </a:bodyPr>
            <a:lstStyle/>
            <a:p>
              <a:pPr eaLnBrk="1" fontAlgn="auto" hangingPunct="1">
                <a:spcBef>
                  <a:spcPts val="0"/>
                </a:spcBef>
                <a:spcAft>
                  <a:spcPts val="0"/>
                </a:spcAft>
                <a:defRPr/>
              </a:pPr>
              <a:r>
                <a:rPr lang="en-US" altLang="zh-CN" sz="1600">
                  <a:solidFill>
                    <a:schemeClr val="bg1"/>
                  </a:solidFill>
                  <a:latin typeface="黑体" panose="02010609060101010101" charset="-122"/>
                  <a:ea typeface="黑体" panose="02010609060101010101" charset="-122"/>
                  <a:cs typeface="黑体" panose="02010609060101010101" charset="-122"/>
                  <a:sym typeface="+mn-lt"/>
                </a:rPr>
                <a:t>邮件的顶部需要展示出网店Logo</a:t>
              </a:r>
            </a:p>
          </p:txBody>
        </p:sp>
        <p:sp>
          <p:nvSpPr>
            <p:cNvPr id="14" name="矩形 13"/>
            <p:cNvSpPr/>
            <p:nvPr/>
          </p:nvSpPr>
          <p:spPr>
            <a:xfrm>
              <a:off x="1792722" y="2095938"/>
              <a:ext cx="2301875" cy="368300"/>
            </a:xfrm>
            <a:prstGeom prst="rect">
              <a:avLst/>
            </a:prstGeom>
          </p:spPr>
          <p:txBody>
            <a:bodyPr>
              <a:spAutoFit/>
              <a:scene3d>
                <a:camera prst="orthographicFront"/>
                <a:lightRig rig="threePt" dir="t"/>
              </a:scene3d>
              <a:sp3d contourW="12700"/>
            </a:bodyPr>
            <a:lstStyle/>
            <a:p>
              <a:pPr eaLnBrk="1" fontAlgn="auto" hangingPunct="1">
                <a:spcBef>
                  <a:spcPts val="0"/>
                </a:spcBef>
                <a:spcAft>
                  <a:spcPts val="0"/>
                </a:spcAft>
                <a:defRPr/>
              </a:pPr>
              <a:r>
                <a:rPr lang="zh-CN" altLang="en-US" b="1" dirty="0">
                  <a:solidFill>
                    <a:schemeClr val="tx1">
                      <a:lumMod val="75000"/>
                      <a:lumOff val="25000"/>
                    </a:schemeClr>
                  </a:solidFill>
                  <a:latin typeface="+mn-lt"/>
                  <a:ea typeface="+mn-ea"/>
                  <a:cs typeface="+mn-ea"/>
                  <a:sym typeface="+mn-lt"/>
                </a:rPr>
                <a:t>邮件顶部规划</a:t>
              </a:r>
            </a:p>
          </p:txBody>
        </p:sp>
      </p:grpSp>
      <p:grpSp>
        <p:nvGrpSpPr>
          <p:cNvPr id="17" name="组合 16"/>
          <p:cNvGrpSpPr/>
          <p:nvPr/>
        </p:nvGrpSpPr>
        <p:grpSpPr>
          <a:xfrm>
            <a:off x="803595" y="3397885"/>
            <a:ext cx="5076825" cy="1119188"/>
            <a:chOff x="1281113" y="3403600"/>
            <a:chExt cx="5076825" cy="1119188"/>
          </a:xfrm>
        </p:grpSpPr>
        <p:sp>
          <p:nvSpPr>
            <p:cNvPr id="19" name="矩形 18"/>
            <p:cNvSpPr/>
            <p:nvPr/>
          </p:nvSpPr>
          <p:spPr bwMode="auto">
            <a:xfrm>
              <a:off x="1281113" y="3914775"/>
              <a:ext cx="5076825" cy="608013"/>
            </a:xfrm>
            <a:prstGeom prst="rect">
              <a:avLst/>
            </a:prstGeom>
            <a:solidFill>
              <a:srgbClr val="2D74B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20" name="椭圆 7"/>
            <p:cNvSpPr/>
            <p:nvPr/>
          </p:nvSpPr>
          <p:spPr>
            <a:xfrm>
              <a:off x="1284288" y="3403600"/>
              <a:ext cx="430212" cy="436563"/>
            </a:xfrm>
            <a:custGeom>
              <a:avLst/>
              <a:gdLst>
                <a:gd name="T0" fmla="*/ 375 w 500"/>
                <a:gd name="T1" fmla="*/ 188 h 508"/>
                <a:gd name="T2" fmla="*/ 188 w 500"/>
                <a:gd name="T3" fmla="*/ 0 h 508"/>
                <a:gd name="T4" fmla="*/ 0 w 500"/>
                <a:gd name="T5" fmla="*/ 188 h 508"/>
                <a:gd name="T6" fmla="*/ 188 w 500"/>
                <a:gd name="T7" fmla="*/ 375 h 508"/>
                <a:gd name="T8" fmla="*/ 375 w 500"/>
                <a:gd name="T9" fmla="*/ 188 h 508"/>
                <a:gd name="T10" fmla="*/ 188 w 500"/>
                <a:gd name="T11" fmla="*/ 328 h 508"/>
                <a:gd name="T12" fmla="*/ 47 w 500"/>
                <a:gd name="T13" fmla="*/ 188 h 508"/>
                <a:gd name="T14" fmla="*/ 188 w 500"/>
                <a:gd name="T15" fmla="*/ 47 h 508"/>
                <a:gd name="T16" fmla="*/ 328 w 500"/>
                <a:gd name="T17" fmla="*/ 188 h 508"/>
                <a:gd name="T18" fmla="*/ 188 w 500"/>
                <a:gd name="T19" fmla="*/ 328 h 508"/>
                <a:gd name="T20" fmla="*/ 500 w 500"/>
                <a:gd name="T21" fmla="*/ 466 h 508"/>
                <a:gd name="T22" fmla="*/ 458 w 500"/>
                <a:gd name="T23" fmla="*/ 508 h 508"/>
                <a:gd name="T24" fmla="*/ 314 w 500"/>
                <a:gd name="T25" fmla="*/ 364 h 508"/>
                <a:gd name="T26" fmla="*/ 356 w 500"/>
                <a:gd name="T27" fmla="*/ 322 h 508"/>
                <a:gd name="T28" fmla="*/ 500 w 500"/>
                <a:gd name="T29" fmla="*/ 466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0" h="508">
                  <a:moveTo>
                    <a:pt x="375" y="188"/>
                  </a:moveTo>
                  <a:cubicBezTo>
                    <a:pt x="375" y="84"/>
                    <a:pt x="291" y="0"/>
                    <a:pt x="188" y="0"/>
                  </a:cubicBezTo>
                  <a:cubicBezTo>
                    <a:pt x="84" y="0"/>
                    <a:pt x="0" y="84"/>
                    <a:pt x="0" y="188"/>
                  </a:cubicBezTo>
                  <a:cubicBezTo>
                    <a:pt x="0" y="291"/>
                    <a:pt x="84" y="375"/>
                    <a:pt x="188" y="375"/>
                  </a:cubicBezTo>
                  <a:cubicBezTo>
                    <a:pt x="291" y="375"/>
                    <a:pt x="375" y="291"/>
                    <a:pt x="375" y="188"/>
                  </a:cubicBezTo>
                  <a:close/>
                  <a:moveTo>
                    <a:pt x="188" y="328"/>
                  </a:moveTo>
                  <a:cubicBezTo>
                    <a:pt x="110" y="328"/>
                    <a:pt x="47" y="265"/>
                    <a:pt x="47" y="188"/>
                  </a:cubicBezTo>
                  <a:cubicBezTo>
                    <a:pt x="47" y="110"/>
                    <a:pt x="110" y="47"/>
                    <a:pt x="188" y="47"/>
                  </a:cubicBezTo>
                  <a:cubicBezTo>
                    <a:pt x="265" y="47"/>
                    <a:pt x="328" y="110"/>
                    <a:pt x="328" y="188"/>
                  </a:cubicBezTo>
                  <a:cubicBezTo>
                    <a:pt x="328" y="265"/>
                    <a:pt x="265" y="328"/>
                    <a:pt x="188" y="328"/>
                  </a:cubicBezTo>
                  <a:close/>
                  <a:moveTo>
                    <a:pt x="500" y="466"/>
                  </a:moveTo>
                  <a:lnTo>
                    <a:pt x="458" y="508"/>
                  </a:lnTo>
                  <a:lnTo>
                    <a:pt x="314" y="364"/>
                  </a:lnTo>
                  <a:lnTo>
                    <a:pt x="356" y="322"/>
                  </a:lnTo>
                  <a:lnTo>
                    <a:pt x="500" y="466"/>
                  </a:lnTo>
                  <a:close/>
                </a:path>
              </a:pathLst>
            </a:custGeom>
            <a:solidFill>
              <a:srgbClr val="2D74B1">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cs typeface="+mn-ea"/>
                <a:sym typeface="+mn-lt"/>
              </a:endParaRPr>
            </a:p>
          </p:txBody>
        </p:sp>
        <p:sp>
          <p:nvSpPr>
            <p:cNvPr id="21" name="矩形 20"/>
            <p:cNvSpPr/>
            <p:nvPr/>
          </p:nvSpPr>
          <p:spPr>
            <a:xfrm>
              <a:off x="1456597" y="4080238"/>
              <a:ext cx="4712658" cy="337185"/>
            </a:xfrm>
            <a:prstGeom prst="rect">
              <a:avLst/>
            </a:prstGeom>
          </p:spPr>
          <p:txBody>
            <a:bodyPr>
              <a:spAutoFit/>
              <a:scene3d>
                <a:camera prst="orthographicFront"/>
                <a:lightRig rig="threePt" dir="t"/>
              </a:scene3d>
              <a:sp3d contourW="12700"/>
            </a:bodyPr>
            <a:lstStyle/>
            <a:p>
              <a:pPr eaLnBrk="1" fontAlgn="auto" hangingPunct="1">
                <a:spcBef>
                  <a:spcPts val="0"/>
                </a:spcBef>
                <a:spcAft>
                  <a:spcPts val="0"/>
                </a:spcAft>
                <a:defRPr/>
              </a:pPr>
              <a:r>
                <a:rPr lang="en-US" altLang="zh-CN" sz="1600">
                  <a:solidFill>
                    <a:schemeClr val="bg1"/>
                  </a:solidFill>
                  <a:latin typeface="黑体" panose="02010609060101010101" charset="-122"/>
                  <a:ea typeface="黑体" panose="02010609060101010101" charset="-122"/>
                  <a:cs typeface="+mn-ea"/>
                  <a:sym typeface="+mn-lt"/>
                </a:rPr>
                <a:t>将需要展现在中间部分的商品及活动促销列举出来</a:t>
              </a:r>
            </a:p>
          </p:txBody>
        </p:sp>
        <p:sp>
          <p:nvSpPr>
            <p:cNvPr id="22" name="矩形 21"/>
            <p:cNvSpPr/>
            <p:nvPr/>
          </p:nvSpPr>
          <p:spPr>
            <a:xfrm>
              <a:off x="1792722" y="3446118"/>
              <a:ext cx="2301875" cy="368300"/>
            </a:xfrm>
            <a:prstGeom prst="rect">
              <a:avLst/>
            </a:prstGeom>
          </p:spPr>
          <p:txBody>
            <a:bodyPr>
              <a:spAutoFit/>
              <a:scene3d>
                <a:camera prst="orthographicFront"/>
                <a:lightRig rig="threePt" dir="t"/>
              </a:scene3d>
              <a:sp3d contourW="12700"/>
            </a:bodyPr>
            <a:lstStyle/>
            <a:p>
              <a:pPr eaLnBrk="1" fontAlgn="auto" hangingPunct="1">
                <a:spcBef>
                  <a:spcPts val="0"/>
                </a:spcBef>
                <a:spcAft>
                  <a:spcPts val="0"/>
                </a:spcAft>
                <a:defRPr/>
              </a:pPr>
              <a:r>
                <a:rPr lang="zh-CN" altLang="en-US" b="1" dirty="0">
                  <a:solidFill>
                    <a:schemeClr val="tx1">
                      <a:lumMod val="75000"/>
                      <a:lumOff val="25000"/>
                    </a:schemeClr>
                  </a:solidFill>
                  <a:latin typeface="+mn-lt"/>
                  <a:ea typeface="+mn-ea"/>
                  <a:cs typeface="+mn-ea"/>
                  <a:sym typeface="+mn-lt"/>
                </a:rPr>
                <a:t>邮件中间部分规划</a:t>
              </a:r>
            </a:p>
          </p:txBody>
        </p:sp>
      </p:grpSp>
      <p:grpSp>
        <p:nvGrpSpPr>
          <p:cNvPr id="23" name="组合 22"/>
          <p:cNvGrpSpPr/>
          <p:nvPr/>
        </p:nvGrpSpPr>
        <p:grpSpPr>
          <a:xfrm>
            <a:off x="803595" y="4775837"/>
            <a:ext cx="5076825" cy="1294130"/>
            <a:chOff x="1281113" y="4781550"/>
            <a:chExt cx="5076825" cy="1294130"/>
          </a:xfrm>
        </p:grpSpPr>
        <p:sp>
          <p:nvSpPr>
            <p:cNvPr id="24" name="矩形 23"/>
            <p:cNvSpPr/>
            <p:nvPr/>
          </p:nvSpPr>
          <p:spPr bwMode="auto">
            <a:xfrm>
              <a:off x="1281113" y="5286375"/>
              <a:ext cx="5076825" cy="7893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25" name="椭圆 8"/>
            <p:cNvSpPr/>
            <p:nvPr/>
          </p:nvSpPr>
          <p:spPr>
            <a:xfrm>
              <a:off x="1281113" y="4781550"/>
              <a:ext cx="436562" cy="422275"/>
            </a:xfrm>
            <a:custGeom>
              <a:avLst/>
              <a:gdLst>
                <a:gd name="connsiteX0" fmla="*/ 35700 w 578738"/>
                <a:gd name="connsiteY0" fmla="*/ 243554 h 561315"/>
                <a:gd name="connsiteX1" fmla="*/ 30383 w 578738"/>
                <a:gd name="connsiteY1" fmla="*/ 254930 h 561315"/>
                <a:gd name="connsiteX2" fmla="*/ 30383 w 578738"/>
                <a:gd name="connsiteY2" fmla="*/ 519604 h 561315"/>
                <a:gd name="connsiteX3" fmla="*/ 35700 w 578738"/>
                <a:gd name="connsiteY3" fmla="*/ 530980 h 561315"/>
                <a:gd name="connsiteX4" fmla="*/ 132926 w 578738"/>
                <a:gd name="connsiteY4" fmla="*/ 530980 h 561315"/>
                <a:gd name="connsiteX5" fmla="*/ 138243 w 578738"/>
                <a:gd name="connsiteY5" fmla="*/ 519604 h 561315"/>
                <a:gd name="connsiteX6" fmla="*/ 138243 w 578738"/>
                <a:gd name="connsiteY6" fmla="*/ 254930 h 561315"/>
                <a:gd name="connsiteX7" fmla="*/ 132926 w 578738"/>
                <a:gd name="connsiteY7" fmla="*/ 243554 h 561315"/>
                <a:gd name="connsiteX8" fmla="*/ 35700 w 578738"/>
                <a:gd name="connsiteY8" fmla="*/ 213219 h 561315"/>
                <a:gd name="connsiteX9" fmla="*/ 132926 w 578738"/>
                <a:gd name="connsiteY9" fmla="*/ 213219 h 561315"/>
                <a:gd name="connsiteX10" fmla="*/ 168626 w 578738"/>
                <a:gd name="connsiteY10" fmla="*/ 254930 h 561315"/>
                <a:gd name="connsiteX11" fmla="*/ 168626 w 578738"/>
                <a:gd name="connsiteY11" fmla="*/ 519604 h 561315"/>
                <a:gd name="connsiteX12" fmla="*/ 132926 w 578738"/>
                <a:gd name="connsiteY12" fmla="*/ 561315 h 561315"/>
                <a:gd name="connsiteX13" fmla="*/ 35700 w 578738"/>
                <a:gd name="connsiteY13" fmla="*/ 561315 h 561315"/>
                <a:gd name="connsiteX14" fmla="*/ 0 w 578738"/>
                <a:gd name="connsiteY14" fmla="*/ 519604 h 561315"/>
                <a:gd name="connsiteX15" fmla="*/ 0 w 578738"/>
                <a:gd name="connsiteY15" fmla="*/ 254930 h 561315"/>
                <a:gd name="connsiteX16" fmla="*/ 35700 w 578738"/>
                <a:gd name="connsiteY16" fmla="*/ 213219 h 561315"/>
                <a:gd name="connsiteX17" fmla="*/ 321281 w 578738"/>
                <a:gd name="connsiteY17" fmla="*/ 30341 h 561315"/>
                <a:gd name="connsiteX18" fmla="*/ 296219 w 578738"/>
                <a:gd name="connsiteY18" fmla="*/ 55373 h 561315"/>
                <a:gd name="connsiteX19" fmla="*/ 296979 w 578738"/>
                <a:gd name="connsiteY19" fmla="*/ 60683 h 561315"/>
                <a:gd name="connsiteX20" fmla="*/ 296979 w 578738"/>
                <a:gd name="connsiteY20" fmla="*/ 65992 h 561315"/>
                <a:gd name="connsiteX21" fmla="*/ 268119 w 578738"/>
                <a:gd name="connsiteY21" fmla="*/ 212389 h 561315"/>
                <a:gd name="connsiteX22" fmla="*/ 263563 w 578738"/>
                <a:gd name="connsiteY22" fmla="*/ 221492 h 561315"/>
                <a:gd name="connsiteX23" fmla="*/ 262044 w 578738"/>
                <a:gd name="connsiteY23" fmla="*/ 223009 h 561315"/>
                <a:gd name="connsiteX24" fmla="*/ 232425 w 578738"/>
                <a:gd name="connsiteY24" fmla="*/ 240455 h 561315"/>
                <a:gd name="connsiteX25" fmla="*/ 230146 w 578738"/>
                <a:gd name="connsiteY25" fmla="*/ 240455 h 561315"/>
                <a:gd name="connsiteX26" fmla="*/ 225590 w 578738"/>
                <a:gd name="connsiteY26" fmla="*/ 240455 h 561315"/>
                <a:gd name="connsiteX27" fmla="*/ 224071 w 578738"/>
                <a:gd name="connsiteY27" fmla="*/ 241214 h 561315"/>
                <a:gd name="connsiteX28" fmla="*/ 211919 w 578738"/>
                <a:gd name="connsiteY28" fmla="*/ 253350 h 561315"/>
                <a:gd name="connsiteX29" fmla="*/ 211919 w 578738"/>
                <a:gd name="connsiteY29" fmla="*/ 518079 h 561315"/>
                <a:gd name="connsiteX30" fmla="*/ 224830 w 578738"/>
                <a:gd name="connsiteY30" fmla="*/ 530974 h 561315"/>
                <a:gd name="connsiteX31" fmla="*/ 521019 w 578738"/>
                <a:gd name="connsiteY31" fmla="*/ 530974 h 561315"/>
                <a:gd name="connsiteX32" fmla="*/ 522538 w 578738"/>
                <a:gd name="connsiteY32" fmla="*/ 530215 h 561315"/>
                <a:gd name="connsiteX33" fmla="*/ 546081 w 578738"/>
                <a:gd name="connsiteY33" fmla="*/ 505942 h 561315"/>
                <a:gd name="connsiteX34" fmla="*/ 522538 w 578738"/>
                <a:gd name="connsiteY34" fmla="*/ 480910 h 561315"/>
                <a:gd name="connsiteX35" fmla="*/ 508108 w 578738"/>
                <a:gd name="connsiteY35" fmla="*/ 465740 h 561315"/>
                <a:gd name="connsiteX36" fmla="*/ 523298 w 578738"/>
                <a:gd name="connsiteY36" fmla="*/ 450569 h 561315"/>
                <a:gd name="connsiteX37" fmla="*/ 548360 w 578738"/>
                <a:gd name="connsiteY37" fmla="*/ 425537 h 561315"/>
                <a:gd name="connsiteX38" fmla="*/ 523298 w 578738"/>
                <a:gd name="connsiteY38" fmla="*/ 401264 h 561315"/>
                <a:gd name="connsiteX39" fmla="*/ 508108 w 578738"/>
                <a:gd name="connsiteY39" fmla="*/ 386094 h 561315"/>
                <a:gd name="connsiteX40" fmla="*/ 523298 w 578738"/>
                <a:gd name="connsiteY40" fmla="*/ 370923 h 561315"/>
                <a:gd name="connsiteX41" fmla="*/ 548360 w 578738"/>
                <a:gd name="connsiteY41" fmla="*/ 345891 h 561315"/>
                <a:gd name="connsiteX42" fmla="*/ 523298 w 578738"/>
                <a:gd name="connsiteY42" fmla="*/ 320860 h 561315"/>
                <a:gd name="connsiteX43" fmla="*/ 508108 w 578738"/>
                <a:gd name="connsiteY43" fmla="*/ 305689 h 561315"/>
                <a:gd name="connsiteX44" fmla="*/ 523298 w 578738"/>
                <a:gd name="connsiteY44" fmla="*/ 290518 h 561315"/>
                <a:gd name="connsiteX45" fmla="*/ 548360 w 578738"/>
                <a:gd name="connsiteY45" fmla="*/ 265487 h 561315"/>
                <a:gd name="connsiteX46" fmla="*/ 523298 w 578738"/>
                <a:gd name="connsiteY46" fmla="*/ 240455 h 561315"/>
                <a:gd name="connsiteX47" fmla="*/ 373684 w 578738"/>
                <a:gd name="connsiteY47" fmla="*/ 240455 h 561315"/>
                <a:gd name="connsiteX48" fmla="*/ 361533 w 578738"/>
                <a:gd name="connsiteY48" fmla="*/ 234387 h 561315"/>
                <a:gd name="connsiteX49" fmla="*/ 360014 w 578738"/>
                <a:gd name="connsiteY49" fmla="*/ 219975 h 561315"/>
                <a:gd name="connsiteX50" fmla="*/ 343306 w 578738"/>
                <a:gd name="connsiteY50" fmla="*/ 42478 h 561315"/>
                <a:gd name="connsiteX51" fmla="*/ 341787 w 578738"/>
                <a:gd name="connsiteY51" fmla="*/ 40961 h 561315"/>
                <a:gd name="connsiteX52" fmla="*/ 321281 w 578738"/>
                <a:gd name="connsiteY52" fmla="*/ 30341 h 561315"/>
                <a:gd name="connsiteX53" fmla="*/ 321281 w 578738"/>
                <a:gd name="connsiteY53" fmla="*/ 0 h 561315"/>
                <a:gd name="connsiteX54" fmla="*/ 365330 w 578738"/>
                <a:gd name="connsiteY54" fmla="*/ 21997 h 561315"/>
                <a:gd name="connsiteX55" fmla="*/ 395708 w 578738"/>
                <a:gd name="connsiteY55" fmla="*/ 210114 h 561315"/>
                <a:gd name="connsiteX56" fmla="*/ 523298 w 578738"/>
                <a:gd name="connsiteY56" fmla="*/ 210114 h 561315"/>
                <a:gd name="connsiteX57" fmla="*/ 562789 w 578738"/>
                <a:gd name="connsiteY57" fmla="*/ 226802 h 561315"/>
                <a:gd name="connsiteX58" fmla="*/ 578738 w 578738"/>
                <a:gd name="connsiteY58" fmla="*/ 265487 h 561315"/>
                <a:gd name="connsiteX59" fmla="*/ 561270 w 578738"/>
                <a:gd name="connsiteY59" fmla="*/ 305689 h 561315"/>
                <a:gd name="connsiteX60" fmla="*/ 578738 w 578738"/>
                <a:gd name="connsiteY60" fmla="*/ 345891 h 561315"/>
                <a:gd name="connsiteX61" fmla="*/ 561270 w 578738"/>
                <a:gd name="connsiteY61" fmla="*/ 386094 h 561315"/>
                <a:gd name="connsiteX62" fmla="*/ 578738 w 578738"/>
                <a:gd name="connsiteY62" fmla="*/ 425537 h 561315"/>
                <a:gd name="connsiteX63" fmla="*/ 560511 w 578738"/>
                <a:gd name="connsiteY63" fmla="*/ 466498 h 561315"/>
                <a:gd name="connsiteX64" fmla="*/ 576460 w 578738"/>
                <a:gd name="connsiteY64" fmla="*/ 505942 h 561315"/>
                <a:gd name="connsiteX65" fmla="*/ 527095 w 578738"/>
                <a:gd name="connsiteY65" fmla="*/ 560556 h 561315"/>
                <a:gd name="connsiteX66" fmla="*/ 523298 w 578738"/>
                <a:gd name="connsiteY66" fmla="*/ 561315 h 561315"/>
                <a:gd name="connsiteX67" fmla="*/ 224830 w 578738"/>
                <a:gd name="connsiteY67" fmla="*/ 561315 h 561315"/>
                <a:gd name="connsiteX68" fmla="*/ 181541 w 578738"/>
                <a:gd name="connsiteY68" fmla="*/ 518079 h 561315"/>
                <a:gd name="connsiteX69" fmla="*/ 181541 w 578738"/>
                <a:gd name="connsiteY69" fmla="*/ 253350 h 561315"/>
                <a:gd name="connsiteX70" fmla="*/ 222552 w 578738"/>
                <a:gd name="connsiteY70" fmla="*/ 210872 h 561315"/>
                <a:gd name="connsiteX71" fmla="*/ 224830 w 578738"/>
                <a:gd name="connsiteY71" fmla="*/ 210114 h 561315"/>
                <a:gd name="connsiteX72" fmla="*/ 229387 w 578738"/>
                <a:gd name="connsiteY72" fmla="*/ 210114 h 561315"/>
                <a:gd name="connsiteX73" fmla="*/ 237741 w 578738"/>
                <a:gd name="connsiteY73" fmla="*/ 205563 h 561315"/>
                <a:gd name="connsiteX74" fmla="*/ 240779 w 578738"/>
                <a:gd name="connsiteY74" fmla="*/ 198736 h 561315"/>
                <a:gd name="connsiteX75" fmla="*/ 266600 w 578738"/>
                <a:gd name="connsiteY75" fmla="*/ 66751 h 561315"/>
                <a:gd name="connsiteX76" fmla="*/ 266600 w 578738"/>
                <a:gd name="connsiteY76" fmla="*/ 60683 h 561315"/>
                <a:gd name="connsiteX77" fmla="*/ 265841 w 578738"/>
                <a:gd name="connsiteY77" fmla="*/ 55373 h 561315"/>
                <a:gd name="connsiteX78" fmla="*/ 321281 w 578738"/>
                <a:gd name="connsiteY78" fmla="*/ 0 h 561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78738" h="561315">
                  <a:moveTo>
                    <a:pt x="35700" y="243554"/>
                  </a:moveTo>
                  <a:cubicBezTo>
                    <a:pt x="34181" y="243554"/>
                    <a:pt x="30383" y="248104"/>
                    <a:pt x="30383" y="254930"/>
                  </a:cubicBezTo>
                  <a:lnTo>
                    <a:pt x="30383" y="519604"/>
                  </a:lnTo>
                  <a:cubicBezTo>
                    <a:pt x="30383" y="526430"/>
                    <a:pt x="34181" y="530980"/>
                    <a:pt x="35700" y="530980"/>
                  </a:cubicBezTo>
                  <a:lnTo>
                    <a:pt x="132926" y="530980"/>
                  </a:lnTo>
                  <a:cubicBezTo>
                    <a:pt x="134445" y="530980"/>
                    <a:pt x="138243" y="526430"/>
                    <a:pt x="138243" y="519604"/>
                  </a:cubicBezTo>
                  <a:lnTo>
                    <a:pt x="138243" y="254930"/>
                  </a:lnTo>
                  <a:cubicBezTo>
                    <a:pt x="138243" y="248104"/>
                    <a:pt x="134445" y="243554"/>
                    <a:pt x="132926" y="243554"/>
                  </a:cubicBezTo>
                  <a:close/>
                  <a:moveTo>
                    <a:pt x="35700" y="213219"/>
                  </a:moveTo>
                  <a:lnTo>
                    <a:pt x="132926" y="213219"/>
                  </a:lnTo>
                  <a:cubicBezTo>
                    <a:pt x="152675" y="213219"/>
                    <a:pt x="168626" y="231420"/>
                    <a:pt x="168626" y="254930"/>
                  </a:cubicBezTo>
                  <a:lnTo>
                    <a:pt x="168626" y="519604"/>
                  </a:lnTo>
                  <a:cubicBezTo>
                    <a:pt x="168626" y="542356"/>
                    <a:pt x="152675" y="561315"/>
                    <a:pt x="132926" y="561315"/>
                  </a:cubicBezTo>
                  <a:lnTo>
                    <a:pt x="35700" y="561315"/>
                  </a:lnTo>
                  <a:cubicBezTo>
                    <a:pt x="15951" y="561315"/>
                    <a:pt x="0" y="542356"/>
                    <a:pt x="0" y="519604"/>
                  </a:cubicBezTo>
                  <a:lnTo>
                    <a:pt x="0" y="254930"/>
                  </a:lnTo>
                  <a:cubicBezTo>
                    <a:pt x="0" y="231420"/>
                    <a:pt x="15951" y="213219"/>
                    <a:pt x="35700" y="213219"/>
                  </a:cubicBezTo>
                  <a:close/>
                  <a:moveTo>
                    <a:pt x="321281" y="30341"/>
                  </a:moveTo>
                  <a:cubicBezTo>
                    <a:pt x="307611" y="30341"/>
                    <a:pt x="296219" y="41719"/>
                    <a:pt x="296219" y="55373"/>
                  </a:cubicBezTo>
                  <a:cubicBezTo>
                    <a:pt x="296219" y="56890"/>
                    <a:pt x="296979" y="59166"/>
                    <a:pt x="296979" y="60683"/>
                  </a:cubicBezTo>
                  <a:cubicBezTo>
                    <a:pt x="297738" y="62200"/>
                    <a:pt x="297738" y="64475"/>
                    <a:pt x="296979" y="65992"/>
                  </a:cubicBezTo>
                  <a:cubicBezTo>
                    <a:pt x="306852" y="119090"/>
                    <a:pt x="287106" y="174463"/>
                    <a:pt x="268119" y="212389"/>
                  </a:cubicBezTo>
                  <a:cubicBezTo>
                    <a:pt x="266600" y="215424"/>
                    <a:pt x="265081" y="218458"/>
                    <a:pt x="263563" y="221492"/>
                  </a:cubicBezTo>
                  <a:cubicBezTo>
                    <a:pt x="263563" y="221492"/>
                    <a:pt x="262803" y="222250"/>
                    <a:pt x="262044" y="223009"/>
                  </a:cubicBezTo>
                  <a:cubicBezTo>
                    <a:pt x="255209" y="232870"/>
                    <a:pt x="244576" y="238938"/>
                    <a:pt x="232425" y="240455"/>
                  </a:cubicBezTo>
                  <a:cubicBezTo>
                    <a:pt x="231665" y="240455"/>
                    <a:pt x="230906" y="240455"/>
                    <a:pt x="230146" y="240455"/>
                  </a:cubicBezTo>
                  <a:lnTo>
                    <a:pt x="225590" y="240455"/>
                  </a:lnTo>
                  <a:cubicBezTo>
                    <a:pt x="225590" y="241214"/>
                    <a:pt x="224830" y="241214"/>
                    <a:pt x="224071" y="241214"/>
                  </a:cubicBezTo>
                  <a:cubicBezTo>
                    <a:pt x="217236" y="241214"/>
                    <a:pt x="211919" y="246524"/>
                    <a:pt x="211919" y="253350"/>
                  </a:cubicBezTo>
                  <a:lnTo>
                    <a:pt x="211919" y="518079"/>
                  </a:lnTo>
                  <a:cubicBezTo>
                    <a:pt x="211919" y="524905"/>
                    <a:pt x="217995" y="530974"/>
                    <a:pt x="224830" y="530974"/>
                  </a:cubicBezTo>
                  <a:lnTo>
                    <a:pt x="521019" y="530974"/>
                  </a:lnTo>
                  <a:cubicBezTo>
                    <a:pt x="521779" y="530974"/>
                    <a:pt x="521779" y="530215"/>
                    <a:pt x="522538" y="530215"/>
                  </a:cubicBezTo>
                  <a:cubicBezTo>
                    <a:pt x="536208" y="530215"/>
                    <a:pt x="546081" y="518837"/>
                    <a:pt x="546081" y="505942"/>
                  </a:cubicBezTo>
                  <a:cubicBezTo>
                    <a:pt x="546081" y="493047"/>
                    <a:pt x="536208" y="481669"/>
                    <a:pt x="522538" y="480910"/>
                  </a:cubicBezTo>
                  <a:cubicBezTo>
                    <a:pt x="514943" y="480910"/>
                    <a:pt x="508108" y="474084"/>
                    <a:pt x="508108" y="465740"/>
                  </a:cubicBezTo>
                  <a:cubicBezTo>
                    <a:pt x="508108" y="457396"/>
                    <a:pt x="514943" y="450569"/>
                    <a:pt x="523298" y="450569"/>
                  </a:cubicBezTo>
                  <a:cubicBezTo>
                    <a:pt x="536968" y="450569"/>
                    <a:pt x="548360" y="439191"/>
                    <a:pt x="548360" y="425537"/>
                  </a:cubicBezTo>
                  <a:cubicBezTo>
                    <a:pt x="548360" y="411884"/>
                    <a:pt x="536968" y="401264"/>
                    <a:pt x="523298" y="401264"/>
                  </a:cubicBezTo>
                  <a:cubicBezTo>
                    <a:pt x="514943" y="401264"/>
                    <a:pt x="508108" y="394438"/>
                    <a:pt x="508108" y="386094"/>
                  </a:cubicBezTo>
                  <a:cubicBezTo>
                    <a:pt x="508108" y="377750"/>
                    <a:pt x="514943" y="370923"/>
                    <a:pt x="523298" y="370923"/>
                  </a:cubicBezTo>
                  <a:cubicBezTo>
                    <a:pt x="536968" y="370923"/>
                    <a:pt x="548360" y="359545"/>
                    <a:pt x="548360" y="345891"/>
                  </a:cubicBezTo>
                  <a:cubicBezTo>
                    <a:pt x="548360" y="332238"/>
                    <a:pt x="536968" y="320860"/>
                    <a:pt x="523298" y="320860"/>
                  </a:cubicBezTo>
                  <a:cubicBezTo>
                    <a:pt x="514943" y="320860"/>
                    <a:pt x="508108" y="314033"/>
                    <a:pt x="508108" y="305689"/>
                  </a:cubicBezTo>
                  <a:cubicBezTo>
                    <a:pt x="508108" y="297345"/>
                    <a:pt x="514943" y="290518"/>
                    <a:pt x="523298" y="290518"/>
                  </a:cubicBezTo>
                  <a:cubicBezTo>
                    <a:pt x="536968" y="290518"/>
                    <a:pt x="548360" y="279140"/>
                    <a:pt x="548360" y="265487"/>
                  </a:cubicBezTo>
                  <a:cubicBezTo>
                    <a:pt x="548360" y="251833"/>
                    <a:pt x="536968" y="240455"/>
                    <a:pt x="523298" y="240455"/>
                  </a:cubicBezTo>
                  <a:lnTo>
                    <a:pt x="373684" y="240455"/>
                  </a:lnTo>
                  <a:cubicBezTo>
                    <a:pt x="369127" y="240455"/>
                    <a:pt x="363811" y="238180"/>
                    <a:pt x="361533" y="234387"/>
                  </a:cubicBezTo>
                  <a:cubicBezTo>
                    <a:pt x="358495" y="229836"/>
                    <a:pt x="357735" y="224526"/>
                    <a:pt x="360014" y="219975"/>
                  </a:cubicBezTo>
                  <a:cubicBezTo>
                    <a:pt x="401784" y="120607"/>
                    <a:pt x="349381" y="50822"/>
                    <a:pt x="343306" y="42478"/>
                  </a:cubicBezTo>
                  <a:cubicBezTo>
                    <a:pt x="342546" y="42478"/>
                    <a:pt x="341787" y="41719"/>
                    <a:pt x="341787" y="40961"/>
                  </a:cubicBezTo>
                  <a:cubicBezTo>
                    <a:pt x="336471" y="34134"/>
                    <a:pt x="329635" y="30341"/>
                    <a:pt x="321281" y="30341"/>
                  </a:cubicBezTo>
                  <a:close/>
                  <a:moveTo>
                    <a:pt x="321281" y="0"/>
                  </a:moveTo>
                  <a:cubicBezTo>
                    <a:pt x="338749" y="0"/>
                    <a:pt x="354698" y="8344"/>
                    <a:pt x="365330" y="21997"/>
                  </a:cubicBezTo>
                  <a:cubicBezTo>
                    <a:pt x="368368" y="25032"/>
                    <a:pt x="431403" y="99368"/>
                    <a:pt x="395708" y="210114"/>
                  </a:cubicBezTo>
                  <a:lnTo>
                    <a:pt x="523298" y="210114"/>
                  </a:lnTo>
                  <a:cubicBezTo>
                    <a:pt x="538487" y="210114"/>
                    <a:pt x="552157" y="216182"/>
                    <a:pt x="562789" y="226802"/>
                  </a:cubicBezTo>
                  <a:cubicBezTo>
                    <a:pt x="572662" y="237421"/>
                    <a:pt x="578738" y="251075"/>
                    <a:pt x="578738" y="265487"/>
                  </a:cubicBezTo>
                  <a:cubicBezTo>
                    <a:pt x="578738" y="281416"/>
                    <a:pt x="571903" y="295828"/>
                    <a:pt x="561270" y="305689"/>
                  </a:cubicBezTo>
                  <a:cubicBezTo>
                    <a:pt x="571903" y="315550"/>
                    <a:pt x="578738" y="329962"/>
                    <a:pt x="578738" y="345891"/>
                  </a:cubicBezTo>
                  <a:cubicBezTo>
                    <a:pt x="578738" y="361821"/>
                    <a:pt x="571903" y="375474"/>
                    <a:pt x="561270" y="386094"/>
                  </a:cubicBezTo>
                  <a:cubicBezTo>
                    <a:pt x="571903" y="395955"/>
                    <a:pt x="578738" y="410367"/>
                    <a:pt x="578738" y="425537"/>
                  </a:cubicBezTo>
                  <a:cubicBezTo>
                    <a:pt x="578738" y="442225"/>
                    <a:pt x="571903" y="456637"/>
                    <a:pt x="560511" y="466498"/>
                  </a:cubicBezTo>
                  <a:cubicBezTo>
                    <a:pt x="570384" y="477118"/>
                    <a:pt x="576460" y="490771"/>
                    <a:pt x="576460" y="505942"/>
                  </a:cubicBezTo>
                  <a:cubicBezTo>
                    <a:pt x="576460" y="534008"/>
                    <a:pt x="555195" y="557522"/>
                    <a:pt x="527095" y="560556"/>
                  </a:cubicBezTo>
                  <a:cubicBezTo>
                    <a:pt x="525576" y="560556"/>
                    <a:pt x="524816" y="561315"/>
                    <a:pt x="523298" y="561315"/>
                  </a:cubicBezTo>
                  <a:lnTo>
                    <a:pt x="224830" y="561315"/>
                  </a:lnTo>
                  <a:cubicBezTo>
                    <a:pt x="201287" y="561315"/>
                    <a:pt x="181541" y="541593"/>
                    <a:pt x="181541" y="518079"/>
                  </a:cubicBezTo>
                  <a:lnTo>
                    <a:pt x="181541" y="253350"/>
                  </a:lnTo>
                  <a:cubicBezTo>
                    <a:pt x="181541" y="230594"/>
                    <a:pt x="199768" y="211631"/>
                    <a:pt x="222552" y="210872"/>
                  </a:cubicBezTo>
                  <a:cubicBezTo>
                    <a:pt x="223311" y="210872"/>
                    <a:pt x="224071" y="210114"/>
                    <a:pt x="224830" y="210114"/>
                  </a:cubicBezTo>
                  <a:lnTo>
                    <a:pt x="229387" y="210114"/>
                  </a:lnTo>
                  <a:cubicBezTo>
                    <a:pt x="232425" y="210114"/>
                    <a:pt x="235463" y="208597"/>
                    <a:pt x="237741" y="205563"/>
                  </a:cubicBezTo>
                  <a:cubicBezTo>
                    <a:pt x="238500" y="203287"/>
                    <a:pt x="240019" y="201011"/>
                    <a:pt x="240779" y="198736"/>
                  </a:cubicBezTo>
                  <a:cubicBezTo>
                    <a:pt x="255209" y="170670"/>
                    <a:pt x="277233" y="115297"/>
                    <a:pt x="266600" y="66751"/>
                  </a:cubicBezTo>
                  <a:cubicBezTo>
                    <a:pt x="265841" y="65234"/>
                    <a:pt x="265841" y="62958"/>
                    <a:pt x="266600" y="60683"/>
                  </a:cubicBezTo>
                  <a:cubicBezTo>
                    <a:pt x="265841" y="59166"/>
                    <a:pt x="265841" y="56890"/>
                    <a:pt x="265841" y="55373"/>
                  </a:cubicBezTo>
                  <a:cubicBezTo>
                    <a:pt x="265841" y="25032"/>
                    <a:pt x="290903" y="0"/>
                    <a:pt x="321281"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cs typeface="+mn-ea"/>
                <a:sym typeface="+mn-lt"/>
              </a:endParaRPr>
            </a:p>
          </p:txBody>
        </p:sp>
        <p:sp>
          <p:nvSpPr>
            <p:cNvPr id="26" name="矩形 25"/>
            <p:cNvSpPr/>
            <p:nvPr/>
          </p:nvSpPr>
          <p:spPr>
            <a:xfrm>
              <a:off x="1457008" y="5345430"/>
              <a:ext cx="4712970" cy="626110"/>
            </a:xfrm>
            <a:prstGeom prst="rect">
              <a:avLst/>
            </a:prstGeom>
          </p:spPr>
          <p:txBody>
            <a:bodyPr>
              <a:noAutofit/>
              <a:scene3d>
                <a:camera prst="orthographicFront"/>
                <a:lightRig rig="threePt" dir="t"/>
              </a:scene3d>
              <a:sp3d contourW="12700"/>
            </a:bodyPr>
            <a:lstStyle/>
            <a:p>
              <a:pPr eaLnBrk="1" fontAlgn="auto" hangingPunct="1">
                <a:lnSpc>
                  <a:spcPct val="120000"/>
                </a:lnSpc>
                <a:spcBef>
                  <a:spcPts val="0"/>
                </a:spcBef>
                <a:spcAft>
                  <a:spcPts val="0"/>
                </a:spcAft>
                <a:defRPr/>
              </a:pPr>
              <a:r>
                <a:rPr lang="zh-CN" altLang="en-US" sz="1600">
                  <a:solidFill>
                    <a:schemeClr val="bg1"/>
                  </a:solidFill>
                  <a:latin typeface="黑体" panose="02010609060101010101" charset="-122"/>
                  <a:ea typeface="黑体" panose="02010609060101010101" charset="-122"/>
                  <a:cs typeface="+mn-ea"/>
                  <a:sym typeface="+mn-lt"/>
                </a:rPr>
                <a:t>放置</a:t>
              </a:r>
              <a:r>
                <a:rPr lang="en-US" altLang="zh-CN" sz="1600">
                  <a:solidFill>
                    <a:schemeClr val="bg1"/>
                  </a:solidFill>
                  <a:latin typeface="黑体" panose="02010609060101010101" charset="-122"/>
                  <a:ea typeface="黑体" panose="02010609060101010101" charset="-122"/>
                  <a:cs typeface="+mn-ea"/>
                  <a:sym typeface="+mn-lt"/>
                </a:rPr>
                <a:t>其他类别产品的超链接、网店二维码或者品牌故事</a:t>
              </a:r>
              <a:r>
                <a:rPr lang="zh-CN" altLang="en-US" sz="1600">
                  <a:solidFill>
                    <a:schemeClr val="bg1"/>
                  </a:solidFill>
                  <a:latin typeface="黑体" panose="02010609060101010101" charset="-122"/>
                  <a:ea typeface="黑体" panose="02010609060101010101" charset="-122"/>
                  <a:cs typeface="+mn-ea"/>
                  <a:sym typeface="+mn-lt"/>
                </a:rPr>
                <a:t>，做到产品营销的延展</a:t>
              </a:r>
            </a:p>
          </p:txBody>
        </p:sp>
        <p:sp>
          <p:nvSpPr>
            <p:cNvPr id="27" name="矩形 26"/>
            <p:cNvSpPr/>
            <p:nvPr/>
          </p:nvSpPr>
          <p:spPr>
            <a:xfrm>
              <a:off x="1792722" y="4817351"/>
              <a:ext cx="2301875" cy="368300"/>
            </a:xfrm>
            <a:prstGeom prst="rect">
              <a:avLst/>
            </a:prstGeom>
          </p:spPr>
          <p:txBody>
            <a:bodyPr>
              <a:spAutoFit/>
              <a:scene3d>
                <a:camera prst="orthographicFront"/>
                <a:lightRig rig="threePt" dir="t"/>
              </a:scene3d>
              <a:sp3d contourW="12700"/>
            </a:bodyPr>
            <a:lstStyle/>
            <a:p>
              <a:pPr eaLnBrk="1" fontAlgn="auto" hangingPunct="1">
                <a:spcBef>
                  <a:spcPts val="0"/>
                </a:spcBef>
                <a:spcAft>
                  <a:spcPts val="0"/>
                </a:spcAft>
                <a:defRPr/>
              </a:pPr>
              <a:r>
                <a:rPr lang="zh-CN" altLang="en-US" b="1" dirty="0">
                  <a:solidFill>
                    <a:schemeClr val="tx1">
                      <a:lumMod val="75000"/>
                      <a:lumOff val="25000"/>
                    </a:schemeClr>
                  </a:solidFill>
                  <a:latin typeface="+mn-lt"/>
                  <a:ea typeface="+mn-ea"/>
                  <a:cs typeface="+mn-ea"/>
                  <a:sym typeface="+mn-lt"/>
                </a:rPr>
                <a:t>邮件底部规划</a:t>
              </a:r>
            </a:p>
          </p:txBody>
        </p:sp>
      </p:grpSp>
      <p:graphicFrame>
        <p:nvGraphicFramePr>
          <p:cNvPr id="29" name="表格 28"/>
          <p:cNvGraphicFramePr/>
          <p:nvPr>
            <p:custDataLst>
              <p:tags r:id="rId1"/>
            </p:custDataLst>
          </p:nvPr>
        </p:nvGraphicFramePr>
        <p:xfrm>
          <a:off x="6416675" y="4027805"/>
          <a:ext cx="5017770" cy="1905000"/>
        </p:xfrm>
        <a:graphic>
          <a:graphicData uri="http://schemas.openxmlformats.org/drawingml/2006/table">
            <a:tbl>
              <a:tblPr firstRow="1" bandRow="1">
                <a:tableStyleId>{5C22544A-7EE6-4342-B048-85BDC9FD1C3A}</a:tableStyleId>
              </a:tblPr>
              <a:tblGrid>
                <a:gridCol w="791845">
                  <a:extLst>
                    <a:ext uri="{9D8B030D-6E8A-4147-A177-3AD203B41FA5}">
                      <a16:colId xmlns:a16="http://schemas.microsoft.com/office/drawing/2014/main" val="20000"/>
                    </a:ext>
                  </a:extLst>
                </a:gridCol>
                <a:gridCol w="1913890">
                  <a:extLst>
                    <a:ext uri="{9D8B030D-6E8A-4147-A177-3AD203B41FA5}">
                      <a16:colId xmlns:a16="http://schemas.microsoft.com/office/drawing/2014/main" val="20001"/>
                    </a:ext>
                  </a:extLst>
                </a:gridCol>
                <a:gridCol w="2312035">
                  <a:extLst>
                    <a:ext uri="{9D8B030D-6E8A-4147-A177-3AD203B41FA5}">
                      <a16:colId xmlns:a16="http://schemas.microsoft.com/office/drawing/2014/main" val="20002"/>
                    </a:ext>
                  </a:extLst>
                </a:gridCol>
              </a:tblGrid>
              <a:tr h="381000">
                <a:tc>
                  <a:txBody>
                    <a:bodyPr/>
                    <a:lstStyle/>
                    <a:p>
                      <a:pPr algn="ctr">
                        <a:buNone/>
                      </a:pPr>
                      <a:r>
                        <a:rPr lang="zh-CN" altLang="en-US" sz="1800">
                          <a:latin typeface="黑体" panose="02010609060101010101" charset="-122"/>
                          <a:ea typeface="黑体" panose="02010609060101010101" charset="-122"/>
                        </a:rPr>
                        <a:t>编号</a:t>
                      </a:r>
                    </a:p>
                  </a:txBody>
                  <a:tcPr/>
                </a:tc>
                <a:tc>
                  <a:txBody>
                    <a:bodyPr/>
                    <a:lstStyle/>
                    <a:p>
                      <a:pPr algn="ctr">
                        <a:buNone/>
                      </a:pPr>
                      <a:r>
                        <a:rPr lang="zh-CN" altLang="en-US" sz="1800">
                          <a:latin typeface="黑体" panose="02010609060101010101" charset="-122"/>
                          <a:ea typeface="黑体" panose="02010609060101010101" charset="-122"/>
                        </a:rPr>
                        <a:t>展示项目名称</a:t>
                      </a:r>
                    </a:p>
                  </a:txBody>
                  <a:tcPr/>
                </a:tc>
                <a:tc>
                  <a:txBody>
                    <a:bodyPr/>
                    <a:lstStyle/>
                    <a:p>
                      <a:pPr algn="ctr">
                        <a:buNone/>
                      </a:pPr>
                      <a:r>
                        <a:rPr lang="zh-CN" altLang="en-US" sz="1800">
                          <a:latin typeface="黑体" panose="02010609060101010101" charset="-122"/>
                          <a:ea typeface="黑体" panose="02010609060101010101" charset="-122"/>
                        </a:rPr>
                        <a:t>所属位置</a:t>
                      </a:r>
                    </a:p>
                  </a:txBody>
                  <a:tcPr/>
                </a:tc>
                <a:extLst>
                  <a:ext uri="{0D108BD9-81ED-4DB2-BD59-A6C34878D82A}">
                    <a16:rowId xmlns:a16="http://schemas.microsoft.com/office/drawing/2014/main" val="10000"/>
                  </a:ext>
                </a:extLst>
              </a:tr>
              <a:tr h="381000">
                <a:tc>
                  <a:txBody>
                    <a:bodyPr/>
                    <a:lstStyle/>
                    <a:p>
                      <a:pPr>
                        <a:buNone/>
                      </a:pPr>
                      <a:r>
                        <a:rPr lang="en-US" altLang="zh-CN" sz="1600">
                          <a:latin typeface="黑体" panose="02010609060101010101" charset="-122"/>
                          <a:ea typeface="黑体" panose="02010609060101010101" charset="-122"/>
                        </a:rPr>
                        <a:t>1</a:t>
                      </a:r>
                    </a:p>
                  </a:txBody>
                  <a:tcPr/>
                </a:tc>
                <a:tc>
                  <a:txBody>
                    <a:bodyPr/>
                    <a:lstStyle/>
                    <a:p>
                      <a:pPr>
                        <a:buNone/>
                      </a:pPr>
                      <a:r>
                        <a:rPr lang="zh-CN" altLang="en-US" sz="1600">
                          <a:latin typeface="黑体" panose="02010609060101010101" charset="-122"/>
                          <a:ea typeface="黑体" panose="02010609060101010101" charset="-122"/>
                        </a:rPr>
                        <a:t>活动产品展示</a:t>
                      </a:r>
                    </a:p>
                  </a:txBody>
                  <a:tcPr/>
                </a:tc>
                <a:tc>
                  <a:txBody>
                    <a:bodyPr/>
                    <a:lstStyle/>
                    <a:p>
                      <a:pPr>
                        <a:buNone/>
                      </a:pPr>
                      <a:r>
                        <a:rPr lang="zh-CN" altLang="en-US" sz="1600">
                          <a:latin typeface="黑体" panose="02010609060101010101" charset="-122"/>
                          <a:ea typeface="黑体" panose="02010609060101010101" charset="-122"/>
                        </a:rPr>
                        <a:t>产品推荐栏位</a:t>
                      </a:r>
                    </a:p>
                  </a:txBody>
                  <a:tcPr/>
                </a:tc>
                <a:extLst>
                  <a:ext uri="{0D108BD9-81ED-4DB2-BD59-A6C34878D82A}">
                    <a16:rowId xmlns:a16="http://schemas.microsoft.com/office/drawing/2014/main" val="10001"/>
                  </a:ext>
                </a:extLst>
              </a:tr>
              <a:tr h="381000">
                <a:tc>
                  <a:txBody>
                    <a:bodyPr/>
                    <a:lstStyle/>
                    <a:p>
                      <a:pPr>
                        <a:buNone/>
                      </a:pPr>
                      <a:r>
                        <a:rPr lang="en-US" altLang="zh-CN" sz="1600">
                          <a:latin typeface="黑体" panose="02010609060101010101" charset="-122"/>
                          <a:ea typeface="黑体" panose="02010609060101010101" charset="-122"/>
                        </a:rPr>
                        <a:t>2</a:t>
                      </a:r>
                    </a:p>
                  </a:txBody>
                  <a:tcPr/>
                </a:tc>
                <a:tc>
                  <a:txBody>
                    <a:bodyPr/>
                    <a:lstStyle/>
                    <a:p>
                      <a:pPr>
                        <a:buNone/>
                      </a:pPr>
                      <a:r>
                        <a:rPr lang="zh-CN" altLang="en-US" sz="1600">
                          <a:latin typeface="黑体" panose="02010609060101010101" charset="-122"/>
                          <a:ea typeface="黑体" panose="02010609060101010101" charset="-122"/>
                        </a:rPr>
                        <a:t>活动产品宣传</a:t>
                      </a:r>
                    </a:p>
                  </a:txBody>
                  <a:tcPr/>
                </a:tc>
                <a:tc>
                  <a:txBody>
                    <a:bodyPr/>
                    <a:lstStyle/>
                    <a:p>
                      <a:pPr>
                        <a:buNone/>
                      </a:pPr>
                      <a:r>
                        <a:rPr lang="zh-CN" altLang="en-US" sz="1600">
                          <a:latin typeface="黑体" panose="02010609060101010101" charset="-122"/>
                          <a:ea typeface="黑体" panose="02010609060101010101" charset="-122"/>
                        </a:rPr>
                        <a:t>产品说明栏位</a:t>
                      </a:r>
                    </a:p>
                  </a:txBody>
                  <a:tcPr/>
                </a:tc>
                <a:extLst>
                  <a:ext uri="{0D108BD9-81ED-4DB2-BD59-A6C34878D82A}">
                    <a16:rowId xmlns:a16="http://schemas.microsoft.com/office/drawing/2014/main" val="10002"/>
                  </a:ext>
                </a:extLst>
              </a:tr>
              <a:tr h="381000">
                <a:tc>
                  <a:txBody>
                    <a:bodyPr/>
                    <a:lstStyle/>
                    <a:p>
                      <a:pPr>
                        <a:buNone/>
                      </a:pPr>
                      <a:r>
                        <a:rPr lang="en-US" altLang="zh-CN" sz="1600">
                          <a:latin typeface="黑体" panose="02010609060101010101" charset="-122"/>
                          <a:ea typeface="黑体" panose="02010609060101010101" charset="-122"/>
                        </a:rPr>
                        <a:t>3</a:t>
                      </a:r>
                    </a:p>
                  </a:txBody>
                  <a:tcPr/>
                </a:tc>
                <a:tc>
                  <a:txBody>
                    <a:bodyPr/>
                    <a:lstStyle/>
                    <a:p>
                      <a:pPr>
                        <a:buNone/>
                      </a:pPr>
                      <a:r>
                        <a:rPr lang="zh-CN" altLang="en-US" sz="1600">
                          <a:latin typeface="黑体" panose="02010609060101010101" charset="-122"/>
                          <a:ea typeface="黑体" panose="02010609060101010101" charset="-122"/>
                          <a:cs typeface="黑体" panose="02010609060101010101" charset="-122"/>
                        </a:rPr>
                        <a:t>优惠活动1</a:t>
                      </a:r>
                    </a:p>
                  </a:txBody>
                  <a:tcPr/>
                </a:tc>
                <a:tc>
                  <a:txBody>
                    <a:bodyPr/>
                    <a:lstStyle/>
                    <a:p>
                      <a:pPr>
                        <a:buNone/>
                      </a:pPr>
                      <a:r>
                        <a:rPr lang="zh-CN" altLang="en-US" sz="1600">
                          <a:latin typeface="黑体" panose="02010609060101010101" charset="-122"/>
                          <a:ea typeface="黑体" panose="02010609060101010101" charset="-122"/>
                          <a:cs typeface="黑体" panose="02010609060101010101" charset="-122"/>
                        </a:rPr>
                        <a:t>活动栏位1</a:t>
                      </a:r>
                    </a:p>
                  </a:txBody>
                  <a:tcPr/>
                </a:tc>
                <a:extLst>
                  <a:ext uri="{0D108BD9-81ED-4DB2-BD59-A6C34878D82A}">
                    <a16:rowId xmlns:a16="http://schemas.microsoft.com/office/drawing/2014/main" val="10003"/>
                  </a:ext>
                </a:extLst>
              </a:tr>
              <a:tr h="381000">
                <a:tc>
                  <a:txBody>
                    <a:bodyPr/>
                    <a:lstStyle/>
                    <a:p>
                      <a:pPr>
                        <a:buNone/>
                      </a:pPr>
                      <a:r>
                        <a:rPr lang="en-US" altLang="zh-CN" sz="1600">
                          <a:latin typeface="黑体" panose="02010609060101010101" charset="-122"/>
                          <a:ea typeface="黑体" panose="02010609060101010101" charset="-122"/>
                        </a:rPr>
                        <a:t>4</a:t>
                      </a:r>
                    </a:p>
                  </a:txBody>
                  <a:tcPr/>
                </a:tc>
                <a:tc>
                  <a:txBody>
                    <a:bodyPr/>
                    <a:lstStyle/>
                    <a:p>
                      <a:pPr>
                        <a:buNone/>
                      </a:pPr>
                      <a:r>
                        <a:rPr lang="zh-CN" altLang="en-US" sz="1600">
                          <a:latin typeface="黑体" panose="02010609060101010101" charset="-122"/>
                          <a:ea typeface="黑体" panose="02010609060101010101" charset="-122"/>
                          <a:cs typeface="黑体" panose="02010609060101010101" charset="-122"/>
                        </a:rPr>
                        <a:t>优惠活动2</a:t>
                      </a:r>
                    </a:p>
                  </a:txBody>
                  <a:tcPr/>
                </a:tc>
                <a:tc>
                  <a:txBody>
                    <a:bodyPr/>
                    <a:lstStyle/>
                    <a:p>
                      <a:pPr>
                        <a:buNone/>
                      </a:pPr>
                      <a:r>
                        <a:rPr lang="zh-CN" altLang="en-US" sz="1600">
                          <a:latin typeface="黑体" panose="02010609060101010101" charset="-122"/>
                          <a:ea typeface="黑体" panose="02010609060101010101" charset="-122"/>
                          <a:cs typeface="黑体" panose="02010609060101010101" charset="-122"/>
                        </a:rPr>
                        <a:t>活动栏位2</a:t>
                      </a:r>
                    </a:p>
                  </a:txBody>
                  <a:tcPr/>
                </a:tc>
                <a:extLst>
                  <a:ext uri="{0D108BD9-81ED-4DB2-BD59-A6C34878D82A}">
                    <a16:rowId xmlns:a16="http://schemas.microsoft.com/office/drawing/2014/main" val="10004"/>
                  </a:ext>
                </a:extLst>
              </a:tr>
            </a:tbl>
          </a:graphicData>
        </a:graphic>
      </p:graphicFrame>
      <p:sp>
        <p:nvSpPr>
          <p:cNvPr id="30" name="文本框 29"/>
          <p:cNvSpPr txBox="1"/>
          <p:nvPr/>
        </p:nvSpPr>
        <p:spPr>
          <a:xfrm>
            <a:off x="8063230" y="3480435"/>
            <a:ext cx="1724660" cy="368300"/>
          </a:xfrm>
          <a:prstGeom prst="rect">
            <a:avLst/>
          </a:prstGeom>
          <a:noFill/>
        </p:spPr>
        <p:txBody>
          <a:bodyPr wrap="square" rtlCol="0">
            <a:spAutoFit/>
          </a:bodyPr>
          <a:lstStyle/>
          <a:p>
            <a:r>
              <a:rPr lang="zh-CN" altLang="en-US" b="1"/>
              <a:t>详细内容列表</a:t>
            </a:r>
          </a:p>
        </p:txBody>
      </p:sp>
      <p:cxnSp>
        <p:nvCxnSpPr>
          <p:cNvPr id="32" name="直接连接符 31"/>
          <p:cNvCxnSpPr/>
          <p:nvPr/>
        </p:nvCxnSpPr>
        <p:spPr>
          <a:xfrm>
            <a:off x="6147435" y="2283460"/>
            <a:ext cx="11430" cy="400240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p:cNvSpPr/>
          <p:nvPr/>
        </p:nvSpPr>
        <p:spPr>
          <a:xfrm>
            <a:off x="0" y="4790440"/>
            <a:ext cx="12192000" cy="2068195"/>
          </a:xfrm>
          <a:prstGeom prst="rect">
            <a:avLst/>
          </a:prstGeom>
          <a:pattFill prst="pct5">
            <a:fgClr>
              <a:srgbClr val="2D74B1"/>
            </a:fgClr>
            <a:bgClr>
              <a:srgbClr val="4C95D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33" name="组合 32"/>
          <p:cNvGrpSpPr/>
          <p:nvPr/>
        </p:nvGrpSpPr>
        <p:grpSpPr>
          <a:xfrm>
            <a:off x="798104" y="1666512"/>
            <a:ext cx="10638972" cy="3904343"/>
            <a:chOff x="776514" y="1785257"/>
            <a:chExt cx="10638972" cy="3904343"/>
          </a:xfrm>
        </p:grpSpPr>
        <p:sp>
          <p:nvSpPr>
            <p:cNvPr id="34" name="矩形: 圆角 1"/>
            <p:cNvSpPr/>
            <p:nvPr/>
          </p:nvSpPr>
          <p:spPr>
            <a:xfrm>
              <a:off x="776515" y="1785257"/>
              <a:ext cx="10638971" cy="3904343"/>
            </a:xfrm>
            <a:prstGeom prst="roundRect">
              <a:avLst>
                <a:gd name="adj" fmla="val 4028"/>
              </a:avLst>
            </a:prstGeom>
            <a:solidFill>
              <a:schemeClr val="bg1"/>
            </a:solidFill>
            <a:ln>
              <a:noFill/>
            </a:ln>
            <a:effectLst>
              <a:outerShdw blurRad="3683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矩形: 圆角 2"/>
            <p:cNvSpPr/>
            <p:nvPr/>
          </p:nvSpPr>
          <p:spPr>
            <a:xfrm>
              <a:off x="776514" y="2191657"/>
              <a:ext cx="159657" cy="3091543"/>
            </a:xfrm>
            <a:prstGeom prst="roundRect">
              <a:avLst>
                <a:gd name="adj" fmla="val 50000"/>
              </a:avLst>
            </a:prstGeom>
            <a:solidFill>
              <a:srgbClr val="2D74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pic>
        <p:nvPicPr>
          <p:cNvPr id="2" name="图片 8"/>
          <p:cNvPicPr>
            <a:picLocks noChangeAspect="1"/>
          </p:cNvPicPr>
          <p:nvPr/>
        </p:nvPicPr>
        <p:blipFill>
          <a:blip r:embed="rId3"/>
          <a:stretch>
            <a:fillRect/>
          </a:stretch>
        </p:blipFill>
        <p:spPr>
          <a:xfrm>
            <a:off x="5283200" y="2266950"/>
            <a:ext cx="6153785" cy="2980055"/>
          </a:xfrm>
          <a:prstGeom prst="rect">
            <a:avLst/>
          </a:prstGeom>
          <a:noFill/>
          <a:ln>
            <a:noFill/>
          </a:ln>
        </p:spPr>
      </p:pic>
      <p:sp>
        <p:nvSpPr>
          <p:cNvPr id="8" name="文本框 7"/>
          <p:cNvSpPr txBox="1"/>
          <p:nvPr/>
        </p:nvSpPr>
        <p:spPr>
          <a:xfrm>
            <a:off x="1460500" y="2072640"/>
            <a:ext cx="3469005" cy="398780"/>
          </a:xfrm>
          <a:prstGeom prst="rect">
            <a:avLst/>
          </a:prstGeom>
          <a:noFill/>
        </p:spPr>
        <p:txBody>
          <a:bodyPr wrap="square" rtlCol="0">
            <a:spAutoFit/>
          </a:bodyPr>
          <a:lstStyle/>
          <a:p>
            <a:r>
              <a:rPr lang="zh-CN" altLang="en-US" sz="20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步骤</a:t>
            </a:r>
            <a:r>
              <a:rPr lang="en-US" altLang="zh-CN" sz="20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3  </a:t>
            </a:r>
            <a:r>
              <a:rPr lang="zh-CN" altLang="en-US" sz="20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邮件布局的宽度</a:t>
            </a:r>
            <a:endParaRPr lang="zh-CN" altLang="en-US" sz="2000" dirty="0">
              <a:cs typeface="+mn-ea"/>
              <a:sym typeface="+mn-lt"/>
            </a:endParaRPr>
          </a:p>
        </p:txBody>
      </p:sp>
      <p:sp>
        <p:nvSpPr>
          <p:cNvPr id="11" name="文本框 10"/>
          <p:cNvSpPr txBox="1"/>
          <p:nvPr/>
        </p:nvSpPr>
        <p:spPr>
          <a:xfrm>
            <a:off x="1373863" y="2536241"/>
            <a:ext cx="4038600" cy="1198880"/>
          </a:xfrm>
          <a:prstGeom prst="rect">
            <a:avLst/>
          </a:prstGeom>
          <a:noFill/>
        </p:spPr>
        <p:txBody>
          <a:bodyPr wrap="square" rtlCol="0">
            <a:spAutoFit/>
          </a:bodyPr>
          <a:lstStyle/>
          <a:p>
            <a:pPr>
              <a:lnSpc>
                <a:spcPct val="150000"/>
              </a:lnSpc>
              <a:spcBef>
                <a:spcPts val="0"/>
              </a:spcBef>
              <a:spcAft>
                <a:spcPts val="0"/>
              </a:spcAft>
            </a:pPr>
            <a:r>
              <a:rPr lang="zh-CN" altLang="en-US" sz="1600" spc="400" dirty="0">
                <a:cs typeface="+mn-ea"/>
                <a:sym typeface="+mn-lt"/>
              </a:rPr>
              <a:t>为了兼顾大多数用户的浏览体验，营销邮件的框架宽度需要保持在900px以内</a:t>
            </a:r>
          </a:p>
        </p:txBody>
      </p:sp>
      <p:sp>
        <p:nvSpPr>
          <p:cNvPr id="15" name="文本框 14"/>
          <p:cNvSpPr txBox="1"/>
          <p:nvPr/>
        </p:nvSpPr>
        <p:spPr>
          <a:xfrm>
            <a:off x="1373863" y="3845988"/>
            <a:ext cx="4038600" cy="1568450"/>
          </a:xfrm>
          <a:prstGeom prst="rect">
            <a:avLst/>
          </a:prstGeom>
          <a:noFill/>
        </p:spPr>
        <p:txBody>
          <a:bodyPr wrap="square" rtlCol="0">
            <a:spAutoFit/>
          </a:bodyPr>
          <a:lstStyle/>
          <a:p>
            <a:pPr>
              <a:lnSpc>
                <a:spcPct val="150000"/>
              </a:lnSpc>
              <a:spcBef>
                <a:spcPts val="0"/>
              </a:spcBef>
              <a:spcAft>
                <a:spcPts val="0"/>
              </a:spcAft>
            </a:pPr>
            <a:r>
              <a:rPr lang="zh-CN" altLang="en-US" sz="1600" spc="400" dirty="0">
                <a:cs typeface="+mn-ea"/>
                <a:sym typeface="+mn-lt"/>
              </a:rPr>
              <a:t>因为邮件页面会显示邮件提供商的框架及内容，结合实际的展示效果，较为合适的营销邮件框架宽度一般为650px</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包含 监视器, 屏幕, 电子产品, 电视&#10;&#10;描述已自动生成"/>
          <p:cNvPicPr>
            <a:picLocks noChangeAspect="1"/>
          </p:cNvPicPr>
          <p:nvPr>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0" y="565662"/>
            <a:ext cx="12192000" cy="6292337"/>
          </a:xfrm>
          <a:prstGeom prst="rect">
            <a:avLst/>
          </a:prstGeom>
          <a:ln>
            <a:noFill/>
          </a:ln>
        </p:spPr>
      </p:pic>
      <p:grpSp>
        <p:nvGrpSpPr>
          <p:cNvPr id="15" name="组合 14"/>
          <p:cNvGrpSpPr/>
          <p:nvPr/>
        </p:nvGrpSpPr>
        <p:grpSpPr>
          <a:xfrm>
            <a:off x="350158" y="270329"/>
            <a:ext cx="3167026" cy="739200"/>
            <a:chOff x="412693" y="160555"/>
            <a:chExt cx="3167026" cy="739200"/>
          </a:xfrm>
        </p:grpSpPr>
        <p:sp>
          <p:nvSpPr>
            <p:cNvPr id="16" name="文本框 15"/>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思维导图</a:t>
              </a:r>
            </a:p>
          </p:txBody>
        </p:sp>
        <p:grpSp>
          <p:nvGrpSpPr>
            <p:cNvPr id="17" name="组合 16"/>
            <p:cNvGrpSpPr/>
            <p:nvPr/>
          </p:nvGrpSpPr>
          <p:grpSpPr>
            <a:xfrm>
              <a:off x="412693" y="160555"/>
              <a:ext cx="739200" cy="739200"/>
              <a:chOff x="412693" y="160555"/>
              <a:chExt cx="739200" cy="739200"/>
            </a:xfrm>
          </p:grpSpPr>
          <p:sp>
            <p:nvSpPr>
              <p:cNvPr id="18" name="菱形 17"/>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19" name="菱形 18"/>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pic>
        <p:nvPicPr>
          <p:cNvPr id="2" name="图片 1"/>
          <p:cNvPicPr>
            <a:picLocks noChangeAspect="1"/>
          </p:cNvPicPr>
          <p:nvPr>
            <p:custDataLst>
              <p:tags r:id="rId2"/>
            </p:custDataLst>
          </p:nvPr>
        </p:nvPicPr>
        <p:blipFill>
          <a:blip r:embed="rId6">
            <a:clrChange>
              <a:clrFrom>
                <a:srgbClr val="FFFFFF">
                  <a:alpha val="100000"/>
                </a:srgbClr>
              </a:clrFrom>
              <a:clrTo>
                <a:srgbClr val="FFFFFF">
                  <a:alpha val="100000"/>
                  <a:alpha val="0"/>
                </a:srgbClr>
              </a:clrTo>
            </a:clrChange>
          </a:blip>
          <a:stretch>
            <a:fillRect/>
          </a:stretch>
        </p:blipFill>
        <p:spPr>
          <a:xfrm>
            <a:off x="1542415" y="2204720"/>
            <a:ext cx="9106535" cy="301498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49" name="TextBox 50"/>
          <p:cNvSpPr txBox="1"/>
          <p:nvPr/>
        </p:nvSpPr>
        <p:spPr>
          <a:xfrm>
            <a:off x="5403215" y="930910"/>
            <a:ext cx="1424940" cy="460375"/>
          </a:xfrm>
          <a:prstGeom prst="rect">
            <a:avLst/>
          </a:prstGeom>
          <a:noFill/>
        </p:spPr>
        <p:txBody>
          <a:bodyPr wrap="square" rtlCol="0">
            <a:spAutoFit/>
          </a:bodyPr>
          <a:lstStyle/>
          <a:p>
            <a:r>
              <a:rPr lang="zh-CN" altLang="en-US" sz="2400" b="1" dirty="0">
                <a:solidFill>
                  <a:srgbClr val="0070C0"/>
                </a:solidFill>
              </a:rPr>
              <a:t>邮件编辑</a:t>
            </a:r>
            <a:endParaRPr lang="zh-CN" altLang="en-US" sz="2400" b="1" dirty="0">
              <a:solidFill>
                <a:srgbClr val="0070C0"/>
              </a:solidFill>
              <a:latin typeface="黑体" panose="02010609060101010101" charset="-122"/>
              <a:ea typeface="黑体" panose="02010609060101010101" charset="-122"/>
              <a:cs typeface="+mn-ea"/>
              <a:sym typeface="+mn-lt"/>
            </a:endParaRPr>
          </a:p>
        </p:txBody>
      </p:sp>
      <p:pic>
        <p:nvPicPr>
          <p:cNvPr id="20" name="图片 9"/>
          <p:cNvPicPr>
            <a:picLocks noChangeAspect="1"/>
          </p:cNvPicPr>
          <p:nvPr/>
        </p:nvPicPr>
        <p:blipFill>
          <a:blip r:embed="rId3"/>
          <a:stretch>
            <a:fillRect/>
          </a:stretch>
        </p:blipFill>
        <p:spPr>
          <a:xfrm>
            <a:off x="932815" y="1598295"/>
            <a:ext cx="4867910" cy="2382520"/>
          </a:xfrm>
          <a:prstGeom prst="rect">
            <a:avLst/>
          </a:prstGeom>
          <a:noFill/>
          <a:ln>
            <a:noFill/>
          </a:ln>
          <a:effectLst>
            <a:outerShdw blurRad="50800" dist="38100" dir="16200000" rotWithShape="0">
              <a:prstClr val="black">
                <a:alpha val="40000"/>
              </a:prstClr>
            </a:outerShdw>
          </a:effectLst>
        </p:spPr>
      </p:pic>
      <p:pic>
        <p:nvPicPr>
          <p:cNvPr id="28" name="图片 10"/>
          <p:cNvPicPr>
            <a:picLocks noChangeAspect="1"/>
          </p:cNvPicPr>
          <p:nvPr/>
        </p:nvPicPr>
        <p:blipFill>
          <a:blip r:embed="rId4"/>
          <a:stretch>
            <a:fillRect/>
          </a:stretch>
        </p:blipFill>
        <p:spPr>
          <a:xfrm>
            <a:off x="6250305" y="4131310"/>
            <a:ext cx="4667885" cy="2033905"/>
          </a:xfrm>
          <a:prstGeom prst="rect">
            <a:avLst/>
          </a:prstGeom>
          <a:noFill/>
          <a:ln>
            <a:noFill/>
          </a:ln>
          <a:effectLst>
            <a:outerShdw blurRad="50800" dist="38100" dir="16200000" rotWithShape="0">
              <a:prstClr val="black">
                <a:alpha val="40000"/>
              </a:prstClr>
            </a:outerShdw>
          </a:effectLst>
        </p:spPr>
      </p:pic>
      <p:sp>
        <p:nvSpPr>
          <p:cNvPr id="6" name="矩形 5"/>
          <p:cNvSpPr/>
          <p:nvPr/>
        </p:nvSpPr>
        <p:spPr>
          <a:xfrm>
            <a:off x="6374130" y="1925955"/>
            <a:ext cx="4464685" cy="167068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6599555" y="2155687"/>
            <a:ext cx="4040505" cy="1185545"/>
            <a:chOff x="6508750" y="1513801"/>
            <a:chExt cx="4040505" cy="1185545"/>
          </a:xfrm>
        </p:grpSpPr>
        <p:sp>
          <p:nvSpPr>
            <p:cNvPr id="7" name="文本框 6"/>
            <p:cNvSpPr txBox="1"/>
            <p:nvPr/>
          </p:nvSpPr>
          <p:spPr>
            <a:xfrm>
              <a:off x="6508750" y="1513801"/>
              <a:ext cx="2400300" cy="398780"/>
            </a:xfrm>
            <a:prstGeom prst="rect">
              <a:avLst/>
            </a:prstGeom>
            <a:noFill/>
          </p:spPr>
          <p:txBody>
            <a:bodyPr wrap="square" rtlCol="0">
              <a:spAutoFit/>
            </a:bodyPr>
            <a:lstStyle/>
            <a:p>
              <a:r>
                <a:rPr lang="zh-CN" altLang="en-US" sz="2000">
                  <a:solidFill>
                    <a:srgbClr val="282735"/>
                  </a:solidFill>
                  <a:latin typeface="+mn-ea"/>
                  <a:cs typeface="+mn-ea"/>
                </a:rPr>
                <a:t>步骤</a:t>
              </a:r>
              <a:r>
                <a:rPr lang="en-US" altLang="zh-CN" sz="2000">
                  <a:solidFill>
                    <a:srgbClr val="282735"/>
                  </a:solidFill>
                  <a:latin typeface="+mn-ea"/>
                  <a:cs typeface="+mn-ea"/>
                </a:rPr>
                <a:t>1</a:t>
              </a:r>
            </a:p>
          </p:txBody>
        </p:sp>
        <p:sp>
          <p:nvSpPr>
            <p:cNvPr id="16" name="文本框 15"/>
            <p:cNvSpPr txBox="1"/>
            <p:nvPr/>
          </p:nvSpPr>
          <p:spPr>
            <a:xfrm>
              <a:off x="6508750" y="1869401"/>
              <a:ext cx="4040505" cy="829945"/>
            </a:xfrm>
            <a:prstGeom prst="rect">
              <a:avLst/>
            </a:prstGeom>
            <a:noFill/>
          </p:spPr>
          <p:txBody>
            <a:bodyPr wrap="square" rtlCol="0">
              <a:spAutoFit/>
            </a:bodyPr>
            <a:lstStyle/>
            <a:p>
              <a:pPr>
                <a:lnSpc>
                  <a:spcPct val="150000"/>
                </a:lnSpc>
              </a:pPr>
              <a:r>
                <a:rPr lang="en-US" altLang="zh-CN" sz="1600">
                  <a:solidFill>
                    <a:srgbClr val="60687D"/>
                  </a:solidFill>
                  <a:latin typeface="黑体" panose="02010609060101010101" charset="-122"/>
                  <a:ea typeface="黑体" panose="02010609060101010101" charset="-122"/>
                </a:rPr>
                <a:t>拖拽编辑页面左侧栏中相应的图片、文本等任务</a:t>
              </a:r>
              <a:r>
                <a:rPr lang="zh-CN" altLang="en-US" sz="1600">
                  <a:solidFill>
                    <a:srgbClr val="60687D"/>
                  </a:solidFill>
                  <a:latin typeface="黑体" panose="02010609060101010101" charset="-122"/>
                  <a:ea typeface="黑体" panose="02010609060101010101" charset="-122"/>
                </a:rPr>
                <a:t>，完成邮件各个模块内容的填充</a:t>
              </a:r>
            </a:p>
          </p:txBody>
        </p:sp>
      </p:grpSp>
      <p:sp>
        <p:nvSpPr>
          <p:cNvPr id="22" name="矩形 21"/>
          <p:cNvSpPr/>
          <p:nvPr/>
        </p:nvSpPr>
        <p:spPr>
          <a:xfrm>
            <a:off x="1089660" y="4418965"/>
            <a:ext cx="4464685" cy="167068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1315085" y="4648697"/>
            <a:ext cx="4040505" cy="1185545"/>
            <a:chOff x="6508750" y="1513801"/>
            <a:chExt cx="4040505" cy="1185545"/>
          </a:xfrm>
        </p:grpSpPr>
        <p:sp>
          <p:nvSpPr>
            <p:cNvPr id="24" name="文本框 23"/>
            <p:cNvSpPr txBox="1"/>
            <p:nvPr/>
          </p:nvSpPr>
          <p:spPr>
            <a:xfrm>
              <a:off x="6508750" y="1513801"/>
              <a:ext cx="2400300" cy="398780"/>
            </a:xfrm>
            <a:prstGeom prst="rect">
              <a:avLst/>
            </a:prstGeom>
            <a:noFill/>
          </p:spPr>
          <p:txBody>
            <a:bodyPr wrap="square" rtlCol="0">
              <a:spAutoFit/>
            </a:bodyPr>
            <a:lstStyle/>
            <a:p>
              <a:r>
                <a:rPr lang="zh-CN" altLang="en-US" sz="2000">
                  <a:solidFill>
                    <a:srgbClr val="282735"/>
                  </a:solidFill>
                  <a:latin typeface="+mn-ea"/>
                  <a:cs typeface="+mn-ea"/>
                </a:rPr>
                <a:t>步骤</a:t>
              </a:r>
              <a:r>
                <a:rPr lang="en-US" altLang="zh-CN" sz="2000">
                  <a:solidFill>
                    <a:srgbClr val="282735"/>
                  </a:solidFill>
                  <a:latin typeface="+mn-ea"/>
                  <a:cs typeface="+mn-ea"/>
                </a:rPr>
                <a:t>2</a:t>
              </a:r>
            </a:p>
          </p:txBody>
        </p:sp>
        <p:sp>
          <p:nvSpPr>
            <p:cNvPr id="25" name="文本框 24"/>
            <p:cNvSpPr txBox="1"/>
            <p:nvPr/>
          </p:nvSpPr>
          <p:spPr>
            <a:xfrm>
              <a:off x="6508750" y="1869401"/>
              <a:ext cx="4040505" cy="829945"/>
            </a:xfrm>
            <a:prstGeom prst="rect">
              <a:avLst/>
            </a:prstGeom>
            <a:noFill/>
          </p:spPr>
          <p:txBody>
            <a:bodyPr wrap="square" rtlCol="0">
              <a:spAutoFit/>
            </a:bodyPr>
            <a:lstStyle/>
            <a:p>
              <a:pPr>
                <a:lnSpc>
                  <a:spcPct val="150000"/>
                </a:lnSpc>
              </a:pPr>
              <a:r>
                <a:rPr sz="1600">
                  <a:solidFill>
                    <a:srgbClr val="60687D"/>
                  </a:solidFill>
                  <a:latin typeface="黑体" panose="02010609060101010101" charset="-122"/>
                  <a:ea typeface="黑体" panose="02010609060101010101" charset="-122"/>
                </a:rPr>
                <a:t>根据营销内容策划，编辑页面</a:t>
              </a:r>
              <a:r>
                <a:rPr lang="zh-CN" sz="1600">
                  <a:solidFill>
                    <a:srgbClr val="60687D"/>
                  </a:solidFill>
                  <a:latin typeface="黑体" panose="02010609060101010101" charset="-122"/>
                  <a:ea typeface="黑体" panose="02010609060101010101" charset="-122"/>
                </a:rPr>
                <a:t>并保存，</a:t>
              </a:r>
            </a:p>
            <a:p>
              <a:pPr>
                <a:lnSpc>
                  <a:spcPct val="150000"/>
                </a:lnSpc>
              </a:pPr>
              <a:r>
                <a:rPr lang="zh-CN" sz="1600">
                  <a:solidFill>
                    <a:srgbClr val="60687D"/>
                  </a:solidFill>
                  <a:latin typeface="黑体" panose="02010609060101010101" charset="-122"/>
                  <a:ea typeface="黑体" panose="02010609060101010101" charset="-122"/>
                </a:rPr>
                <a:t>营销邮件制作完成</a:t>
              </a: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pic>
        <p:nvPicPr>
          <p:cNvPr id="29" name="图片 11"/>
          <p:cNvPicPr>
            <a:picLocks noChangeAspect="1"/>
          </p:cNvPicPr>
          <p:nvPr/>
        </p:nvPicPr>
        <p:blipFill>
          <a:blip r:embed="rId3"/>
          <a:stretch>
            <a:fillRect/>
          </a:stretch>
        </p:blipFill>
        <p:spPr>
          <a:xfrm>
            <a:off x="932815" y="1707515"/>
            <a:ext cx="5514975" cy="3737610"/>
          </a:xfrm>
          <a:prstGeom prst="rect">
            <a:avLst/>
          </a:prstGeom>
          <a:noFill/>
          <a:ln>
            <a:noFill/>
          </a:ln>
          <a:effectLst>
            <a:innerShdw blurRad="114300">
              <a:prstClr val="black"/>
            </a:innerShdw>
            <a:reflection blurRad="6350" stA="50000" endA="300" endPos="55500" dist="50800" dir="5400000" sy="-100000" algn="bl" rotWithShape="0"/>
          </a:effectLst>
        </p:spPr>
      </p:pic>
      <p:sp>
        <p:nvSpPr>
          <p:cNvPr id="9" name="椭圆 8"/>
          <p:cNvSpPr/>
          <p:nvPr/>
        </p:nvSpPr>
        <p:spPr>
          <a:xfrm>
            <a:off x="5660390" y="2897505"/>
            <a:ext cx="2082800" cy="2082800"/>
          </a:xfrm>
          <a:prstGeom prst="ellipse">
            <a:avLst/>
          </a:prstGeom>
          <a:solidFill>
            <a:schemeClr val="bg1"/>
          </a:solidFill>
          <a:ln>
            <a:noFill/>
          </a:ln>
          <a:effectLst>
            <a:outerShdw blurRad="3683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TextBox 50"/>
          <p:cNvSpPr txBox="1"/>
          <p:nvPr/>
        </p:nvSpPr>
        <p:spPr>
          <a:xfrm>
            <a:off x="5989320" y="3709035"/>
            <a:ext cx="1424940" cy="460375"/>
          </a:xfrm>
          <a:prstGeom prst="rect">
            <a:avLst/>
          </a:prstGeom>
          <a:noFill/>
        </p:spPr>
        <p:txBody>
          <a:bodyPr wrap="square" rtlCol="0">
            <a:spAutoFit/>
          </a:bodyPr>
          <a:lstStyle/>
          <a:p>
            <a:r>
              <a:rPr lang="zh-CN" altLang="en-US" sz="2400" b="1" dirty="0">
                <a:solidFill>
                  <a:srgbClr val="0070C0"/>
                </a:solidFill>
              </a:rPr>
              <a:t>邮件发送</a:t>
            </a:r>
            <a:endParaRPr lang="en-US" altLang="zh-CN" sz="2400" b="1" dirty="0">
              <a:solidFill>
                <a:srgbClr val="0070C0"/>
              </a:solidFill>
              <a:latin typeface="黑体" panose="02010609060101010101" charset="-122"/>
              <a:ea typeface="黑体" panose="02010609060101010101" charset="-122"/>
              <a:cs typeface="+mn-ea"/>
              <a:sym typeface="+mn-lt"/>
            </a:endParaRPr>
          </a:p>
        </p:txBody>
      </p:sp>
      <p:sp>
        <p:nvSpPr>
          <p:cNvPr id="3" name="文本框 2"/>
          <p:cNvSpPr txBox="1"/>
          <p:nvPr/>
        </p:nvSpPr>
        <p:spPr>
          <a:xfrm>
            <a:off x="8305165" y="2182495"/>
            <a:ext cx="2961005" cy="1568450"/>
          </a:xfrm>
          <a:prstGeom prst="rect">
            <a:avLst/>
          </a:prstGeom>
          <a:noFill/>
        </p:spPr>
        <p:txBody>
          <a:bodyPr wrap="square" rtlCol="0">
            <a:spAutoFit/>
          </a:bodyPr>
          <a:lstStyle/>
          <a:p>
            <a:pPr indent="0" algn="l">
              <a:lnSpc>
                <a:spcPct val="150000"/>
              </a:lnSpc>
              <a:buFont typeface="Wingdings" panose="05000000000000000000" charset="0"/>
              <a:buNone/>
            </a:pPr>
            <a:r>
              <a:rPr lang="en-US" altLang="zh-CN" sz="1600" spc="400" dirty="0">
                <a:cs typeface="+mn-ea"/>
                <a:sym typeface="+mn-lt"/>
              </a:rPr>
              <a:t>选择用户上网时间最频繁的时间段发送邮件，</a:t>
            </a:r>
            <a:r>
              <a:rPr lang="zh-CN" altLang="en-US" sz="1600" spc="400" dirty="0">
                <a:cs typeface="+mn-ea"/>
                <a:sym typeface="+mn-lt"/>
              </a:rPr>
              <a:t>可以</a:t>
            </a:r>
            <a:r>
              <a:rPr lang="en-US" altLang="zh-CN" sz="1600" spc="400" dirty="0">
                <a:cs typeface="+mn-ea"/>
                <a:sym typeface="+mn-lt"/>
              </a:rPr>
              <a:t>提高用户接收及打开邮件的概率</a:t>
            </a:r>
          </a:p>
        </p:txBody>
      </p:sp>
      <p:sp>
        <p:nvSpPr>
          <p:cNvPr id="4" name="文本框 3"/>
          <p:cNvSpPr txBox="1"/>
          <p:nvPr/>
        </p:nvSpPr>
        <p:spPr>
          <a:xfrm>
            <a:off x="8305165" y="4130040"/>
            <a:ext cx="2893060" cy="2306955"/>
          </a:xfrm>
          <a:prstGeom prst="rect">
            <a:avLst/>
          </a:prstGeom>
          <a:noFill/>
        </p:spPr>
        <p:txBody>
          <a:bodyPr wrap="square" rtlCol="0">
            <a:spAutoFit/>
          </a:bodyPr>
          <a:lstStyle/>
          <a:p>
            <a:pPr indent="0">
              <a:lnSpc>
                <a:spcPct val="150000"/>
              </a:lnSpc>
              <a:buFont typeface="Wingdings" panose="05000000000000000000" charset="0"/>
              <a:buNone/>
            </a:pPr>
            <a:r>
              <a:rPr lang="zh-CN" altLang="en-US" sz="1600" spc="400" dirty="0">
                <a:cs typeface="+mn-ea"/>
                <a:sym typeface="+mn-lt"/>
              </a:rPr>
              <a:t>通过对下午和晚上这两个黄金时间段的分析，该网店发现临近下班时间发送邮件效果为佳，因此选择了时段15：00-16：30</a:t>
            </a:r>
          </a:p>
        </p:txBody>
      </p:sp>
      <p:sp>
        <p:nvSpPr>
          <p:cNvPr id="53" name="椭圆 52"/>
          <p:cNvSpPr/>
          <p:nvPr/>
        </p:nvSpPr>
        <p:spPr>
          <a:xfrm>
            <a:off x="7745672" y="2120076"/>
            <a:ext cx="561892" cy="561892"/>
          </a:xfrm>
          <a:prstGeom prst="ellipse">
            <a:avLst/>
          </a:prstGeom>
          <a:solidFill>
            <a:srgbClr val="2D74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AutoShape 46"/>
          <p:cNvSpPr/>
          <p:nvPr/>
        </p:nvSpPr>
        <p:spPr bwMode="auto">
          <a:xfrm>
            <a:off x="7867460" y="2202206"/>
            <a:ext cx="318315" cy="36902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bg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Gill Sans" charset="0"/>
              <a:sym typeface="Gill Sans" charset="0"/>
            </a:endParaRPr>
          </a:p>
        </p:txBody>
      </p:sp>
      <p:sp>
        <p:nvSpPr>
          <p:cNvPr id="51" name="椭圆 50"/>
          <p:cNvSpPr/>
          <p:nvPr/>
        </p:nvSpPr>
        <p:spPr>
          <a:xfrm>
            <a:off x="7743019" y="4206566"/>
            <a:ext cx="561892" cy="561892"/>
          </a:xfrm>
          <a:prstGeom prst="ellipse">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AutoShape 4"/>
          <p:cNvSpPr/>
          <p:nvPr/>
        </p:nvSpPr>
        <p:spPr bwMode="auto">
          <a:xfrm>
            <a:off x="7844913" y="4307642"/>
            <a:ext cx="358103" cy="3597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Gill Sans" charset="0"/>
              <a:sym typeface="Gill Sans"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990080" y="2510790"/>
            <a:ext cx="4621530" cy="2617470"/>
            <a:chOff x="1336840" y="1980161"/>
            <a:chExt cx="3848617" cy="2209863"/>
          </a:xfrm>
        </p:grpSpPr>
        <p:sp>
          <p:nvSpPr>
            <p:cNvPr id="14" name="任意多边形: 形状 28"/>
            <p:cNvSpPr/>
            <p:nvPr/>
          </p:nvSpPr>
          <p:spPr>
            <a:xfrm>
              <a:off x="1649392" y="2084333"/>
              <a:ext cx="3536065" cy="529400"/>
            </a:xfrm>
            <a:custGeom>
              <a:avLst/>
              <a:gdLst>
                <a:gd name="connsiteX0" fmla="*/ 0 w 3536065"/>
                <a:gd name="connsiteY0" fmla="*/ 0 h 529400"/>
                <a:gd name="connsiteX1" fmla="*/ 3381017 w 3536065"/>
                <a:gd name="connsiteY1" fmla="*/ 0 h 529400"/>
                <a:gd name="connsiteX2" fmla="*/ 3536065 w 3536065"/>
                <a:gd name="connsiteY2" fmla="*/ 145826 h 529400"/>
                <a:gd name="connsiteX3" fmla="*/ 3536065 w 3536065"/>
                <a:gd name="connsiteY3" fmla="*/ 529400 h 529400"/>
                <a:gd name="connsiteX4" fmla="*/ 0 w 3536065"/>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6065" h="529400">
                  <a:moveTo>
                    <a:pt x="0" y="0"/>
                  </a:moveTo>
                  <a:lnTo>
                    <a:pt x="3381017" y="0"/>
                  </a:lnTo>
                  <a:lnTo>
                    <a:pt x="3536065" y="145826"/>
                  </a:lnTo>
                  <a:lnTo>
                    <a:pt x="3536065" y="529400"/>
                  </a:lnTo>
                  <a:lnTo>
                    <a:pt x="0" y="529400"/>
                  </a:lnTo>
                  <a:close/>
                </a:path>
              </a:pathLst>
            </a:custGeom>
            <a:solidFill>
              <a:srgbClr val="03458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21"/>
            <p:cNvSpPr/>
            <p:nvPr/>
          </p:nvSpPr>
          <p:spPr>
            <a:xfrm>
              <a:off x="1406770" y="2509561"/>
              <a:ext cx="3778687" cy="1680463"/>
            </a:xfrm>
            <a:prstGeom prst="rect">
              <a:avLst/>
            </a:prstGeom>
            <a:solidFill>
              <a:schemeClr val="bg1">
                <a:lumMod val="95000"/>
              </a:scheme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任意多边形: 形状 25"/>
            <p:cNvSpPr/>
            <p:nvPr/>
          </p:nvSpPr>
          <p:spPr>
            <a:xfrm>
              <a:off x="1406770" y="1980161"/>
              <a:ext cx="3778687" cy="529400"/>
            </a:xfrm>
            <a:custGeom>
              <a:avLst/>
              <a:gdLst>
                <a:gd name="connsiteX0" fmla="*/ 0 w 3778687"/>
                <a:gd name="connsiteY0" fmla="*/ 0 h 529400"/>
                <a:gd name="connsiteX1" fmla="*/ 3381017 w 3778687"/>
                <a:gd name="connsiteY1" fmla="*/ 0 h 529400"/>
                <a:gd name="connsiteX2" fmla="*/ 3778687 w 3778687"/>
                <a:gd name="connsiteY2" fmla="*/ 374017 h 529400"/>
                <a:gd name="connsiteX3" fmla="*/ 3778687 w 3778687"/>
                <a:gd name="connsiteY3" fmla="*/ 529400 h 529400"/>
                <a:gd name="connsiteX4" fmla="*/ 0 w 3778687"/>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8687" h="529400">
                  <a:moveTo>
                    <a:pt x="0" y="0"/>
                  </a:moveTo>
                  <a:lnTo>
                    <a:pt x="3381017" y="0"/>
                  </a:lnTo>
                  <a:lnTo>
                    <a:pt x="3778687" y="374017"/>
                  </a:lnTo>
                  <a:lnTo>
                    <a:pt x="3778687" y="529400"/>
                  </a:lnTo>
                  <a:lnTo>
                    <a:pt x="0" y="529400"/>
                  </a:lnTo>
                  <a:close/>
                </a:path>
              </a:pathLst>
            </a:custGeom>
            <a:solidFill>
              <a:srgbClr val="035CAC"/>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任意多边形: 形状 36"/>
            <p:cNvSpPr/>
            <p:nvPr/>
          </p:nvSpPr>
          <p:spPr>
            <a:xfrm>
              <a:off x="4559333" y="1980161"/>
              <a:ext cx="544844" cy="457997"/>
            </a:xfrm>
            <a:custGeom>
              <a:avLst/>
              <a:gdLst>
                <a:gd name="connsiteX0" fmla="*/ 0 w 544844"/>
                <a:gd name="connsiteY0" fmla="*/ 0 h 457997"/>
                <a:gd name="connsiteX1" fmla="*/ 104907 w 544844"/>
                <a:gd name="connsiteY1" fmla="*/ 0 h 457997"/>
                <a:gd name="connsiteX2" fmla="*/ 544844 w 544844"/>
                <a:gd name="connsiteY2" fmla="*/ 405715 h 457997"/>
                <a:gd name="connsiteX3" fmla="*/ 496629 w 544844"/>
                <a:gd name="connsiteY3" fmla="*/ 457997 h 457997"/>
              </a:gdLst>
              <a:ahLst/>
              <a:cxnLst>
                <a:cxn ang="0">
                  <a:pos x="connsiteX0" y="connsiteY0"/>
                </a:cxn>
                <a:cxn ang="0">
                  <a:pos x="connsiteX1" y="connsiteY1"/>
                </a:cxn>
                <a:cxn ang="0">
                  <a:pos x="connsiteX2" y="connsiteY2"/>
                </a:cxn>
                <a:cxn ang="0">
                  <a:pos x="connsiteX3" y="connsiteY3"/>
                </a:cxn>
              </a:cxnLst>
              <a:rect l="l" t="t" r="r" b="b"/>
              <a:pathLst>
                <a:path w="544844" h="457997">
                  <a:moveTo>
                    <a:pt x="0" y="0"/>
                  </a:moveTo>
                  <a:lnTo>
                    <a:pt x="104907" y="0"/>
                  </a:lnTo>
                  <a:lnTo>
                    <a:pt x="544844" y="405715"/>
                  </a:lnTo>
                  <a:lnTo>
                    <a:pt x="496629" y="457997"/>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任意多边形: 形状 37"/>
            <p:cNvSpPr/>
            <p:nvPr/>
          </p:nvSpPr>
          <p:spPr>
            <a:xfrm rot="18760955">
              <a:off x="1467519" y="2256568"/>
              <a:ext cx="71120" cy="332478"/>
            </a:xfrm>
            <a:custGeom>
              <a:avLst/>
              <a:gdLst>
                <a:gd name="connsiteX0" fmla="*/ 71120 w 71120"/>
                <a:gd name="connsiteY0" fmla="*/ 0 h 332478"/>
                <a:gd name="connsiteX1" fmla="*/ 71120 w 71120"/>
                <a:gd name="connsiteY1" fmla="*/ 332478 h 332478"/>
                <a:gd name="connsiteX2" fmla="*/ 0 w 71120"/>
                <a:gd name="connsiteY2" fmla="*/ 255359 h 332478"/>
                <a:gd name="connsiteX3" fmla="*/ 0 w 71120"/>
                <a:gd name="connsiteY3" fmla="*/ 65588 h 332478"/>
              </a:gdLst>
              <a:ahLst/>
              <a:cxnLst>
                <a:cxn ang="0">
                  <a:pos x="connsiteX0" y="connsiteY0"/>
                </a:cxn>
                <a:cxn ang="0">
                  <a:pos x="connsiteX1" y="connsiteY1"/>
                </a:cxn>
                <a:cxn ang="0">
                  <a:pos x="connsiteX2" y="connsiteY2"/>
                </a:cxn>
                <a:cxn ang="0">
                  <a:pos x="connsiteX3" y="connsiteY3"/>
                </a:cxn>
              </a:cxnLst>
              <a:rect l="l" t="t" r="r" b="b"/>
              <a:pathLst>
                <a:path w="71120" h="332478">
                  <a:moveTo>
                    <a:pt x="71120" y="0"/>
                  </a:moveTo>
                  <a:lnTo>
                    <a:pt x="71120" y="332478"/>
                  </a:lnTo>
                  <a:lnTo>
                    <a:pt x="0" y="255359"/>
                  </a:lnTo>
                  <a:lnTo>
                    <a:pt x="0" y="65588"/>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做一做</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11" name="组合 10"/>
          <p:cNvGrpSpPr/>
          <p:nvPr/>
        </p:nvGrpSpPr>
        <p:grpSpPr>
          <a:xfrm>
            <a:off x="4258725" y="2465596"/>
            <a:ext cx="7141603" cy="2524125"/>
            <a:chOff x="4422555" y="1864251"/>
            <a:chExt cx="7141603" cy="2524125"/>
          </a:xfrm>
        </p:grpSpPr>
        <p:grpSp>
          <p:nvGrpSpPr>
            <p:cNvPr id="3" name="组合 2"/>
            <p:cNvGrpSpPr/>
            <p:nvPr/>
          </p:nvGrpSpPr>
          <p:grpSpPr>
            <a:xfrm rot="10800000">
              <a:off x="5827775" y="1864251"/>
              <a:ext cx="1192838" cy="972348"/>
              <a:chOff x="3456897" y="3211271"/>
              <a:chExt cx="1232193" cy="1004428"/>
            </a:xfrm>
          </p:grpSpPr>
          <p:sp>
            <p:nvSpPr>
              <p:cNvPr id="9"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lstStyle/>
              <a:p>
                <a:endParaRPr lang="zh-CN" altLang="en-US">
                  <a:latin typeface="黑体" panose="02010609060101010101" charset="-122"/>
                  <a:ea typeface="黑体" panose="02010609060101010101" charset="-122"/>
                  <a:sym typeface="黑体" panose="02010609060101010101" charset="-122"/>
                </a:endParaRPr>
              </a:p>
            </p:txBody>
          </p:sp>
          <p:sp>
            <p:nvSpPr>
              <p:cNvPr id="4" name="椭圆 3"/>
              <p:cNvSpPr/>
              <p:nvPr/>
            </p:nvSpPr>
            <p:spPr>
              <a:xfrm>
                <a:off x="3561365" y="3313435"/>
                <a:ext cx="800100" cy="8001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cxnSp>
          <p:nvCxnSpPr>
            <p:cNvPr id="13" name="直接连接符 12"/>
            <p:cNvCxnSpPr/>
            <p:nvPr/>
          </p:nvCxnSpPr>
          <p:spPr>
            <a:xfrm>
              <a:off x="4422555" y="2335911"/>
              <a:ext cx="1419734" cy="0"/>
            </a:xfrm>
            <a:prstGeom prst="line">
              <a:avLst/>
            </a:prstGeom>
            <a:ln w="12700">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6160315" y="2166791"/>
              <a:ext cx="759529" cy="368300"/>
            </a:xfrm>
            <a:prstGeom prst="rect">
              <a:avLst/>
            </a:prstGeom>
            <a:noFill/>
          </p:spPr>
          <p:txBody>
            <a:bodyPr wrap="square" rtlCol="0">
              <a:spAutoFit/>
            </a:bodyPr>
            <a:lstStyle/>
            <a:p>
              <a:pPr algn="ctr"/>
              <a:r>
                <a:rPr lang="zh-CN" dirty="0">
                  <a:solidFill>
                    <a:schemeClr val="bg1"/>
                  </a:solidFill>
                  <a:latin typeface="黑体" panose="02010609060101010101" charset="-122"/>
                  <a:ea typeface="黑体" panose="02010609060101010101" charset="-122"/>
                  <a:sym typeface="黑体" panose="02010609060101010101" charset="-122"/>
                </a:rPr>
                <a:t>要求</a:t>
              </a:r>
            </a:p>
          </p:txBody>
        </p:sp>
        <p:sp>
          <p:nvSpPr>
            <p:cNvPr id="29" name="矩形 28"/>
            <p:cNvSpPr/>
            <p:nvPr/>
          </p:nvSpPr>
          <p:spPr>
            <a:xfrm>
              <a:off x="7449960" y="2635141"/>
              <a:ext cx="4114198" cy="1753235"/>
            </a:xfrm>
            <a:prstGeom prst="rect">
              <a:avLst/>
            </a:prstGeom>
            <a:noFill/>
          </p:spPr>
          <p:txBody>
            <a:bodyPr wrap="square" rtlCol="0">
              <a:spAutoFit/>
            </a:bodyPr>
            <a:lstStyle/>
            <a:p>
              <a:pPr>
                <a:lnSpc>
                  <a:spcPct val="150000"/>
                </a:lnSpc>
              </a:pPr>
              <a:r>
                <a:rPr dirty="0">
                  <a:solidFill>
                    <a:schemeClr val="tx1">
                      <a:lumMod val="65000"/>
                      <a:lumOff val="35000"/>
                    </a:schemeClr>
                  </a:solidFill>
                  <a:latin typeface="黑体" panose="02010609060101010101" charset="-122"/>
                  <a:ea typeface="黑体" panose="02010609060101010101" charset="-122"/>
                  <a:sym typeface="黑体" panose="02010609060101010101" charset="-122"/>
                </a:rPr>
                <a:t>搜索一个售卖当地特产的网店，选择一种常见的互联网EDM营销工具，完成邮件列表的获取、邮件设计与编辑，总结并记录操作流程</a:t>
              </a:r>
            </a:p>
          </p:txBody>
        </p:sp>
      </p:grpSp>
      <p:grpSp>
        <p:nvGrpSpPr>
          <p:cNvPr id="6" name="组合 5"/>
          <p:cNvGrpSpPr/>
          <p:nvPr/>
        </p:nvGrpSpPr>
        <p:grpSpPr>
          <a:xfrm>
            <a:off x="451485" y="1859915"/>
            <a:ext cx="5226685" cy="3790315"/>
            <a:chOff x="803985" y="1946092"/>
            <a:chExt cx="5194043" cy="3627393"/>
          </a:xfrm>
        </p:grpSpPr>
        <p:pic>
          <p:nvPicPr>
            <p:cNvPr id="7" name="Picture 104"/>
            <p:cNvPicPr>
              <a:picLocks noChangeAspect="1"/>
            </p:cNvPicPr>
            <p:nvPr>
              <p:custDataLst>
                <p:tags r:id="rId1"/>
              </p:custDataLst>
            </p:nvPr>
          </p:nvPicPr>
          <p:blipFill>
            <a:blip r:embed="rId5" cstate="print"/>
            <a:stretch>
              <a:fillRect/>
            </a:stretch>
          </p:blipFill>
          <p:spPr>
            <a:xfrm>
              <a:off x="803985" y="1946092"/>
              <a:ext cx="5194043" cy="3627393"/>
            </a:xfrm>
            <a:prstGeom prst="rect">
              <a:avLst/>
            </a:prstGeom>
          </p:spPr>
        </p:pic>
        <p:pic>
          <p:nvPicPr>
            <p:cNvPr id="8" name="图片 7"/>
            <p:cNvPicPr>
              <a:picLocks noChangeAspect="1"/>
            </p:cNvPicPr>
            <p:nvPr>
              <p:custDataLst>
                <p:tags r:id="rId2"/>
              </p:custDataLst>
            </p:nvPr>
          </p:nvPicPr>
          <p:blipFill rotWithShape="1">
            <a:blip r:embed="rId6">
              <a:extLst>
                <a:ext uri="{28A0092B-C50C-407E-A947-70E740481C1C}">
                  <a14:useLocalDpi xmlns:a14="http://schemas.microsoft.com/office/drawing/2010/main" val="0"/>
                </a:ext>
              </a:extLst>
            </a:blip>
            <a:srcRect l="1651"/>
            <a:stretch>
              <a:fillRect/>
            </a:stretch>
          </p:blipFill>
          <p:spPr>
            <a:xfrm>
              <a:off x="1534886" y="2421106"/>
              <a:ext cx="3755571" cy="2325065"/>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482725" y="2638425"/>
            <a:ext cx="9424670" cy="2646045"/>
          </a:xfrm>
          <a:prstGeom prst="rect">
            <a:avLst/>
          </a:prstGeom>
          <a:solidFill>
            <a:srgbClr val="DFEB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1004217" y="1223159"/>
            <a:ext cx="1696431" cy="1696431"/>
            <a:chOff x="6538242" y="2821454"/>
            <a:chExt cx="1696431" cy="1696431"/>
          </a:xfrm>
        </p:grpSpPr>
        <p:grpSp>
          <p:nvGrpSpPr>
            <p:cNvPr id="68" name="组合 67"/>
            <p:cNvGrpSpPr/>
            <p:nvPr/>
          </p:nvGrpSpPr>
          <p:grpSpPr>
            <a:xfrm>
              <a:off x="6538242" y="2821454"/>
              <a:ext cx="1696431" cy="1696431"/>
              <a:chOff x="1324099" y="2821454"/>
              <a:chExt cx="1696431" cy="1696431"/>
            </a:xfrm>
          </p:grpSpPr>
          <p:grpSp>
            <p:nvGrpSpPr>
              <p:cNvPr id="71" name="组合 70"/>
              <p:cNvGrpSpPr/>
              <p:nvPr/>
            </p:nvGrpSpPr>
            <p:grpSpPr>
              <a:xfrm>
                <a:off x="1324099" y="2821454"/>
                <a:ext cx="1696431" cy="1696431"/>
                <a:chOff x="4324917" y="1916565"/>
                <a:chExt cx="1375478" cy="1375478"/>
              </a:xfrm>
            </p:grpSpPr>
            <p:sp>
              <p:nvSpPr>
                <p:cNvPr id="73" name="椭圆 72"/>
                <p:cNvSpPr/>
                <p:nvPr/>
              </p:nvSpPr>
              <p:spPr>
                <a:xfrm>
                  <a:off x="4324917" y="1916565"/>
                  <a:ext cx="1375478" cy="1375478"/>
                </a:xfrm>
                <a:prstGeom prst="ellipse">
                  <a:avLst/>
                </a:prstGeom>
                <a:solidFill>
                  <a:srgbClr val="035C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形状 73"/>
                <p:cNvSpPr/>
                <p:nvPr/>
              </p:nvSpPr>
              <p:spPr>
                <a:xfrm>
                  <a:off x="4491138" y="2210406"/>
                  <a:ext cx="1209257" cy="977923"/>
                </a:xfrm>
                <a:custGeom>
                  <a:avLst/>
                  <a:gdLst>
                    <a:gd name="connsiteX0" fmla="*/ 483303 w 1209257"/>
                    <a:gd name="connsiteY0" fmla="*/ 964032 h 977923"/>
                    <a:gd name="connsiteX1" fmla="*/ 489611 w 1209257"/>
                    <a:gd name="connsiteY1" fmla="*/ 970700 h 977923"/>
                    <a:gd name="connsiteX2" fmla="*/ 483303 w 1209257"/>
                    <a:gd name="connsiteY2" fmla="*/ 977923 h 977923"/>
                    <a:gd name="connsiteX3" fmla="*/ 476995 w 1209257"/>
                    <a:gd name="connsiteY3" fmla="*/ 970700 h 977923"/>
                    <a:gd name="connsiteX4" fmla="*/ 483303 w 1209257"/>
                    <a:gd name="connsiteY4" fmla="*/ 964032 h 977923"/>
                    <a:gd name="connsiteX5" fmla="*/ 483303 w 1209257"/>
                    <a:gd name="connsiteY5" fmla="*/ 942918 h 977923"/>
                    <a:gd name="connsiteX6" fmla="*/ 488641 w 1209257"/>
                    <a:gd name="connsiteY6" fmla="*/ 949030 h 977923"/>
                    <a:gd name="connsiteX7" fmla="*/ 483303 w 1209257"/>
                    <a:gd name="connsiteY7" fmla="*/ 955142 h 977923"/>
                    <a:gd name="connsiteX8" fmla="*/ 477965 w 1209257"/>
                    <a:gd name="connsiteY8" fmla="*/ 949030 h 977923"/>
                    <a:gd name="connsiteX9" fmla="*/ 483303 w 1209257"/>
                    <a:gd name="connsiteY9" fmla="*/ 942918 h 977923"/>
                    <a:gd name="connsiteX10" fmla="*/ 463893 w 1209257"/>
                    <a:gd name="connsiteY10" fmla="*/ 942362 h 977923"/>
                    <a:gd name="connsiteX11" fmla="*/ 469716 w 1209257"/>
                    <a:gd name="connsiteY11" fmla="*/ 949030 h 977923"/>
                    <a:gd name="connsiteX12" fmla="*/ 463893 w 1209257"/>
                    <a:gd name="connsiteY12" fmla="*/ 955142 h 977923"/>
                    <a:gd name="connsiteX13" fmla="*/ 458556 w 1209257"/>
                    <a:gd name="connsiteY13" fmla="*/ 949030 h 977923"/>
                    <a:gd name="connsiteX14" fmla="*/ 463893 w 1209257"/>
                    <a:gd name="connsiteY14" fmla="*/ 942362 h 977923"/>
                    <a:gd name="connsiteX15" fmla="*/ 483303 w 1209257"/>
                    <a:gd name="connsiteY15" fmla="*/ 920137 h 977923"/>
                    <a:gd name="connsiteX16" fmla="*/ 489611 w 1209257"/>
                    <a:gd name="connsiteY16" fmla="*/ 926804 h 977923"/>
                    <a:gd name="connsiteX17" fmla="*/ 483303 w 1209257"/>
                    <a:gd name="connsiteY17" fmla="*/ 934028 h 977923"/>
                    <a:gd name="connsiteX18" fmla="*/ 476995 w 1209257"/>
                    <a:gd name="connsiteY18" fmla="*/ 926804 h 977923"/>
                    <a:gd name="connsiteX19" fmla="*/ 483303 w 1209257"/>
                    <a:gd name="connsiteY19" fmla="*/ 920137 h 977923"/>
                    <a:gd name="connsiteX20" fmla="*/ 463893 w 1209257"/>
                    <a:gd name="connsiteY20" fmla="*/ 920137 h 977923"/>
                    <a:gd name="connsiteX21" fmla="*/ 470201 w 1209257"/>
                    <a:gd name="connsiteY21" fmla="*/ 926804 h 977923"/>
                    <a:gd name="connsiteX22" fmla="*/ 463893 w 1209257"/>
                    <a:gd name="connsiteY22" fmla="*/ 934028 h 977923"/>
                    <a:gd name="connsiteX23" fmla="*/ 458070 w 1209257"/>
                    <a:gd name="connsiteY23" fmla="*/ 926804 h 977923"/>
                    <a:gd name="connsiteX24" fmla="*/ 463893 w 1209257"/>
                    <a:gd name="connsiteY24" fmla="*/ 920137 h 977923"/>
                    <a:gd name="connsiteX25" fmla="*/ 483303 w 1209257"/>
                    <a:gd name="connsiteY25" fmla="*/ 897911 h 977923"/>
                    <a:gd name="connsiteX26" fmla="*/ 489611 w 1209257"/>
                    <a:gd name="connsiteY26" fmla="*/ 905135 h 977923"/>
                    <a:gd name="connsiteX27" fmla="*/ 483303 w 1209257"/>
                    <a:gd name="connsiteY27" fmla="*/ 912358 h 977923"/>
                    <a:gd name="connsiteX28" fmla="*/ 476995 w 1209257"/>
                    <a:gd name="connsiteY28" fmla="*/ 905135 h 977923"/>
                    <a:gd name="connsiteX29" fmla="*/ 483303 w 1209257"/>
                    <a:gd name="connsiteY29" fmla="*/ 897911 h 977923"/>
                    <a:gd name="connsiteX30" fmla="*/ 463893 w 1209257"/>
                    <a:gd name="connsiteY30" fmla="*/ 897911 h 977923"/>
                    <a:gd name="connsiteX31" fmla="*/ 470201 w 1209257"/>
                    <a:gd name="connsiteY31" fmla="*/ 905135 h 977923"/>
                    <a:gd name="connsiteX32" fmla="*/ 463893 w 1209257"/>
                    <a:gd name="connsiteY32" fmla="*/ 912358 h 977923"/>
                    <a:gd name="connsiteX33" fmla="*/ 458070 w 1209257"/>
                    <a:gd name="connsiteY33" fmla="*/ 905135 h 977923"/>
                    <a:gd name="connsiteX34" fmla="*/ 463893 w 1209257"/>
                    <a:gd name="connsiteY34" fmla="*/ 897911 h 977923"/>
                    <a:gd name="connsiteX35" fmla="*/ 463893 w 1209257"/>
                    <a:gd name="connsiteY35" fmla="*/ 878464 h 977923"/>
                    <a:gd name="connsiteX36" fmla="*/ 468260 w 1209257"/>
                    <a:gd name="connsiteY36" fmla="*/ 883465 h 977923"/>
                    <a:gd name="connsiteX37" fmla="*/ 463893 w 1209257"/>
                    <a:gd name="connsiteY37" fmla="*/ 887910 h 977923"/>
                    <a:gd name="connsiteX38" fmla="*/ 460011 w 1209257"/>
                    <a:gd name="connsiteY38" fmla="*/ 883465 h 977923"/>
                    <a:gd name="connsiteX39" fmla="*/ 463893 w 1209257"/>
                    <a:gd name="connsiteY39" fmla="*/ 878464 h 977923"/>
                    <a:gd name="connsiteX40" fmla="*/ 502227 w 1209257"/>
                    <a:gd name="connsiteY40" fmla="*/ 876241 h 977923"/>
                    <a:gd name="connsiteX41" fmla="*/ 508536 w 1209257"/>
                    <a:gd name="connsiteY41" fmla="*/ 883465 h 977923"/>
                    <a:gd name="connsiteX42" fmla="*/ 502227 w 1209257"/>
                    <a:gd name="connsiteY42" fmla="*/ 890132 h 977923"/>
                    <a:gd name="connsiteX43" fmla="*/ 496405 w 1209257"/>
                    <a:gd name="connsiteY43" fmla="*/ 883465 h 977923"/>
                    <a:gd name="connsiteX44" fmla="*/ 502227 w 1209257"/>
                    <a:gd name="connsiteY44" fmla="*/ 876241 h 977923"/>
                    <a:gd name="connsiteX45" fmla="*/ 483303 w 1209257"/>
                    <a:gd name="connsiteY45" fmla="*/ 876241 h 977923"/>
                    <a:gd name="connsiteX46" fmla="*/ 489611 w 1209257"/>
                    <a:gd name="connsiteY46" fmla="*/ 883465 h 977923"/>
                    <a:gd name="connsiteX47" fmla="*/ 483303 w 1209257"/>
                    <a:gd name="connsiteY47" fmla="*/ 890132 h 977923"/>
                    <a:gd name="connsiteX48" fmla="*/ 476995 w 1209257"/>
                    <a:gd name="connsiteY48" fmla="*/ 883465 h 977923"/>
                    <a:gd name="connsiteX49" fmla="*/ 483303 w 1209257"/>
                    <a:gd name="connsiteY49" fmla="*/ 876241 h 977923"/>
                    <a:gd name="connsiteX50" fmla="*/ 502227 w 1209257"/>
                    <a:gd name="connsiteY50" fmla="*/ 854016 h 977923"/>
                    <a:gd name="connsiteX51" fmla="*/ 508536 w 1209257"/>
                    <a:gd name="connsiteY51" fmla="*/ 861239 h 977923"/>
                    <a:gd name="connsiteX52" fmla="*/ 502227 w 1209257"/>
                    <a:gd name="connsiteY52" fmla="*/ 868462 h 977923"/>
                    <a:gd name="connsiteX53" fmla="*/ 496405 w 1209257"/>
                    <a:gd name="connsiteY53" fmla="*/ 861239 h 977923"/>
                    <a:gd name="connsiteX54" fmla="*/ 502227 w 1209257"/>
                    <a:gd name="connsiteY54" fmla="*/ 854016 h 977923"/>
                    <a:gd name="connsiteX55" fmla="*/ 483303 w 1209257"/>
                    <a:gd name="connsiteY55" fmla="*/ 854016 h 977923"/>
                    <a:gd name="connsiteX56" fmla="*/ 489611 w 1209257"/>
                    <a:gd name="connsiteY56" fmla="*/ 861239 h 977923"/>
                    <a:gd name="connsiteX57" fmla="*/ 483303 w 1209257"/>
                    <a:gd name="connsiteY57" fmla="*/ 868462 h 977923"/>
                    <a:gd name="connsiteX58" fmla="*/ 476995 w 1209257"/>
                    <a:gd name="connsiteY58" fmla="*/ 861239 h 977923"/>
                    <a:gd name="connsiteX59" fmla="*/ 483303 w 1209257"/>
                    <a:gd name="connsiteY59" fmla="*/ 854016 h 977923"/>
                    <a:gd name="connsiteX60" fmla="*/ 463893 w 1209257"/>
                    <a:gd name="connsiteY60" fmla="*/ 854016 h 977923"/>
                    <a:gd name="connsiteX61" fmla="*/ 470201 w 1209257"/>
                    <a:gd name="connsiteY61" fmla="*/ 861239 h 977923"/>
                    <a:gd name="connsiteX62" fmla="*/ 463893 w 1209257"/>
                    <a:gd name="connsiteY62" fmla="*/ 868462 h 977923"/>
                    <a:gd name="connsiteX63" fmla="*/ 458070 w 1209257"/>
                    <a:gd name="connsiteY63" fmla="*/ 861239 h 977923"/>
                    <a:gd name="connsiteX64" fmla="*/ 463893 w 1209257"/>
                    <a:gd name="connsiteY64" fmla="*/ 854016 h 977923"/>
                    <a:gd name="connsiteX65" fmla="*/ 521637 w 1209257"/>
                    <a:gd name="connsiteY65" fmla="*/ 832346 h 977923"/>
                    <a:gd name="connsiteX66" fmla="*/ 527460 w 1209257"/>
                    <a:gd name="connsiteY66" fmla="*/ 839569 h 977923"/>
                    <a:gd name="connsiteX67" fmla="*/ 521637 w 1209257"/>
                    <a:gd name="connsiteY67" fmla="*/ 846793 h 977923"/>
                    <a:gd name="connsiteX68" fmla="*/ 515329 w 1209257"/>
                    <a:gd name="connsiteY68" fmla="*/ 839569 h 977923"/>
                    <a:gd name="connsiteX69" fmla="*/ 521637 w 1209257"/>
                    <a:gd name="connsiteY69" fmla="*/ 832346 h 977923"/>
                    <a:gd name="connsiteX70" fmla="*/ 502227 w 1209257"/>
                    <a:gd name="connsiteY70" fmla="*/ 832346 h 977923"/>
                    <a:gd name="connsiteX71" fmla="*/ 508536 w 1209257"/>
                    <a:gd name="connsiteY71" fmla="*/ 839569 h 977923"/>
                    <a:gd name="connsiteX72" fmla="*/ 502227 w 1209257"/>
                    <a:gd name="connsiteY72" fmla="*/ 846793 h 977923"/>
                    <a:gd name="connsiteX73" fmla="*/ 496405 w 1209257"/>
                    <a:gd name="connsiteY73" fmla="*/ 839569 h 977923"/>
                    <a:gd name="connsiteX74" fmla="*/ 502227 w 1209257"/>
                    <a:gd name="connsiteY74" fmla="*/ 832346 h 977923"/>
                    <a:gd name="connsiteX75" fmla="*/ 483303 w 1209257"/>
                    <a:gd name="connsiteY75" fmla="*/ 832346 h 977923"/>
                    <a:gd name="connsiteX76" fmla="*/ 489611 w 1209257"/>
                    <a:gd name="connsiteY76" fmla="*/ 839569 h 977923"/>
                    <a:gd name="connsiteX77" fmla="*/ 483303 w 1209257"/>
                    <a:gd name="connsiteY77" fmla="*/ 846793 h 977923"/>
                    <a:gd name="connsiteX78" fmla="*/ 476995 w 1209257"/>
                    <a:gd name="connsiteY78" fmla="*/ 839569 h 977923"/>
                    <a:gd name="connsiteX79" fmla="*/ 483303 w 1209257"/>
                    <a:gd name="connsiteY79" fmla="*/ 832346 h 977923"/>
                    <a:gd name="connsiteX80" fmla="*/ 961268 w 1209257"/>
                    <a:gd name="connsiteY80" fmla="*/ 810676 h 977923"/>
                    <a:gd name="connsiteX81" fmla="*/ 967576 w 1209257"/>
                    <a:gd name="connsiteY81" fmla="*/ 817344 h 977923"/>
                    <a:gd name="connsiteX82" fmla="*/ 961268 w 1209257"/>
                    <a:gd name="connsiteY82" fmla="*/ 824567 h 977923"/>
                    <a:gd name="connsiteX83" fmla="*/ 955445 w 1209257"/>
                    <a:gd name="connsiteY83" fmla="*/ 817344 h 977923"/>
                    <a:gd name="connsiteX84" fmla="*/ 961268 w 1209257"/>
                    <a:gd name="connsiteY84" fmla="*/ 810676 h 977923"/>
                    <a:gd name="connsiteX85" fmla="*/ 942343 w 1209257"/>
                    <a:gd name="connsiteY85" fmla="*/ 810676 h 977923"/>
                    <a:gd name="connsiteX86" fmla="*/ 948652 w 1209257"/>
                    <a:gd name="connsiteY86" fmla="*/ 817344 h 977923"/>
                    <a:gd name="connsiteX87" fmla="*/ 942343 w 1209257"/>
                    <a:gd name="connsiteY87" fmla="*/ 824567 h 977923"/>
                    <a:gd name="connsiteX88" fmla="*/ 936035 w 1209257"/>
                    <a:gd name="connsiteY88" fmla="*/ 817344 h 977923"/>
                    <a:gd name="connsiteX89" fmla="*/ 942343 w 1209257"/>
                    <a:gd name="connsiteY89" fmla="*/ 810676 h 977923"/>
                    <a:gd name="connsiteX90" fmla="*/ 923419 w 1209257"/>
                    <a:gd name="connsiteY90" fmla="*/ 810676 h 977923"/>
                    <a:gd name="connsiteX91" fmla="*/ 929242 w 1209257"/>
                    <a:gd name="connsiteY91" fmla="*/ 817344 h 977923"/>
                    <a:gd name="connsiteX92" fmla="*/ 923419 w 1209257"/>
                    <a:gd name="connsiteY92" fmla="*/ 824567 h 977923"/>
                    <a:gd name="connsiteX93" fmla="*/ 917111 w 1209257"/>
                    <a:gd name="connsiteY93" fmla="*/ 817344 h 977923"/>
                    <a:gd name="connsiteX94" fmla="*/ 923419 w 1209257"/>
                    <a:gd name="connsiteY94" fmla="*/ 810676 h 977923"/>
                    <a:gd name="connsiteX95" fmla="*/ 559971 w 1209257"/>
                    <a:gd name="connsiteY95" fmla="*/ 810676 h 977923"/>
                    <a:gd name="connsiteX96" fmla="*/ 565794 w 1209257"/>
                    <a:gd name="connsiteY96" fmla="*/ 817344 h 977923"/>
                    <a:gd name="connsiteX97" fmla="*/ 559971 w 1209257"/>
                    <a:gd name="connsiteY97" fmla="*/ 824567 h 977923"/>
                    <a:gd name="connsiteX98" fmla="*/ 553663 w 1209257"/>
                    <a:gd name="connsiteY98" fmla="*/ 817344 h 977923"/>
                    <a:gd name="connsiteX99" fmla="*/ 559971 w 1209257"/>
                    <a:gd name="connsiteY99" fmla="*/ 810676 h 977923"/>
                    <a:gd name="connsiteX100" fmla="*/ 540562 w 1209257"/>
                    <a:gd name="connsiteY100" fmla="*/ 810676 h 977923"/>
                    <a:gd name="connsiteX101" fmla="*/ 546870 w 1209257"/>
                    <a:gd name="connsiteY101" fmla="*/ 817344 h 977923"/>
                    <a:gd name="connsiteX102" fmla="*/ 540562 w 1209257"/>
                    <a:gd name="connsiteY102" fmla="*/ 824567 h 977923"/>
                    <a:gd name="connsiteX103" fmla="*/ 534254 w 1209257"/>
                    <a:gd name="connsiteY103" fmla="*/ 817344 h 977923"/>
                    <a:gd name="connsiteX104" fmla="*/ 540562 w 1209257"/>
                    <a:gd name="connsiteY104" fmla="*/ 810676 h 977923"/>
                    <a:gd name="connsiteX105" fmla="*/ 521637 w 1209257"/>
                    <a:gd name="connsiteY105" fmla="*/ 810676 h 977923"/>
                    <a:gd name="connsiteX106" fmla="*/ 527460 w 1209257"/>
                    <a:gd name="connsiteY106" fmla="*/ 817344 h 977923"/>
                    <a:gd name="connsiteX107" fmla="*/ 521637 w 1209257"/>
                    <a:gd name="connsiteY107" fmla="*/ 824567 h 977923"/>
                    <a:gd name="connsiteX108" fmla="*/ 515329 w 1209257"/>
                    <a:gd name="connsiteY108" fmla="*/ 817344 h 977923"/>
                    <a:gd name="connsiteX109" fmla="*/ 521637 w 1209257"/>
                    <a:gd name="connsiteY109" fmla="*/ 810676 h 977923"/>
                    <a:gd name="connsiteX110" fmla="*/ 502227 w 1209257"/>
                    <a:gd name="connsiteY110" fmla="*/ 810676 h 977923"/>
                    <a:gd name="connsiteX111" fmla="*/ 508536 w 1209257"/>
                    <a:gd name="connsiteY111" fmla="*/ 817344 h 977923"/>
                    <a:gd name="connsiteX112" fmla="*/ 502227 w 1209257"/>
                    <a:gd name="connsiteY112" fmla="*/ 824567 h 977923"/>
                    <a:gd name="connsiteX113" fmla="*/ 496405 w 1209257"/>
                    <a:gd name="connsiteY113" fmla="*/ 817344 h 977923"/>
                    <a:gd name="connsiteX114" fmla="*/ 502227 w 1209257"/>
                    <a:gd name="connsiteY114" fmla="*/ 810676 h 977923"/>
                    <a:gd name="connsiteX115" fmla="*/ 483303 w 1209257"/>
                    <a:gd name="connsiteY115" fmla="*/ 810676 h 977923"/>
                    <a:gd name="connsiteX116" fmla="*/ 489611 w 1209257"/>
                    <a:gd name="connsiteY116" fmla="*/ 817344 h 977923"/>
                    <a:gd name="connsiteX117" fmla="*/ 483303 w 1209257"/>
                    <a:gd name="connsiteY117" fmla="*/ 824567 h 977923"/>
                    <a:gd name="connsiteX118" fmla="*/ 476995 w 1209257"/>
                    <a:gd name="connsiteY118" fmla="*/ 817344 h 977923"/>
                    <a:gd name="connsiteX119" fmla="*/ 483303 w 1209257"/>
                    <a:gd name="connsiteY119" fmla="*/ 810676 h 977923"/>
                    <a:gd name="connsiteX120" fmla="*/ 961268 w 1209257"/>
                    <a:gd name="connsiteY120" fmla="*/ 788451 h 977923"/>
                    <a:gd name="connsiteX121" fmla="*/ 967576 w 1209257"/>
                    <a:gd name="connsiteY121" fmla="*/ 795674 h 977923"/>
                    <a:gd name="connsiteX122" fmla="*/ 961268 w 1209257"/>
                    <a:gd name="connsiteY122" fmla="*/ 802897 h 977923"/>
                    <a:gd name="connsiteX123" fmla="*/ 955445 w 1209257"/>
                    <a:gd name="connsiteY123" fmla="*/ 795674 h 977923"/>
                    <a:gd name="connsiteX124" fmla="*/ 961268 w 1209257"/>
                    <a:gd name="connsiteY124" fmla="*/ 788451 h 977923"/>
                    <a:gd name="connsiteX125" fmla="*/ 942343 w 1209257"/>
                    <a:gd name="connsiteY125" fmla="*/ 788451 h 977923"/>
                    <a:gd name="connsiteX126" fmla="*/ 948652 w 1209257"/>
                    <a:gd name="connsiteY126" fmla="*/ 795674 h 977923"/>
                    <a:gd name="connsiteX127" fmla="*/ 942343 w 1209257"/>
                    <a:gd name="connsiteY127" fmla="*/ 802897 h 977923"/>
                    <a:gd name="connsiteX128" fmla="*/ 936035 w 1209257"/>
                    <a:gd name="connsiteY128" fmla="*/ 795674 h 977923"/>
                    <a:gd name="connsiteX129" fmla="*/ 942343 w 1209257"/>
                    <a:gd name="connsiteY129" fmla="*/ 788451 h 977923"/>
                    <a:gd name="connsiteX130" fmla="*/ 923419 w 1209257"/>
                    <a:gd name="connsiteY130" fmla="*/ 788451 h 977923"/>
                    <a:gd name="connsiteX131" fmla="*/ 929242 w 1209257"/>
                    <a:gd name="connsiteY131" fmla="*/ 795674 h 977923"/>
                    <a:gd name="connsiteX132" fmla="*/ 923419 w 1209257"/>
                    <a:gd name="connsiteY132" fmla="*/ 802897 h 977923"/>
                    <a:gd name="connsiteX133" fmla="*/ 917111 w 1209257"/>
                    <a:gd name="connsiteY133" fmla="*/ 795674 h 977923"/>
                    <a:gd name="connsiteX134" fmla="*/ 923419 w 1209257"/>
                    <a:gd name="connsiteY134" fmla="*/ 788451 h 977923"/>
                    <a:gd name="connsiteX135" fmla="*/ 578896 w 1209257"/>
                    <a:gd name="connsiteY135" fmla="*/ 788451 h 977923"/>
                    <a:gd name="connsiteX136" fmla="*/ 585204 w 1209257"/>
                    <a:gd name="connsiteY136" fmla="*/ 795674 h 977923"/>
                    <a:gd name="connsiteX137" fmla="*/ 578896 w 1209257"/>
                    <a:gd name="connsiteY137" fmla="*/ 802897 h 977923"/>
                    <a:gd name="connsiteX138" fmla="*/ 572588 w 1209257"/>
                    <a:gd name="connsiteY138" fmla="*/ 795674 h 977923"/>
                    <a:gd name="connsiteX139" fmla="*/ 578896 w 1209257"/>
                    <a:gd name="connsiteY139" fmla="*/ 788451 h 977923"/>
                    <a:gd name="connsiteX140" fmla="*/ 559971 w 1209257"/>
                    <a:gd name="connsiteY140" fmla="*/ 788451 h 977923"/>
                    <a:gd name="connsiteX141" fmla="*/ 565794 w 1209257"/>
                    <a:gd name="connsiteY141" fmla="*/ 795674 h 977923"/>
                    <a:gd name="connsiteX142" fmla="*/ 559971 w 1209257"/>
                    <a:gd name="connsiteY142" fmla="*/ 802897 h 977923"/>
                    <a:gd name="connsiteX143" fmla="*/ 553663 w 1209257"/>
                    <a:gd name="connsiteY143" fmla="*/ 795674 h 977923"/>
                    <a:gd name="connsiteX144" fmla="*/ 559971 w 1209257"/>
                    <a:gd name="connsiteY144" fmla="*/ 788451 h 977923"/>
                    <a:gd name="connsiteX145" fmla="*/ 540562 w 1209257"/>
                    <a:gd name="connsiteY145" fmla="*/ 788451 h 977923"/>
                    <a:gd name="connsiteX146" fmla="*/ 546870 w 1209257"/>
                    <a:gd name="connsiteY146" fmla="*/ 795674 h 977923"/>
                    <a:gd name="connsiteX147" fmla="*/ 540562 w 1209257"/>
                    <a:gd name="connsiteY147" fmla="*/ 802897 h 977923"/>
                    <a:gd name="connsiteX148" fmla="*/ 534254 w 1209257"/>
                    <a:gd name="connsiteY148" fmla="*/ 795674 h 977923"/>
                    <a:gd name="connsiteX149" fmla="*/ 540562 w 1209257"/>
                    <a:gd name="connsiteY149" fmla="*/ 788451 h 977923"/>
                    <a:gd name="connsiteX150" fmla="*/ 521637 w 1209257"/>
                    <a:gd name="connsiteY150" fmla="*/ 788451 h 977923"/>
                    <a:gd name="connsiteX151" fmla="*/ 527460 w 1209257"/>
                    <a:gd name="connsiteY151" fmla="*/ 795674 h 977923"/>
                    <a:gd name="connsiteX152" fmla="*/ 521637 w 1209257"/>
                    <a:gd name="connsiteY152" fmla="*/ 802897 h 977923"/>
                    <a:gd name="connsiteX153" fmla="*/ 515329 w 1209257"/>
                    <a:gd name="connsiteY153" fmla="*/ 795674 h 977923"/>
                    <a:gd name="connsiteX154" fmla="*/ 521637 w 1209257"/>
                    <a:gd name="connsiteY154" fmla="*/ 788451 h 977923"/>
                    <a:gd name="connsiteX155" fmla="*/ 502227 w 1209257"/>
                    <a:gd name="connsiteY155" fmla="*/ 788451 h 977923"/>
                    <a:gd name="connsiteX156" fmla="*/ 508536 w 1209257"/>
                    <a:gd name="connsiteY156" fmla="*/ 795674 h 977923"/>
                    <a:gd name="connsiteX157" fmla="*/ 502227 w 1209257"/>
                    <a:gd name="connsiteY157" fmla="*/ 802897 h 977923"/>
                    <a:gd name="connsiteX158" fmla="*/ 496405 w 1209257"/>
                    <a:gd name="connsiteY158" fmla="*/ 795674 h 977923"/>
                    <a:gd name="connsiteX159" fmla="*/ 502227 w 1209257"/>
                    <a:gd name="connsiteY159" fmla="*/ 788451 h 977923"/>
                    <a:gd name="connsiteX160" fmla="*/ 483303 w 1209257"/>
                    <a:gd name="connsiteY160" fmla="*/ 788451 h 977923"/>
                    <a:gd name="connsiteX161" fmla="*/ 489611 w 1209257"/>
                    <a:gd name="connsiteY161" fmla="*/ 795674 h 977923"/>
                    <a:gd name="connsiteX162" fmla="*/ 483303 w 1209257"/>
                    <a:gd name="connsiteY162" fmla="*/ 802897 h 977923"/>
                    <a:gd name="connsiteX163" fmla="*/ 476995 w 1209257"/>
                    <a:gd name="connsiteY163" fmla="*/ 795674 h 977923"/>
                    <a:gd name="connsiteX164" fmla="*/ 483303 w 1209257"/>
                    <a:gd name="connsiteY164" fmla="*/ 788451 h 977923"/>
                    <a:gd name="connsiteX165" fmla="*/ 980678 w 1209257"/>
                    <a:gd name="connsiteY165" fmla="*/ 766781 h 977923"/>
                    <a:gd name="connsiteX166" fmla="*/ 986986 w 1209257"/>
                    <a:gd name="connsiteY166" fmla="*/ 774004 h 977923"/>
                    <a:gd name="connsiteX167" fmla="*/ 980678 w 1209257"/>
                    <a:gd name="connsiteY167" fmla="*/ 780672 h 977923"/>
                    <a:gd name="connsiteX168" fmla="*/ 974370 w 1209257"/>
                    <a:gd name="connsiteY168" fmla="*/ 774004 h 977923"/>
                    <a:gd name="connsiteX169" fmla="*/ 980678 w 1209257"/>
                    <a:gd name="connsiteY169" fmla="*/ 766781 h 977923"/>
                    <a:gd name="connsiteX170" fmla="*/ 961268 w 1209257"/>
                    <a:gd name="connsiteY170" fmla="*/ 766781 h 977923"/>
                    <a:gd name="connsiteX171" fmla="*/ 967576 w 1209257"/>
                    <a:gd name="connsiteY171" fmla="*/ 774004 h 977923"/>
                    <a:gd name="connsiteX172" fmla="*/ 961268 w 1209257"/>
                    <a:gd name="connsiteY172" fmla="*/ 780672 h 977923"/>
                    <a:gd name="connsiteX173" fmla="*/ 955445 w 1209257"/>
                    <a:gd name="connsiteY173" fmla="*/ 774004 h 977923"/>
                    <a:gd name="connsiteX174" fmla="*/ 961268 w 1209257"/>
                    <a:gd name="connsiteY174" fmla="*/ 766781 h 977923"/>
                    <a:gd name="connsiteX175" fmla="*/ 942343 w 1209257"/>
                    <a:gd name="connsiteY175" fmla="*/ 766781 h 977923"/>
                    <a:gd name="connsiteX176" fmla="*/ 948652 w 1209257"/>
                    <a:gd name="connsiteY176" fmla="*/ 774004 h 977923"/>
                    <a:gd name="connsiteX177" fmla="*/ 942343 w 1209257"/>
                    <a:gd name="connsiteY177" fmla="*/ 780672 h 977923"/>
                    <a:gd name="connsiteX178" fmla="*/ 936035 w 1209257"/>
                    <a:gd name="connsiteY178" fmla="*/ 774004 h 977923"/>
                    <a:gd name="connsiteX179" fmla="*/ 942343 w 1209257"/>
                    <a:gd name="connsiteY179" fmla="*/ 766781 h 977923"/>
                    <a:gd name="connsiteX180" fmla="*/ 923419 w 1209257"/>
                    <a:gd name="connsiteY180" fmla="*/ 766781 h 977923"/>
                    <a:gd name="connsiteX181" fmla="*/ 929242 w 1209257"/>
                    <a:gd name="connsiteY181" fmla="*/ 774004 h 977923"/>
                    <a:gd name="connsiteX182" fmla="*/ 923419 w 1209257"/>
                    <a:gd name="connsiteY182" fmla="*/ 780672 h 977923"/>
                    <a:gd name="connsiteX183" fmla="*/ 917111 w 1209257"/>
                    <a:gd name="connsiteY183" fmla="*/ 774004 h 977923"/>
                    <a:gd name="connsiteX184" fmla="*/ 923419 w 1209257"/>
                    <a:gd name="connsiteY184" fmla="*/ 766781 h 977923"/>
                    <a:gd name="connsiteX185" fmla="*/ 904009 w 1209257"/>
                    <a:gd name="connsiteY185" fmla="*/ 766781 h 977923"/>
                    <a:gd name="connsiteX186" fmla="*/ 910317 w 1209257"/>
                    <a:gd name="connsiteY186" fmla="*/ 774004 h 977923"/>
                    <a:gd name="connsiteX187" fmla="*/ 904009 w 1209257"/>
                    <a:gd name="connsiteY187" fmla="*/ 780672 h 977923"/>
                    <a:gd name="connsiteX188" fmla="*/ 897701 w 1209257"/>
                    <a:gd name="connsiteY188" fmla="*/ 774004 h 977923"/>
                    <a:gd name="connsiteX189" fmla="*/ 904009 w 1209257"/>
                    <a:gd name="connsiteY189" fmla="*/ 766781 h 977923"/>
                    <a:gd name="connsiteX190" fmla="*/ 578896 w 1209257"/>
                    <a:gd name="connsiteY190" fmla="*/ 766781 h 977923"/>
                    <a:gd name="connsiteX191" fmla="*/ 585204 w 1209257"/>
                    <a:gd name="connsiteY191" fmla="*/ 774004 h 977923"/>
                    <a:gd name="connsiteX192" fmla="*/ 578896 w 1209257"/>
                    <a:gd name="connsiteY192" fmla="*/ 780672 h 977923"/>
                    <a:gd name="connsiteX193" fmla="*/ 572588 w 1209257"/>
                    <a:gd name="connsiteY193" fmla="*/ 774004 h 977923"/>
                    <a:gd name="connsiteX194" fmla="*/ 578896 w 1209257"/>
                    <a:gd name="connsiteY194" fmla="*/ 766781 h 977923"/>
                    <a:gd name="connsiteX195" fmla="*/ 559971 w 1209257"/>
                    <a:gd name="connsiteY195" fmla="*/ 766781 h 977923"/>
                    <a:gd name="connsiteX196" fmla="*/ 565794 w 1209257"/>
                    <a:gd name="connsiteY196" fmla="*/ 774004 h 977923"/>
                    <a:gd name="connsiteX197" fmla="*/ 559971 w 1209257"/>
                    <a:gd name="connsiteY197" fmla="*/ 780672 h 977923"/>
                    <a:gd name="connsiteX198" fmla="*/ 553663 w 1209257"/>
                    <a:gd name="connsiteY198" fmla="*/ 774004 h 977923"/>
                    <a:gd name="connsiteX199" fmla="*/ 559971 w 1209257"/>
                    <a:gd name="connsiteY199" fmla="*/ 766781 h 977923"/>
                    <a:gd name="connsiteX200" fmla="*/ 540562 w 1209257"/>
                    <a:gd name="connsiteY200" fmla="*/ 766781 h 977923"/>
                    <a:gd name="connsiteX201" fmla="*/ 546870 w 1209257"/>
                    <a:gd name="connsiteY201" fmla="*/ 774004 h 977923"/>
                    <a:gd name="connsiteX202" fmla="*/ 540562 w 1209257"/>
                    <a:gd name="connsiteY202" fmla="*/ 780672 h 977923"/>
                    <a:gd name="connsiteX203" fmla="*/ 534254 w 1209257"/>
                    <a:gd name="connsiteY203" fmla="*/ 774004 h 977923"/>
                    <a:gd name="connsiteX204" fmla="*/ 540562 w 1209257"/>
                    <a:gd name="connsiteY204" fmla="*/ 766781 h 977923"/>
                    <a:gd name="connsiteX205" fmla="*/ 521637 w 1209257"/>
                    <a:gd name="connsiteY205" fmla="*/ 766781 h 977923"/>
                    <a:gd name="connsiteX206" fmla="*/ 527460 w 1209257"/>
                    <a:gd name="connsiteY206" fmla="*/ 774004 h 977923"/>
                    <a:gd name="connsiteX207" fmla="*/ 521637 w 1209257"/>
                    <a:gd name="connsiteY207" fmla="*/ 780672 h 977923"/>
                    <a:gd name="connsiteX208" fmla="*/ 515329 w 1209257"/>
                    <a:gd name="connsiteY208" fmla="*/ 774004 h 977923"/>
                    <a:gd name="connsiteX209" fmla="*/ 521637 w 1209257"/>
                    <a:gd name="connsiteY209" fmla="*/ 766781 h 977923"/>
                    <a:gd name="connsiteX210" fmla="*/ 502227 w 1209257"/>
                    <a:gd name="connsiteY210" fmla="*/ 766781 h 977923"/>
                    <a:gd name="connsiteX211" fmla="*/ 508536 w 1209257"/>
                    <a:gd name="connsiteY211" fmla="*/ 774004 h 977923"/>
                    <a:gd name="connsiteX212" fmla="*/ 502227 w 1209257"/>
                    <a:gd name="connsiteY212" fmla="*/ 780672 h 977923"/>
                    <a:gd name="connsiteX213" fmla="*/ 496405 w 1209257"/>
                    <a:gd name="connsiteY213" fmla="*/ 774004 h 977923"/>
                    <a:gd name="connsiteX214" fmla="*/ 502227 w 1209257"/>
                    <a:gd name="connsiteY214" fmla="*/ 766781 h 977923"/>
                    <a:gd name="connsiteX215" fmla="*/ 483303 w 1209257"/>
                    <a:gd name="connsiteY215" fmla="*/ 766781 h 977923"/>
                    <a:gd name="connsiteX216" fmla="*/ 489611 w 1209257"/>
                    <a:gd name="connsiteY216" fmla="*/ 774004 h 977923"/>
                    <a:gd name="connsiteX217" fmla="*/ 483303 w 1209257"/>
                    <a:gd name="connsiteY217" fmla="*/ 780672 h 977923"/>
                    <a:gd name="connsiteX218" fmla="*/ 476995 w 1209257"/>
                    <a:gd name="connsiteY218" fmla="*/ 774004 h 977923"/>
                    <a:gd name="connsiteX219" fmla="*/ 483303 w 1209257"/>
                    <a:gd name="connsiteY219" fmla="*/ 766781 h 977923"/>
                    <a:gd name="connsiteX220" fmla="*/ 1057346 w 1209257"/>
                    <a:gd name="connsiteY220" fmla="*/ 744555 h 977923"/>
                    <a:gd name="connsiteX221" fmla="*/ 1063169 w 1209257"/>
                    <a:gd name="connsiteY221" fmla="*/ 751778 h 977923"/>
                    <a:gd name="connsiteX222" fmla="*/ 1057346 w 1209257"/>
                    <a:gd name="connsiteY222" fmla="*/ 759002 h 977923"/>
                    <a:gd name="connsiteX223" fmla="*/ 1051038 w 1209257"/>
                    <a:gd name="connsiteY223" fmla="*/ 751778 h 977923"/>
                    <a:gd name="connsiteX224" fmla="*/ 1057346 w 1209257"/>
                    <a:gd name="connsiteY224" fmla="*/ 744555 h 977923"/>
                    <a:gd name="connsiteX225" fmla="*/ 1037936 w 1209257"/>
                    <a:gd name="connsiteY225" fmla="*/ 744555 h 977923"/>
                    <a:gd name="connsiteX226" fmla="*/ 1044245 w 1209257"/>
                    <a:gd name="connsiteY226" fmla="*/ 751778 h 977923"/>
                    <a:gd name="connsiteX227" fmla="*/ 1037936 w 1209257"/>
                    <a:gd name="connsiteY227" fmla="*/ 759002 h 977923"/>
                    <a:gd name="connsiteX228" fmla="*/ 1031628 w 1209257"/>
                    <a:gd name="connsiteY228" fmla="*/ 751778 h 977923"/>
                    <a:gd name="connsiteX229" fmla="*/ 1037936 w 1209257"/>
                    <a:gd name="connsiteY229" fmla="*/ 744555 h 977923"/>
                    <a:gd name="connsiteX230" fmla="*/ 980678 w 1209257"/>
                    <a:gd name="connsiteY230" fmla="*/ 744555 h 977923"/>
                    <a:gd name="connsiteX231" fmla="*/ 986986 w 1209257"/>
                    <a:gd name="connsiteY231" fmla="*/ 751778 h 977923"/>
                    <a:gd name="connsiteX232" fmla="*/ 980678 w 1209257"/>
                    <a:gd name="connsiteY232" fmla="*/ 759002 h 977923"/>
                    <a:gd name="connsiteX233" fmla="*/ 974370 w 1209257"/>
                    <a:gd name="connsiteY233" fmla="*/ 751778 h 977923"/>
                    <a:gd name="connsiteX234" fmla="*/ 980678 w 1209257"/>
                    <a:gd name="connsiteY234" fmla="*/ 744555 h 977923"/>
                    <a:gd name="connsiteX235" fmla="*/ 961268 w 1209257"/>
                    <a:gd name="connsiteY235" fmla="*/ 744555 h 977923"/>
                    <a:gd name="connsiteX236" fmla="*/ 967576 w 1209257"/>
                    <a:gd name="connsiteY236" fmla="*/ 751778 h 977923"/>
                    <a:gd name="connsiteX237" fmla="*/ 961268 w 1209257"/>
                    <a:gd name="connsiteY237" fmla="*/ 759002 h 977923"/>
                    <a:gd name="connsiteX238" fmla="*/ 955445 w 1209257"/>
                    <a:gd name="connsiteY238" fmla="*/ 751778 h 977923"/>
                    <a:gd name="connsiteX239" fmla="*/ 961268 w 1209257"/>
                    <a:gd name="connsiteY239" fmla="*/ 744555 h 977923"/>
                    <a:gd name="connsiteX240" fmla="*/ 942343 w 1209257"/>
                    <a:gd name="connsiteY240" fmla="*/ 744555 h 977923"/>
                    <a:gd name="connsiteX241" fmla="*/ 948652 w 1209257"/>
                    <a:gd name="connsiteY241" fmla="*/ 751778 h 977923"/>
                    <a:gd name="connsiteX242" fmla="*/ 942343 w 1209257"/>
                    <a:gd name="connsiteY242" fmla="*/ 759002 h 977923"/>
                    <a:gd name="connsiteX243" fmla="*/ 936035 w 1209257"/>
                    <a:gd name="connsiteY243" fmla="*/ 751778 h 977923"/>
                    <a:gd name="connsiteX244" fmla="*/ 942343 w 1209257"/>
                    <a:gd name="connsiteY244" fmla="*/ 744555 h 977923"/>
                    <a:gd name="connsiteX245" fmla="*/ 923419 w 1209257"/>
                    <a:gd name="connsiteY245" fmla="*/ 744555 h 977923"/>
                    <a:gd name="connsiteX246" fmla="*/ 929242 w 1209257"/>
                    <a:gd name="connsiteY246" fmla="*/ 751778 h 977923"/>
                    <a:gd name="connsiteX247" fmla="*/ 923419 w 1209257"/>
                    <a:gd name="connsiteY247" fmla="*/ 759002 h 977923"/>
                    <a:gd name="connsiteX248" fmla="*/ 917111 w 1209257"/>
                    <a:gd name="connsiteY248" fmla="*/ 751778 h 977923"/>
                    <a:gd name="connsiteX249" fmla="*/ 923419 w 1209257"/>
                    <a:gd name="connsiteY249" fmla="*/ 744555 h 977923"/>
                    <a:gd name="connsiteX250" fmla="*/ 904009 w 1209257"/>
                    <a:gd name="connsiteY250" fmla="*/ 744555 h 977923"/>
                    <a:gd name="connsiteX251" fmla="*/ 910317 w 1209257"/>
                    <a:gd name="connsiteY251" fmla="*/ 751778 h 977923"/>
                    <a:gd name="connsiteX252" fmla="*/ 904009 w 1209257"/>
                    <a:gd name="connsiteY252" fmla="*/ 759002 h 977923"/>
                    <a:gd name="connsiteX253" fmla="*/ 897701 w 1209257"/>
                    <a:gd name="connsiteY253" fmla="*/ 751778 h 977923"/>
                    <a:gd name="connsiteX254" fmla="*/ 904009 w 1209257"/>
                    <a:gd name="connsiteY254" fmla="*/ 744555 h 977923"/>
                    <a:gd name="connsiteX255" fmla="*/ 617230 w 1209257"/>
                    <a:gd name="connsiteY255" fmla="*/ 744555 h 977923"/>
                    <a:gd name="connsiteX256" fmla="*/ 623538 w 1209257"/>
                    <a:gd name="connsiteY256" fmla="*/ 751778 h 977923"/>
                    <a:gd name="connsiteX257" fmla="*/ 617230 w 1209257"/>
                    <a:gd name="connsiteY257" fmla="*/ 759002 h 977923"/>
                    <a:gd name="connsiteX258" fmla="*/ 610922 w 1209257"/>
                    <a:gd name="connsiteY258" fmla="*/ 751778 h 977923"/>
                    <a:gd name="connsiteX259" fmla="*/ 617230 w 1209257"/>
                    <a:gd name="connsiteY259" fmla="*/ 744555 h 977923"/>
                    <a:gd name="connsiteX260" fmla="*/ 597820 w 1209257"/>
                    <a:gd name="connsiteY260" fmla="*/ 744555 h 977923"/>
                    <a:gd name="connsiteX261" fmla="*/ 604129 w 1209257"/>
                    <a:gd name="connsiteY261" fmla="*/ 751778 h 977923"/>
                    <a:gd name="connsiteX262" fmla="*/ 597820 w 1209257"/>
                    <a:gd name="connsiteY262" fmla="*/ 759002 h 977923"/>
                    <a:gd name="connsiteX263" fmla="*/ 591998 w 1209257"/>
                    <a:gd name="connsiteY263" fmla="*/ 751778 h 977923"/>
                    <a:gd name="connsiteX264" fmla="*/ 597820 w 1209257"/>
                    <a:gd name="connsiteY264" fmla="*/ 744555 h 977923"/>
                    <a:gd name="connsiteX265" fmla="*/ 578896 w 1209257"/>
                    <a:gd name="connsiteY265" fmla="*/ 744555 h 977923"/>
                    <a:gd name="connsiteX266" fmla="*/ 585204 w 1209257"/>
                    <a:gd name="connsiteY266" fmla="*/ 751778 h 977923"/>
                    <a:gd name="connsiteX267" fmla="*/ 578896 w 1209257"/>
                    <a:gd name="connsiteY267" fmla="*/ 759002 h 977923"/>
                    <a:gd name="connsiteX268" fmla="*/ 572588 w 1209257"/>
                    <a:gd name="connsiteY268" fmla="*/ 751778 h 977923"/>
                    <a:gd name="connsiteX269" fmla="*/ 578896 w 1209257"/>
                    <a:gd name="connsiteY269" fmla="*/ 744555 h 977923"/>
                    <a:gd name="connsiteX270" fmla="*/ 559971 w 1209257"/>
                    <a:gd name="connsiteY270" fmla="*/ 744555 h 977923"/>
                    <a:gd name="connsiteX271" fmla="*/ 565794 w 1209257"/>
                    <a:gd name="connsiteY271" fmla="*/ 751778 h 977923"/>
                    <a:gd name="connsiteX272" fmla="*/ 559971 w 1209257"/>
                    <a:gd name="connsiteY272" fmla="*/ 759002 h 977923"/>
                    <a:gd name="connsiteX273" fmla="*/ 553663 w 1209257"/>
                    <a:gd name="connsiteY273" fmla="*/ 751778 h 977923"/>
                    <a:gd name="connsiteX274" fmla="*/ 559971 w 1209257"/>
                    <a:gd name="connsiteY274" fmla="*/ 744555 h 977923"/>
                    <a:gd name="connsiteX275" fmla="*/ 540562 w 1209257"/>
                    <a:gd name="connsiteY275" fmla="*/ 744555 h 977923"/>
                    <a:gd name="connsiteX276" fmla="*/ 546870 w 1209257"/>
                    <a:gd name="connsiteY276" fmla="*/ 751778 h 977923"/>
                    <a:gd name="connsiteX277" fmla="*/ 540562 w 1209257"/>
                    <a:gd name="connsiteY277" fmla="*/ 759002 h 977923"/>
                    <a:gd name="connsiteX278" fmla="*/ 534254 w 1209257"/>
                    <a:gd name="connsiteY278" fmla="*/ 751778 h 977923"/>
                    <a:gd name="connsiteX279" fmla="*/ 540562 w 1209257"/>
                    <a:gd name="connsiteY279" fmla="*/ 744555 h 977923"/>
                    <a:gd name="connsiteX280" fmla="*/ 521637 w 1209257"/>
                    <a:gd name="connsiteY280" fmla="*/ 744555 h 977923"/>
                    <a:gd name="connsiteX281" fmla="*/ 527460 w 1209257"/>
                    <a:gd name="connsiteY281" fmla="*/ 751778 h 977923"/>
                    <a:gd name="connsiteX282" fmla="*/ 521637 w 1209257"/>
                    <a:gd name="connsiteY282" fmla="*/ 759002 h 977923"/>
                    <a:gd name="connsiteX283" fmla="*/ 515329 w 1209257"/>
                    <a:gd name="connsiteY283" fmla="*/ 751778 h 977923"/>
                    <a:gd name="connsiteX284" fmla="*/ 521637 w 1209257"/>
                    <a:gd name="connsiteY284" fmla="*/ 744555 h 977923"/>
                    <a:gd name="connsiteX285" fmla="*/ 502227 w 1209257"/>
                    <a:gd name="connsiteY285" fmla="*/ 744555 h 977923"/>
                    <a:gd name="connsiteX286" fmla="*/ 508536 w 1209257"/>
                    <a:gd name="connsiteY286" fmla="*/ 751778 h 977923"/>
                    <a:gd name="connsiteX287" fmla="*/ 502227 w 1209257"/>
                    <a:gd name="connsiteY287" fmla="*/ 759002 h 977923"/>
                    <a:gd name="connsiteX288" fmla="*/ 496405 w 1209257"/>
                    <a:gd name="connsiteY288" fmla="*/ 751778 h 977923"/>
                    <a:gd name="connsiteX289" fmla="*/ 502227 w 1209257"/>
                    <a:gd name="connsiteY289" fmla="*/ 744555 h 977923"/>
                    <a:gd name="connsiteX290" fmla="*/ 483303 w 1209257"/>
                    <a:gd name="connsiteY290" fmla="*/ 744555 h 977923"/>
                    <a:gd name="connsiteX291" fmla="*/ 489611 w 1209257"/>
                    <a:gd name="connsiteY291" fmla="*/ 751778 h 977923"/>
                    <a:gd name="connsiteX292" fmla="*/ 483303 w 1209257"/>
                    <a:gd name="connsiteY292" fmla="*/ 759002 h 977923"/>
                    <a:gd name="connsiteX293" fmla="*/ 476995 w 1209257"/>
                    <a:gd name="connsiteY293" fmla="*/ 751778 h 977923"/>
                    <a:gd name="connsiteX294" fmla="*/ 483303 w 1209257"/>
                    <a:gd name="connsiteY294" fmla="*/ 744555 h 977923"/>
                    <a:gd name="connsiteX295" fmla="*/ 1057346 w 1209257"/>
                    <a:gd name="connsiteY295" fmla="*/ 722885 h 977923"/>
                    <a:gd name="connsiteX296" fmla="*/ 1063169 w 1209257"/>
                    <a:gd name="connsiteY296" fmla="*/ 730109 h 977923"/>
                    <a:gd name="connsiteX297" fmla="*/ 1057346 w 1209257"/>
                    <a:gd name="connsiteY297" fmla="*/ 736776 h 977923"/>
                    <a:gd name="connsiteX298" fmla="*/ 1051038 w 1209257"/>
                    <a:gd name="connsiteY298" fmla="*/ 730109 h 977923"/>
                    <a:gd name="connsiteX299" fmla="*/ 1057346 w 1209257"/>
                    <a:gd name="connsiteY299" fmla="*/ 722885 h 977923"/>
                    <a:gd name="connsiteX300" fmla="*/ 999602 w 1209257"/>
                    <a:gd name="connsiteY300" fmla="*/ 722885 h 977923"/>
                    <a:gd name="connsiteX301" fmla="*/ 1005910 w 1209257"/>
                    <a:gd name="connsiteY301" fmla="*/ 730109 h 977923"/>
                    <a:gd name="connsiteX302" fmla="*/ 999602 w 1209257"/>
                    <a:gd name="connsiteY302" fmla="*/ 736776 h 977923"/>
                    <a:gd name="connsiteX303" fmla="*/ 993779 w 1209257"/>
                    <a:gd name="connsiteY303" fmla="*/ 730109 h 977923"/>
                    <a:gd name="connsiteX304" fmla="*/ 999602 w 1209257"/>
                    <a:gd name="connsiteY304" fmla="*/ 722885 h 977923"/>
                    <a:gd name="connsiteX305" fmla="*/ 980678 w 1209257"/>
                    <a:gd name="connsiteY305" fmla="*/ 722885 h 977923"/>
                    <a:gd name="connsiteX306" fmla="*/ 986986 w 1209257"/>
                    <a:gd name="connsiteY306" fmla="*/ 730109 h 977923"/>
                    <a:gd name="connsiteX307" fmla="*/ 980678 w 1209257"/>
                    <a:gd name="connsiteY307" fmla="*/ 736776 h 977923"/>
                    <a:gd name="connsiteX308" fmla="*/ 974370 w 1209257"/>
                    <a:gd name="connsiteY308" fmla="*/ 730109 h 977923"/>
                    <a:gd name="connsiteX309" fmla="*/ 980678 w 1209257"/>
                    <a:gd name="connsiteY309" fmla="*/ 722885 h 977923"/>
                    <a:gd name="connsiteX310" fmla="*/ 961268 w 1209257"/>
                    <a:gd name="connsiteY310" fmla="*/ 722885 h 977923"/>
                    <a:gd name="connsiteX311" fmla="*/ 967576 w 1209257"/>
                    <a:gd name="connsiteY311" fmla="*/ 730109 h 977923"/>
                    <a:gd name="connsiteX312" fmla="*/ 961268 w 1209257"/>
                    <a:gd name="connsiteY312" fmla="*/ 736776 h 977923"/>
                    <a:gd name="connsiteX313" fmla="*/ 955445 w 1209257"/>
                    <a:gd name="connsiteY313" fmla="*/ 730109 h 977923"/>
                    <a:gd name="connsiteX314" fmla="*/ 961268 w 1209257"/>
                    <a:gd name="connsiteY314" fmla="*/ 722885 h 977923"/>
                    <a:gd name="connsiteX315" fmla="*/ 942343 w 1209257"/>
                    <a:gd name="connsiteY315" fmla="*/ 722885 h 977923"/>
                    <a:gd name="connsiteX316" fmla="*/ 948652 w 1209257"/>
                    <a:gd name="connsiteY316" fmla="*/ 730109 h 977923"/>
                    <a:gd name="connsiteX317" fmla="*/ 942343 w 1209257"/>
                    <a:gd name="connsiteY317" fmla="*/ 736776 h 977923"/>
                    <a:gd name="connsiteX318" fmla="*/ 936035 w 1209257"/>
                    <a:gd name="connsiteY318" fmla="*/ 730109 h 977923"/>
                    <a:gd name="connsiteX319" fmla="*/ 942343 w 1209257"/>
                    <a:gd name="connsiteY319" fmla="*/ 722885 h 977923"/>
                    <a:gd name="connsiteX320" fmla="*/ 923419 w 1209257"/>
                    <a:gd name="connsiteY320" fmla="*/ 722885 h 977923"/>
                    <a:gd name="connsiteX321" fmla="*/ 929242 w 1209257"/>
                    <a:gd name="connsiteY321" fmla="*/ 730109 h 977923"/>
                    <a:gd name="connsiteX322" fmla="*/ 923419 w 1209257"/>
                    <a:gd name="connsiteY322" fmla="*/ 736776 h 977923"/>
                    <a:gd name="connsiteX323" fmla="*/ 917111 w 1209257"/>
                    <a:gd name="connsiteY323" fmla="*/ 730109 h 977923"/>
                    <a:gd name="connsiteX324" fmla="*/ 923419 w 1209257"/>
                    <a:gd name="connsiteY324" fmla="*/ 722885 h 977923"/>
                    <a:gd name="connsiteX325" fmla="*/ 904009 w 1209257"/>
                    <a:gd name="connsiteY325" fmla="*/ 722885 h 977923"/>
                    <a:gd name="connsiteX326" fmla="*/ 910317 w 1209257"/>
                    <a:gd name="connsiteY326" fmla="*/ 730109 h 977923"/>
                    <a:gd name="connsiteX327" fmla="*/ 904009 w 1209257"/>
                    <a:gd name="connsiteY327" fmla="*/ 736776 h 977923"/>
                    <a:gd name="connsiteX328" fmla="*/ 897701 w 1209257"/>
                    <a:gd name="connsiteY328" fmla="*/ 730109 h 977923"/>
                    <a:gd name="connsiteX329" fmla="*/ 904009 w 1209257"/>
                    <a:gd name="connsiteY329" fmla="*/ 722885 h 977923"/>
                    <a:gd name="connsiteX330" fmla="*/ 885085 w 1209257"/>
                    <a:gd name="connsiteY330" fmla="*/ 722885 h 977923"/>
                    <a:gd name="connsiteX331" fmla="*/ 891393 w 1209257"/>
                    <a:gd name="connsiteY331" fmla="*/ 730109 h 977923"/>
                    <a:gd name="connsiteX332" fmla="*/ 885085 w 1209257"/>
                    <a:gd name="connsiteY332" fmla="*/ 736776 h 977923"/>
                    <a:gd name="connsiteX333" fmla="*/ 878777 w 1209257"/>
                    <a:gd name="connsiteY333" fmla="*/ 730109 h 977923"/>
                    <a:gd name="connsiteX334" fmla="*/ 885085 w 1209257"/>
                    <a:gd name="connsiteY334" fmla="*/ 722885 h 977923"/>
                    <a:gd name="connsiteX335" fmla="*/ 617230 w 1209257"/>
                    <a:gd name="connsiteY335" fmla="*/ 722885 h 977923"/>
                    <a:gd name="connsiteX336" fmla="*/ 623538 w 1209257"/>
                    <a:gd name="connsiteY336" fmla="*/ 730109 h 977923"/>
                    <a:gd name="connsiteX337" fmla="*/ 617230 w 1209257"/>
                    <a:gd name="connsiteY337" fmla="*/ 736776 h 977923"/>
                    <a:gd name="connsiteX338" fmla="*/ 610922 w 1209257"/>
                    <a:gd name="connsiteY338" fmla="*/ 730109 h 977923"/>
                    <a:gd name="connsiteX339" fmla="*/ 617230 w 1209257"/>
                    <a:gd name="connsiteY339" fmla="*/ 722885 h 977923"/>
                    <a:gd name="connsiteX340" fmla="*/ 597820 w 1209257"/>
                    <a:gd name="connsiteY340" fmla="*/ 722885 h 977923"/>
                    <a:gd name="connsiteX341" fmla="*/ 604129 w 1209257"/>
                    <a:gd name="connsiteY341" fmla="*/ 730109 h 977923"/>
                    <a:gd name="connsiteX342" fmla="*/ 597820 w 1209257"/>
                    <a:gd name="connsiteY342" fmla="*/ 736776 h 977923"/>
                    <a:gd name="connsiteX343" fmla="*/ 591998 w 1209257"/>
                    <a:gd name="connsiteY343" fmla="*/ 730109 h 977923"/>
                    <a:gd name="connsiteX344" fmla="*/ 597820 w 1209257"/>
                    <a:gd name="connsiteY344" fmla="*/ 722885 h 977923"/>
                    <a:gd name="connsiteX345" fmla="*/ 578896 w 1209257"/>
                    <a:gd name="connsiteY345" fmla="*/ 722885 h 977923"/>
                    <a:gd name="connsiteX346" fmla="*/ 585204 w 1209257"/>
                    <a:gd name="connsiteY346" fmla="*/ 730109 h 977923"/>
                    <a:gd name="connsiteX347" fmla="*/ 578896 w 1209257"/>
                    <a:gd name="connsiteY347" fmla="*/ 736776 h 977923"/>
                    <a:gd name="connsiteX348" fmla="*/ 572588 w 1209257"/>
                    <a:gd name="connsiteY348" fmla="*/ 730109 h 977923"/>
                    <a:gd name="connsiteX349" fmla="*/ 578896 w 1209257"/>
                    <a:gd name="connsiteY349" fmla="*/ 722885 h 977923"/>
                    <a:gd name="connsiteX350" fmla="*/ 559971 w 1209257"/>
                    <a:gd name="connsiteY350" fmla="*/ 722885 h 977923"/>
                    <a:gd name="connsiteX351" fmla="*/ 565794 w 1209257"/>
                    <a:gd name="connsiteY351" fmla="*/ 730109 h 977923"/>
                    <a:gd name="connsiteX352" fmla="*/ 559971 w 1209257"/>
                    <a:gd name="connsiteY352" fmla="*/ 736776 h 977923"/>
                    <a:gd name="connsiteX353" fmla="*/ 553663 w 1209257"/>
                    <a:gd name="connsiteY353" fmla="*/ 730109 h 977923"/>
                    <a:gd name="connsiteX354" fmla="*/ 559971 w 1209257"/>
                    <a:gd name="connsiteY354" fmla="*/ 722885 h 977923"/>
                    <a:gd name="connsiteX355" fmla="*/ 540562 w 1209257"/>
                    <a:gd name="connsiteY355" fmla="*/ 722885 h 977923"/>
                    <a:gd name="connsiteX356" fmla="*/ 546870 w 1209257"/>
                    <a:gd name="connsiteY356" fmla="*/ 730109 h 977923"/>
                    <a:gd name="connsiteX357" fmla="*/ 540562 w 1209257"/>
                    <a:gd name="connsiteY357" fmla="*/ 736776 h 977923"/>
                    <a:gd name="connsiteX358" fmla="*/ 534254 w 1209257"/>
                    <a:gd name="connsiteY358" fmla="*/ 730109 h 977923"/>
                    <a:gd name="connsiteX359" fmla="*/ 540562 w 1209257"/>
                    <a:gd name="connsiteY359" fmla="*/ 722885 h 977923"/>
                    <a:gd name="connsiteX360" fmla="*/ 521637 w 1209257"/>
                    <a:gd name="connsiteY360" fmla="*/ 722885 h 977923"/>
                    <a:gd name="connsiteX361" fmla="*/ 527460 w 1209257"/>
                    <a:gd name="connsiteY361" fmla="*/ 730109 h 977923"/>
                    <a:gd name="connsiteX362" fmla="*/ 521637 w 1209257"/>
                    <a:gd name="connsiteY362" fmla="*/ 736776 h 977923"/>
                    <a:gd name="connsiteX363" fmla="*/ 515329 w 1209257"/>
                    <a:gd name="connsiteY363" fmla="*/ 730109 h 977923"/>
                    <a:gd name="connsiteX364" fmla="*/ 521637 w 1209257"/>
                    <a:gd name="connsiteY364" fmla="*/ 722885 h 977923"/>
                    <a:gd name="connsiteX365" fmla="*/ 502227 w 1209257"/>
                    <a:gd name="connsiteY365" fmla="*/ 722885 h 977923"/>
                    <a:gd name="connsiteX366" fmla="*/ 508536 w 1209257"/>
                    <a:gd name="connsiteY366" fmla="*/ 730109 h 977923"/>
                    <a:gd name="connsiteX367" fmla="*/ 502227 w 1209257"/>
                    <a:gd name="connsiteY367" fmla="*/ 736776 h 977923"/>
                    <a:gd name="connsiteX368" fmla="*/ 496405 w 1209257"/>
                    <a:gd name="connsiteY368" fmla="*/ 730109 h 977923"/>
                    <a:gd name="connsiteX369" fmla="*/ 502227 w 1209257"/>
                    <a:gd name="connsiteY369" fmla="*/ 722885 h 977923"/>
                    <a:gd name="connsiteX370" fmla="*/ 483303 w 1209257"/>
                    <a:gd name="connsiteY370" fmla="*/ 722885 h 977923"/>
                    <a:gd name="connsiteX371" fmla="*/ 489611 w 1209257"/>
                    <a:gd name="connsiteY371" fmla="*/ 730109 h 977923"/>
                    <a:gd name="connsiteX372" fmla="*/ 483303 w 1209257"/>
                    <a:gd name="connsiteY372" fmla="*/ 736776 h 977923"/>
                    <a:gd name="connsiteX373" fmla="*/ 476995 w 1209257"/>
                    <a:gd name="connsiteY373" fmla="*/ 730109 h 977923"/>
                    <a:gd name="connsiteX374" fmla="*/ 483303 w 1209257"/>
                    <a:gd name="connsiteY374" fmla="*/ 722885 h 977923"/>
                    <a:gd name="connsiteX375" fmla="*/ 999602 w 1209257"/>
                    <a:gd name="connsiteY375" fmla="*/ 701215 h 977923"/>
                    <a:gd name="connsiteX376" fmla="*/ 1005910 w 1209257"/>
                    <a:gd name="connsiteY376" fmla="*/ 707883 h 977923"/>
                    <a:gd name="connsiteX377" fmla="*/ 999602 w 1209257"/>
                    <a:gd name="connsiteY377" fmla="*/ 715106 h 977923"/>
                    <a:gd name="connsiteX378" fmla="*/ 993779 w 1209257"/>
                    <a:gd name="connsiteY378" fmla="*/ 707883 h 977923"/>
                    <a:gd name="connsiteX379" fmla="*/ 999602 w 1209257"/>
                    <a:gd name="connsiteY379" fmla="*/ 701215 h 977923"/>
                    <a:gd name="connsiteX380" fmla="*/ 1019012 w 1209257"/>
                    <a:gd name="connsiteY380" fmla="*/ 700660 h 977923"/>
                    <a:gd name="connsiteX381" fmla="*/ 1024835 w 1209257"/>
                    <a:gd name="connsiteY381" fmla="*/ 707883 h 977923"/>
                    <a:gd name="connsiteX382" fmla="*/ 1019012 w 1209257"/>
                    <a:gd name="connsiteY382" fmla="*/ 715106 h 977923"/>
                    <a:gd name="connsiteX383" fmla="*/ 1012704 w 1209257"/>
                    <a:gd name="connsiteY383" fmla="*/ 707883 h 977923"/>
                    <a:gd name="connsiteX384" fmla="*/ 1019012 w 1209257"/>
                    <a:gd name="connsiteY384" fmla="*/ 700660 h 977923"/>
                    <a:gd name="connsiteX385" fmla="*/ 980678 w 1209257"/>
                    <a:gd name="connsiteY385" fmla="*/ 700660 h 977923"/>
                    <a:gd name="connsiteX386" fmla="*/ 986986 w 1209257"/>
                    <a:gd name="connsiteY386" fmla="*/ 707883 h 977923"/>
                    <a:gd name="connsiteX387" fmla="*/ 980678 w 1209257"/>
                    <a:gd name="connsiteY387" fmla="*/ 715106 h 977923"/>
                    <a:gd name="connsiteX388" fmla="*/ 974370 w 1209257"/>
                    <a:gd name="connsiteY388" fmla="*/ 707883 h 977923"/>
                    <a:gd name="connsiteX389" fmla="*/ 980678 w 1209257"/>
                    <a:gd name="connsiteY389" fmla="*/ 700660 h 977923"/>
                    <a:gd name="connsiteX390" fmla="*/ 961268 w 1209257"/>
                    <a:gd name="connsiteY390" fmla="*/ 700660 h 977923"/>
                    <a:gd name="connsiteX391" fmla="*/ 967576 w 1209257"/>
                    <a:gd name="connsiteY391" fmla="*/ 707883 h 977923"/>
                    <a:gd name="connsiteX392" fmla="*/ 961268 w 1209257"/>
                    <a:gd name="connsiteY392" fmla="*/ 715106 h 977923"/>
                    <a:gd name="connsiteX393" fmla="*/ 955445 w 1209257"/>
                    <a:gd name="connsiteY393" fmla="*/ 707883 h 977923"/>
                    <a:gd name="connsiteX394" fmla="*/ 961268 w 1209257"/>
                    <a:gd name="connsiteY394" fmla="*/ 700660 h 977923"/>
                    <a:gd name="connsiteX395" fmla="*/ 942343 w 1209257"/>
                    <a:gd name="connsiteY395" fmla="*/ 700660 h 977923"/>
                    <a:gd name="connsiteX396" fmla="*/ 948652 w 1209257"/>
                    <a:gd name="connsiteY396" fmla="*/ 707883 h 977923"/>
                    <a:gd name="connsiteX397" fmla="*/ 942343 w 1209257"/>
                    <a:gd name="connsiteY397" fmla="*/ 715106 h 977923"/>
                    <a:gd name="connsiteX398" fmla="*/ 936035 w 1209257"/>
                    <a:gd name="connsiteY398" fmla="*/ 707883 h 977923"/>
                    <a:gd name="connsiteX399" fmla="*/ 942343 w 1209257"/>
                    <a:gd name="connsiteY399" fmla="*/ 700660 h 977923"/>
                    <a:gd name="connsiteX400" fmla="*/ 923419 w 1209257"/>
                    <a:gd name="connsiteY400" fmla="*/ 700660 h 977923"/>
                    <a:gd name="connsiteX401" fmla="*/ 929242 w 1209257"/>
                    <a:gd name="connsiteY401" fmla="*/ 707883 h 977923"/>
                    <a:gd name="connsiteX402" fmla="*/ 923419 w 1209257"/>
                    <a:gd name="connsiteY402" fmla="*/ 715106 h 977923"/>
                    <a:gd name="connsiteX403" fmla="*/ 917111 w 1209257"/>
                    <a:gd name="connsiteY403" fmla="*/ 707883 h 977923"/>
                    <a:gd name="connsiteX404" fmla="*/ 923419 w 1209257"/>
                    <a:gd name="connsiteY404" fmla="*/ 700660 h 977923"/>
                    <a:gd name="connsiteX405" fmla="*/ 904009 w 1209257"/>
                    <a:gd name="connsiteY405" fmla="*/ 700660 h 977923"/>
                    <a:gd name="connsiteX406" fmla="*/ 910317 w 1209257"/>
                    <a:gd name="connsiteY406" fmla="*/ 707883 h 977923"/>
                    <a:gd name="connsiteX407" fmla="*/ 904009 w 1209257"/>
                    <a:gd name="connsiteY407" fmla="*/ 715106 h 977923"/>
                    <a:gd name="connsiteX408" fmla="*/ 897701 w 1209257"/>
                    <a:gd name="connsiteY408" fmla="*/ 707883 h 977923"/>
                    <a:gd name="connsiteX409" fmla="*/ 904009 w 1209257"/>
                    <a:gd name="connsiteY409" fmla="*/ 700660 h 977923"/>
                    <a:gd name="connsiteX410" fmla="*/ 885085 w 1209257"/>
                    <a:gd name="connsiteY410" fmla="*/ 700660 h 977923"/>
                    <a:gd name="connsiteX411" fmla="*/ 891393 w 1209257"/>
                    <a:gd name="connsiteY411" fmla="*/ 707883 h 977923"/>
                    <a:gd name="connsiteX412" fmla="*/ 885085 w 1209257"/>
                    <a:gd name="connsiteY412" fmla="*/ 715106 h 977923"/>
                    <a:gd name="connsiteX413" fmla="*/ 878777 w 1209257"/>
                    <a:gd name="connsiteY413" fmla="*/ 707883 h 977923"/>
                    <a:gd name="connsiteX414" fmla="*/ 885085 w 1209257"/>
                    <a:gd name="connsiteY414" fmla="*/ 700660 h 977923"/>
                    <a:gd name="connsiteX415" fmla="*/ 617230 w 1209257"/>
                    <a:gd name="connsiteY415" fmla="*/ 700660 h 977923"/>
                    <a:gd name="connsiteX416" fmla="*/ 623538 w 1209257"/>
                    <a:gd name="connsiteY416" fmla="*/ 707883 h 977923"/>
                    <a:gd name="connsiteX417" fmla="*/ 617230 w 1209257"/>
                    <a:gd name="connsiteY417" fmla="*/ 715106 h 977923"/>
                    <a:gd name="connsiteX418" fmla="*/ 610922 w 1209257"/>
                    <a:gd name="connsiteY418" fmla="*/ 707883 h 977923"/>
                    <a:gd name="connsiteX419" fmla="*/ 617230 w 1209257"/>
                    <a:gd name="connsiteY419" fmla="*/ 700660 h 977923"/>
                    <a:gd name="connsiteX420" fmla="*/ 597820 w 1209257"/>
                    <a:gd name="connsiteY420" fmla="*/ 700660 h 977923"/>
                    <a:gd name="connsiteX421" fmla="*/ 604129 w 1209257"/>
                    <a:gd name="connsiteY421" fmla="*/ 707883 h 977923"/>
                    <a:gd name="connsiteX422" fmla="*/ 597820 w 1209257"/>
                    <a:gd name="connsiteY422" fmla="*/ 715106 h 977923"/>
                    <a:gd name="connsiteX423" fmla="*/ 591998 w 1209257"/>
                    <a:gd name="connsiteY423" fmla="*/ 707883 h 977923"/>
                    <a:gd name="connsiteX424" fmla="*/ 597820 w 1209257"/>
                    <a:gd name="connsiteY424" fmla="*/ 700660 h 977923"/>
                    <a:gd name="connsiteX425" fmla="*/ 578896 w 1209257"/>
                    <a:gd name="connsiteY425" fmla="*/ 700660 h 977923"/>
                    <a:gd name="connsiteX426" fmla="*/ 585204 w 1209257"/>
                    <a:gd name="connsiteY426" fmla="*/ 707883 h 977923"/>
                    <a:gd name="connsiteX427" fmla="*/ 578896 w 1209257"/>
                    <a:gd name="connsiteY427" fmla="*/ 715106 h 977923"/>
                    <a:gd name="connsiteX428" fmla="*/ 572588 w 1209257"/>
                    <a:gd name="connsiteY428" fmla="*/ 707883 h 977923"/>
                    <a:gd name="connsiteX429" fmla="*/ 578896 w 1209257"/>
                    <a:gd name="connsiteY429" fmla="*/ 700660 h 977923"/>
                    <a:gd name="connsiteX430" fmla="*/ 559971 w 1209257"/>
                    <a:gd name="connsiteY430" fmla="*/ 700660 h 977923"/>
                    <a:gd name="connsiteX431" fmla="*/ 565794 w 1209257"/>
                    <a:gd name="connsiteY431" fmla="*/ 707883 h 977923"/>
                    <a:gd name="connsiteX432" fmla="*/ 559971 w 1209257"/>
                    <a:gd name="connsiteY432" fmla="*/ 715106 h 977923"/>
                    <a:gd name="connsiteX433" fmla="*/ 553663 w 1209257"/>
                    <a:gd name="connsiteY433" fmla="*/ 707883 h 977923"/>
                    <a:gd name="connsiteX434" fmla="*/ 559971 w 1209257"/>
                    <a:gd name="connsiteY434" fmla="*/ 700660 h 977923"/>
                    <a:gd name="connsiteX435" fmla="*/ 540562 w 1209257"/>
                    <a:gd name="connsiteY435" fmla="*/ 700660 h 977923"/>
                    <a:gd name="connsiteX436" fmla="*/ 546870 w 1209257"/>
                    <a:gd name="connsiteY436" fmla="*/ 707883 h 977923"/>
                    <a:gd name="connsiteX437" fmla="*/ 540562 w 1209257"/>
                    <a:gd name="connsiteY437" fmla="*/ 715106 h 977923"/>
                    <a:gd name="connsiteX438" fmla="*/ 534254 w 1209257"/>
                    <a:gd name="connsiteY438" fmla="*/ 707883 h 977923"/>
                    <a:gd name="connsiteX439" fmla="*/ 540562 w 1209257"/>
                    <a:gd name="connsiteY439" fmla="*/ 700660 h 977923"/>
                    <a:gd name="connsiteX440" fmla="*/ 521637 w 1209257"/>
                    <a:gd name="connsiteY440" fmla="*/ 700660 h 977923"/>
                    <a:gd name="connsiteX441" fmla="*/ 527460 w 1209257"/>
                    <a:gd name="connsiteY441" fmla="*/ 707883 h 977923"/>
                    <a:gd name="connsiteX442" fmla="*/ 521637 w 1209257"/>
                    <a:gd name="connsiteY442" fmla="*/ 715106 h 977923"/>
                    <a:gd name="connsiteX443" fmla="*/ 515329 w 1209257"/>
                    <a:gd name="connsiteY443" fmla="*/ 707883 h 977923"/>
                    <a:gd name="connsiteX444" fmla="*/ 521637 w 1209257"/>
                    <a:gd name="connsiteY444" fmla="*/ 700660 h 977923"/>
                    <a:gd name="connsiteX445" fmla="*/ 502227 w 1209257"/>
                    <a:gd name="connsiteY445" fmla="*/ 700660 h 977923"/>
                    <a:gd name="connsiteX446" fmla="*/ 508536 w 1209257"/>
                    <a:gd name="connsiteY446" fmla="*/ 707883 h 977923"/>
                    <a:gd name="connsiteX447" fmla="*/ 502227 w 1209257"/>
                    <a:gd name="connsiteY447" fmla="*/ 715106 h 977923"/>
                    <a:gd name="connsiteX448" fmla="*/ 496405 w 1209257"/>
                    <a:gd name="connsiteY448" fmla="*/ 707883 h 977923"/>
                    <a:gd name="connsiteX449" fmla="*/ 502227 w 1209257"/>
                    <a:gd name="connsiteY449" fmla="*/ 700660 h 977923"/>
                    <a:gd name="connsiteX450" fmla="*/ 483303 w 1209257"/>
                    <a:gd name="connsiteY450" fmla="*/ 700660 h 977923"/>
                    <a:gd name="connsiteX451" fmla="*/ 489611 w 1209257"/>
                    <a:gd name="connsiteY451" fmla="*/ 707883 h 977923"/>
                    <a:gd name="connsiteX452" fmla="*/ 483303 w 1209257"/>
                    <a:gd name="connsiteY452" fmla="*/ 715106 h 977923"/>
                    <a:gd name="connsiteX453" fmla="*/ 476995 w 1209257"/>
                    <a:gd name="connsiteY453" fmla="*/ 707883 h 977923"/>
                    <a:gd name="connsiteX454" fmla="*/ 483303 w 1209257"/>
                    <a:gd name="connsiteY454" fmla="*/ 700660 h 977923"/>
                    <a:gd name="connsiteX455" fmla="*/ 463893 w 1209257"/>
                    <a:gd name="connsiteY455" fmla="*/ 700660 h 977923"/>
                    <a:gd name="connsiteX456" fmla="*/ 470201 w 1209257"/>
                    <a:gd name="connsiteY456" fmla="*/ 707883 h 977923"/>
                    <a:gd name="connsiteX457" fmla="*/ 463893 w 1209257"/>
                    <a:gd name="connsiteY457" fmla="*/ 715106 h 977923"/>
                    <a:gd name="connsiteX458" fmla="*/ 458070 w 1209257"/>
                    <a:gd name="connsiteY458" fmla="*/ 707883 h 977923"/>
                    <a:gd name="connsiteX459" fmla="*/ 463893 w 1209257"/>
                    <a:gd name="connsiteY459" fmla="*/ 700660 h 977923"/>
                    <a:gd name="connsiteX460" fmla="*/ 1019012 w 1209257"/>
                    <a:gd name="connsiteY460" fmla="*/ 678990 h 977923"/>
                    <a:gd name="connsiteX461" fmla="*/ 1024835 w 1209257"/>
                    <a:gd name="connsiteY461" fmla="*/ 686213 h 977923"/>
                    <a:gd name="connsiteX462" fmla="*/ 1019012 w 1209257"/>
                    <a:gd name="connsiteY462" fmla="*/ 693436 h 977923"/>
                    <a:gd name="connsiteX463" fmla="*/ 1012704 w 1209257"/>
                    <a:gd name="connsiteY463" fmla="*/ 686213 h 977923"/>
                    <a:gd name="connsiteX464" fmla="*/ 1019012 w 1209257"/>
                    <a:gd name="connsiteY464" fmla="*/ 678990 h 977923"/>
                    <a:gd name="connsiteX465" fmla="*/ 999602 w 1209257"/>
                    <a:gd name="connsiteY465" fmla="*/ 678990 h 977923"/>
                    <a:gd name="connsiteX466" fmla="*/ 1005910 w 1209257"/>
                    <a:gd name="connsiteY466" fmla="*/ 686213 h 977923"/>
                    <a:gd name="connsiteX467" fmla="*/ 999602 w 1209257"/>
                    <a:gd name="connsiteY467" fmla="*/ 693436 h 977923"/>
                    <a:gd name="connsiteX468" fmla="*/ 993779 w 1209257"/>
                    <a:gd name="connsiteY468" fmla="*/ 686213 h 977923"/>
                    <a:gd name="connsiteX469" fmla="*/ 999602 w 1209257"/>
                    <a:gd name="connsiteY469" fmla="*/ 678990 h 977923"/>
                    <a:gd name="connsiteX470" fmla="*/ 980678 w 1209257"/>
                    <a:gd name="connsiteY470" fmla="*/ 678990 h 977923"/>
                    <a:gd name="connsiteX471" fmla="*/ 986986 w 1209257"/>
                    <a:gd name="connsiteY471" fmla="*/ 686213 h 977923"/>
                    <a:gd name="connsiteX472" fmla="*/ 980678 w 1209257"/>
                    <a:gd name="connsiteY472" fmla="*/ 693436 h 977923"/>
                    <a:gd name="connsiteX473" fmla="*/ 974370 w 1209257"/>
                    <a:gd name="connsiteY473" fmla="*/ 686213 h 977923"/>
                    <a:gd name="connsiteX474" fmla="*/ 980678 w 1209257"/>
                    <a:gd name="connsiteY474" fmla="*/ 678990 h 977923"/>
                    <a:gd name="connsiteX475" fmla="*/ 961268 w 1209257"/>
                    <a:gd name="connsiteY475" fmla="*/ 678990 h 977923"/>
                    <a:gd name="connsiteX476" fmla="*/ 967576 w 1209257"/>
                    <a:gd name="connsiteY476" fmla="*/ 686213 h 977923"/>
                    <a:gd name="connsiteX477" fmla="*/ 961268 w 1209257"/>
                    <a:gd name="connsiteY477" fmla="*/ 693436 h 977923"/>
                    <a:gd name="connsiteX478" fmla="*/ 955445 w 1209257"/>
                    <a:gd name="connsiteY478" fmla="*/ 686213 h 977923"/>
                    <a:gd name="connsiteX479" fmla="*/ 961268 w 1209257"/>
                    <a:gd name="connsiteY479" fmla="*/ 678990 h 977923"/>
                    <a:gd name="connsiteX480" fmla="*/ 942343 w 1209257"/>
                    <a:gd name="connsiteY480" fmla="*/ 678990 h 977923"/>
                    <a:gd name="connsiteX481" fmla="*/ 948652 w 1209257"/>
                    <a:gd name="connsiteY481" fmla="*/ 686213 h 977923"/>
                    <a:gd name="connsiteX482" fmla="*/ 942343 w 1209257"/>
                    <a:gd name="connsiteY482" fmla="*/ 693436 h 977923"/>
                    <a:gd name="connsiteX483" fmla="*/ 936035 w 1209257"/>
                    <a:gd name="connsiteY483" fmla="*/ 686213 h 977923"/>
                    <a:gd name="connsiteX484" fmla="*/ 942343 w 1209257"/>
                    <a:gd name="connsiteY484" fmla="*/ 678990 h 977923"/>
                    <a:gd name="connsiteX485" fmla="*/ 923419 w 1209257"/>
                    <a:gd name="connsiteY485" fmla="*/ 678990 h 977923"/>
                    <a:gd name="connsiteX486" fmla="*/ 929242 w 1209257"/>
                    <a:gd name="connsiteY486" fmla="*/ 686213 h 977923"/>
                    <a:gd name="connsiteX487" fmla="*/ 923419 w 1209257"/>
                    <a:gd name="connsiteY487" fmla="*/ 693436 h 977923"/>
                    <a:gd name="connsiteX488" fmla="*/ 917111 w 1209257"/>
                    <a:gd name="connsiteY488" fmla="*/ 686213 h 977923"/>
                    <a:gd name="connsiteX489" fmla="*/ 923419 w 1209257"/>
                    <a:gd name="connsiteY489" fmla="*/ 678990 h 977923"/>
                    <a:gd name="connsiteX490" fmla="*/ 904009 w 1209257"/>
                    <a:gd name="connsiteY490" fmla="*/ 678990 h 977923"/>
                    <a:gd name="connsiteX491" fmla="*/ 910317 w 1209257"/>
                    <a:gd name="connsiteY491" fmla="*/ 686213 h 977923"/>
                    <a:gd name="connsiteX492" fmla="*/ 904009 w 1209257"/>
                    <a:gd name="connsiteY492" fmla="*/ 693436 h 977923"/>
                    <a:gd name="connsiteX493" fmla="*/ 897701 w 1209257"/>
                    <a:gd name="connsiteY493" fmla="*/ 686213 h 977923"/>
                    <a:gd name="connsiteX494" fmla="*/ 904009 w 1209257"/>
                    <a:gd name="connsiteY494" fmla="*/ 678990 h 977923"/>
                    <a:gd name="connsiteX495" fmla="*/ 636155 w 1209257"/>
                    <a:gd name="connsiteY495" fmla="*/ 678990 h 977923"/>
                    <a:gd name="connsiteX496" fmla="*/ 642463 w 1209257"/>
                    <a:gd name="connsiteY496" fmla="*/ 686213 h 977923"/>
                    <a:gd name="connsiteX497" fmla="*/ 636155 w 1209257"/>
                    <a:gd name="connsiteY497" fmla="*/ 693436 h 977923"/>
                    <a:gd name="connsiteX498" fmla="*/ 629847 w 1209257"/>
                    <a:gd name="connsiteY498" fmla="*/ 686213 h 977923"/>
                    <a:gd name="connsiteX499" fmla="*/ 636155 w 1209257"/>
                    <a:gd name="connsiteY499" fmla="*/ 678990 h 977923"/>
                    <a:gd name="connsiteX500" fmla="*/ 617230 w 1209257"/>
                    <a:gd name="connsiteY500" fmla="*/ 678990 h 977923"/>
                    <a:gd name="connsiteX501" fmla="*/ 623538 w 1209257"/>
                    <a:gd name="connsiteY501" fmla="*/ 686213 h 977923"/>
                    <a:gd name="connsiteX502" fmla="*/ 617230 w 1209257"/>
                    <a:gd name="connsiteY502" fmla="*/ 693436 h 977923"/>
                    <a:gd name="connsiteX503" fmla="*/ 610922 w 1209257"/>
                    <a:gd name="connsiteY503" fmla="*/ 686213 h 977923"/>
                    <a:gd name="connsiteX504" fmla="*/ 617230 w 1209257"/>
                    <a:gd name="connsiteY504" fmla="*/ 678990 h 977923"/>
                    <a:gd name="connsiteX505" fmla="*/ 597820 w 1209257"/>
                    <a:gd name="connsiteY505" fmla="*/ 678990 h 977923"/>
                    <a:gd name="connsiteX506" fmla="*/ 604129 w 1209257"/>
                    <a:gd name="connsiteY506" fmla="*/ 686213 h 977923"/>
                    <a:gd name="connsiteX507" fmla="*/ 597820 w 1209257"/>
                    <a:gd name="connsiteY507" fmla="*/ 693436 h 977923"/>
                    <a:gd name="connsiteX508" fmla="*/ 591998 w 1209257"/>
                    <a:gd name="connsiteY508" fmla="*/ 686213 h 977923"/>
                    <a:gd name="connsiteX509" fmla="*/ 597820 w 1209257"/>
                    <a:gd name="connsiteY509" fmla="*/ 678990 h 977923"/>
                    <a:gd name="connsiteX510" fmla="*/ 578896 w 1209257"/>
                    <a:gd name="connsiteY510" fmla="*/ 678990 h 977923"/>
                    <a:gd name="connsiteX511" fmla="*/ 585204 w 1209257"/>
                    <a:gd name="connsiteY511" fmla="*/ 686213 h 977923"/>
                    <a:gd name="connsiteX512" fmla="*/ 578896 w 1209257"/>
                    <a:gd name="connsiteY512" fmla="*/ 693436 h 977923"/>
                    <a:gd name="connsiteX513" fmla="*/ 572588 w 1209257"/>
                    <a:gd name="connsiteY513" fmla="*/ 686213 h 977923"/>
                    <a:gd name="connsiteX514" fmla="*/ 578896 w 1209257"/>
                    <a:gd name="connsiteY514" fmla="*/ 678990 h 977923"/>
                    <a:gd name="connsiteX515" fmla="*/ 559971 w 1209257"/>
                    <a:gd name="connsiteY515" fmla="*/ 678990 h 977923"/>
                    <a:gd name="connsiteX516" fmla="*/ 565794 w 1209257"/>
                    <a:gd name="connsiteY516" fmla="*/ 686213 h 977923"/>
                    <a:gd name="connsiteX517" fmla="*/ 559971 w 1209257"/>
                    <a:gd name="connsiteY517" fmla="*/ 693436 h 977923"/>
                    <a:gd name="connsiteX518" fmla="*/ 553663 w 1209257"/>
                    <a:gd name="connsiteY518" fmla="*/ 686213 h 977923"/>
                    <a:gd name="connsiteX519" fmla="*/ 559971 w 1209257"/>
                    <a:gd name="connsiteY519" fmla="*/ 678990 h 977923"/>
                    <a:gd name="connsiteX520" fmla="*/ 540562 w 1209257"/>
                    <a:gd name="connsiteY520" fmla="*/ 678990 h 977923"/>
                    <a:gd name="connsiteX521" fmla="*/ 546870 w 1209257"/>
                    <a:gd name="connsiteY521" fmla="*/ 686213 h 977923"/>
                    <a:gd name="connsiteX522" fmla="*/ 540562 w 1209257"/>
                    <a:gd name="connsiteY522" fmla="*/ 693436 h 977923"/>
                    <a:gd name="connsiteX523" fmla="*/ 534254 w 1209257"/>
                    <a:gd name="connsiteY523" fmla="*/ 686213 h 977923"/>
                    <a:gd name="connsiteX524" fmla="*/ 540562 w 1209257"/>
                    <a:gd name="connsiteY524" fmla="*/ 678990 h 977923"/>
                    <a:gd name="connsiteX525" fmla="*/ 521637 w 1209257"/>
                    <a:gd name="connsiteY525" fmla="*/ 678990 h 977923"/>
                    <a:gd name="connsiteX526" fmla="*/ 527460 w 1209257"/>
                    <a:gd name="connsiteY526" fmla="*/ 686213 h 977923"/>
                    <a:gd name="connsiteX527" fmla="*/ 521637 w 1209257"/>
                    <a:gd name="connsiteY527" fmla="*/ 693436 h 977923"/>
                    <a:gd name="connsiteX528" fmla="*/ 515329 w 1209257"/>
                    <a:gd name="connsiteY528" fmla="*/ 686213 h 977923"/>
                    <a:gd name="connsiteX529" fmla="*/ 521637 w 1209257"/>
                    <a:gd name="connsiteY529" fmla="*/ 678990 h 977923"/>
                    <a:gd name="connsiteX530" fmla="*/ 502227 w 1209257"/>
                    <a:gd name="connsiteY530" fmla="*/ 678990 h 977923"/>
                    <a:gd name="connsiteX531" fmla="*/ 508536 w 1209257"/>
                    <a:gd name="connsiteY531" fmla="*/ 686213 h 977923"/>
                    <a:gd name="connsiteX532" fmla="*/ 502227 w 1209257"/>
                    <a:gd name="connsiteY532" fmla="*/ 693436 h 977923"/>
                    <a:gd name="connsiteX533" fmla="*/ 496405 w 1209257"/>
                    <a:gd name="connsiteY533" fmla="*/ 686213 h 977923"/>
                    <a:gd name="connsiteX534" fmla="*/ 502227 w 1209257"/>
                    <a:gd name="connsiteY534" fmla="*/ 678990 h 977923"/>
                    <a:gd name="connsiteX535" fmla="*/ 483303 w 1209257"/>
                    <a:gd name="connsiteY535" fmla="*/ 678990 h 977923"/>
                    <a:gd name="connsiteX536" fmla="*/ 489611 w 1209257"/>
                    <a:gd name="connsiteY536" fmla="*/ 686213 h 977923"/>
                    <a:gd name="connsiteX537" fmla="*/ 483303 w 1209257"/>
                    <a:gd name="connsiteY537" fmla="*/ 693436 h 977923"/>
                    <a:gd name="connsiteX538" fmla="*/ 476995 w 1209257"/>
                    <a:gd name="connsiteY538" fmla="*/ 686213 h 977923"/>
                    <a:gd name="connsiteX539" fmla="*/ 483303 w 1209257"/>
                    <a:gd name="connsiteY539" fmla="*/ 678990 h 977923"/>
                    <a:gd name="connsiteX540" fmla="*/ 463893 w 1209257"/>
                    <a:gd name="connsiteY540" fmla="*/ 678990 h 977923"/>
                    <a:gd name="connsiteX541" fmla="*/ 470201 w 1209257"/>
                    <a:gd name="connsiteY541" fmla="*/ 686213 h 977923"/>
                    <a:gd name="connsiteX542" fmla="*/ 463893 w 1209257"/>
                    <a:gd name="connsiteY542" fmla="*/ 693436 h 977923"/>
                    <a:gd name="connsiteX543" fmla="*/ 458070 w 1209257"/>
                    <a:gd name="connsiteY543" fmla="*/ 686213 h 977923"/>
                    <a:gd name="connsiteX544" fmla="*/ 463893 w 1209257"/>
                    <a:gd name="connsiteY544" fmla="*/ 678990 h 977923"/>
                    <a:gd name="connsiteX545" fmla="*/ 444969 w 1209257"/>
                    <a:gd name="connsiteY545" fmla="*/ 678990 h 977923"/>
                    <a:gd name="connsiteX546" fmla="*/ 451277 w 1209257"/>
                    <a:gd name="connsiteY546" fmla="*/ 686213 h 977923"/>
                    <a:gd name="connsiteX547" fmla="*/ 444969 w 1209257"/>
                    <a:gd name="connsiteY547" fmla="*/ 693436 h 977923"/>
                    <a:gd name="connsiteX548" fmla="*/ 438661 w 1209257"/>
                    <a:gd name="connsiteY548" fmla="*/ 686213 h 977923"/>
                    <a:gd name="connsiteX549" fmla="*/ 444969 w 1209257"/>
                    <a:gd name="connsiteY549" fmla="*/ 678990 h 977923"/>
                    <a:gd name="connsiteX550" fmla="*/ 426044 w 1209257"/>
                    <a:gd name="connsiteY550" fmla="*/ 660098 h 977923"/>
                    <a:gd name="connsiteX551" fmla="*/ 429441 w 1209257"/>
                    <a:gd name="connsiteY551" fmla="*/ 663988 h 977923"/>
                    <a:gd name="connsiteX552" fmla="*/ 426044 w 1209257"/>
                    <a:gd name="connsiteY552" fmla="*/ 668433 h 977923"/>
                    <a:gd name="connsiteX553" fmla="*/ 422162 w 1209257"/>
                    <a:gd name="connsiteY553" fmla="*/ 663988 h 977923"/>
                    <a:gd name="connsiteX554" fmla="*/ 426044 w 1209257"/>
                    <a:gd name="connsiteY554" fmla="*/ 660098 h 977923"/>
                    <a:gd name="connsiteX555" fmla="*/ 999602 w 1209257"/>
                    <a:gd name="connsiteY555" fmla="*/ 657320 h 977923"/>
                    <a:gd name="connsiteX556" fmla="*/ 1005910 w 1209257"/>
                    <a:gd name="connsiteY556" fmla="*/ 663988 h 977923"/>
                    <a:gd name="connsiteX557" fmla="*/ 999602 w 1209257"/>
                    <a:gd name="connsiteY557" fmla="*/ 671211 h 977923"/>
                    <a:gd name="connsiteX558" fmla="*/ 993779 w 1209257"/>
                    <a:gd name="connsiteY558" fmla="*/ 663988 h 977923"/>
                    <a:gd name="connsiteX559" fmla="*/ 999602 w 1209257"/>
                    <a:gd name="connsiteY559" fmla="*/ 657320 h 977923"/>
                    <a:gd name="connsiteX560" fmla="*/ 980678 w 1209257"/>
                    <a:gd name="connsiteY560" fmla="*/ 657320 h 977923"/>
                    <a:gd name="connsiteX561" fmla="*/ 986986 w 1209257"/>
                    <a:gd name="connsiteY561" fmla="*/ 663988 h 977923"/>
                    <a:gd name="connsiteX562" fmla="*/ 980678 w 1209257"/>
                    <a:gd name="connsiteY562" fmla="*/ 671211 h 977923"/>
                    <a:gd name="connsiteX563" fmla="*/ 974370 w 1209257"/>
                    <a:gd name="connsiteY563" fmla="*/ 663988 h 977923"/>
                    <a:gd name="connsiteX564" fmla="*/ 980678 w 1209257"/>
                    <a:gd name="connsiteY564" fmla="*/ 657320 h 977923"/>
                    <a:gd name="connsiteX565" fmla="*/ 961268 w 1209257"/>
                    <a:gd name="connsiteY565" fmla="*/ 657320 h 977923"/>
                    <a:gd name="connsiteX566" fmla="*/ 967576 w 1209257"/>
                    <a:gd name="connsiteY566" fmla="*/ 663988 h 977923"/>
                    <a:gd name="connsiteX567" fmla="*/ 961268 w 1209257"/>
                    <a:gd name="connsiteY567" fmla="*/ 671211 h 977923"/>
                    <a:gd name="connsiteX568" fmla="*/ 955445 w 1209257"/>
                    <a:gd name="connsiteY568" fmla="*/ 663988 h 977923"/>
                    <a:gd name="connsiteX569" fmla="*/ 961268 w 1209257"/>
                    <a:gd name="connsiteY569" fmla="*/ 657320 h 977923"/>
                    <a:gd name="connsiteX570" fmla="*/ 942343 w 1209257"/>
                    <a:gd name="connsiteY570" fmla="*/ 657320 h 977923"/>
                    <a:gd name="connsiteX571" fmla="*/ 948652 w 1209257"/>
                    <a:gd name="connsiteY571" fmla="*/ 663988 h 977923"/>
                    <a:gd name="connsiteX572" fmla="*/ 942343 w 1209257"/>
                    <a:gd name="connsiteY572" fmla="*/ 671211 h 977923"/>
                    <a:gd name="connsiteX573" fmla="*/ 936035 w 1209257"/>
                    <a:gd name="connsiteY573" fmla="*/ 663988 h 977923"/>
                    <a:gd name="connsiteX574" fmla="*/ 942343 w 1209257"/>
                    <a:gd name="connsiteY574" fmla="*/ 657320 h 977923"/>
                    <a:gd name="connsiteX575" fmla="*/ 923419 w 1209257"/>
                    <a:gd name="connsiteY575" fmla="*/ 657320 h 977923"/>
                    <a:gd name="connsiteX576" fmla="*/ 929242 w 1209257"/>
                    <a:gd name="connsiteY576" fmla="*/ 663988 h 977923"/>
                    <a:gd name="connsiteX577" fmla="*/ 923419 w 1209257"/>
                    <a:gd name="connsiteY577" fmla="*/ 671211 h 977923"/>
                    <a:gd name="connsiteX578" fmla="*/ 917111 w 1209257"/>
                    <a:gd name="connsiteY578" fmla="*/ 663988 h 977923"/>
                    <a:gd name="connsiteX579" fmla="*/ 923419 w 1209257"/>
                    <a:gd name="connsiteY579" fmla="*/ 657320 h 977923"/>
                    <a:gd name="connsiteX580" fmla="*/ 904009 w 1209257"/>
                    <a:gd name="connsiteY580" fmla="*/ 657320 h 977923"/>
                    <a:gd name="connsiteX581" fmla="*/ 910317 w 1209257"/>
                    <a:gd name="connsiteY581" fmla="*/ 663988 h 977923"/>
                    <a:gd name="connsiteX582" fmla="*/ 904009 w 1209257"/>
                    <a:gd name="connsiteY582" fmla="*/ 671211 h 977923"/>
                    <a:gd name="connsiteX583" fmla="*/ 897701 w 1209257"/>
                    <a:gd name="connsiteY583" fmla="*/ 663988 h 977923"/>
                    <a:gd name="connsiteX584" fmla="*/ 904009 w 1209257"/>
                    <a:gd name="connsiteY584" fmla="*/ 657320 h 977923"/>
                    <a:gd name="connsiteX585" fmla="*/ 885085 w 1209257"/>
                    <a:gd name="connsiteY585" fmla="*/ 657320 h 977923"/>
                    <a:gd name="connsiteX586" fmla="*/ 890908 w 1209257"/>
                    <a:gd name="connsiteY586" fmla="*/ 663988 h 977923"/>
                    <a:gd name="connsiteX587" fmla="*/ 885085 w 1209257"/>
                    <a:gd name="connsiteY587" fmla="*/ 671211 h 977923"/>
                    <a:gd name="connsiteX588" fmla="*/ 878777 w 1209257"/>
                    <a:gd name="connsiteY588" fmla="*/ 663988 h 977923"/>
                    <a:gd name="connsiteX589" fmla="*/ 885085 w 1209257"/>
                    <a:gd name="connsiteY589" fmla="*/ 657320 h 977923"/>
                    <a:gd name="connsiteX590" fmla="*/ 636155 w 1209257"/>
                    <a:gd name="connsiteY590" fmla="*/ 657320 h 977923"/>
                    <a:gd name="connsiteX591" fmla="*/ 642463 w 1209257"/>
                    <a:gd name="connsiteY591" fmla="*/ 663988 h 977923"/>
                    <a:gd name="connsiteX592" fmla="*/ 636155 w 1209257"/>
                    <a:gd name="connsiteY592" fmla="*/ 671211 h 977923"/>
                    <a:gd name="connsiteX593" fmla="*/ 629847 w 1209257"/>
                    <a:gd name="connsiteY593" fmla="*/ 663988 h 977923"/>
                    <a:gd name="connsiteX594" fmla="*/ 636155 w 1209257"/>
                    <a:gd name="connsiteY594" fmla="*/ 657320 h 977923"/>
                    <a:gd name="connsiteX595" fmla="*/ 617230 w 1209257"/>
                    <a:gd name="connsiteY595" fmla="*/ 657320 h 977923"/>
                    <a:gd name="connsiteX596" fmla="*/ 623538 w 1209257"/>
                    <a:gd name="connsiteY596" fmla="*/ 663988 h 977923"/>
                    <a:gd name="connsiteX597" fmla="*/ 617230 w 1209257"/>
                    <a:gd name="connsiteY597" fmla="*/ 671211 h 977923"/>
                    <a:gd name="connsiteX598" fmla="*/ 610922 w 1209257"/>
                    <a:gd name="connsiteY598" fmla="*/ 663988 h 977923"/>
                    <a:gd name="connsiteX599" fmla="*/ 617230 w 1209257"/>
                    <a:gd name="connsiteY599" fmla="*/ 657320 h 977923"/>
                    <a:gd name="connsiteX600" fmla="*/ 597820 w 1209257"/>
                    <a:gd name="connsiteY600" fmla="*/ 657320 h 977923"/>
                    <a:gd name="connsiteX601" fmla="*/ 604129 w 1209257"/>
                    <a:gd name="connsiteY601" fmla="*/ 663988 h 977923"/>
                    <a:gd name="connsiteX602" fmla="*/ 597820 w 1209257"/>
                    <a:gd name="connsiteY602" fmla="*/ 671211 h 977923"/>
                    <a:gd name="connsiteX603" fmla="*/ 591998 w 1209257"/>
                    <a:gd name="connsiteY603" fmla="*/ 663988 h 977923"/>
                    <a:gd name="connsiteX604" fmla="*/ 597820 w 1209257"/>
                    <a:gd name="connsiteY604" fmla="*/ 657320 h 977923"/>
                    <a:gd name="connsiteX605" fmla="*/ 578896 w 1209257"/>
                    <a:gd name="connsiteY605" fmla="*/ 657320 h 977923"/>
                    <a:gd name="connsiteX606" fmla="*/ 585204 w 1209257"/>
                    <a:gd name="connsiteY606" fmla="*/ 663988 h 977923"/>
                    <a:gd name="connsiteX607" fmla="*/ 578896 w 1209257"/>
                    <a:gd name="connsiteY607" fmla="*/ 671211 h 977923"/>
                    <a:gd name="connsiteX608" fmla="*/ 572588 w 1209257"/>
                    <a:gd name="connsiteY608" fmla="*/ 663988 h 977923"/>
                    <a:gd name="connsiteX609" fmla="*/ 578896 w 1209257"/>
                    <a:gd name="connsiteY609" fmla="*/ 657320 h 977923"/>
                    <a:gd name="connsiteX610" fmla="*/ 559971 w 1209257"/>
                    <a:gd name="connsiteY610" fmla="*/ 657320 h 977923"/>
                    <a:gd name="connsiteX611" fmla="*/ 565794 w 1209257"/>
                    <a:gd name="connsiteY611" fmla="*/ 663988 h 977923"/>
                    <a:gd name="connsiteX612" fmla="*/ 559971 w 1209257"/>
                    <a:gd name="connsiteY612" fmla="*/ 671211 h 977923"/>
                    <a:gd name="connsiteX613" fmla="*/ 553663 w 1209257"/>
                    <a:gd name="connsiteY613" fmla="*/ 663988 h 977923"/>
                    <a:gd name="connsiteX614" fmla="*/ 559971 w 1209257"/>
                    <a:gd name="connsiteY614" fmla="*/ 657320 h 977923"/>
                    <a:gd name="connsiteX615" fmla="*/ 540562 w 1209257"/>
                    <a:gd name="connsiteY615" fmla="*/ 657320 h 977923"/>
                    <a:gd name="connsiteX616" fmla="*/ 546870 w 1209257"/>
                    <a:gd name="connsiteY616" fmla="*/ 663988 h 977923"/>
                    <a:gd name="connsiteX617" fmla="*/ 540562 w 1209257"/>
                    <a:gd name="connsiteY617" fmla="*/ 671211 h 977923"/>
                    <a:gd name="connsiteX618" fmla="*/ 534254 w 1209257"/>
                    <a:gd name="connsiteY618" fmla="*/ 663988 h 977923"/>
                    <a:gd name="connsiteX619" fmla="*/ 540562 w 1209257"/>
                    <a:gd name="connsiteY619" fmla="*/ 657320 h 977923"/>
                    <a:gd name="connsiteX620" fmla="*/ 521637 w 1209257"/>
                    <a:gd name="connsiteY620" fmla="*/ 657320 h 977923"/>
                    <a:gd name="connsiteX621" fmla="*/ 527460 w 1209257"/>
                    <a:gd name="connsiteY621" fmla="*/ 663988 h 977923"/>
                    <a:gd name="connsiteX622" fmla="*/ 521637 w 1209257"/>
                    <a:gd name="connsiteY622" fmla="*/ 671211 h 977923"/>
                    <a:gd name="connsiteX623" fmla="*/ 515329 w 1209257"/>
                    <a:gd name="connsiteY623" fmla="*/ 663988 h 977923"/>
                    <a:gd name="connsiteX624" fmla="*/ 521637 w 1209257"/>
                    <a:gd name="connsiteY624" fmla="*/ 657320 h 977923"/>
                    <a:gd name="connsiteX625" fmla="*/ 502227 w 1209257"/>
                    <a:gd name="connsiteY625" fmla="*/ 657320 h 977923"/>
                    <a:gd name="connsiteX626" fmla="*/ 508536 w 1209257"/>
                    <a:gd name="connsiteY626" fmla="*/ 663988 h 977923"/>
                    <a:gd name="connsiteX627" fmla="*/ 502227 w 1209257"/>
                    <a:gd name="connsiteY627" fmla="*/ 671211 h 977923"/>
                    <a:gd name="connsiteX628" fmla="*/ 496405 w 1209257"/>
                    <a:gd name="connsiteY628" fmla="*/ 663988 h 977923"/>
                    <a:gd name="connsiteX629" fmla="*/ 502227 w 1209257"/>
                    <a:gd name="connsiteY629" fmla="*/ 657320 h 977923"/>
                    <a:gd name="connsiteX630" fmla="*/ 483303 w 1209257"/>
                    <a:gd name="connsiteY630" fmla="*/ 657320 h 977923"/>
                    <a:gd name="connsiteX631" fmla="*/ 489611 w 1209257"/>
                    <a:gd name="connsiteY631" fmla="*/ 663988 h 977923"/>
                    <a:gd name="connsiteX632" fmla="*/ 483303 w 1209257"/>
                    <a:gd name="connsiteY632" fmla="*/ 671211 h 977923"/>
                    <a:gd name="connsiteX633" fmla="*/ 476995 w 1209257"/>
                    <a:gd name="connsiteY633" fmla="*/ 663988 h 977923"/>
                    <a:gd name="connsiteX634" fmla="*/ 483303 w 1209257"/>
                    <a:gd name="connsiteY634" fmla="*/ 657320 h 977923"/>
                    <a:gd name="connsiteX635" fmla="*/ 463893 w 1209257"/>
                    <a:gd name="connsiteY635" fmla="*/ 657320 h 977923"/>
                    <a:gd name="connsiteX636" fmla="*/ 470201 w 1209257"/>
                    <a:gd name="connsiteY636" fmla="*/ 663988 h 977923"/>
                    <a:gd name="connsiteX637" fmla="*/ 463893 w 1209257"/>
                    <a:gd name="connsiteY637" fmla="*/ 671211 h 977923"/>
                    <a:gd name="connsiteX638" fmla="*/ 458070 w 1209257"/>
                    <a:gd name="connsiteY638" fmla="*/ 663988 h 977923"/>
                    <a:gd name="connsiteX639" fmla="*/ 463893 w 1209257"/>
                    <a:gd name="connsiteY639" fmla="*/ 657320 h 977923"/>
                    <a:gd name="connsiteX640" fmla="*/ 444969 w 1209257"/>
                    <a:gd name="connsiteY640" fmla="*/ 657320 h 977923"/>
                    <a:gd name="connsiteX641" fmla="*/ 451277 w 1209257"/>
                    <a:gd name="connsiteY641" fmla="*/ 663988 h 977923"/>
                    <a:gd name="connsiteX642" fmla="*/ 444969 w 1209257"/>
                    <a:gd name="connsiteY642" fmla="*/ 671211 h 977923"/>
                    <a:gd name="connsiteX643" fmla="*/ 438661 w 1209257"/>
                    <a:gd name="connsiteY643" fmla="*/ 663988 h 977923"/>
                    <a:gd name="connsiteX644" fmla="*/ 444969 w 1209257"/>
                    <a:gd name="connsiteY644" fmla="*/ 657320 h 977923"/>
                    <a:gd name="connsiteX645" fmla="*/ 426044 w 1209257"/>
                    <a:gd name="connsiteY645" fmla="*/ 640095 h 977923"/>
                    <a:gd name="connsiteX646" fmla="*/ 427985 w 1209257"/>
                    <a:gd name="connsiteY646" fmla="*/ 642318 h 977923"/>
                    <a:gd name="connsiteX647" fmla="*/ 426044 w 1209257"/>
                    <a:gd name="connsiteY647" fmla="*/ 644540 h 977923"/>
                    <a:gd name="connsiteX648" fmla="*/ 423618 w 1209257"/>
                    <a:gd name="connsiteY648" fmla="*/ 642318 h 977923"/>
                    <a:gd name="connsiteX649" fmla="*/ 426044 w 1209257"/>
                    <a:gd name="connsiteY649" fmla="*/ 640095 h 977923"/>
                    <a:gd name="connsiteX650" fmla="*/ 1019012 w 1209257"/>
                    <a:gd name="connsiteY650" fmla="*/ 635094 h 977923"/>
                    <a:gd name="connsiteX651" fmla="*/ 1024835 w 1209257"/>
                    <a:gd name="connsiteY651" fmla="*/ 642318 h 977923"/>
                    <a:gd name="connsiteX652" fmla="*/ 1019012 w 1209257"/>
                    <a:gd name="connsiteY652" fmla="*/ 649541 h 977923"/>
                    <a:gd name="connsiteX653" fmla="*/ 1012704 w 1209257"/>
                    <a:gd name="connsiteY653" fmla="*/ 642318 h 977923"/>
                    <a:gd name="connsiteX654" fmla="*/ 1019012 w 1209257"/>
                    <a:gd name="connsiteY654" fmla="*/ 635094 h 977923"/>
                    <a:gd name="connsiteX655" fmla="*/ 999602 w 1209257"/>
                    <a:gd name="connsiteY655" fmla="*/ 635094 h 977923"/>
                    <a:gd name="connsiteX656" fmla="*/ 1005910 w 1209257"/>
                    <a:gd name="connsiteY656" fmla="*/ 642318 h 977923"/>
                    <a:gd name="connsiteX657" fmla="*/ 999602 w 1209257"/>
                    <a:gd name="connsiteY657" fmla="*/ 649541 h 977923"/>
                    <a:gd name="connsiteX658" fmla="*/ 993779 w 1209257"/>
                    <a:gd name="connsiteY658" fmla="*/ 642318 h 977923"/>
                    <a:gd name="connsiteX659" fmla="*/ 999602 w 1209257"/>
                    <a:gd name="connsiteY659" fmla="*/ 635094 h 977923"/>
                    <a:gd name="connsiteX660" fmla="*/ 980678 w 1209257"/>
                    <a:gd name="connsiteY660" fmla="*/ 635094 h 977923"/>
                    <a:gd name="connsiteX661" fmla="*/ 986986 w 1209257"/>
                    <a:gd name="connsiteY661" fmla="*/ 642318 h 977923"/>
                    <a:gd name="connsiteX662" fmla="*/ 980678 w 1209257"/>
                    <a:gd name="connsiteY662" fmla="*/ 649541 h 977923"/>
                    <a:gd name="connsiteX663" fmla="*/ 974370 w 1209257"/>
                    <a:gd name="connsiteY663" fmla="*/ 642318 h 977923"/>
                    <a:gd name="connsiteX664" fmla="*/ 980678 w 1209257"/>
                    <a:gd name="connsiteY664" fmla="*/ 635094 h 977923"/>
                    <a:gd name="connsiteX665" fmla="*/ 961268 w 1209257"/>
                    <a:gd name="connsiteY665" fmla="*/ 635094 h 977923"/>
                    <a:gd name="connsiteX666" fmla="*/ 967576 w 1209257"/>
                    <a:gd name="connsiteY666" fmla="*/ 642318 h 977923"/>
                    <a:gd name="connsiteX667" fmla="*/ 961268 w 1209257"/>
                    <a:gd name="connsiteY667" fmla="*/ 649541 h 977923"/>
                    <a:gd name="connsiteX668" fmla="*/ 955445 w 1209257"/>
                    <a:gd name="connsiteY668" fmla="*/ 642318 h 977923"/>
                    <a:gd name="connsiteX669" fmla="*/ 961268 w 1209257"/>
                    <a:gd name="connsiteY669" fmla="*/ 635094 h 977923"/>
                    <a:gd name="connsiteX670" fmla="*/ 942343 w 1209257"/>
                    <a:gd name="connsiteY670" fmla="*/ 635094 h 977923"/>
                    <a:gd name="connsiteX671" fmla="*/ 948652 w 1209257"/>
                    <a:gd name="connsiteY671" fmla="*/ 642318 h 977923"/>
                    <a:gd name="connsiteX672" fmla="*/ 942343 w 1209257"/>
                    <a:gd name="connsiteY672" fmla="*/ 649541 h 977923"/>
                    <a:gd name="connsiteX673" fmla="*/ 936035 w 1209257"/>
                    <a:gd name="connsiteY673" fmla="*/ 642318 h 977923"/>
                    <a:gd name="connsiteX674" fmla="*/ 942343 w 1209257"/>
                    <a:gd name="connsiteY674" fmla="*/ 635094 h 977923"/>
                    <a:gd name="connsiteX675" fmla="*/ 923419 w 1209257"/>
                    <a:gd name="connsiteY675" fmla="*/ 635094 h 977923"/>
                    <a:gd name="connsiteX676" fmla="*/ 929242 w 1209257"/>
                    <a:gd name="connsiteY676" fmla="*/ 642318 h 977923"/>
                    <a:gd name="connsiteX677" fmla="*/ 923419 w 1209257"/>
                    <a:gd name="connsiteY677" fmla="*/ 649541 h 977923"/>
                    <a:gd name="connsiteX678" fmla="*/ 917111 w 1209257"/>
                    <a:gd name="connsiteY678" fmla="*/ 642318 h 977923"/>
                    <a:gd name="connsiteX679" fmla="*/ 923419 w 1209257"/>
                    <a:gd name="connsiteY679" fmla="*/ 635094 h 977923"/>
                    <a:gd name="connsiteX680" fmla="*/ 904009 w 1209257"/>
                    <a:gd name="connsiteY680" fmla="*/ 635094 h 977923"/>
                    <a:gd name="connsiteX681" fmla="*/ 910317 w 1209257"/>
                    <a:gd name="connsiteY681" fmla="*/ 642318 h 977923"/>
                    <a:gd name="connsiteX682" fmla="*/ 904009 w 1209257"/>
                    <a:gd name="connsiteY682" fmla="*/ 649541 h 977923"/>
                    <a:gd name="connsiteX683" fmla="*/ 897701 w 1209257"/>
                    <a:gd name="connsiteY683" fmla="*/ 642318 h 977923"/>
                    <a:gd name="connsiteX684" fmla="*/ 904009 w 1209257"/>
                    <a:gd name="connsiteY684" fmla="*/ 635094 h 977923"/>
                    <a:gd name="connsiteX685" fmla="*/ 885085 w 1209257"/>
                    <a:gd name="connsiteY685" fmla="*/ 635094 h 977923"/>
                    <a:gd name="connsiteX686" fmla="*/ 890908 w 1209257"/>
                    <a:gd name="connsiteY686" fmla="*/ 642318 h 977923"/>
                    <a:gd name="connsiteX687" fmla="*/ 885085 w 1209257"/>
                    <a:gd name="connsiteY687" fmla="*/ 649541 h 977923"/>
                    <a:gd name="connsiteX688" fmla="*/ 878777 w 1209257"/>
                    <a:gd name="connsiteY688" fmla="*/ 642318 h 977923"/>
                    <a:gd name="connsiteX689" fmla="*/ 885085 w 1209257"/>
                    <a:gd name="connsiteY689" fmla="*/ 635094 h 977923"/>
                    <a:gd name="connsiteX690" fmla="*/ 597820 w 1209257"/>
                    <a:gd name="connsiteY690" fmla="*/ 635094 h 977923"/>
                    <a:gd name="connsiteX691" fmla="*/ 604129 w 1209257"/>
                    <a:gd name="connsiteY691" fmla="*/ 642318 h 977923"/>
                    <a:gd name="connsiteX692" fmla="*/ 597820 w 1209257"/>
                    <a:gd name="connsiteY692" fmla="*/ 649541 h 977923"/>
                    <a:gd name="connsiteX693" fmla="*/ 591998 w 1209257"/>
                    <a:gd name="connsiteY693" fmla="*/ 642318 h 977923"/>
                    <a:gd name="connsiteX694" fmla="*/ 597820 w 1209257"/>
                    <a:gd name="connsiteY694" fmla="*/ 635094 h 977923"/>
                    <a:gd name="connsiteX695" fmla="*/ 578896 w 1209257"/>
                    <a:gd name="connsiteY695" fmla="*/ 635094 h 977923"/>
                    <a:gd name="connsiteX696" fmla="*/ 585204 w 1209257"/>
                    <a:gd name="connsiteY696" fmla="*/ 642318 h 977923"/>
                    <a:gd name="connsiteX697" fmla="*/ 578896 w 1209257"/>
                    <a:gd name="connsiteY697" fmla="*/ 649541 h 977923"/>
                    <a:gd name="connsiteX698" fmla="*/ 572588 w 1209257"/>
                    <a:gd name="connsiteY698" fmla="*/ 642318 h 977923"/>
                    <a:gd name="connsiteX699" fmla="*/ 578896 w 1209257"/>
                    <a:gd name="connsiteY699" fmla="*/ 635094 h 977923"/>
                    <a:gd name="connsiteX700" fmla="*/ 559971 w 1209257"/>
                    <a:gd name="connsiteY700" fmla="*/ 635094 h 977923"/>
                    <a:gd name="connsiteX701" fmla="*/ 565794 w 1209257"/>
                    <a:gd name="connsiteY701" fmla="*/ 642318 h 977923"/>
                    <a:gd name="connsiteX702" fmla="*/ 559971 w 1209257"/>
                    <a:gd name="connsiteY702" fmla="*/ 649541 h 977923"/>
                    <a:gd name="connsiteX703" fmla="*/ 553663 w 1209257"/>
                    <a:gd name="connsiteY703" fmla="*/ 642318 h 977923"/>
                    <a:gd name="connsiteX704" fmla="*/ 559971 w 1209257"/>
                    <a:gd name="connsiteY704" fmla="*/ 635094 h 977923"/>
                    <a:gd name="connsiteX705" fmla="*/ 540562 w 1209257"/>
                    <a:gd name="connsiteY705" fmla="*/ 635094 h 977923"/>
                    <a:gd name="connsiteX706" fmla="*/ 546870 w 1209257"/>
                    <a:gd name="connsiteY706" fmla="*/ 642318 h 977923"/>
                    <a:gd name="connsiteX707" fmla="*/ 540562 w 1209257"/>
                    <a:gd name="connsiteY707" fmla="*/ 649541 h 977923"/>
                    <a:gd name="connsiteX708" fmla="*/ 534254 w 1209257"/>
                    <a:gd name="connsiteY708" fmla="*/ 642318 h 977923"/>
                    <a:gd name="connsiteX709" fmla="*/ 540562 w 1209257"/>
                    <a:gd name="connsiteY709" fmla="*/ 635094 h 977923"/>
                    <a:gd name="connsiteX710" fmla="*/ 521637 w 1209257"/>
                    <a:gd name="connsiteY710" fmla="*/ 635094 h 977923"/>
                    <a:gd name="connsiteX711" fmla="*/ 527460 w 1209257"/>
                    <a:gd name="connsiteY711" fmla="*/ 642318 h 977923"/>
                    <a:gd name="connsiteX712" fmla="*/ 521637 w 1209257"/>
                    <a:gd name="connsiteY712" fmla="*/ 649541 h 977923"/>
                    <a:gd name="connsiteX713" fmla="*/ 515329 w 1209257"/>
                    <a:gd name="connsiteY713" fmla="*/ 642318 h 977923"/>
                    <a:gd name="connsiteX714" fmla="*/ 521637 w 1209257"/>
                    <a:gd name="connsiteY714" fmla="*/ 635094 h 977923"/>
                    <a:gd name="connsiteX715" fmla="*/ 502227 w 1209257"/>
                    <a:gd name="connsiteY715" fmla="*/ 635094 h 977923"/>
                    <a:gd name="connsiteX716" fmla="*/ 508536 w 1209257"/>
                    <a:gd name="connsiteY716" fmla="*/ 642318 h 977923"/>
                    <a:gd name="connsiteX717" fmla="*/ 502227 w 1209257"/>
                    <a:gd name="connsiteY717" fmla="*/ 649541 h 977923"/>
                    <a:gd name="connsiteX718" fmla="*/ 496405 w 1209257"/>
                    <a:gd name="connsiteY718" fmla="*/ 642318 h 977923"/>
                    <a:gd name="connsiteX719" fmla="*/ 502227 w 1209257"/>
                    <a:gd name="connsiteY719" fmla="*/ 635094 h 977923"/>
                    <a:gd name="connsiteX720" fmla="*/ 483303 w 1209257"/>
                    <a:gd name="connsiteY720" fmla="*/ 635094 h 977923"/>
                    <a:gd name="connsiteX721" fmla="*/ 489611 w 1209257"/>
                    <a:gd name="connsiteY721" fmla="*/ 642318 h 977923"/>
                    <a:gd name="connsiteX722" fmla="*/ 483303 w 1209257"/>
                    <a:gd name="connsiteY722" fmla="*/ 649541 h 977923"/>
                    <a:gd name="connsiteX723" fmla="*/ 476995 w 1209257"/>
                    <a:gd name="connsiteY723" fmla="*/ 642318 h 977923"/>
                    <a:gd name="connsiteX724" fmla="*/ 483303 w 1209257"/>
                    <a:gd name="connsiteY724" fmla="*/ 635094 h 977923"/>
                    <a:gd name="connsiteX725" fmla="*/ 463893 w 1209257"/>
                    <a:gd name="connsiteY725" fmla="*/ 635094 h 977923"/>
                    <a:gd name="connsiteX726" fmla="*/ 470201 w 1209257"/>
                    <a:gd name="connsiteY726" fmla="*/ 642318 h 977923"/>
                    <a:gd name="connsiteX727" fmla="*/ 463893 w 1209257"/>
                    <a:gd name="connsiteY727" fmla="*/ 649541 h 977923"/>
                    <a:gd name="connsiteX728" fmla="*/ 458070 w 1209257"/>
                    <a:gd name="connsiteY728" fmla="*/ 642318 h 977923"/>
                    <a:gd name="connsiteX729" fmla="*/ 463893 w 1209257"/>
                    <a:gd name="connsiteY729" fmla="*/ 635094 h 977923"/>
                    <a:gd name="connsiteX730" fmla="*/ 444969 w 1209257"/>
                    <a:gd name="connsiteY730" fmla="*/ 635094 h 977923"/>
                    <a:gd name="connsiteX731" fmla="*/ 451277 w 1209257"/>
                    <a:gd name="connsiteY731" fmla="*/ 642318 h 977923"/>
                    <a:gd name="connsiteX732" fmla="*/ 444969 w 1209257"/>
                    <a:gd name="connsiteY732" fmla="*/ 649541 h 977923"/>
                    <a:gd name="connsiteX733" fmla="*/ 438661 w 1209257"/>
                    <a:gd name="connsiteY733" fmla="*/ 642318 h 977923"/>
                    <a:gd name="connsiteX734" fmla="*/ 444969 w 1209257"/>
                    <a:gd name="connsiteY734" fmla="*/ 635094 h 977923"/>
                    <a:gd name="connsiteX735" fmla="*/ 1037936 w 1209257"/>
                    <a:gd name="connsiteY735" fmla="*/ 613425 h 977923"/>
                    <a:gd name="connsiteX736" fmla="*/ 1044245 w 1209257"/>
                    <a:gd name="connsiteY736" fmla="*/ 620648 h 977923"/>
                    <a:gd name="connsiteX737" fmla="*/ 1037936 w 1209257"/>
                    <a:gd name="connsiteY737" fmla="*/ 627316 h 977923"/>
                    <a:gd name="connsiteX738" fmla="*/ 1031628 w 1209257"/>
                    <a:gd name="connsiteY738" fmla="*/ 620648 h 977923"/>
                    <a:gd name="connsiteX739" fmla="*/ 1037936 w 1209257"/>
                    <a:gd name="connsiteY739" fmla="*/ 613425 h 977923"/>
                    <a:gd name="connsiteX740" fmla="*/ 1019012 w 1209257"/>
                    <a:gd name="connsiteY740" fmla="*/ 613425 h 977923"/>
                    <a:gd name="connsiteX741" fmla="*/ 1024835 w 1209257"/>
                    <a:gd name="connsiteY741" fmla="*/ 620648 h 977923"/>
                    <a:gd name="connsiteX742" fmla="*/ 1019012 w 1209257"/>
                    <a:gd name="connsiteY742" fmla="*/ 627316 h 977923"/>
                    <a:gd name="connsiteX743" fmla="*/ 1012704 w 1209257"/>
                    <a:gd name="connsiteY743" fmla="*/ 620648 h 977923"/>
                    <a:gd name="connsiteX744" fmla="*/ 1019012 w 1209257"/>
                    <a:gd name="connsiteY744" fmla="*/ 613425 h 977923"/>
                    <a:gd name="connsiteX745" fmla="*/ 999602 w 1209257"/>
                    <a:gd name="connsiteY745" fmla="*/ 613425 h 977923"/>
                    <a:gd name="connsiteX746" fmla="*/ 1005910 w 1209257"/>
                    <a:gd name="connsiteY746" fmla="*/ 620648 h 977923"/>
                    <a:gd name="connsiteX747" fmla="*/ 999602 w 1209257"/>
                    <a:gd name="connsiteY747" fmla="*/ 627316 h 977923"/>
                    <a:gd name="connsiteX748" fmla="*/ 993779 w 1209257"/>
                    <a:gd name="connsiteY748" fmla="*/ 620648 h 977923"/>
                    <a:gd name="connsiteX749" fmla="*/ 999602 w 1209257"/>
                    <a:gd name="connsiteY749" fmla="*/ 613425 h 977923"/>
                    <a:gd name="connsiteX750" fmla="*/ 980678 w 1209257"/>
                    <a:gd name="connsiteY750" fmla="*/ 613425 h 977923"/>
                    <a:gd name="connsiteX751" fmla="*/ 986986 w 1209257"/>
                    <a:gd name="connsiteY751" fmla="*/ 620648 h 977923"/>
                    <a:gd name="connsiteX752" fmla="*/ 980678 w 1209257"/>
                    <a:gd name="connsiteY752" fmla="*/ 627316 h 977923"/>
                    <a:gd name="connsiteX753" fmla="*/ 974370 w 1209257"/>
                    <a:gd name="connsiteY753" fmla="*/ 620648 h 977923"/>
                    <a:gd name="connsiteX754" fmla="*/ 980678 w 1209257"/>
                    <a:gd name="connsiteY754" fmla="*/ 613425 h 977923"/>
                    <a:gd name="connsiteX755" fmla="*/ 961268 w 1209257"/>
                    <a:gd name="connsiteY755" fmla="*/ 613425 h 977923"/>
                    <a:gd name="connsiteX756" fmla="*/ 967576 w 1209257"/>
                    <a:gd name="connsiteY756" fmla="*/ 620648 h 977923"/>
                    <a:gd name="connsiteX757" fmla="*/ 961268 w 1209257"/>
                    <a:gd name="connsiteY757" fmla="*/ 627316 h 977923"/>
                    <a:gd name="connsiteX758" fmla="*/ 955445 w 1209257"/>
                    <a:gd name="connsiteY758" fmla="*/ 620648 h 977923"/>
                    <a:gd name="connsiteX759" fmla="*/ 961268 w 1209257"/>
                    <a:gd name="connsiteY759" fmla="*/ 613425 h 977923"/>
                    <a:gd name="connsiteX760" fmla="*/ 942343 w 1209257"/>
                    <a:gd name="connsiteY760" fmla="*/ 613425 h 977923"/>
                    <a:gd name="connsiteX761" fmla="*/ 948652 w 1209257"/>
                    <a:gd name="connsiteY761" fmla="*/ 620648 h 977923"/>
                    <a:gd name="connsiteX762" fmla="*/ 942343 w 1209257"/>
                    <a:gd name="connsiteY762" fmla="*/ 627316 h 977923"/>
                    <a:gd name="connsiteX763" fmla="*/ 936035 w 1209257"/>
                    <a:gd name="connsiteY763" fmla="*/ 620648 h 977923"/>
                    <a:gd name="connsiteX764" fmla="*/ 942343 w 1209257"/>
                    <a:gd name="connsiteY764" fmla="*/ 613425 h 977923"/>
                    <a:gd name="connsiteX765" fmla="*/ 923419 w 1209257"/>
                    <a:gd name="connsiteY765" fmla="*/ 613425 h 977923"/>
                    <a:gd name="connsiteX766" fmla="*/ 929242 w 1209257"/>
                    <a:gd name="connsiteY766" fmla="*/ 620648 h 977923"/>
                    <a:gd name="connsiteX767" fmla="*/ 923419 w 1209257"/>
                    <a:gd name="connsiteY767" fmla="*/ 627316 h 977923"/>
                    <a:gd name="connsiteX768" fmla="*/ 917111 w 1209257"/>
                    <a:gd name="connsiteY768" fmla="*/ 620648 h 977923"/>
                    <a:gd name="connsiteX769" fmla="*/ 923419 w 1209257"/>
                    <a:gd name="connsiteY769" fmla="*/ 613425 h 977923"/>
                    <a:gd name="connsiteX770" fmla="*/ 904009 w 1209257"/>
                    <a:gd name="connsiteY770" fmla="*/ 613425 h 977923"/>
                    <a:gd name="connsiteX771" fmla="*/ 910317 w 1209257"/>
                    <a:gd name="connsiteY771" fmla="*/ 620648 h 977923"/>
                    <a:gd name="connsiteX772" fmla="*/ 904009 w 1209257"/>
                    <a:gd name="connsiteY772" fmla="*/ 627316 h 977923"/>
                    <a:gd name="connsiteX773" fmla="*/ 897701 w 1209257"/>
                    <a:gd name="connsiteY773" fmla="*/ 620648 h 977923"/>
                    <a:gd name="connsiteX774" fmla="*/ 904009 w 1209257"/>
                    <a:gd name="connsiteY774" fmla="*/ 613425 h 977923"/>
                    <a:gd name="connsiteX775" fmla="*/ 885085 w 1209257"/>
                    <a:gd name="connsiteY775" fmla="*/ 613425 h 977923"/>
                    <a:gd name="connsiteX776" fmla="*/ 890908 w 1209257"/>
                    <a:gd name="connsiteY776" fmla="*/ 620648 h 977923"/>
                    <a:gd name="connsiteX777" fmla="*/ 885085 w 1209257"/>
                    <a:gd name="connsiteY777" fmla="*/ 627316 h 977923"/>
                    <a:gd name="connsiteX778" fmla="*/ 878777 w 1209257"/>
                    <a:gd name="connsiteY778" fmla="*/ 620648 h 977923"/>
                    <a:gd name="connsiteX779" fmla="*/ 885085 w 1209257"/>
                    <a:gd name="connsiteY779" fmla="*/ 613425 h 977923"/>
                    <a:gd name="connsiteX780" fmla="*/ 559971 w 1209257"/>
                    <a:gd name="connsiteY780" fmla="*/ 613425 h 977923"/>
                    <a:gd name="connsiteX781" fmla="*/ 565794 w 1209257"/>
                    <a:gd name="connsiteY781" fmla="*/ 620648 h 977923"/>
                    <a:gd name="connsiteX782" fmla="*/ 559971 w 1209257"/>
                    <a:gd name="connsiteY782" fmla="*/ 627316 h 977923"/>
                    <a:gd name="connsiteX783" fmla="*/ 553663 w 1209257"/>
                    <a:gd name="connsiteY783" fmla="*/ 620648 h 977923"/>
                    <a:gd name="connsiteX784" fmla="*/ 559971 w 1209257"/>
                    <a:gd name="connsiteY784" fmla="*/ 613425 h 977923"/>
                    <a:gd name="connsiteX785" fmla="*/ 540562 w 1209257"/>
                    <a:gd name="connsiteY785" fmla="*/ 613425 h 977923"/>
                    <a:gd name="connsiteX786" fmla="*/ 546870 w 1209257"/>
                    <a:gd name="connsiteY786" fmla="*/ 620648 h 977923"/>
                    <a:gd name="connsiteX787" fmla="*/ 540562 w 1209257"/>
                    <a:gd name="connsiteY787" fmla="*/ 627316 h 977923"/>
                    <a:gd name="connsiteX788" fmla="*/ 534254 w 1209257"/>
                    <a:gd name="connsiteY788" fmla="*/ 620648 h 977923"/>
                    <a:gd name="connsiteX789" fmla="*/ 540562 w 1209257"/>
                    <a:gd name="connsiteY789" fmla="*/ 613425 h 977923"/>
                    <a:gd name="connsiteX790" fmla="*/ 521637 w 1209257"/>
                    <a:gd name="connsiteY790" fmla="*/ 613425 h 977923"/>
                    <a:gd name="connsiteX791" fmla="*/ 527460 w 1209257"/>
                    <a:gd name="connsiteY791" fmla="*/ 620648 h 977923"/>
                    <a:gd name="connsiteX792" fmla="*/ 521637 w 1209257"/>
                    <a:gd name="connsiteY792" fmla="*/ 627316 h 977923"/>
                    <a:gd name="connsiteX793" fmla="*/ 515329 w 1209257"/>
                    <a:gd name="connsiteY793" fmla="*/ 620648 h 977923"/>
                    <a:gd name="connsiteX794" fmla="*/ 521637 w 1209257"/>
                    <a:gd name="connsiteY794" fmla="*/ 613425 h 977923"/>
                    <a:gd name="connsiteX795" fmla="*/ 502227 w 1209257"/>
                    <a:gd name="connsiteY795" fmla="*/ 613425 h 977923"/>
                    <a:gd name="connsiteX796" fmla="*/ 508536 w 1209257"/>
                    <a:gd name="connsiteY796" fmla="*/ 620648 h 977923"/>
                    <a:gd name="connsiteX797" fmla="*/ 502227 w 1209257"/>
                    <a:gd name="connsiteY797" fmla="*/ 627316 h 977923"/>
                    <a:gd name="connsiteX798" fmla="*/ 496405 w 1209257"/>
                    <a:gd name="connsiteY798" fmla="*/ 620648 h 977923"/>
                    <a:gd name="connsiteX799" fmla="*/ 502227 w 1209257"/>
                    <a:gd name="connsiteY799" fmla="*/ 613425 h 977923"/>
                    <a:gd name="connsiteX800" fmla="*/ 483303 w 1209257"/>
                    <a:gd name="connsiteY800" fmla="*/ 613425 h 977923"/>
                    <a:gd name="connsiteX801" fmla="*/ 489611 w 1209257"/>
                    <a:gd name="connsiteY801" fmla="*/ 620648 h 977923"/>
                    <a:gd name="connsiteX802" fmla="*/ 483303 w 1209257"/>
                    <a:gd name="connsiteY802" fmla="*/ 627316 h 977923"/>
                    <a:gd name="connsiteX803" fmla="*/ 476995 w 1209257"/>
                    <a:gd name="connsiteY803" fmla="*/ 620648 h 977923"/>
                    <a:gd name="connsiteX804" fmla="*/ 483303 w 1209257"/>
                    <a:gd name="connsiteY804" fmla="*/ 613425 h 977923"/>
                    <a:gd name="connsiteX805" fmla="*/ 463893 w 1209257"/>
                    <a:gd name="connsiteY805" fmla="*/ 613425 h 977923"/>
                    <a:gd name="connsiteX806" fmla="*/ 470201 w 1209257"/>
                    <a:gd name="connsiteY806" fmla="*/ 620648 h 977923"/>
                    <a:gd name="connsiteX807" fmla="*/ 463893 w 1209257"/>
                    <a:gd name="connsiteY807" fmla="*/ 627316 h 977923"/>
                    <a:gd name="connsiteX808" fmla="*/ 458070 w 1209257"/>
                    <a:gd name="connsiteY808" fmla="*/ 620648 h 977923"/>
                    <a:gd name="connsiteX809" fmla="*/ 463893 w 1209257"/>
                    <a:gd name="connsiteY809" fmla="*/ 613425 h 977923"/>
                    <a:gd name="connsiteX810" fmla="*/ 444969 w 1209257"/>
                    <a:gd name="connsiteY810" fmla="*/ 613425 h 977923"/>
                    <a:gd name="connsiteX811" fmla="*/ 451277 w 1209257"/>
                    <a:gd name="connsiteY811" fmla="*/ 620648 h 977923"/>
                    <a:gd name="connsiteX812" fmla="*/ 444969 w 1209257"/>
                    <a:gd name="connsiteY812" fmla="*/ 627316 h 977923"/>
                    <a:gd name="connsiteX813" fmla="*/ 438661 w 1209257"/>
                    <a:gd name="connsiteY813" fmla="*/ 620648 h 977923"/>
                    <a:gd name="connsiteX814" fmla="*/ 444969 w 1209257"/>
                    <a:gd name="connsiteY814" fmla="*/ 613425 h 977923"/>
                    <a:gd name="connsiteX815" fmla="*/ 1057346 w 1209257"/>
                    <a:gd name="connsiteY815" fmla="*/ 591199 h 977923"/>
                    <a:gd name="connsiteX816" fmla="*/ 1063169 w 1209257"/>
                    <a:gd name="connsiteY816" fmla="*/ 598422 h 977923"/>
                    <a:gd name="connsiteX817" fmla="*/ 1057346 w 1209257"/>
                    <a:gd name="connsiteY817" fmla="*/ 605646 h 977923"/>
                    <a:gd name="connsiteX818" fmla="*/ 1051038 w 1209257"/>
                    <a:gd name="connsiteY818" fmla="*/ 598422 h 977923"/>
                    <a:gd name="connsiteX819" fmla="*/ 1057346 w 1209257"/>
                    <a:gd name="connsiteY819" fmla="*/ 591199 h 977923"/>
                    <a:gd name="connsiteX820" fmla="*/ 1037936 w 1209257"/>
                    <a:gd name="connsiteY820" fmla="*/ 591199 h 977923"/>
                    <a:gd name="connsiteX821" fmla="*/ 1044245 w 1209257"/>
                    <a:gd name="connsiteY821" fmla="*/ 598422 h 977923"/>
                    <a:gd name="connsiteX822" fmla="*/ 1037936 w 1209257"/>
                    <a:gd name="connsiteY822" fmla="*/ 605646 h 977923"/>
                    <a:gd name="connsiteX823" fmla="*/ 1031628 w 1209257"/>
                    <a:gd name="connsiteY823" fmla="*/ 598422 h 977923"/>
                    <a:gd name="connsiteX824" fmla="*/ 1037936 w 1209257"/>
                    <a:gd name="connsiteY824" fmla="*/ 591199 h 977923"/>
                    <a:gd name="connsiteX825" fmla="*/ 1019012 w 1209257"/>
                    <a:gd name="connsiteY825" fmla="*/ 591199 h 977923"/>
                    <a:gd name="connsiteX826" fmla="*/ 1024835 w 1209257"/>
                    <a:gd name="connsiteY826" fmla="*/ 598422 h 977923"/>
                    <a:gd name="connsiteX827" fmla="*/ 1019012 w 1209257"/>
                    <a:gd name="connsiteY827" fmla="*/ 605646 h 977923"/>
                    <a:gd name="connsiteX828" fmla="*/ 1012704 w 1209257"/>
                    <a:gd name="connsiteY828" fmla="*/ 598422 h 977923"/>
                    <a:gd name="connsiteX829" fmla="*/ 1019012 w 1209257"/>
                    <a:gd name="connsiteY829" fmla="*/ 591199 h 977923"/>
                    <a:gd name="connsiteX830" fmla="*/ 999602 w 1209257"/>
                    <a:gd name="connsiteY830" fmla="*/ 591199 h 977923"/>
                    <a:gd name="connsiteX831" fmla="*/ 1005910 w 1209257"/>
                    <a:gd name="connsiteY831" fmla="*/ 598422 h 977923"/>
                    <a:gd name="connsiteX832" fmla="*/ 999602 w 1209257"/>
                    <a:gd name="connsiteY832" fmla="*/ 605646 h 977923"/>
                    <a:gd name="connsiteX833" fmla="*/ 993779 w 1209257"/>
                    <a:gd name="connsiteY833" fmla="*/ 598422 h 977923"/>
                    <a:gd name="connsiteX834" fmla="*/ 999602 w 1209257"/>
                    <a:gd name="connsiteY834" fmla="*/ 591199 h 977923"/>
                    <a:gd name="connsiteX835" fmla="*/ 980678 w 1209257"/>
                    <a:gd name="connsiteY835" fmla="*/ 591199 h 977923"/>
                    <a:gd name="connsiteX836" fmla="*/ 986986 w 1209257"/>
                    <a:gd name="connsiteY836" fmla="*/ 598422 h 977923"/>
                    <a:gd name="connsiteX837" fmla="*/ 980678 w 1209257"/>
                    <a:gd name="connsiteY837" fmla="*/ 605646 h 977923"/>
                    <a:gd name="connsiteX838" fmla="*/ 974370 w 1209257"/>
                    <a:gd name="connsiteY838" fmla="*/ 598422 h 977923"/>
                    <a:gd name="connsiteX839" fmla="*/ 980678 w 1209257"/>
                    <a:gd name="connsiteY839" fmla="*/ 591199 h 977923"/>
                    <a:gd name="connsiteX840" fmla="*/ 961268 w 1209257"/>
                    <a:gd name="connsiteY840" fmla="*/ 591199 h 977923"/>
                    <a:gd name="connsiteX841" fmla="*/ 967576 w 1209257"/>
                    <a:gd name="connsiteY841" fmla="*/ 598422 h 977923"/>
                    <a:gd name="connsiteX842" fmla="*/ 961268 w 1209257"/>
                    <a:gd name="connsiteY842" fmla="*/ 605646 h 977923"/>
                    <a:gd name="connsiteX843" fmla="*/ 955445 w 1209257"/>
                    <a:gd name="connsiteY843" fmla="*/ 598422 h 977923"/>
                    <a:gd name="connsiteX844" fmla="*/ 961268 w 1209257"/>
                    <a:gd name="connsiteY844" fmla="*/ 591199 h 977923"/>
                    <a:gd name="connsiteX845" fmla="*/ 942343 w 1209257"/>
                    <a:gd name="connsiteY845" fmla="*/ 591199 h 977923"/>
                    <a:gd name="connsiteX846" fmla="*/ 948652 w 1209257"/>
                    <a:gd name="connsiteY846" fmla="*/ 598422 h 977923"/>
                    <a:gd name="connsiteX847" fmla="*/ 942343 w 1209257"/>
                    <a:gd name="connsiteY847" fmla="*/ 605646 h 977923"/>
                    <a:gd name="connsiteX848" fmla="*/ 936035 w 1209257"/>
                    <a:gd name="connsiteY848" fmla="*/ 598422 h 977923"/>
                    <a:gd name="connsiteX849" fmla="*/ 942343 w 1209257"/>
                    <a:gd name="connsiteY849" fmla="*/ 591199 h 977923"/>
                    <a:gd name="connsiteX850" fmla="*/ 923419 w 1209257"/>
                    <a:gd name="connsiteY850" fmla="*/ 591199 h 977923"/>
                    <a:gd name="connsiteX851" fmla="*/ 929242 w 1209257"/>
                    <a:gd name="connsiteY851" fmla="*/ 598422 h 977923"/>
                    <a:gd name="connsiteX852" fmla="*/ 923419 w 1209257"/>
                    <a:gd name="connsiteY852" fmla="*/ 605646 h 977923"/>
                    <a:gd name="connsiteX853" fmla="*/ 917111 w 1209257"/>
                    <a:gd name="connsiteY853" fmla="*/ 598422 h 977923"/>
                    <a:gd name="connsiteX854" fmla="*/ 923419 w 1209257"/>
                    <a:gd name="connsiteY854" fmla="*/ 591199 h 977923"/>
                    <a:gd name="connsiteX855" fmla="*/ 904009 w 1209257"/>
                    <a:gd name="connsiteY855" fmla="*/ 591199 h 977923"/>
                    <a:gd name="connsiteX856" fmla="*/ 910317 w 1209257"/>
                    <a:gd name="connsiteY856" fmla="*/ 598422 h 977923"/>
                    <a:gd name="connsiteX857" fmla="*/ 904009 w 1209257"/>
                    <a:gd name="connsiteY857" fmla="*/ 605646 h 977923"/>
                    <a:gd name="connsiteX858" fmla="*/ 897701 w 1209257"/>
                    <a:gd name="connsiteY858" fmla="*/ 598422 h 977923"/>
                    <a:gd name="connsiteX859" fmla="*/ 904009 w 1209257"/>
                    <a:gd name="connsiteY859" fmla="*/ 591199 h 977923"/>
                    <a:gd name="connsiteX860" fmla="*/ 885085 w 1209257"/>
                    <a:gd name="connsiteY860" fmla="*/ 591199 h 977923"/>
                    <a:gd name="connsiteX861" fmla="*/ 890908 w 1209257"/>
                    <a:gd name="connsiteY861" fmla="*/ 598422 h 977923"/>
                    <a:gd name="connsiteX862" fmla="*/ 885085 w 1209257"/>
                    <a:gd name="connsiteY862" fmla="*/ 605646 h 977923"/>
                    <a:gd name="connsiteX863" fmla="*/ 878777 w 1209257"/>
                    <a:gd name="connsiteY863" fmla="*/ 598422 h 977923"/>
                    <a:gd name="connsiteX864" fmla="*/ 885085 w 1209257"/>
                    <a:gd name="connsiteY864" fmla="*/ 591199 h 977923"/>
                    <a:gd name="connsiteX865" fmla="*/ 865675 w 1209257"/>
                    <a:gd name="connsiteY865" fmla="*/ 591199 h 977923"/>
                    <a:gd name="connsiteX866" fmla="*/ 871983 w 1209257"/>
                    <a:gd name="connsiteY866" fmla="*/ 598422 h 977923"/>
                    <a:gd name="connsiteX867" fmla="*/ 865675 w 1209257"/>
                    <a:gd name="connsiteY867" fmla="*/ 605646 h 977923"/>
                    <a:gd name="connsiteX868" fmla="*/ 859852 w 1209257"/>
                    <a:gd name="connsiteY868" fmla="*/ 598422 h 977923"/>
                    <a:gd name="connsiteX869" fmla="*/ 865675 w 1209257"/>
                    <a:gd name="connsiteY869" fmla="*/ 591199 h 977923"/>
                    <a:gd name="connsiteX870" fmla="*/ 808416 w 1209257"/>
                    <a:gd name="connsiteY870" fmla="*/ 591199 h 977923"/>
                    <a:gd name="connsiteX871" fmla="*/ 814724 w 1209257"/>
                    <a:gd name="connsiteY871" fmla="*/ 598422 h 977923"/>
                    <a:gd name="connsiteX872" fmla="*/ 808416 w 1209257"/>
                    <a:gd name="connsiteY872" fmla="*/ 605646 h 977923"/>
                    <a:gd name="connsiteX873" fmla="*/ 802108 w 1209257"/>
                    <a:gd name="connsiteY873" fmla="*/ 598422 h 977923"/>
                    <a:gd name="connsiteX874" fmla="*/ 808416 w 1209257"/>
                    <a:gd name="connsiteY874" fmla="*/ 591199 h 977923"/>
                    <a:gd name="connsiteX875" fmla="*/ 789492 w 1209257"/>
                    <a:gd name="connsiteY875" fmla="*/ 591199 h 977923"/>
                    <a:gd name="connsiteX876" fmla="*/ 795315 w 1209257"/>
                    <a:gd name="connsiteY876" fmla="*/ 598422 h 977923"/>
                    <a:gd name="connsiteX877" fmla="*/ 789492 w 1209257"/>
                    <a:gd name="connsiteY877" fmla="*/ 605646 h 977923"/>
                    <a:gd name="connsiteX878" fmla="*/ 783184 w 1209257"/>
                    <a:gd name="connsiteY878" fmla="*/ 598422 h 977923"/>
                    <a:gd name="connsiteX879" fmla="*/ 789492 w 1209257"/>
                    <a:gd name="connsiteY879" fmla="*/ 591199 h 977923"/>
                    <a:gd name="connsiteX880" fmla="*/ 559971 w 1209257"/>
                    <a:gd name="connsiteY880" fmla="*/ 591199 h 977923"/>
                    <a:gd name="connsiteX881" fmla="*/ 565794 w 1209257"/>
                    <a:gd name="connsiteY881" fmla="*/ 598422 h 977923"/>
                    <a:gd name="connsiteX882" fmla="*/ 559971 w 1209257"/>
                    <a:gd name="connsiteY882" fmla="*/ 605646 h 977923"/>
                    <a:gd name="connsiteX883" fmla="*/ 553663 w 1209257"/>
                    <a:gd name="connsiteY883" fmla="*/ 598422 h 977923"/>
                    <a:gd name="connsiteX884" fmla="*/ 559971 w 1209257"/>
                    <a:gd name="connsiteY884" fmla="*/ 591199 h 977923"/>
                    <a:gd name="connsiteX885" fmla="*/ 540562 w 1209257"/>
                    <a:gd name="connsiteY885" fmla="*/ 591199 h 977923"/>
                    <a:gd name="connsiteX886" fmla="*/ 546870 w 1209257"/>
                    <a:gd name="connsiteY886" fmla="*/ 598422 h 977923"/>
                    <a:gd name="connsiteX887" fmla="*/ 540562 w 1209257"/>
                    <a:gd name="connsiteY887" fmla="*/ 605646 h 977923"/>
                    <a:gd name="connsiteX888" fmla="*/ 534254 w 1209257"/>
                    <a:gd name="connsiteY888" fmla="*/ 598422 h 977923"/>
                    <a:gd name="connsiteX889" fmla="*/ 540562 w 1209257"/>
                    <a:gd name="connsiteY889" fmla="*/ 591199 h 977923"/>
                    <a:gd name="connsiteX890" fmla="*/ 521637 w 1209257"/>
                    <a:gd name="connsiteY890" fmla="*/ 591199 h 977923"/>
                    <a:gd name="connsiteX891" fmla="*/ 527460 w 1209257"/>
                    <a:gd name="connsiteY891" fmla="*/ 598422 h 977923"/>
                    <a:gd name="connsiteX892" fmla="*/ 521637 w 1209257"/>
                    <a:gd name="connsiteY892" fmla="*/ 605646 h 977923"/>
                    <a:gd name="connsiteX893" fmla="*/ 515329 w 1209257"/>
                    <a:gd name="connsiteY893" fmla="*/ 598422 h 977923"/>
                    <a:gd name="connsiteX894" fmla="*/ 521637 w 1209257"/>
                    <a:gd name="connsiteY894" fmla="*/ 591199 h 977923"/>
                    <a:gd name="connsiteX895" fmla="*/ 502227 w 1209257"/>
                    <a:gd name="connsiteY895" fmla="*/ 591199 h 977923"/>
                    <a:gd name="connsiteX896" fmla="*/ 508536 w 1209257"/>
                    <a:gd name="connsiteY896" fmla="*/ 598422 h 977923"/>
                    <a:gd name="connsiteX897" fmla="*/ 502227 w 1209257"/>
                    <a:gd name="connsiteY897" fmla="*/ 605646 h 977923"/>
                    <a:gd name="connsiteX898" fmla="*/ 496405 w 1209257"/>
                    <a:gd name="connsiteY898" fmla="*/ 598422 h 977923"/>
                    <a:gd name="connsiteX899" fmla="*/ 502227 w 1209257"/>
                    <a:gd name="connsiteY899" fmla="*/ 591199 h 977923"/>
                    <a:gd name="connsiteX900" fmla="*/ 483303 w 1209257"/>
                    <a:gd name="connsiteY900" fmla="*/ 591199 h 977923"/>
                    <a:gd name="connsiteX901" fmla="*/ 489611 w 1209257"/>
                    <a:gd name="connsiteY901" fmla="*/ 598422 h 977923"/>
                    <a:gd name="connsiteX902" fmla="*/ 483303 w 1209257"/>
                    <a:gd name="connsiteY902" fmla="*/ 605646 h 977923"/>
                    <a:gd name="connsiteX903" fmla="*/ 476995 w 1209257"/>
                    <a:gd name="connsiteY903" fmla="*/ 598422 h 977923"/>
                    <a:gd name="connsiteX904" fmla="*/ 483303 w 1209257"/>
                    <a:gd name="connsiteY904" fmla="*/ 591199 h 977923"/>
                    <a:gd name="connsiteX905" fmla="*/ 463893 w 1209257"/>
                    <a:gd name="connsiteY905" fmla="*/ 591199 h 977923"/>
                    <a:gd name="connsiteX906" fmla="*/ 470201 w 1209257"/>
                    <a:gd name="connsiteY906" fmla="*/ 598422 h 977923"/>
                    <a:gd name="connsiteX907" fmla="*/ 463893 w 1209257"/>
                    <a:gd name="connsiteY907" fmla="*/ 605646 h 977923"/>
                    <a:gd name="connsiteX908" fmla="*/ 458070 w 1209257"/>
                    <a:gd name="connsiteY908" fmla="*/ 598422 h 977923"/>
                    <a:gd name="connsiteX909" fmla="*/ 463893 w 1209257"/>
                    <a:gd name="connsiteY909" fmla="*/ 591199 h 977923"/>
                    <a:gd name="connsiteX910" fmla="*/ 444969 w 1209257"/>
                    <a:gd name="connsiteY910" fmla="*/ 591199 h 977923"/>
                    <a:gd name="connsiteX911" fmla="*/ 451277 w 1209257"/>
                    <a:gd name="connsiteY911" fmla="*/ 598422 h 977923"/>
                    <a:gd name="connsiteX912" fmla="*/ 444969 w 1209257"/>
                    <a:gd name="connsiteY912" fmla="*/ 605646 h 977923"/>
                    <a:gd name="connsiteX913" fmla="*/ 438661 w 1209257"/>
                    <a:gd name="connsiteY913" fmla="*/ 598422 h 977923"/>
                    <a:gd name="connsiteX914" fmla="*/ 444969 w 1209257"/>
                    <a:gd name="connsiteY914" fmla="*/ 591199 h 977923"/>
                    <a:gd name="connsiteX915" fmla="*/ 426044 w 1209257"/>
                    <a:gd name="connsiteY915" fmla="*/ 571752 h 977923"/>
                    <a:gd name="connsiteX916" fmla="*/ 429926 w 1209257"/>
                    <a:gd name="connsiteY916" fmla="*/ 576752 h 977923"/>
                    <a:gd name="connsiteX917" fmla="*/ 426044 w 1209257"/>
                    <a:gd name="connsiteY917" fmla="*/ 581198 h 977923"/>
                    <a:gd name="connsiteX918" fmla="*/ 421677 w 1209257"/>
                    <a:gd name="connsiteY918" fmla="*/ 576752 h 977923"/>
                    <a:gd name="connsiteX919" fmla="*/ 426044 w 1209257"/>
                    <a:gd name="connsiteY919" fmla="*/ 571752 h 977923"/>
                    <a:gd name="connsiteX920" fmla="*/ 1057346 w 1209257"/>
                    <a:gd name="connsiteY920" fmla="*/ 569529 h 977923"/>
                    <a:gd name="connsiteX921" fmla="*/ 1063169 w 1209257"/>
                    <a:gd name="connsiteY921" fmla="*/ 576752 h 977923"/>
                    <a:gd name="connsiteX922" fmla="*/ 1057346 w 1209257"/>
                    <a:gd name="connsiteY922" fmla="*/ 583420 h 977923"/>
                    <a:gd name="connsiteX923" fmla="*/ 1051038 w 1209257"/>
                    <a:gd name="connsiteY923" fmla="*/ 576752 h 977923"/>
                    <a:gd name="connsiteX924" fmla="*/ 1057346 w 1209257"/>
                    <a:gd name="connsiteY924" fmla="*/ 569529 h 977923"/>
                    <a:gd name="connsiteX925" fmla="*/ 1037936 w 1209257"/>
                    <a:gd name="connsiteY925" fmla="*/ 569529 h 977923"/>
                    <a:gd name="connsiteX926" fmla="*/ 1044245 w 1209257"/>
                    <a:gd name="connsiteY926" fmla="*/ 576752 h 977923"/>
                    <a:gd name="connsiteX927" fmla="*/ 1037936 w 1209257"/>
                    <a:gd name="connsiteY927" fmla="*/ 583420 h 977923"/>
                    <a:gd name="connsiteX928" fmla="*/ 1031628 w 1209257"/>
                    <a:gd name="connsiteY928" fmla="*/ 576752 h 977923"/>
                    <a:gd name="connsiteX929" fmla="*/ 1037936 w 1209257"/>
                    <a:gd name="connsiteY929" fmla="*/ 569529 h 977923"/>
                    <a:gd name="connsiteX930" fmla="*/ 1019012 w 1209257"/>
                    <a:gd name="connsiteY930" fmla="*/ 569529 h 977923"/>
                    <a:gd name="connsiteX931" fmla="*/ 1024835 w 1209257"/>
                    <a:gd name="connsiteY931" fmla="*/ 576752 h 977923"/>
                    <a:gd name="connsiteX932" fmla="*/ 1019012 w 1209257"/>
                    <a:gd name="connsiteY932" fmla="*/ 583420 h 977923"/>
                    <a:gd name="connsiteX933" fmla="*/ 1012704 w 1209257"/>
                    <a:gd name="connsiteY933" fmla="*/ 576752 h 977923"/>
                    <a:gd name="connsiteX934" fmla="*/ 1019012 w 1209257"/>
                    <a:gd name="connsiteY934" fmla="*/ 569529 h 977923"/>
                    <a:gd name="connsiteX935" fmla="*/ 999602 w 1209257"/>
                    <a:gd name="connsiteY935" fmla="*/ 569529 h 977923"/>
                    <a:gd name="connsiteX936" fmla="*/ 1005910 w 1209257"/>
                    <a:gd name="connsiteY936" fmla="*/ 576752 h 977923"/>
                    <a:gd name="connsiteX937" fmla="*/ 999602 w 1209257"/>
                    <a:gd name="connsiteY937" fmla="*/ 583420 h 977923"/>
                    <a:gd name="connsiteX938" fmla="*/ 993779 w 1209257"/>
                    <a:gd name="connsiteY938" fmla="*/ 576752 h 977923"/>
                    <a:gd name="connsiteX939" fmla="*/ 999602 w 1209257"/>
                    <a:gd name="connsiteY939" fmla="*/ 569529 h 977923"/>
                    <a:gd name="connsiteX940" fmla="*/ 980678 w 1209257"/>
                    <a:gd name="connsiteY940" fmla="*/ 569529 h 977923"/>
                    <a:gd name="connsiteX941" fmla="*/ 986986 w 1209257"/>
                    <a:gd name="connsiteY941" fmla="*/ 576752 h 977923"/>
                    <a:gd name="connsiteX942" fmla="*/ 980678 w 1209257"/>
                    <a:gd name="connsiteY942" fmla="*/ 583420 h 977923"/>
                    <a:gd name="connsiteX943" fmla="*/ 974370 w 1209257"/>
                    <a:gd name="connsiteY943" fmla="*/ 576752 h 977923"/>
                    <a:gd name="connsiteX944" fmla="*/ 980678 w 1209257"/>
                    <a:gd name="connsiteY944" fmla="*/ 569529 h 977923"/>
                    <a:gd name="connsiteX945" fmla="*/ 961268 w 1209257"/>
                    <a:gd name="connsiteY945" fmla="*/ 569529 h 977923"/>
                    <a:gd name="connsiteX946" fmla="*/ 967576 w 1209257"/>
                    <a:gd name="connsiteY946" fmla="*/ 576752 h 977923"/>
                    <a:gd name="connsiteX947" fmla="*/ 961268 w 1209257"/>
                    <a:gd name="connsiteY947" fmla="*/ 583420 h 977923"/>
                    <a:gd name="connsiteX948" fmla="*/ 955445 w 1209257"/>
                    <a:gd name="connsiteY948" fmla="*/ 576752 h 977923"/>
                    <a:gd name="connsiteX949" fmla="*/ 961268 w 1209257"/>
                    <a:gd name="connsiteY949" fmla="*/ 569529 h 977923"/>
                    <a:gd name="connsiteX950" fmla="*/ 942343 w 1209257"/>
                    <a:gd name="connsiteY950" fmla="*/ 569529 h 977923"/>
                    <a:gd name="connsiteX951" fmla="*/ 948652 w 1209257"/>
                    <a:gd name="connsiteY951" fmla="*/ 576752 h 977923"/>
                    <a:gd name="connsiteX952" fmla="*/ 942343 w 1209257"/>
                    <a:gd name="connsiteY952" fmla="*/ 583420 h 977923"/>
                    <a:gd name="connsiteX953" fmla="*/ 936035 w 1209257"/>
                    <a:gd name="connsiteY953" fmla="*/ 576752 h 977923"/>
                    <a:gd name="connsiteX954" fmla="*/ 942343 w 1209257"/>
                    <a:gd name="connsiteY954" fmla="*/ 569529 h 977923"/>
                    <a:gd name="connsiteX955" fmla="*/ 923419 w 1209257"/>
                    <a:gd name="connsiteY955" fmla="*/ 569529 h 977923"/>
                    <a:gd name="connsiteX956" fmla="*/ 929242 w 1209257"/>
                    <a:gd name="connsiteY956" fmla="*/ 576752 h 977923"/>
                    <a:gd name="connsiteX957" fmla="*/ 923419 w 1209257"/>
                    <a:gd name="connsiteY957" fmla="*/ 583420 h 977923"/>
                    <a:gd name="connsiteX958" fmla="*/ 917111 w 1209257"/>
                    <a:gd name="connsiteY958" fmla="*/ 576752 h 977923"/>
                    <a:gd name="connsiteX959" fmla="*/ 923419 w 1209257"/>
                    <a:gd name="connsiteY959" fmla="*/ 569529 h 977923"/>
                    <a:gd name="connsiteX960" fmla="*/ 904009 w 1209257"/>
                    <a:gd name="connsiteY960" fmla="*/ 569529 h 977923"/>
                    <a:gd name="connsiteX961" fmla="*/ 910317 w 1209257"/>
                    <a:gd name="connsiteY961" fmla="*/ 576752 h 977923"/>
                    <a:gd name="connsiteX962" fmla="*/ 904009 w 1209257"/>
                    <a:gd name="connsiteY962" fmla="*/ 583420 h 977923"/>
                    <a:gd name="connsiteX963" fmla="*/ 897701 w 1209257"/>
                    <a:gd name="connsiteY963" fmla="*/ 576752 h 977923"/>
                    <a:gd name="connsiteX964" fmla="*/ 904009 w 1209257"/>
                    <a:gd name="connsiteY964" fmla="*/ 569529 h 977923"/>
                    <a:gd name="connsiteX965" fmla="*/ 885085 w 1209257"/>
                    <a:gd name="connsiteY965" fmla="*/ 569529 h 977923"/>
                    <a:gd name="connsiteX966" fmla="*/ 890908 w 1209257"/>
                    <a:gd name="connsiteY966" fmla="*/ 576752 h 977923"/>
                    <a:gd name="connsiteX967" fmla="*/ 885085 w 1209257"/>
                    <a:gd name="connsiteY967" fmla="*/ 583420 h 977923"/>
                    <a:gd name="connsiteX968" fmla="*/ 878777 w 1209257"/>
                    <a:gd name="connsiteY968" fmla="*/ 576752 h 977923"/>
                    <a:gd name="connsiteX969" fmla="*/ 885085 w 1209257"/>
                    <a:gd name="connsiteY969" fmla="*/ 569529 h 977923"/>
                    <a:gd name="connsiteX970" fmla="*/ 865675 w 1209257"/>
                    <a:gd name="connsiteY970" fmla="*/ 569529 h 977923"/>
                    <a:gd name="connsiteX971" fmla="*/ 871983 w 1209257"/>
                    <a:gd name="connsiteY971" fmla="*/ 576752 h 977923"/>
                    <a:gd name="connsiteX972" fmla="*/ 865675 w 1209257"/>
                    <a:gd name="connsiteY972" fmla="*/ 583420 h 977923"/>
                    <a:gd name="connsiteX973" fmla="*/ 859852 w 1209257"/>
                    <a:gd name="connsiteY973" fmla="*/ 576752 h 977923"/>
                    <a:gd name="connsiteX974" fmla="*/ 865675 w 1209257"/>
                    <a:gd name="connsiteY974" fmla="*/ 569529 h 977923"/>
                    <a:gd name="connsiteX975" fmla="*/ 846750 w 1209257"/>
                    <a:gd name="connsiteY975" fmla="*/ 569529 h 977923"/>
                    <a:gd name="connsiteX976" fmla="*/ 853059 w 1209257"/>
                    <a:gd name="connsiteY976" fmla="*/ 576752 h 977923"/>
                    <a:gd name="connsiteX977" fmla="*/ 846750 w 1209257"/>
                    <a:gd name="connsiteY977" fmla="*/ 583420 h 977923"/>
                    <a:gd name="connsiteX978" fmla="*/ 840442 w 1209257"/>
                    <a:gd name="connsiteY978" fmla="*/ 576752 h 977923"/>
                    <a:gd name="connsiteX979" fmla="*/ 846750 w 1209257"/>
                    <a:gd name="connsiteY979" fmla="*/ 569529 h 977923"/>
                    <a:gd name="connsiteX980" fmla="*/ 827341 w 1209257"/>
                    <a:gd name="connsiteY980" fmla="*/ 569529 h 977923"/>
                    <a:gd name="connsiteX981" fmla="*/ 833649 w 1209257"/>
                    <a:gd name="connsiteY981" fmla="*/ 576752 h 977923"/>
                    <a:gd name="connsiteX982" fmla="*/ 827341 w 1209257"/>
                    <a:gd name="connsiteY982" fmla="*/ 583420 h 977923"/>
                    <a:gd name="connsiteX983" fmla="*/ 821518 w 1209257"/>
                    <a:gd name="connsiteY983" fmla="*/ 576752 h 977923"/>
                    <a:gd name="connsiteX984" fmla="*/ 827341 w 1209257"/>
                    <a:gd name="connsiteY984" fmla="*/ 569529 h 977923"/>
                    <a:gd name="connsiteX985" fmla="*/ 808416 w 1209257"/>
                    <a:gd name="connsiteY985" fmla="*/ 569529 h 977923"/>
                    <a:gd name="connsiteX986" fmla="*/ 814724 w 1209257"/>
                    <a:gd name="connsiteY986" fmla="*/ 576752 h 977923"/>
                    <a:gd name="connsiteX987" fmla="*/ 808416 w 1209257"/>
                    <a:gd name="connsiteY987" fmla="*/ 583420 h 977923"/>
                    <a:gd name="connsiteX988" fmla="*/ 802108 w 1209257"/>
                    <a:gd name="connsiteY988" fmla="*/ 576752 h 977923"/>
                    <a:gd name="connsiteX989" fmla="*/ 808416 w 1209257"/>
                    <a:gd name="connsiteY989" fmla="*/ 569529 h 977923"/>
                    <a:gd name="connsiteX990" fmla="*/ 789492 w 1209257"/>
                    <a:gd name="connsiteY990" fmla="*/ 569529 h 977923"/>
                    <a:gd name="connsiteX991" fmla="*/ 795315 w 1209257"/>
                    <a:gd name="connsiteY991" fmla="*/ 576752 h 977923"/>
                    <a:gd name="connsiteX992" fmla="*/ 789492 w 1209257"/>
                    <a:gd name="connsiteY992" fmla="*/ 583420 h 977923"/>
                    <a:gd name="connsiteX993" fmla="*/ 783184 w 1209257"/>
                    <a:gd name="connsiteY993" fmla="*/ 576752 h 977923"/>
                    <a:gd name="connsiteX994" fmla="*/ 789492 w 1209257"/>
                    <a:gd name="connsiteY994" fmla="*/ 569529 h 977923"/>
                    <a:gd name="connsiteX995" fmla="*/ 770082 w 1209257"/>
                    <a:gd name="connsiteY995" fmla="*/ 569529 h 977923"/>
                    <a:gd name="connsiteX996" fmla="*/ 776390 w 1209257"/>
                    <a:gd name="connsiteY996" fmla="*/ 576752 h 977923"/>
                    <a:gd name="connsiteX997" fmla="*/ 770082 w 1209257"/>
                    <a:gd name="connsiteY997" fmla="*/ 583420 h 977923"/>
                    <a:gd name="connsiteX998" fmla="*/ 763774 w 1209257"/>
                    <a:gd name="connsiteY998" fmla="*/ 576752 h 977923"/>
                    <a:gd name="connsiteX999" fmla="*/ 770082 w 1209257"/>
                    <a:gd name="connsiteY999" fmla="*/ 569529 h 977923"/>
                    <a:gd name="connsiteX1000" fmla="*/ 521637 w 1209257"/>
                    <a:gd name="connsiteY1000" fmla="*/ 569529 h 977923"/>
                    <a:gd name="connsiteX1001" fmla="*/ 527460 w 1209257"/>
                    <a:gd name="connsiteY1001" fmla="*/ 576752 h 977923"/>
                    <a:gd name="connsiteX1002" fmla="*/ 521637 w 1209257"/>
                    <a:gd name="connsiteY1002" fmla="*/ 583420 h 977923"/>
                    <a:gd name="connsiteX1003" fmla="*/ 515329 w 1209257"/>
                    <a:gd name="connsiteY1003" fmla="*/ 576752 h 977923"/>
                    <a:gd name="connsiteX1004" fmla="*/ 521637 w 1209257"/>
                    <a:gd name="connsiteY1004" fmla="*/ 569529 h 977923"/>
                    <a:gd name="connsiteX1005" fmla="*/ 502227 w 1209257"/>
                    <a:gd name="connsiteY1005" fmla="*/ 569529 h 977923"/>
                    <a:gd name="connsiteX1006" fmla="*/ 508536 w 1209257"/>
                    <a:gd name="connsiteY1006" fmla="*/ 576752 h 977923"/>
                    <a:gd name="connsiteX1007" fmla="*/ 502227 w 1209257"/>
                    <a:gd name="connsiteY1007" fmla="*/ 583420 h 977923"/>
                    <a:gd name="connsiteX1008" fmla="*/ 496405 w 1209257"/>
                    <a:gd name="connsiteY1008" fmla="*/ 576752 h 977923"/>
                    <a:gd name="connsiteX1009" fmla="*/ 502227 w 1209257"/>
                    <a:gd name="connsiteY1009" fmla="*/ 569529 h 977923"/>
                    <a:gd name="connsiteX1010" fmla="*/ 483303 w 1209257"/>
                    <a:gd name="connsiteY1010" fmla="*/ 569529 h 977923"/>
                    <a:gd name="connsiteX1011" fmla="*/ 489611 w 1209257"/>
                    <a:gd name="connsiteY1011" fmla="*/ 576752 h 977923"/>
                    <a:gd name="connsiteX1012" fmla="*/ 483303 w 1209257"/>
                    <a:gd name="connsiteY1012" fmla="*/ 583420 h 977923"/>
                    <a:gd name="connsiteX1013" fmla="*/ 476995 w 1209257"/>
                    <a:gd name="connsiteY1013" fmla="*/ 576752 h 977923"/>
                    <a:gd name="connsiteX1014" fmla="*/ 483303 w 1209257"/>
                    <a:gd name="connsiteY1014" fmla="*/ 569529 h 977923"/>
                    <a:gd name="connsiteX1015" fmla="*/ 463893 w 1209257"/>
                    <a:gd name="connsiteY1015" fmla="*/ 569529 h 977923"/>
                    <a:gd name="connsiteX1016" fmla="*/ 470201 w 1209257"/>
                    <a:gd name="connsiteY1016" fmla="*/ 576752 h 977923"/>
                    <a:gd name="connsiteX1017" fmla="*/ 463893 w 1209257"/>
                    <a:gd name="connsiteY1017" fmla="*/ 583420 h 977923"/>
                    <a:gd name="connsiteX1018" fmla="*/ 458070 w 1209257"/>
                    <a:gd name="connsiteY1018" fmla="*/ 576752 h 977923"/>
                    <a:gd name="connsiteX1019" fmla="*/ 463893 w 1209257"/>
                    <a:gd name="connsiteY1019" fmla="*/ 569529 h 977923"/>
                    <a:gd name="connsiteX1020" fmla="*/ 1188712 w 1209257"/>
                    <a:gd name="connsiteY1020" fmla="*/ 554193 h 977923"/>
                    <a:gd name="connsiteX1021" fmla="*/ 1188552 w 1209257"/>
                    <a:gd name="connsiteY1021" fmla="*/ 554708 h 977923"/>
                    <a:gd name="connsiteX1022" fmla="*/ 1188362 w 1209257"/>
                    <a:gd name="connsiteY1022" fmla="*/ 554527 h 977923"/>
                    <a:gd name="connsiteX1023" fmla="*/ 1037936 w 1209257"/>
                    <a:gd name="connsiteY1023" fmla="*/ 547859 h 977923"/>
                    <a:gd name="connsiteX1024" fmla="*/ 1044245 w 1209257"/>
                    <a:gd name="connsiteY1024" fmla="*/ 554527 h 977923"/>
                    <a:gd name="connsiteX1025" fmla="*/ 1037936 w 1209257"/>
                    <a:gd name="connsiteY1025" fmla="*/ 561750 h 977923"/>
                    <a:gd name="connsiteX1026" fmla="*/ 1031628 w 1209257"/>
                    <a:gd name="connsiteY1026" fmla="*/ 554527 h 977923"/>
                    <a:gd name="connsiteX1027" fmla="*/ 1037936 w 1209257"/>
                    <a:gd name="connsiteY1027" fmla="*/ 547859 h 977923"/>
                    <a:gd name="connsiteX1028" fmla="*/ 1019012 w 1209257"/>
                    <a:gd name="connsiteY1028" fmla="*/ 547859 h 977923"/>
                    <a:gd name="connsiteX1029" fmla="*/ 1024835 w 1209257"/>
                    <a:gd name="connsiteY1029" fmla="*/ 554527 h 977923"/>
                    <a:gd name="connsiteX1030" fmla="*/ 1019012 w 1209257"/>
                    <a:gd name="connsiteY1030" fmla="*/ 561750 h 977923"/>
                    <a:gd name="connsiteX1031" fmla="*/ 1012704 w 1209257"/>
                    <a:gd name="connsiteY1031" fmla="*/ 554527 h 977923"/>
                    <a:gd name="connsiteX1032" fmla="*/ 1019012 w 1209257"/>
                    <a:gd name="connsiteY1032" fmla="*/ 547859 h 977923"/>
                    <a:gd name="connsiteX1033" fmla="*/ 999602 w 1209257"/>
                    <a:gd name="connsiteY1033" fmla="*/ 547859 h 977923"/>
                    <a:gd name="connsiteX1034" fmla="*/ 1005910 w 1209257"/>
                    <a:gd name="connsiteY1034" fmla="*/ 554527 h 977923"/>
                    <a:gd name="connsiteX1035" fmla="*/ 999602 w 1209257"/>
                    <a:gd name="connsiteY1035" fmla="*/ 561750 h 977923"/>
                    <a:gd name="connsiteX1036" fmla="*/ 993779 w 1209257"/>
                    <a:gd name="connsiteY1036" fmla="*/ 554527 h 977923"/>
                    <a:gd name="connsiteX1037" fmla="*/ 999602 w 1209257"/>
                    <a:gd name="connsiteY1037" fmla="*/ 547859 h 977923"/>
                    <a:gd name="connsiteX1038" fmla="*/ 980678 w 1209257"/>
                    <a:gd name="connsiteY1038" fmla="*/ 547859 h 977923"/>
                    <a:gd name="connsiteX1039" fmla="*/ 986986 w 1209257"/>
                    <a:gd name="connsiteY1039" fmla="*/ 554527 h 977923"/>
                    <a:gd name="connsiteX1040" fmla="*/ 980678 w 1209257"/>
                    <a:gd name="connsiteY1040" fmla="*/ 561750 h 977923"/>
                    <a:gd name="connsiteX1041" fmla="*/ 974370 w 1209257"/>
                    <a:gd name="connsiteY1041" fmla="*/ 554527 h 977923"/>
                    <a:gd name="connsiteX1042" fmla="*/ 980678 w 1209257"/>
                    <a:gd name="connsiteY1042" fmla="*/ 547859 h 977923"/>
                    <a:gd name="connsiteX1043" fmla="*/ 961268 w 1209257"/>
                    <a:gd name="connsiteY1043" fmla="*/ 547859 h 977923"/>
                    <a:gd name="connsiteX1044" fmla="*/ 967576 w 1209257"/>
                    <a:gd name="connsiteY1044" fmla="*/ 554527 h 977923"/>
                    <a:gd name="connsiteX1045" fmla="*/ 961268 w 1209257"/>
                    <a:gd name="connsiteY1045" fmla="*/ 561750 h 977923"/>
                    <a:gd name="connsiteX1046" fmla="*/ 955445 w 1209257"/>
                    <a:gd name="connsiteY1046" fmla="*/ 554527 h 977923"/>
                    <a:gd name="connsiteX1047" fmla="*/ 961268 w 1209257"/>
                    <a:gd name="connsiteY1047" fmla="*/ 547859 h 977923"/>
                    <a:gd name="connsiteX1048" fmla="*/ 942343 w 1209257"/>
                    <a:gd name="connsiteY1048" fmla="*/ 547859 h 977923"/>
                    <a:gd name="connsiteX1049" fmla="*/ 948652 w 1209257"/>
                    <a:gd name="connsiteY1049" fmla="*/ 554527 h 977923"/>
                    <a:gd name="connsiteX1050" fmla="*/ 942343 w 1209257"/>
                    <a:gd name="connsiteY1050" fmla="*/ 561750 h 977923"/>
                    <a:gd name="connsiteX1051" fmla="*/ 936035 w 1209257"/>
                    <a:gd name="connsiteY1051" fmla="*/ 554527 h 977923"/>
                    <a:gd name="connsiteX1052" fmla="*/ 942343 w 1209257"/>
                    <a:gd name="connsiteY1052" fmla="*/ 547859 h 977923"/>
                    <a:gd name="connsiteX1053" fmla="*/ 923419 w 1209257"/>
                    <a:gd name="connsiteY1053" fmla="*/ 547859 h 977923"/>
                    <a:gd name="connsiteX1054" fmla="*/ 929242 w 1209257"/>
                    <a:gd name="connsiteY1054" fmla="*/ 554527 h 977923"/>
                    <a:gd name="connsiteX1055" fmla="*/ 923419 w 1209257"/>
                    <a:gd name="connsiteY1055" fmla="*/ 561750 h 977923"/>
                    <a:gd name="connsiteX1056" fmla="*/ 917111 w 1209257"/>
                    <a:gd name="connsiteY1056" fmla="*/ 554527 h 977923"/>
                    <a:gd name="connsiteX1057" fmla="*/ 923419 w 1209257"/>
                    <a:gd name="connsiteY1057" fmla="*/ 547859 h 977923"/>
                    <a:gd name="connsiteX1058" fmla="*/ 904009 w 1209257"/>
                    <a:gd name="connsiteY1058" fmla="*/ 547859 h 977923"/>
                    <a:gd name="connsiteX1059" fmla="*/ 910317 w 1209257"/>
                    <a:gd name="connsiteY1059" fmla="*/ 554527 h 977923"/>
                    <a:gd name="connsiteX1060" fmla="*/ 904009 w 1209257"/>
                    <a:gd name="connsiteY1060" fmla="*/ 561750 h 977923"/>
                    <a:gd name="connsiteX1061" fmla="*/ 897701 w 1209257"/>
                    <a:gd name="connsiteY1061" fmla="*/ 554527 h 977923"/>
                    <a:gd name="connsiteX1062" fmla="*/ 904009 w 1209257"/>
                    <a:gd name="connsiteY1062" fmla="*/ 547859 h 977923"/>
                    <a:gd name="connsiteX1063" fmla="*/ 885085 w 1209257"/>
                    <a:gd name="connsiteY1063" fmla="*/ 547859 h 977923"/>
                    <a:gd name="connsiteX1064" fmla="*/ 890908 w 1209257"/>
                    <a:gd name="connsiteY1064" fmla="*/ 554527 h 977923"/>
                    <a:gd name="connsiteX1065" fmla="*/ 885085 w 1209257"/>
                    <a:gd name="connsiteY1065" fmla="*/ 561750 h 977923"/>
                    <a:gd name="connsiteX1066" fmla="*/ 878777 w 1209257"/>
                    <a:gd name="connsiteY1066" fmla="*/ 554527 h 977923"/>
                    <a:gd name="connsiteX1067" fmla="*/ 885085 w 1209257"/>
                    <a:gd name="connsiteY1067" fmla="*/ 547859 h 977923"/>
                    <a:gd name="connsiteX1068" fmla="*/ 865675 w 1209257"/>
                    <a:gd name="connsiteY1068" fmla="*/ 547859 h 977923"/>
                    <a:gd name="connsiteX1069" fmla="*/ 871983 w 1209257"/>
                    <a:gd name="connsiteY1069" fmla="*/ 554527 h 977923"/>
                    <a:gd name="connsiteX1070" fmla="*/ 865675 w 1209257"/>
                    <a:gd name="connsiteY1070" fmla="*/ 561750 h 977923"/>
                    <a:gd name="connsiteX1071" fmla="*/ 859852 w 1209257"/>
                    <a:gd name="connsiteY1071" fmla="*/ 554527 h 977923"/>
                    <a:gd name="connsiteX1072" fmla="*/ 865675 w 1209257"/>
                    <a:gd name="connsiteY1072" fmla="*/ 547859 h 977923"/>
                    <a:gd name="connsiteX1073" fmla="*/ 846750 w 1209257"/>
                    <a:gd name="connsiteY1073" fmla="*/ 547859 h 977923"/>
                    <a:gd name="connsiteX1074" fmla="*/ 853059 w 1209257"/>
                    <a:gd name="connsiteY1074" fmla="*/ 554527 h 977923"/>
                    <a:gd name="connsiteX1075" fmla="*/ 846750 w 1209257"/>
                    <a:gd name="connsiteY1075" fmla="*/ 561750 h 977923"/>
                    <a:gd name="connsiteX1076" fmla="*/ 840442 w 1209257"/>
                    <a:gd name="connsiteY1076" fmla="*/ 554527 h 977923"/>
                    <a:gd name="connsiteX1077" fmla="*/ 846750 w 1209257"/>
                    <a:gd name="connsiteY1077" fmla="*/ 547859 h 977923"/>
                    <a:gd name="connsiteX1078" fmla="*/ 827341 w 1209257"/>
                    <a:gd name="connsiteY1078" fmla="*/ 547859 h 977923"/>
                    <a:gd name="connsiteX1079" fmla="*/ 833649 w 1209257"/>
                    <a:gd name="connsiteY1079" fmla="*/ 554527 h 977923"/>
                    <a:gd name="connsiteX1080" fmla="*/ 827341 w 1209257"/>
                    <a:gd name="connsiteY1080" fmla="*/ 561750 h 977923"/>
                    <a:gd name="connsiteX1081" fmla="*/ 821518 w 1209257"/>
                    <a:gd name="connsiteY1081" fmla="*/ 554527 h 977923"/>
                    <a:gd name="connsiteX1082" fmla="*/ 827341 w 1209257"/>
                    <a:gd name="connsiteY1082" fmla="*/ 547859 h 977923"/>
                    <a:gd name="connsiteX1083" fmla="*/ 808416 w 1209257"/>
                    <a:gd name="connsiteY1083" fmla="*/ 547859 h 977923"/>
                    <a:gd name="connsiteX1084" fmla="*/ 814724 w 1209257"/>
                    <a:gd name="connsiteY1084" fmla="*/ 554527 h 977923"/>
                    <a:gd name="connsiteX1085" fmla="*/ 808416 w 1209257"/>
                    <a:gd name="connsiteY1085" fmla="*/ 561750 h 977923"/>
                    <a:gd name="connsiteX1086" fmla="*/ 802108 w 1209257"/>
                    <a:gd name="connsiteY1086" fmla="*/ 554527 h 977923"/>
                    <a:gd name="connsiteX1087" fmla="*/ 808416 w 1209257"/>
                    <a:gd name="connsiteY1087" fmla="*/ 547859 h 977923"/>
                    <a:gd name="connsiteX1088" fmla="*/ 789492 w 1209257"/>
                    <a:gd name="connsiteY1088" fmla="*/ 547859 h 977923"/>
                    <a:gd name="connsiteX1089" fmla="*/ 795315 w 1209257"/>
                    <a:gd name="connsiteY1089" fmla="*/ 554527 h 977923"/>
                    <a:gd name="connsiteX1090" fmla="*/ 789492 w 1209257"/>
                    <a:gd name="connsiteY1090" fmla="*/ 561750 h 977923"/>
                    <a:gd name="connsiteX1091" fmla="*/ 783184 w 1209257"/>
                    <a:gd name="connsiteY1091" fmla="*/ 554527 h 977923"/>
                    <a:gd name="connsiteX1092" fmla="*/ 789492 w 1209257"/>
                    <a:gd name="connsiteY1092" fmla="*/ 547859 h 977923"/>
                    <a:gd name="connsiteX1093" fmla="*/ 770082 w 1209257"/>
                    <a:gd name="connsiteY1093" fmla="*/ 547859 h 977923"/>
                    <a:gd name="connsiteX1094" fmla="*/ 776390 w 1209257"/>
                    <a:gd name="connsiteY1094" fmla="*/ 554527 h 977923"/>
                    <a:gd name="connsiteX1095" fmla="*/ 770082 w 1209257"/>
                    <a:gd name="connsiteY1095" fmla="*/ 561750 h 977923"/>
                    <a:gd name="connsiteX1096" fmla="*/ 763774 w 1209257"/>
                    <a:gd name="connsiteY1096" fmla="*/ 554527 h 977923"/>
                    <a:gd name="connsiteX1097" fmla="*/ 770082 w 1209257"/>
                    <a:gd name="connsiteY1097" fmla="*/ 547859 h 977923"/>
                    <a:gd name="connsiteX1098" fmla="*/ 751157 w 1209257"/>
                    <a:gd name="connsiteY1098" fmla="*/ 547859 h 977923"/>
                    <a:gd name="connsiteX1099" fmla="*/ 757466 w 1209257"/>
                    <a:gd name="connsiteY1099" fmla="*/ 554527 h 977923"/>
                    <a:gd name="connsiteX1100" fmla="*/ 751157 w 1209257"/>
                    <a:gd name="connsiteY1100" fmla="*/ 561750 h 977923"/>
                    <a:gd name="connsiteX1101" fmla="*/ 744849 w 1209257"/>
                    <a:gd name="connsiteY1101" fmla="*/ 554527 h 977923"/>
                    <a:gd name="connsiteX1102" fmla="*/ 751157 w 1209257"/>
                    <a:gd name="connsiteY1102" fmla="*/ 547859 h 977923"/>
                    <a:gd name="connsiteX1103" fmla="*/ 406634 w 1209257"/>
                    <a:gd name="connsiteY1103" fmla="*/ 547859 h 977923"/>
                    <a:gd name="connsiteX1104" fmla="*/ 412943 w 1209257"/>
                    <a:gd name="connsiteY1104" fmla="*/ 554527 h 977923"/>
                    <a:gd name="connsiteX1105" fmla="*/ 406634 w 1209257"/>
                    <a:gd name="connsiteY1105" fmla="*/ 561750 h 977923"/>
                    <a:gd name="connsiteX1106" fmla="*/ 400326 w 1209257"/>
                    <a:gd name="connsiteY1106" fmla="*/ 554527 h 977923"/>
                    <a:gd name="connsiteX1107" fmla="*/ 406634 w 1209257"/>
                    <a:gd name="connsiteY1107" fmla="*/ 547859 h 977923"/>
                    <a:gd name="connsiteX1108" fmla="*/ 387710 w 1209257"/>
                    <a:gd name="connsiteY1108" fmla="*/ 528968 h 977923"/>
                    <a:gd name="connsiteX1109" fmla="*/ 391107 w 1209257"/>
                    <a:gd name="connsiteY1109" fmla="*/ 532857 h 977923"/>
                    <a:gd name="connsiteX1110" fmla="*/ 387710 w 1209257"/>
                    <a:gd name="connsiteY1110" fmla="*/ 536747 h 977923"/>
                    <a:gd name="connsiteX1111" fmla="*/ 383828 w 1209257"/>
                    <a:gd name="connsiteY1111" fmla="*/ 532857 h 977923"/>
                    <a:gd name="connsiteX1112" fmla="*/ 387710 w 1209257"/>
                    <a:gd name="connsiteY1112" fmla="*/ 528968 h 977923"/>
                    <a:gd name="connsiteX1113" fmla="*/ 1191273 w 1209257"/>
                    <a:gd name="connsiteY1113" fmla="*/ 525634 h 977923"/>
                    <a:gd name="connsiteX1114" fmla="*/ 1195597 w 1209257"/>
                    <a:gd name="connsiteY1114" fmla="*/ 530998 h 977923"/>
                    <a:gd name="connsiteX1115" fmla="*/ 1195446 w 1209257"/>
                    <a:gd name="connsiteY1115" fmla="*/ 532501 h 977923"/>
                    <a:gd name="connsiteX1116" fmla="*/ 1194232 w 1209257"/>
                    <a:gd name="connsiteY1116" fmla="*/ 536410 h 977923"/>
                    <a:gd name="connsiteX1117" fmla="*/ 1191273 w 1209257"/>
                    <a:gd name="connsiteY1117" fmla="*/ 540080 h 977923"/>
                    <a:gd name="connsiteX1118" fmla="*/ 1184965 w 1209257"/>
                    <a:gd name="connsiteY1118" fmla="*/ 532857 h 977923"/>
                    <a:gd name="connsiteX1119" fmla="*/ 1191273 w 1209257"/>
                    <a:gd name="connsiteY1119" fmla="*/ 525634 h 977923"/>
                    <a:gd name="connsiteX1120" fmla="*/ 1076271 w 1209257"/>
                    <a:gd name="connsiteY1120" fmla="*/ 525634 h 977923"/>
                    <a:gd name="connsiteX1121" fmla="*/ 1082579 w 1209257"/>
                    <a:gd name="connsiteY1121" fmla="*/ 532857 h 977923"/>
                    <a:gd name="connsiteX1122" fmla="*/ 1076271 w 1209257"/>
                    <a:gd name="connsiteY1122" fmla="*/ 540080 h 977923"/>
                    <a:gd name="connsiteX1123" fmla="*/ 1069963 w 1209257"/>
                    <a:gd name="connsiteY1123" fmla="*/ 532857 h 977923"/>
                    <a:gd name="connsiteX1124" fmla="*/ 1076271 w 1209257"/>
                    <a:gd name="connsiteY1124" fmla="*/ 525634 h 977923"/>
                    <a:gd name="connsiteX1125" fmla="*/ 1057346 w 1209257"/>
                    <a:gd name="connsiteY1125" fmla="*/ 525634 h 977923"/>
                    <a:gd name="connsiteX1126" fmla="*/ 1063169 w 1209257"/>
                    <a:gd name="connsiteY1126" fmla="*/ 532857 h 977923"/>
                    <a:gd name="connsiteX1127" fmla="*/ 1057346 w 1209257"/>
                    <a:gd name="connsiteY1127" fmla="*/ 540080 h 977923"/>
                    <a:gd name="connsiteX1128" fmla="*/ 1051038 w 1209257"/>
                    <a:gd name="connsiteY1128" fmla="*/ 532857 h 977923"/>
                    <a:gd name="connsiteX1129" fmla="*/ 1057346 w 1209257"/>
                    <a:gd name="connsiteY1129" fmla="*/ 525634 h 977923"/>
                    <a:gd name="connsiteX1130" fmla="*/ 1037936 w 1209257"/>
                    <a:gd name="connsiteY1130" fmla="*/ 525634 h 977923"/>
                    <a:gd name="connsiteX1131" fmla="*/ 1044245 w 1209257"/>
                    <a:gd name="connsiteY1131" fmla="*/ 532857 h 977923"/>
                    <a:gd name="connsiteX1132" fmla="*/ 1037936 w 1209257"/>
                    <a:gd name="connsiteY1132" fmla="*/ 540080 h 977923"/>
                    <a:gd name="connsiteX1133" fmla="*/ 1031628 w 1209257"/>
                    <a:gd name="connsiteY1133" fmla="*/ 532857 h 977923"/>
                    <a:gd name="connsiteX1134" fmla="*/ 1037936 w 1209257"/>
                    <a:gd name="connsiteY1134" fmla="*/ 525634 h 977923"/>
                    <a:gd name="connsiteX1135" fmla="*/ 999602 w 1209257"/>
                    <a:gd name="connsiteY1135" fmla="*/ 525634 h 977923"/>
                    <a:gd name="connsiteX1136" fmla="*/ 1005910 w 1209257"/>
                    <a:gd name="connsiteY1136" fmla="*/ 532857 h 977923"/>
                    <a:gd name="connsiteX1137" fmla="*/ 999602 w 1209257"/>
                    <a:gd name="connsiteY1137" fmla="*/ 540080 h 977923"/>
                    <a:gd name="connsiteX1138" fmla="*/ 993779 w 1209257"/>
                    <a:gd name="connsiteY1138" fmla="*/ 532857 h 977923"/>
                    <a:gd name="connsiteX1139" fmla="*/ 999602 w 1209257"/>
                    <a:gd name="connsiteY1139" fmla="*/ 525634 h 977923"/>
                    <a:gd name="connsiteX1140" fmla="*/ 980678 w 1209257"/>
                    <a:gd name="connsiteY1140" fmla="*/ 525634 h 977923"/>
                    <a:gd name="connsiteX1141" fmla="*/ 986986 w 1209257"/>
                    <a:gd name="connsiteY1141" fmla="*/ 532857 h 977923"/>
                    <a:gd name="connsiteX1142" fmla="*/ 980678 w 1209257"/>
                    <a:gd name="connsiteY1142" fmla="*/ 540080 h 977923"/>
                    <a:gd name="connsiteX1143" fmla="*/ 974370 w 1209257"/>
                    <a:gd name="connsiteY1143" fmla="*/ 532857 h 977923"/>
                    <a:gd name="connsiteX1144" fmla="*/ 980678 w 1209257"/>
                    <a:gd name="connsiteY1144" fmla="*/ 525634 h 977923"/>
                    <a:gd name="connsiteX1145" fmla="*/ 961268 w 1209257"/>
                    <a:gd name="connsiteY1145" fmla="*/ 525634 h 977923"/>
                    <a:gd name="connsiteX1146" fmla="*/ 967576 w 1209257"/>
                    <a:gd name="connsiteY1146" fmla="*/ 532857 h 977923"/>
                    <a:gd name="connsiteX1147" fmla="*/ 961268 w 1209257"/>
                    <a:gd name="connsiteY1147" fmla="*/ 540080 h 977923"/>
                    <a:gd name="connsiteX1148" fmla="*/ 955445 w 1209257"/>
                    <a:gd name="connsiteY1148" fmla="*/ 532857 h 977923"/>
                    <a:gd name="connsiteX1149" fmla="*/ 961268 w 1209257"/>
                    <a:gd name="connsiteY1149" fmla="*/ 525634 h 977923"/>
                    <a:gd name="connsiteX1150" fmla="*/ 942343 w 1209257"/>
                    <a:gd name="connsiteY1150" fmla="*/ 525634 h 977923"/>
                    <a:gd name="connsiteX1151" fmla="*/ 948652 w 1209257"/>
                    <a:gd name="connsiteY1151" fmla="*/ 532857 h 977923"/>
                    <a:gd name="connsiteX1152" fmla="*/ 942343 w 1209257"/>
                    <a:gd name="connsiteY1152" fmla="*/ 540080 h 977923"/>
                    <a:gd name="connsiteX1153" fmla="*/ 936035 w 1209257"/>
                    <a:gd name="connsiteY1153" fmla="*/ 532857 h 977923"/>
                    <a:gd name="connsiteX1154" fmla="*/ 942343 w 1209257"/>
                    <a:gd name="connsiteY1154" fmla="*/ 525634 h 977923"/>
                    <a:gd name="connsiteX1155" fmla="*/ 923419 w 1209257"/>
                    <a:gd name="connsiteY1155" fmla="*/ 525634 h 977923"/>
                    <a:gd name="connsiteX1156" fmla="*/ 929242 w 1209257"/>
                    <a:gd name="connsiteY1156" fmla="*/ 532857 h 977923"/>
                    <a:gd name="connsiteX1157" fmla="*/ 923419 w 1209257"/>
                    <a:gd name="connsiteY1157" fmla="*/ 540080 h 977923"/>
                    <a:gd name="connsiteX1158" fmla="*/ 917111 w 1209257"/>
                    <a:gd name="connsiteY1158" fmla="*/ 532857 h 977923"/>
                    <a:gd name="connsiteX1159" fmla="*/ 923419 w 1209257"/>
                    <a:gd name="connsiteY1159" fmla="*/ 525634 h 977923"/>
                    <a:gd name="connsiteX1160" fmla="*/ 904009 w 1209257"/>
                    <a:gd name="connsiteY1160" fmla="*/ 525634 h 977923"/>
                    <a:gd name="connsiteX1161" fmla="*/ 910317 w 1209257"/>
                    <a:gd name="connsiteY1161" fmla="*/ 532857 h 977923"/>
                    <a:gd name="connsiteX1162" fmla="*/ 904009 w 1209257"/>
                    <a:gd name="connsiteY1162" fmla="*/ 540080 h 977923"/>
                    <a:gd name="connsiteX1163" fmla="*/ 897701 w 1209257"/>
                    <a:gd name="connsiteY1163" fmla="*/ 532857 h 977923"/>
                    <a:gd name="connsiteX1164" fmla="*/ 904009 w 1209257"/>
                    <a:gd name="connsiteY1164" fmla="*/ 525634 h 977923"/>
                    <a:gd name="connsiteX1165" fmla="*/ 885085 w 1209257"/>
                    <a:gd name="connsiteY1165" fmla="*/ 525634 h 977923"/>
                    <a:gd name="connsiteX1166" fmla="*/ 890908 w 1209257"/>
                    <a:gd name="connsiteY1166" fmla="*/ 532857 h 977923"/>
                    <a:gd name="connsiteX1167" fmla="*/ 885085 w 1209257"/>
                    <a:gd name="connsiteY1167" fmla="*/ 540080 h 977923"/>
                    <a:gd name="connsiteX1168" fmla="*/ 878777 w 1209257"/>
                    <a:gd name="connsiteY1168" fmla="*/ 532857 h 977923"/>
                    <a:gd name="connsiteX1169" fmla="*/ 885085 w 1209257"/>
                    <a:gd name="connsiteY1169" fmla="*/ 525634 h 977923"/>
                    <a:gd name="connsiteX1170" fmla="*/ 865675 w 1209257"/>
                    <a:gd name="connsiteY1170" fmla="*/ 525634 h 977923"/>
                    <a:gd name="connsiteX1171" fmla="*/ 871983 w 1209257"/>
                    <a:gd name="connsiteY1171" fmla="*/ 532857 h 977923"/>
                    <a:gd name="connsiteX1172" fmla="*/ 865675 w 1209257"/>
                    <a:gd name="connsiteY1172" fmla="*/ 540080 h 977923"/>
                    <a:gd name="connsiteX1173" fmla="*/ 859852 w 1209257"/>
                    <a:gd name="connsiteY1173" fmla="*/ 532857 h 977923"/>
                    <a:gd name="connsiteX1174" fmla="*/ 865675 w 1209257"/>
                    <a:gd name="connsiteY1174" fmla="*/ 525634 h 977923"/>
                    <a:gd name="connsiteX1175" fmla="*/ 846750 w 1209257"/>
                    <a:gd name="connsiteY1175" fmla="*/ 525634 h 977923"/>
                    <a:gd name="connsiteX1176" fmla="*/ 853059 w 1209257"/>
                    <a:gd name="connsiteY1176" fmla="*/ 532857 h 977923"/>
                    <a:gd name="connsiteX1177" fmla="*/ 846750 w 1209257"/>
                    <a:gd name="connsiteY1177" fmla="*/ 540080 h 977923"/>
                    <a:gd name="connsiteX1178" fmla="*/ 840442 w 1209257"/>
                    <a:gd name="connsiteY1178" fmla="*/ 532857 h 977923"/>
                    <a:gd name="connsiteX1179" fmla="*/ 846750 w 1209257"/>
                    <a:gd name="connsiteY1179" fmla="*/ 525634 h 977923"/>
                    <a:gd name="connsiteX1180" fmla="*/ 827341 w 1209257"/>
                    <a:gd name="connsiteY1180" fmla="*/ 525634 h 977923"/>
                    <a:gd name="connsiteX1181" fmla="*/ 833649 w 1209257"/>
                    <a:gd name="connsiteY1181" fmla="*/ 532857 h 977923"/>
                    <a:gd name="connsiteX1182" fmla="*/ 827341 w 1209257"/>
                    <a:gd name="connsiteY1182" fmla="*/ 540080 h 977923"/>
                    <a:gd name="connsiteX1183" fmla="*/ 821518 w 1209257"/>
                    <a:gd name="connsiteY1183" fmla="*/ 532857 h 977923"/>
                    <a:gd name="connsiteX1184" fmla="*/ 827341 w 1209257"/>
                    <a:gd name="connsiteY1184" fmla="*/ 525634 h 977923"/>
                    <a:gd name="connsiteX1185" fmla="*/ 808416 w 1209257"/>
                    <a:gd name="connsiteY1185" fmla="*/ 525634 h 977923"/>
                    <a:gd name="connsiteX1186" fmla="*/ 814724 w 1209257"/>
                    <a:gd name="connsiteY1186" fmla="*/ 532857 h 977923"/>
                    <a:gd name="connsiteX1187" fmla="*/ 808416 w 1209257"/>
                    <a:gd name="connsiteY1187" fmla="*/ 540080 h 977923"/>
                    <a:gd name="connsiteX1188" fmla="*/ 802108 w 1209257"/>
                    <a:gd name="connsiteY1188" fmla="*/ 532857 h 977923"/>
                    <a:gd name="connsiteX1189" fmla="*/ 808416 w 1209257"/>
                    <a:gd name="connsiteY1189" fmla="*/ 525634 h 977923"/>
                    <a:gd name="connsiteX1190" fmla="*/ 789492 w 1209257"/>
                    <a:gd name="connsiteY1190" fmla="*/ 525634 h 977923"/>
                    <a:gd name="connsiteX1191" fmla="*/ 795315 w 1209257"/>
                    <a:gd name="connsiteY1191" fmla="*/ 532857 h 977923"/>
                    <a:gd name="connsiteX1192" fmla="*/ 789492 w 1209257"/>
                    <a:gd name="connsiteY1192" fmla="*/ 540080 h 977923"/>
                    <a:gd name="connsiteX1193" fmla="*/ 783184 w 1209257"/>
                    <a:gd name="connsiteY1193" fmla="*/ 532857 h 977923"/>
                    <a:gd name="connsiteX1194" fmla="*/ 789492 w 1209257"/>
                    <a:gd name="connsiteY1194" fmla="*/ 525634 h 977923"/>
                    <a:gd name="connsiteX1195" fmla="*/ 770082 w 1209257"/>
                    <a:gd name="connsiteY1195" fmla="*/ 525634 h 977923"/>
                    <a:gd name="connsiteX1196" fmla="*/ 776390 w 1209257"/>
                    <a:gd name="connsiteY1196" fmla="*/ 532857 h 977923"/>
                    <a:gd name="connsiteX1197" fmla="*/ 770082 w 1209257"/>
                    <a:gd name="connsiteY1197" fmla="*/ 540080 h 977923"/>
                    <a:gd name="connsiteX1198" fmla="*/ 763774 w 1209257"/>
                    <a:gd name="connsiteY1198" fmla="*/ 532857 h 977923"/>
                    <a:gd name="connsiteX1199" fmla="*/ 770082 w 1209257"/>
                    <a:gd name="connsiteY1199" fmla="*/ 525634 h 977923"/>
                    <a:gd name="connsiteX1200" fmla="*/ 751157 w 1209257"/>
                    <a:gd name="connsiteY1200" fmla="*/ 525634 h 977923"/>
                    <a:gd name="connsiteX1201" fmla="*/ 757466 w 1209257"/>
                    <a:gd name="connsiteY1201" fmla="*/ 532857 h 977923"/>
                    <a:gd name="connsiteX1202" fmla="*/ 751157 w 1209257"/>
                    <a:gd name="connsiteY1202" fmla="*/ 540080 h 977923"/>
                    <a:gd name="connsiteX1203" fmla="*/ 744849 w 1209257"/>
                    <a:gd name="connsiteY1203" fmla="*/ 532857 h 977923"/>
                    <a:gd name="connsiteX1204" fmla="*/ 751157 w 1209257"/>
                    <a:gd name="connsiteY1204" fmla="*/ 525634 h 977923"/>
                    <a:gd name="connsiteX1205" fmla="*/ 368300 w 1209257"/>
                    <a:gd name="connsiteY1205" fmla="*/ 525634 h 977923"/>
                    <a:gd name="connsiteX1206" fmla="*/ 374608 w 1209257"/>
                    <a:gd name="connsiteY1206" fmla="*/ 532857 h 977923"/>
                    <a:gd name="connsiteX1207" fmla="*/ 368300 w 1209257"/>
                    <a:gd name="connsiteY1207" fmla="*/ 540080 h 977923"/>
                    <a:gd name="connsiteX1208" fmla="*/ 362477 w 1209257"/>
                    <a:gd name="connsiteY1208" fmla="*/ 532857 h 977923"/>
                    <a:gd name="connsiteX1209" fmla="*/ 368300 w 1209257"/>
                    <a:gd name="connsiteY1209" fmla="*/ 525634 h 977923"/>
                    <a:gd name="connsiteX1210" fmla="*/ 349376 w 1209257"/>
                    <a:gd name="connsiteY1210" fmla="*/ 525634 h 977923"/>
                    <a:gd name="connsiteX1211" fmla="*/ 355684 w 1209257"/>
                    <a:gd name="connsiteY1211" fmla="*/ 532857 h 977923"/>
                    <a:gd name="connsiteX1212" fmla="*/ 349376 w 1209257"/>
                    <a:gd name="connsiteY1212" fmla="*/ 540080 h 977923"/>
                    <a:gd name="connsiteX1213" fmla="*/ 343068 w 1209257"/>
                    <a:gd name="connsiteY1213" fmla="*/ 532857 h 977923"/>
                    <a:gd name="connsiteX1214" fmla="*/ 349376 w 1209257"/>
                    <a:gd name="connsiteY1214" fmla="*/ 525634 h 977923"/>
                    <a:gd name="connsiteX1215" fmla="*/ 1191273 w 1209257"/>
                    <a:gd name="connsiteY1215" fmla="*/ 503964 h 977923"/>
                    <a:gd name="connsiteX1216" fmla="*/ 1197096 w 1209257"/>
                    <a:gd name="connsiteY1216" fmla="*/ 510632 h 977923"/>
                    <a:gd name="connsiteX1217" fmla="*/ 1191273 w 1209257"/>
                    <a:gd name="connsiteY1217" fmla="*/ 517855 h 977923"/>
                    <a:gd name="connsiteX1218" fmla="*/ 1184965 w 1209257"/>
                    <a:gd name="connsiteY1218" fmla="*/ 510632 h 977923"/>
                    <a:gd name="connsiteX1219" fmla="*/ 1191273 w 1209257"/>
                    <a:gd name="connsiteY1219" fmla="*/ 503964 h 977923"/>
                    <a:gd name="connsiteX1220" fmla="*/ 1095195 w 1209257"/>
                    <a:gd name="connsiteY1220" fmla="*/ 503964 h 977923"/>
                    <a:gd name="connsiteX1221" fmla="*/ 1101503 w 1209257"/>
                    <a:gd name="connsiteY1221" fmla="*/ 510632 h 977923"/>
                    <a:gd name="connsiteX1222" fmla="*/ 1095195 w 1209257"/>
                    <a:gd name="connsiteY1222" fmla="*/ 517855 h 977923"/>
                    <a:gd name="connsiteX1223" fmla="*/ 1089372 w 1209257"/>
                    <a:gd name="connsiteY1223" fmla="*/ 510632 h 977923"/>
                    <a:gd name="connsiteX1224" fmla="*/ 1095195 w 1209257"/>
                    <a:gd name="connsiteY1224" fmla="*/ 503964 h 977923"/>
                    <a:gd name="connsiteX1225" fmla="*/ 1076271 w 1209257"/>
                    <a:gd name="connsiteY1225" fmla="*/ 503964 h 977923"/>
                    <a:gd name="connsiteX1226" fmla="*/ 1082579 w 1209257"/>
                    <a:gd name="connsiteY1226" fmla="*/ 510632 h 977923"/>
                    <a:gd name="connsiteX1227" fmla="*/ 1076271 w 1209257"/>
                    <a:gd name="connsiteY1227" fmla="*/ 517855 h 977923"/>
                    <a:gd name="connsiteX1228" fmla="*/ 1069963 w 1209257"/>
                    <a:gd name="connsiteY1228" fmla="*/ 510632 h 977923"/>
                    <a:gd name="connsiteX1229" fmla="*/ 1076271 w 1209257"/>
                    <a:gd name="connsiteY1229" fmla="*/ 503964 h 977923"/>
                    <a:gd name="connsiteX1230" fmla="*/ 1057346 w 1209257"/>
                    <a:gd name="connsiteY1230" fmla="*/ 503964 h 977923"/>
                    <a:gd name="connsiteX1231" fmla="*/ 1063169 w 1209257"/>
                    <a:gd name="connsiteY1231" fmla="*/ 510632 h 977923"/>
                    <a:gd name="connsiteX1232" fmla="*/ 1057346 w 1209257"/>
                    <a:gd name="connsiteY1232" fmla="*/ 517855 h 977923"/>
                    <a:gd name="connsiteX1233" fmla="*/ 1051038 w 1209257"/>
                    <a:gd name="connsiteY1233" fmla="*/ 510632 h 977923"/>
                    <a:gd name="connsiteX1234" fmla="*/ 1057346 w 1209257"/>
                    <a:gd name="connsiteY1234" fmla="*/ 503964 h 977923"/>
                    <a:gd name="connsiteX1235" fmla="*/ 1037936 w 1209257"/>
                    <a:gd name="connsiteY1235" fmla="*/ 503964 h 977923"/>
                    <a:gd name="connsiteX1236" fmla="*/ 1044245 w 1209257"/>
                    <a:gd name="connsiteY1236" fmla="*/ 510632 h 977923"/>
                    <a:gd name="connsiteX1237" fmla="*/ 1037936 w 1209257"/>
                    <a:gd name="connsiteY1237" fmla="*/ 517855 h 977923"/>
                    <a:gd name="connsiteX1238" fmla="*/ 1031628 w 1209257"/>
                    <a:gd name="connsiteY1238" fmla="*/ 510632 h 977923"/>
                    <a:gd name="connsiteX1239" fmla="*/ 1037936 w 1209257"/>
                    <a:gd name="connsiteY1239" fmla="*/ 503964 h 977923"/>
                    <a:gd name="connsiteX1240" fmla="*/ 1019012 w 1209257"/>
                    <a:gd name="connsiteY1240" fmla="*/ 503964 h 977923"/>
                    <a:gd name="connsiteX1241" fmla="*/ 1024835 w 1209257"/>
                    <a:gd name="connsiteY1241" fmla="*/ 510632 h 977923"/>
                    <a:gd name="connsiteX1242" fmla="*/ 1019012 w 1209257"/>
                    <a:gd name="connsiteY1242" fmla="*/ 517855 h 977923"/>
                    <a:gd name="connsiteX1243" fmla="*/ 1012704 w 1209257"/>
                    <a:gd name="connsiteY1243" fmla="*/ 510632 h 977923"/>
                    <a:gd name="connsiteX1244" fmla="*/ 1019012 w 1209257"/>
                    <a:gd name="connsiteY1244" fmla="*/ 503964 h 977923"/>
                    <a:gd name="connsiteX1245" fmla="*/ 999602 w 1209257"/>
                    <a:gd name="connsiteY1245" fmla="*/ 503964 h 977923"/>
                    <a:gd name="connsiteX1246" fmla="*/ 1005910 w 1209257"/>
                    <a:gd name="connsiteY1246" fmla="*/ 510632 h 977923"/>
                    <a:gd name="connsiteX1247" fmla="*/ 999602 w 1209257"/>
                    <a:gd name="connsiteY1247" fmla="*/ 517855 h 977923"/>
                    <a:gd name="connsiteX1248" fmla="*/ 993779 w 1209257"/>
                    <a:gd name="connsiteY1248" fmla="*/ 510632 h 977923"/>
                    <a:gd name="connsiteX1249" fmla="*/ 999602 w 1209257"/>
                    <a:gd name="connsiteY1249" fmla="*/ 503964 h 977923"/>
                    <a:gd name="connsiteX1250" fmla="*/ 980678 w 1209257"/>
                    <a:gd name="connsiteY1250" fmla="*/ 503964 h 977923"/>
                    <a:gd name="connsiteX1251" fmla="*/ 986986 w 1209257"/>
                    <a:gd name="connsiteY1251" fmla="*/ 510632 h 977923"/>
                    <a:gd name="connsiteX1252" fmla="*/ 980678 w 1209257"/>
                    <a:gd name="connsiteY1252" fmla="*/ 517855 h 977923"/>
                    <a:gd name="connsiteX1253" fmla="*/ 974370 w 1209257"/>
                    <a:gd name="connsiteY1253" fmla="*/ 510632 h 977923"/>
                    <a:gd name="connsiteX1254" fmla="*/ 980678 w 1209257"/>
                    <a:gd name="connsiteY1254" fmla="*/ 503964 h 977923"/>
                    <a:gd name="connsiteX1255" fmla="*/ 961268 w 1209257"/>
                    <a:gd name="connsiteY1255" fmla="*/ 503964 h 977923"/>
                    <a:gd name="connsiteX1256" fmla="*/ 967576 w 1209257"/>
                    <a:gd name="connsiteY1256" fmla="*/ 510632 h 977923"/>
                    <a:gd name="connsiteX1257" fmla="*/ 961268 w 1209257"/>
                    <a:gd name="connsiteY1257" fmla="*/ 517855 h 977923"/>
                    <a:gd name="connsiteX1258" fmla="*/ 955445 w 1209257"/>
                    <a:gd name="connsiteY1258" fmla="*/ 510632 h 977923"/>
                    <a:gd name="connsiteX1259" fmla="*/ 961268 w 1209257"/>
                    <a:gd name="connsiteY1259" fmla="*/ 503964 h 977923"/>
                    <a:gd name="connsiteX1260" fmla="*/ 942343 w 1209257"/>
                    <a:gd name="connsiteY1260" fmla="*/ 503964 h 977923"/>
                    <a:gd name="connsiteX1261" fmla="*/ 948652 w 1209257"/>
                    <a:gd name="connsiteY1261" fmla="*/ 510632 h 977923"/>
                    <a:gd name="connsiteX1262" fmla="*/ 942343 w 1209257"/>
                    <a:gd name="connsiteY1262" fmla="*/ 517855 h 977923"/>
                    <a:gd name="connsiteX1263" fmla="*/ 936035 w 1209257"/>
                    <a:gd name="connsiteY1263" fmla="*/ 510632 h 977923"/>
                    <a:gd name="connsiteX1264" fmla="*/ 942343 w 1209257"/>
                    <a:gd name="connsiteY1264" fmla="*/ 503964 h 977923"/>
                    <a:gd name="connsiteX1265" fmla="*/ 923419 w 1209257"/>
                    <a:gd name="connsiteY1265" fmla="*/ 503964 h 977923"/>
                    <a:gd name="connsiteX1266" fmla="*/ 929242 w 1209257"/>
                    <a:gd name="connsiteY1266" fmla="*/ 510632 h 977923"/>
                    <a:gd name="connsiteX1267" fmla="*/ 923419 w 1209257"/>
                    <a:gd name="connsiteY1267" fmla="*/ 517855 h 977923"/>
                    <a:gd name="connsiteX1268" fmla="*/ 917111 w 1209257"/>
                    <a:gd name="connsiteY1268" fmla="*/ 510632 h 977923"/>
                    <a:gd name="connsiteX1269" fmla="*/ 923419 w 1209257"/>
                    <a:gd name="connsiteY1269" fmla="*/ 503964 h 977923"/>
                    <a:gd name="connsiteX1270" fmla="*/ 904009 w 1209257"/>
                    <a:gd name="connsiteY1270" fmla="*/ 503964 h 977923"/>
                    <a:gd name="connsiteX1271" fmla="*/ 910317 w 1209257"/>
                    <a:gd name="connsiteY1271" fmla="*/ 510632 h 977923"/>
                    <a:gd name="connsiteX1272" fmla="*/ 904009 w 1209257"/>
                    <a:gd name="connsiteY1272" fmla="*/ 517855 h 977923"/>
                    <a:gd name="connsiteX1273" fmla="*/ 897701 w 1209257"/>
                    <a:gd name="connsiteY1273" fmla="*/ 510632 h 977923"/>
                    <a:gd name="connsiteX1274" fmla="*/ 904009 w 1209257"/>
                    <a:gd name="connsiteY1274" fmla="*/ 503964 h 977923"/>
                    <a:gd name="connsiteX1275" fmla="*/ 885085 w 1209257"/>
                    <a:gd name="connsiteY1275" fmla="*/ 503964 h 977923"/>
                    <a:gd name="connsiteX1276" fmla="*/ 890908 w 1209257"/>
                    <a:gd name="connsiteY1276" fmla="*/ 510632 h 977923"/>
                    <a:gd name="connsiteX1277" fmla="*/ 885085 w 1209257"/>
                    <a:gd name="connsiteY1277" fmla="*/ 517855 h 977923"/>
                    <a:gd name="connsiteX1278" fmla="*/ 878777 w 1209257"/>
                    <a:gd name="connsiteY1278" fmla="*/ 510632 h 977923"/>
                    <a:gd name="connsiteX1279" fmla="*/ 885085 w 1209257"/>
                    <a:gd name="connsiteY1279" fmla="*/ 503964 h 977923"/>
                    <a:gd name="connsiteX1280" fmla="*/ 865675 w 1209257"/>
                    <a:gd name="connsiteY1280" fmla="*/ 503964 h 977923"/>
                    <a:gd name="connsiteX1281" fmla="*/ 871983 w 1209257"/>
                    <a:gd name="connsiteY1281" fmla="*/ 510632 h 977923"/>
                    <a:gd name="connsiteX1282" fmla="*/ 865675 w 1209257"/>
                    <a:gd name="connsiteY1282" fmla="*/ 517855 h 977923"/>
                    <a:gd name="connsiteX1283" fmla="*/ 859852 w 1209257"/>
                    <a:gd name="connsiteY1283" fmla="*/ 510632 h 977923"/>
                    <a:gd name="connsiteX1284" fmla="*/ 865675 w 1209257"/>
                    <a:gd name="connsiteY1284" fmla="*/ 503964 h 977923"/>
                    <a:gd name="connsiteX1285" fmla="*/ 846750 w 1209257"/>
                    <a:gd name="connsiteY1285" fmla="*/ 503964 h 977923"/>
                    <a:gd name="connsiteX1286" fmla="*/ 853059 w 1209257"/>
                    <a:gd name="connsiteY1286" fmla="*/ 510632 h 977923"/>
                    <a:gd name="connsiteX1287" fmla="*/ 846750 w 1209257"/>
                    <a:gd name="connsiteY1287" fmla="*/ 517855 h 977923"/>
                    <a:gd name="connsiteX1288" fmla="*/ 840442 w 1209257"/>
                    <a:gd name="connsiteY1288" fmla="*/ 510632 h 977923"/>
                    <a:gd name="connsiteX1289" fmla="*/ 846750 w 1209257"/>
                    <a:gd name="connsiteY1289" fmla="*/ 503964 h 977923"/>
                    <a:gd name="connsiteX1290" fmla="*/ 827341 w 1209257"/>
                    <a:gd name="connsiteY1290" fmla="*/ 503964 h 977923"/>
                    <a:gd name="connsiteX1291" fmla="*/ 833649 w 1209257"/>
                    <a:gd name="connsiteY1291" fmla="*/ 510632 h 977923"/>
                    <a:gd name="connsiteX1292" fmla="*/ 827341 w 1209257"/>
                    <a:gd name="connsiteY1292" fmla="*/ 517855 h 977923"/>
                    <a:gd name="connsiteX1293" fmla="*/ 821518 w 1209257"/>
                    <a:gd name="connsiteY1293" fmla="*/ 510632 h 977923"/>
                    <a:gd name="connsiteX1294" fmla="*/ 827341 w 1209257"/>
                    <a:gd name="connsiteY1294" fmla="*/ 503964 h 977923"/>
                    <a:gd name="connsiteX1295" fmla="*/ 808416 w 1209257"/>
                    <a:gd name="connsiteY1295" fmla="*/ 503964 h 977923"/>
                    <a:gd name="connsiteX1296" fmla="*/ 814724 w 1209257"/>
                    <a:gd name="connsiteY1296" fmla="*/ 510632 h 977923"/>
                    <a:gd name="connsiteX1297" fmla="*/ 808416 w 1209257"/>
                    <a:gd name="connsiteY1297" fmla="*/ 517855 h 977923"/>
                    <a:gd name="connsiteX1298" fmla="*/ 802108 w 1209257"/>
                    <a:gd name="connsiteY1298" fmla="*/ 510632 h 977923"/>
                    <a:gd name="connsiteX1299" fmla="*/ 808416 w 1209257"/>
                    <a:gd name="connsiteY1299" fmla="*/ 503964 h 977923"/>
                    <a:gd name="connsiteX1300" fmla="*/ 789492 w 1209257"/>
                    <a:gd name="connsiteY1300" fmla="*/ 503964 h 977923"/>
                    <a:gd name="connsiteX1301" fmla="*/ 795315 w 1209257"/>
                    <a:gd name="connsiteY1301" fmla="*/ 510632 h 977923"/>
                    <a:gd name="connsiteX1302" fmla="*/ 789492 w 1209257"/>
                    <a:gd name="connsiteY1302" fmla="*/ 517855 h 977923"/>
                    <a:gd name="connsiteX1303" fmla="*/ 783184 w 1209257"/>
                    <a:gd name="connsiteY1303" fmla="*/ 510632 h 977923"/>
                    <a:gd name="connsiteX1304" fmla="*/ 789492 w 1209257"/>
                    <a:gd name="connsiteY1304" fmla="*/ 503964 h 977923"/>
                    <a:gd name="connsiteX1305" fmla="*/ 770082 w 1209257"/>
                    <a:gd name="connsiteY1305" fmla="*/ 503964 h 977923"/>
                    <a:gd name="connsiteX1306" fmla="*/ 776390 w 1209257"/>
                    <a:gd name="connsiteY1306" fmla="*/ 510632 h 977923"/>
                    <a:gd name="connsiteX1307" fmla="*/ 770082 w 1209257"/>
                    <a:gd name="connsiteY1307" fmla="*/ 517855 h 977923"/>
                    <a:gd name="connsiteX1308" fmla="*/ 763774 w 1209257"/>
                    <a:gd name="connsiteY1308" fmla="*/ 510632 h 977923"/>
                    <a:gd name="connsiteX1309" fmla="*/ 770082 w 1209257"/>
                    <a:gd name="connsiteY1309" fmla="*/ 503964 h 977923"/>
                    <a:gd name="connsiteX1310" fmla="*/ 751157 w 1209257"/>
                    <a:gd name="connsiteY1310" fmla="*/ 503964 h 977923"/>
                    <a:gd name="connsiteX1311" fmla="*/ 757466 w 1209257"/>
                    <a:gd name="connsiteY1311" fmla="*/ 510632 h 977923"/>
                    <a:gd name="connsiteX1312" fmla="*/ 751157 w 1209257"/>
                    <a:gd name="connsiteY1312" fmla="*/ 517855 h 977923"/>
                    <a:gd name="connsiteX1313" fmla="*/ 744849 w 1209257"/>
                    <a:gd name="connsiteY1313" fmla="*/ 510632 h 977923"/>
                    <a:gd name="connsiteX1314" fmla="*/ 751157 w 1209257"/>
                    <a:gd name="connsiteY1314" fmla="*/ 503964 h 977923"/>
                    <a:gd name="connsiteX1315" fmla="*/ 444969 w 1209257"/>
                    <a:gd name="connsiteY1315" fmla="*/ 503964 h 977923"/>
                    <a:gd name="connsiteX1316" fmla="*/ 451277 w 1209257"/>
                    <a:gd name="connsiteY1316" fmla="*/ 510632 h 977923"/>
                    <a:gd name="connsiteX1317" fmla="*/ 444969 w 1209257"/>
                    <a:gd name="connsiteY1317" fmla="*/ 517855 h 977923"/>
                    <a:gd name="connsiteX1318" fmla="*/ 438661 w 1209257"/>
                    <a:gd name="connsiteY1318" fmla="*/ 510632 h 977923"/>
                    <a:gd name="connsiteX1319" fmla="*/ 444969 w 1209257"/>
                    <a:gd name="connsiteY1319" fmla="*/ 503964 h 977923"/>
                    <a:gd name="connsiteX1320" fmla="*/ 387710 w 1209257"/>
                    <a:gd name="connsiteY1320" fmla="*/ 503964 h 977923"/>
                    <a:gd name="connsiteX1321" fmla="*/ 393533 w 1209257"/>
                    <a:gd name="connsiteY1321" fmla="*/ 510632 h 977923"/>
                    <a:gd name="connsiteX1322" fmla="*/ 387710 w 1209257"/>
                    <a:gd name="connsiteY1322" fmla="*/ 517855 h 977923"/>
                    <a:gd name="connsiteX1323" fmla="*/ 381402 w 1209257"/>
                    <a:gd name="connsiteY1323" fmla="*/ 510632 h 977923"/>
                    <a:gd name="connsiteX1324" fmla="*/ 387710 w 1209257"/>
                    <a:gd name="connsiteY1324" fmla="*/ 503964 h 977923"/>
                    <a:gd name="connsiteX1325" fmla="*/ 329966 w 1209257"/>
                    <a:gd name="connsiteY1325" fmla="*/ 503964 h 977923"/>
                    <a:gd name="connsiteX1326" fmla="*/ 336274 w 1209257"/>
                    <a:gd name="connsiteY1326" fmla="*/ 510632 h 977923"/>
                    <a:gd name="connsiteX1327" fmla="*/ 329966 w 1209257"/>
                    <a:gd name="connsiteY1327" fmla="*/ 517855 h 977923"/>
                    <a:gd name="connsiteX1328" fmla="*/ 324143 w 1209257"/>
                    <a:gd name="connsiteY1328" fmla="*/ 510632 h 977923"/>
                    <a:gd name="connsiteX1329" fmla="*/ 329966 w 1209257"/>
                    <a:gd name="connsiteY1329" fmla="*/ 503964 h 977923"/>
                    <a:gd name="connsiteX1330" fmla="*/ 311041 w 1209257"/>
                    <a:gd name="connsiteY1330" fmla="*/ 503964 h 977923"/>
                    <a:gd name="connsiteX1331" fmla="*/ 317350 w 1209257"/>
                    <a:gd name="connsiteY1331" fmla="*/ 510632 h 977923"/>
                    <a:gd name="connsiteX1332" fmla="*/ 311041 w 1209257"/>
                    <a:gd name="connsiteY1332" fmla="*/ 517855 h 977923"/>
                    <a:gd name="connsiteX1333" fmla="*/ 304733 w 1209257"/>
                    <a:gd name="connsiteY1333" fmla="*/ 510632 h 977923"/>
                    <a:gd name="connsiteX1334" fmla="*/ 311041 w 1209257"/>
                    <a:gd name="connsiteY1334" fmla="*/ 503964 h 977923"/>
                    <a:gd name="connsiteX1335" fmla="*/ 1191273 w 1209257"/>
                    <a:gd name="connsiteY1335" fmla="*/ 481738 h 977923"/>
                    <a:gd name="connsiteX1336" fmla="*/ 1197096 w 1209257"/>
                    <a:gd name="connsiteY1336" fmla="*/ 488962 h 977923"/>
                    <a:gd name="connsiteX1337" fmla="*/ 1191273 w 1209257"/>
                    <a:gd name="connsiteY1337" fmla="*/ 496185 h 977923"/>
                    <a:gd name="connsiteX1338" fmla="*/ 1184965 w 1209257"/>
                    <a:gd name="connsiteY1338" fmla="*/ 488962 h 977923"/>
                    <a:gd name="connsiteX1339" fmla="*/ 1191273 w 1209257"/>
                    <a:gd name="connsiteY1339" fmla="*/ 481738 h 977923"/>
                    <a:gd name="connsiteX1340" fmla="*/ 1171864 w 1209257"/>
                    <a:gd name="connsiteY1340" fmla="*/ 481738 h 977923"/>
                    <a:gd name="connsiteX1341" fmla="*/ 1178172 w 1209257"/>
                    <a:gd name="connsiteY1341" fmla="*/ 488962 h 977923"/>
                    <a:gd name="connsiteX1342" fmla="*/ 1171864 w 1209257"/>
                    <a:gd name="connsiteY1342" fmla="*/ 496185 h 977923"/>
                    <a:gd name="connsiteX1343" fmla="*/ 1165556 w 1209257"/>
                    <a:gd name="connsiteY1343" fmla="*/ 488962 h 977923"/>
                    <a:gd name="connsiteX1344" fmla="*/ 1171864 w 1209257"/>
                    <a:gd name="connsiteY1344" fmla="*/ 481738 h 977923"/>
                    <a:gd name="connsiteX1345" fmla="*/ 1095195 w 1209257"/>
                    <a:gd name="connsiteY1345" fmla="*/ 481738 h 977923"/>
                    <a:gd name="connsiteX1346" fmla="*/ 1101503 w 1209257"/>
                    <a:gd name="connsiteY1346" fmla="*/ 488962 h 977923"/>
                    <a:gd name="connsiteX1347" fmla="*/ 1095195 w 1209257"/>
                    <a:gd name="connsiteY1347" fmla="*/ 496185 h 977923"/>
                    <a:gd name="connsiteX1348" fmla="*/ 1089372 w 1209257"/>
                    <a:gd name="connsiteY1348" fmla="*/ 488962 h 977923"/>
                    <a:gd name="connsiteX1349" fmla="*/ 1095195 w 1209257"/>
                    <a:gd name="connsiteY1349" fmla="*/ 481738 h 977923"/>
                    <a:gd name="connsiteX1350" fmla="*/ 1076271 w 1209257"/>
                    <a:gd name="connsiteY1350" fmla="*/ 481738 h 977923"/>
                    <a:gd name="connsiteX1351" fmla="*/ 1082579 w 1209257"/>
                    <a:gd name="connsiteY1351" fmla="*/ 488962 h 977923"/>
                    <a:gd name="connsiteX1352" fmla="*/ 1076271 w 1209257"/>
                    <a:gd name="connsiteY1352" fmla="*/ 496185 h 977923"/>
                    <a:gd name="connsiteX1353" fmla="*/ 1069963 w 1209257"/>
                    <a:gd name="connsiteY1353" fmla="*/ 488962 h 977923"/>
                    <a:gd name="connsiteX1354" fmla="*/ 1076271 w 1209257"/>
                    <a:gd name="connsiteY1354" fmla="*/ 481738 h 977923"/>
                    <a:gd name="connsiteX1355" fmla="*/ 1057346 w 1209257"/>
                    <a:gd name="connsiteY1355" fmla="*/ 481738 h 977923"/>
                    <a:gd name="connsiteX1356" fmla="*/ 1063169 w 1209257"/>
                    <a:gd name="connsiteY1356" fmla="*/ 488962 h 977923"/>
                    <a:gd name="connsiteX1357" fmla="*/ 1057346 w 1209257"/>
                    <a:gd name="connsiteY1357" fmla="*/ 496185 h 977923"/>
                    <a:gd name="connsiteX1358" fmla="*/ 1051038 w 1209257"/>
                    <a:gd name="connsiteY1358" fmla="*/ 488962 h 977923"/>
                    <a:gd name="connsiteX1359" fmla="*/ 1057346 w 1209257"/>
                    <a:gd name="connsiteY1359" fmla="*/ 481738 h 977923"/>
                    <a:gd name="connsiteX1360" fmla="*/ 1037936 w 1209257"/>
                    <a:gd name="connsiteY1360" fmla="*/ 481738 h 977923"/>
                    <a:gd name="connsiteX1361" fmla="*/ 1044245 w 1209257"/>
                    <a:gd name="connsiteY1361" fmla="*/ 488962 h 977923"/>
                    <a:gd name="connsiteX1362" fmla="*/ 1037936 w 1209257"/>
                    <a:gd name="connsiteY1362" fmla="*/ 496185 h 977923"/>
                    <a:gd name="connsiteX1363" fmla="*/ 1031628 w 1209257"/>
                    <a:gd name="connsiteY1363" fmla="*/ 488962 h 977923"/>
                    <a:gd name="connsiteX1364" fmla="*/ 1037936 w 1209257"/>
                    <a:gd name="connsiteY1364" fmla="*/ 481738 h 977923"/>
                    <a:gd name="connsiteX1365" fmla="*/ 1019012 w 1209257"/>
                    <a:gd name="connsiteY1365" fmla="*/ 481738 h 977923"/>
                    <a:gd name="connsiteX1366" fmla="*/ 1024835 w 1209257"/>
                    <a:gd name="connsiteY1366" fmla="*/ 488962 h 977923"/>
                    <a:gd name="connsiteX1367" fmla="*/ 1019012 w 1209257"/>
                    <a:gd name="connsiteY1367" fmla="*/ 496185 h 977923"/>
                    <a:gd name="connsiteX1368" fmla="*/ 1012704 w 1209257"/>
                    <a:gd name="connsiteY1368" fmla="*/ 488962 h 977923"/>
                    <a:gd name="connsiteX1369" fmla="*/ 1019012 w 1209257"/>
                    <a:gd name="connsiteY1369" fmla="*/ 481738 h 977923"/>
                    <a:gd name="connsiteX1370" fmla="*/ 980678 w 1209257"/>
                    <a:gd name="connsiteY1370" fmla="*/ 481738 h 977923"/>
                    <a:gd name="connsiteX1371" fmla="*/ 986986 w 1209257"/>
                    <a:gd name="connsiteY1371" fmla="*/ 488962 h 977923"/>
                    <a:gd name="connsiteX1372" fmla="*/ 980678 w 1209257"/>
                    <a:gd name="connsiteY1372" fmla="*/ 496185 h 977923"/>
                    <a:gd name="connsiteX1373" fmla="*/ 974370 w 1209257"/>
                    <a:gd name="connsiteY1373" fmla="*/ 488962 h 977923"/>
                    <a:gd name="connsiteX1374" fmla="*/ 980678 w 1209257"/>
                    <a:gd name="connsiteY1374" fmla="*/ 481738 h 977923"/>
                    <a:gd name="connsiteX1375" fmla="*/ 961268 w 1209257"/>
                    <a:gd name="connsiteY1375" fmla="*/ 481738 h 977923"/>
                    <a:gd name="connsiteX1376" fmla="*/ 967576 w 1209257"/>
                    <a:gd name="connsiteY1376" fmla="*/ 488962 h 977923"/>
                    <a:gd name="connsiteX1377" fmla="*/ 961268 w 1209257"/>
                    <a:gd name="connsiteY1377" fmla="*/ 496185 h 977923"/>
                    <a:gd name="connsiteX1378" fmla="*/ 955445 w 1209257"/>
                    <a:gd name="connsiteY1378" fmla="*/ 488962 h 977923"/>
                    <a:gd name="connsiteX1379" fmla="*/ 961268 w 1209257"/>
                    <a:gd name="connsiteY1379" fmla="*/ 481738 h 977923"/>
                    <a:gd name="connsiteX1380" fmla="*/ 942343 w 1209257"/>
                    <a:gd name="connsiteY1380" fmla="*/ 481738 h 977923"/>
                    <a:gd name="connsiteX1381" fmla="*/ 948652 w 1209257"/>
                    <a:gd name="connsiteY1381" fmla="*/ 488962 h 977923"/>
                    <a:gd name="connsiteX1382" fmla="*/ 942343 w 1209257"/>
                    <a:gd name="connsiteY1382" fmla="*/ 496185 h 977923"/>
                    <a:gd name="connsiteX1383" fmla="*/ 936035 w 1209257"/>
                    <a:gd name="connsiteY1383" fmla="*/ 488962 h 977923"/>
                    <a:gd name="connsiteX1384" fmla="*/ 942343 w 1209257"/>
                    <a:gd name="connsiteY1384" fmla="*/ 481738 h 977923"/>
                    <a:gd name="connsiteX1385" fmla="*/ 923419 w 1209257"/>
                    <a:gd name="connsiteY1385" fmla="*/ 481738 h 977923"/>
                    <a:gd name="connsiteX1386" fmla="*/ 929242 w 1209257"/>
                    <a:gd name="connsiteY1386" fmla="*/ 488962 h 977923"/>
                    <a:gd name="connsiteX1387" fmla="*/ 923419 w 1209257"/>
                    <a:gd name="connsiteY1387" fmla="*/ 496185 h 977923"/>
                    <a:gd name="connsiteX1388" fmla="*/ 917111 w 1209257"/>
                    <a:gd name="connsiteY1388" fmla="*/ 488962 h 977923"/>
                    <a:gd name="connsiteX1389" fmla="*/ 923419 w 1209257"/>
                    <a:gd name="connsiteY1389" fmla="*/ 481738 h 977923"/>
                    <a:gd name="connsiteX1390" fmla="*/ 904009 w 1209257"/>
                    <a:gd name="connsiteY1390" fmla="*/ 481738 h 977923"/>
                    <a:gd name="connsiteX1391" fmla="*/ 910317 w 1209257"/>
                    <a:gd name="connsiteY1391" fmla="*/ 488962 h 977923"/>
                    <a:gd name="connsiteX1392" fmla="*/ 904009 w 1209257"/>
                    <a:gd name="connsiteY1392" fmla="*/ 496185 h 977923"/>
                    <a:gd name="connsiteX1393" fmla="*/ 897701 w 1209257"/>
                    <a:gd name="connsiteY1393" fmla="*/ 488962 h 977923"/>
                    <a:gd name="connsiteX1394" fmla="*/ 904009 w 1209257"/>
                    <a:gd name="connsiteY1394" fmla="*/ 481738 h 977923"/>
                    <a:gd name="connsiteX1395" fmla="*/ 885085 w 1209257"/>
                    <a:gd name="connsiteY1395" fmla="*/ 481738 h 977923"/>
                    <a:gd name="connsiteX1396" fmla="*/ 890908 w 1209257"/>
                    <a:gd name="connsiteY1396" fmla="*/ 488962 h 977923"/>
                    <a:gd name="connsiteX1397" fmla="*/ 885085 w 1209257"/>
                    <a:gd name="connsiteY1397" fmla="*/ 496185 h 977923"/>
                    <a:gd name="connsiteX1398" fmla="*/ 878777 w 1209257"/>
                    <a:gd name="connsiteY1398" fmla="*/ 488962 h 977923"/>
                    <a:gd name="connsiteX1399" fmla="*/ 885085 w 1209257"/>
                    <a:gd name="connsiteY1399" fmla="*/ 481738 h 977923"/>
                    <a:gd name="connsiteX1400" fmla="*/ 865675 w 1209257"/>
                    <a:gd name="connsiteY1400" fmla="*/ 481738 h 977923"/>
                    <a:gd name="connsiteX1401" fmla="*/ 871983 w 1209257"/>
                    <a:gd name="connsiteY1401" fmla="*/ 488962 h 977923"/>
                    <a:gd name="connsiteX1402" fmla="*/ 865675 w 1209257"/>
                    <a:gd name="connsiteY1402" fmla="*/ 496185 h 977923"/>
                    <a:gd name="connsiteX1403" fmla="*/ 859852 w 1209257"/>
                    <a:gd name="connsiteY1403" fmla="*/ 488962 h 977923"/>
                    <a:gd name="connsiteX1404" fmla="*/ 865675 w 1209257"/>
                    <a:gd name="connsiteY1404" fmla="*/ 481738 h 977923"/>
                    <a:gd name="connsiteX1405" fmla="*/ 846750 w 1209257"/>
                    <a:gd name="connsiteY1405" fmla="*/ 481738 h 977923"/>
                    <a:gd name="connsiteX1406" fmla="*/ 853059 w 1209257"/>
                    <a:gd name="connsiteY1406" fmla="*/ 488962 h 977923"/>
                    <a:gd name="connsiteX1407" fmla="*/ 846750 w 1209257"/>
                    <a:gd name="connsiteY1407" fmla="*/ 496185 h 977923"/>
                    <a:gd name="connsiteX1408" fmla="*/ 840442 w 1209257"/>
                    <a:gd name="connsiteY1408" fmla="*/ 488962 h 977923"/>
                    <a:gd name="connsiteX1409" fmla="*/ 846750 w 1209257"/>
                    <a:gd name="connsiteY1409" fmla="*/ 481738 h 977923"/>
                    <a:gd name="connsiteX1410" fmla="*/ 827341 w 1209257"/>
                    <a:gd name="connsiteY1410" fmla="*/ 481738 h 977923"/>
                    <a:gd name="connsiteX1411" fmla="*/ 833649 w 1209257"/>
                    <a:gd name="connsiteY1411" fmla="*/ 488962 h 977923"/>
                    <a:gd name="connsiteX1412" fmla="*/ 827341 w 1209257"/>
                    <a:gd name="connsiteY1412" fmla="*/ 496185 h 977923"/>
                    <a:gd name="connsiteX1413" fmla="*/ 821518 w 1209257"/>
                    <a:gd name="connsiteY1413" fmla="*/ 488962 h 977923"/>
                    <a:gd name="connsiteX1414" fmla="*/ 827341 w 1209257"/>
                    <a:gd name="connsiteY1414" fmla="*/ 481738 h 977923"/>
                    <a:gd name="connsiteX1415" fmla="*/ 808416 w 1209257"/>
                    <a:gd name="connsiteY1415" fmla="*/ 481738 h 977923"/>
                    <a:gd name="connsiteX1416" fmla="*/ 814724 w 1209257"/>
                    <a:gd name="connsiteY1416" fmla="*/ 488962 h 977923"/>
                    <a:gd name="connsiteX1417" fmla="*/ 808416 w 1209257"/>
                    <a:gd name="connsiteY1417" fmla="*/ 496185 h 977923"/>
                    <a:gd name="connsiteX1418" fmla="*/ 802108 w 1209257"/>
                    <a:gd name="connsiteY1418" fmla="*/ 488962 h 977923"/>
                    <a:gd name="connsiteX1419" fmla="*/ 808416 w 1209257"/>
                    <a:gd name="connsiteY1419" fmla="*/ 481738 h 977923"/>
                    <a:gd name="connsiteX1420" fmla="*/ 789492 w 1209257"/>
                    <a:gd name="connsiteY1420" fmla="*/ 481738 h 977923"/>
                    <a:gd name="connsiteX1421" fmla="*/ 795315 w 1209257"/>
                    <a:gd name="connsiteY1421" fmla="*/ 488962 h 977923"/>
                    <a:gd name="connsiteX1422" fmla="*/ 789492 w 1209257"/>
                    <a:gd name="connsiteY1422" fmla="*/ 496185 h 977923"/>
                    <a:gd name="connsiteX1423" fmla="*/ 783184 w 1209257"/>
                    <a:gd name="connsiteY1423" fmla="*/ 488962 h 977923"/>
                    <a:gd name="connsiteX1424" fmla="*/ 789492 w 1209257"/>
                    <a:gd name="connsiteY1424" fmla="*/ 481738 h 977923"/>
                    <a:gd name="connsiteX1425" fmla="*/ 770082 w 1209257"/>
                    <a:gd name="connsiteY1425" fmla="*/ 481738 h 977923"/>
                    <a:gd name="connsiteX1426" fmla="*/ 776390 w 1209257"/>
                    <a:gd name="connsiteY1426" fmla="*/ 488962 h 977923"/>
                    <a:gd name="connsiteX1427" fmla="*/ 770082 w 1209257"/>
                    <a:gd name="connsiteY1427" fmla="*/ 496185 h 977923"/>
                    <a:gd name="connsiteX1428" fmla="*/ 763774 w 1209257"/>
                    <a:gd name="connsiteY1428" fmla="*/ 488962 h 977923"/>
                    <a:gd name="connsiteX1429" fmla="*/ 770082 w 1209257"/>
                    <a:gd name="connsiteY1429" fmla="*/ 481738 h 977923"/>
                    <a:gd name="connsiteX1430" fmla="*/ 751157 w 1209257"/>
                    <a:gd name="connsiteY1430" fmla="*/ 481738 h 977923"/>
                    <a:gd name="connsiteX1431" fmla="*/ 757466 w 1209257"/>
                    <a:gd name="connsiteY1431" fmla="*/ 488962 h 977923"/>
                    <a:gd name="connsiteX1432" fmla="*/ 751157 w 1209257"/>
                    <a:gd name="connsiteY1432" fmla="*/ 496185 h 977923"/>
                    <a:gd name="connsiteX1433" fmla="*/ 744849 w 1209257"/>
                    <a:gd name="connsiteY1433" fmla="*/ 488962 h 977923"/>
                    <a:gd name="connsiteX1434" fmla="*/ 751157 w 1209257"/>
                    <a:gd name="connsiteY1434" fmla="*/ 481738 h 977923"/>
                    <a:gd name="connsiteX1435" fmla="*/ 329966 w 1209257"/>
                    <a:gd name="connsiteY1435" fmla="*/ 481738 h 977923"/>
                    <a:gd name="connsiteX1436" fmla="*/ 336274 w 1209257"/>
                    <a:gd name="connsiteY1436" fmla="*/ 488962 h 977923"/>
                    <a:gd name="connsiteX1437" fmla="*/ 329966 w 1209257"/>
                    <a:gd name="connsiteY1437" fmla="*/ 496185 h 977923"/>
                    <a:gd name="connsiteX1438" fmla="*/ 324143 w 1209257"/>
                    <a:gd name="connsiteY1438" fmla="*/ 488962 h 977923"/>
                    <a:gd name="connsiteX1439" fmla="*/ 329966 w 1209257"/>
                    <a:gd name="connsiteY1439" fmla="*/ 481738 h 977923"/>
                    <a:gd name="connsiteX1440" fmla="*/ 311041 w 1209257"/>
                    <a:gd name="connsiteY1440" fmla="*/ 481738 h 977923"/>
                    <a:gd name="connsiteX1441" fmla="*/ 317350 w 1209257"/>
                    <a:gd name="connsiteY1441" fmla="*/ 488962 h 977923"/>
                    <a:gd name="connsiteX1442" fmla="*/ 311041 w 1209257"/>
                    <a:gd name="connsiteY1442" fmla="*/ 496185 h 977923"/>
                    <a:gd name="connsiteX1443" fmla="*/ 304733 w 1209257"/>
                    <a:gd name="connsiteY1443" fmla="*/ 488962 h 977923"/>
                    <a:gd name="connsiteX1444" fmla="*/ 311041 w 1209257"/>
                    <a:gd name="connsiteY1444" fmla="*/ 481738 h 977923"/>
                    <a:gd name="connsiteX1445" fmla="*/ 1191273 w 1209257"/>
                    <a:gd name="connsiteY1445" fmla="*/ 460068 h 977923"/>
                    <a:gd name="connsiteX1446" fmla="*/ 1197096 w 1209257"/>
                    <a:gd name="connsiteY1446" fmla="*/ 467292 h 977923"/>
                    <a:gd name="connsiteX1447" fmla="*/ 1191273 w 1209257"/>
                    <a:gd name="connsiteY1447" fmla="*/ 473959 h 977923"/>
                    <a:gd name="connsiteX1448" fmla="*/ 1184965 w 1209257"/>
                    <a:gd name="connsiteY1448" fmla="*/ 467292 h 977923"/>
                    <a:gd name="connsiteX1449" fmla="*/ 1191273 w 1209257"/>
                    <a:gd name="connsiteY1449" fmla="*/ 460068 h 977923"/>
                    <a:gd name="connsiteX1450" fmla="*/ 1171864 w 1209257"/>
                    <a:gd name="connsiteY1450" fmla="*/ 460068 h 977923"/>
                    <a:gd name="connsiteX1451" fmla="*/ 1178172 w 1209257"/>
                    <a:gd name="connsiteY1451" fmla="*/ 467292 h 977923"/>
                    <a:gd name="connsiteX1452" fmla="*/ 1171864 w 1209257"/>
                    <a:gd name="connsiteY1452" fmla="*/ 473959 h 977923"/>
                    <a:gd name="connsiteX1453" fmla="*/ 1165556 w 1209257"/>
                    <a:gd name="connsiteY1453" fmla="*/ 467292 h 977923"/>
                    <a:gd name="connsiteX1454" fmla="*/ 1171864 w 1209257"/>
                    <a:gd name="connsiteY1454" fmla="*/ 460068 h 977923"/>
                    <a:gd name="connsiteX1455" fmla="*/ 1152939 w 1209257"/>
                    <a:gd name="connsiteY1455" fmla="*/ 460068 h 977923"/>
                    <a:gd name="connsiteX1456" fmla="*/ 1158762 w 1209257"/>
                    <a:gd name="connsiteY1456" fmla="*/ 467292 h 977923"/>
                    <a:gd name="connsiteX1457" fmla="*/ 1152939 w 1209257"/>
                    <a:gd name="connsiteY1457" fmla="*/ 473959 h 977923"/>
                    <a:gd name="connsiteX1458" fmla="*/ 1146631 w 1209257"/>
                    <a:gd name="connsiteY1458" fmla="*/ 467292 h 977923"/>
                    <a:gd name="connsiteX1459" fmla="*/ 1152939 w 1209257"/>
                    <a:gd name="connsiteY1459" fmla="*/ 460068 h 977923"/>
                    <a:gd name="connsiteX1460" fmla="*/ 1133529 w 1209257"/>
                    <a:gd name="connsiteY1460" fmla="*/ 460068 h 977923"/>
                    <a:gd name="connsiteX1461" fmla="*/ 1139838 w 1209257"/>
                    <a:gd name="connsiteY1461" fmla="*/ 467292 h 977923"/>
                    <a:gd name="connsiteX1462" fmla="*/ 1133529 w 1209257"/>
                    <a:gd name="connsiteY1462" fmla="*/ 473959 h 977923"/>
                    <a:gd name="connsiteX1463" fmla="*/ 1127221 w 1209257"/>
                    <a:gd name="connsiteY1463" fmla="*/ 467292 h 977923"/>
                    <a:gd name="connsiteX1464" fmla="*/ 1133529 w 1209257"/>
                    <a:gd name="connsiteY1464" fmla="*/ 460068 h 977923"/>
                    <a:gd name="connsiteX1465" fmla="*/ 1114605 w 1209257"/>
                    <a:gd name="connsiteY1465" fmla="*/ 460068 h 977923"/>
                    <a:gd name="connsiteX1466" fmla="*/ 1120913 w 1209257"/>
                    <a:gd name="connsiteY1466" fmla="*/ 467292 h 977923"/>
                    <a:gd name="connsiteX1467" fmla="*/ 1114605 w 1209257"/>
                    <a:gd name="connsiteY1467" fmla="*/ 473959 h 977923"/>
                    <a:gd name="connsiteX1468" fmla="*/ 1108297 w 1209257"/>
                    <a:gd name="connsiteY1468" fmla="*/ 467292 h 977923"/>
                    <a:gd name="connsiteX1469" fmla="*/ 1114605 w 1209257"/>
                    <a:gd name="connsiteY1469" fmla="*/ 460068 h 977923"/>
                    <a:gd name="connsiteX1470" fmla="*/ 1095195 w 1209257"/>
                    <a:gd name="connsiteY1470" fmla="*/ 460068 h 977923"/>
                    <a:gd name="connsiteX1471" fmla="*/ 1101503 w 1209257"/>
                    <a:gd name="connsiteY1471" fmla="*/ 467292 h 977923"/>
                    <a:gd name="connsiteX1472" fmla="*/ 1095195 w 1209257"/>
                    <a:gd name="connsiteY1472" fmla="*/ 473959 h 977923"/>
                    <a:gd name="connsiteX1473" fmla="*/ 1089372 w 1209257"/>
                    <a:gd name="connsiteY1473" fmla="*/ 467292 h 977923"/>
                    <a:gd name="connsiteX1474" fmla="*/ 1095195 w 1209257"/>
                    <a:gd name="connsiteY1474" fmla="*/ 460068 h 977923"/>
                    <a:gd name="connsiteX1475" fmla="*/ 1057346 w 1209257"/>
                    <a:gd name="connsiteY1475" fmla="*/ 460068 h 977923"/>
                    <a:gd name="connsiteX1476" fmla="*/ 1063169 w 1209257"/>
                    <a:gd name="connsiteY1476" fmla="*/ 467292 h 977923"/>
                    <a:gd name="connsiteX1477" fmla="*/ 1057346 w 1209257"/>
                    <a:gd name="connsiteY1477" fmla="*/ 473959 h 977923"/>
                    <a:gd name="connsiteX1478" fmla="*/ 1051038 w 1209257"/>
                    <a:gd name="connsiteY1478" fmla="*/ 467292 h 977923"/>
                    <a:gd name="connsiteX1479" fmla="*/ 1057346 w 1209257"/>
                    <a:gd name="connsiteY1479" fmla="*/ 460068 h 977923"/>
                    <a:gd name="connsiteX1480" fmla="*/ 1037936 w 1209257"/>
                    <a:gd name="connsiteY1480" fmla="*/ 460068 h 977923"/>
                    <a:gd name="connsiteX1481" fmla="*/ 1044245 w 1209257"/>
                    <a:gd name="connsiteY1481" fmla="*/ 467292 h 977923"/>
                    <a:gd name="connsiteX1482" fmla="*/ 1037936 w 1209257"/>
                    <a:gd name="connsiteY1482" fmla="*/ 473959 h 977923"/>
                    <a:gd name="connsiteX1483" fmla="*/ 1031628 w 1209257"/>
                    <a:gd name="connsiteY1483" fmla="*/ 467292 h 977923"/>
                    <a:gd name="connsiteX1484" fmla="*/ 1037936 w 1209257"/>
                    <a:gd name="connsiteY1484" fmla="*/ 460068 h 977923"/>
                    <a:gd name="connsiteX1485" fmla="*/ 1019012 w 1209257"/>
                    <a:gd name="connsiteY1485" fmla="*/ 460068 h 977923"/>
                    <a:gd name="connsiteX1486" fmla="*/ 1024835 w 1209257"/>
                    <a:gd name="connsiteY1486" fmla="*/ 467292 h 977923"/>
                    <a:gd name="connsiteX1487" fmla="*/ 1019012 w 1209257"/>
                    <a:gd name="connsiteY1487" fmla="*/ 473959 h 977923"/>
                    <a:gd name="connsiteX1488" fmla="*/ 1012704 w 1209257"/>
                    <a:gd name="connsiteY1488" fmla="*/ 467292 h 977923"/>
                    <a:gd name="connsiteX1489" fmla="*/ 1019012 w 1209257"/>
                    <a:gd name="connsiteY1489" fmla="*/ 460068 h 977923"/>
                    <a:gd name="connsiteX1490" fmla="*/ 999602 w 1209257"/>
                    <a:gd name="connsiteY1490" fmla="*/ 460068 h 977923"/>
                    <a:gd name="connsiteX1491" fmla="*/ 1005910 w 1209257"/>
                    <a:gd name="connsiteY1491" fmla="*/ 467292 h 977923"/>
                    <a:gd name="connsiteX1492" fmla="*/ 999602 w 1209257"/>
                    <a:gd name="connsiteY1492" fmla="*/ 473959 h 977923"/>
                    <a:gd name="connsiteX1493" fmla="*/ 993779 w 1209257"/>
                    <a:gd name="connsiteY1493" fmla="*/ 467292 h 977923"/>
                    <a:gd name="connsiteX1494" fmla="*/ 999602 w 1209257"/>
                    <a:gd name="connsiteY1494" fmla="*/ 460068 h 977923"/>
                    <a:gd name="connsiteX1495" fmla="*/ 980678 w 1209257"/>
                    <a:gd name="connsiteY1495" fmla="*/ 460068 h 977923"/>
                    <a:gd name="connsiteX1496" fmla="*/ 986986 w 1209257"/>
                    <a:gd name="connsiteY1496" fmla="*/ 467292 h 977923"/>
                    <a:gd name="connsiteX1497" fmla="*/ 980678 w 1209257"/>
                    <a:gd name="connsiteY1497" fmla="*/ 473959 h 977923"/>
                    <a:gd name="connsiteX1498" fmla="*/ 974370 w 1209257"/>
                    <a:gd name="connsiteY1498" fmla="*/ 467292 h 977923"/>
                    <a:gd name="connsiteX1499" fmla="*/ 980678 w 1209257"/>
                    <a:gd name="connsiteY1499" fmla="*/ 460068 h 977923"/>
                    <a:gd name="connsiteX1500" fmla="*/ 961268 w 1209257"/>
                    <a:gd name="connsiteY1500" fmla="*/ 460068 h 977923"/>
                    <a:gd name="connsiteX1501" fmla="*/ 967576 w 1209257"/>
                    <a:gd name="connsiteY1501" fmla="*/ 467292 h 977923"/>
                    <a:gd name="connsiteX1502" fmla="*/ 961268 w 1209257"/>
                    <a:gd name="connsiteY1502" fmla="*/ 473959 h 977923"/>
                    <a:gd name="connsiteX1503" fmla="*/ 955445 w 1209257"/>
                    <a:gd name="connsiteY1503" fmla="*/ 467292 h 977923"/>
                    <a:gd name="connsiteX1504" fmla="*/ 961268 w 1209257"/>
                    <a:gd name="connsiteY1504" fmla="*/ 460068 h 977923"/>
                    <a:gd name="connsiteX1505" fmla="*/ 942343 w 1209257"/>
                    <a:gd name="connsiteY1505" fmla="*/ 460068 h 977923"/>
                    <a:gd name="connsiteX1506" fmla="*/ 948652 w 1209257"/>
                    <a:gd name="connsiteY1506" fmla="*/ 467292 h 977923"/>
                    <a:gd name="connsiteX1507" fmla="*/ 942343 w 1209257"/>
                    <a:gd name="connsiteY1507" fmla="*/ 473959 h 977923"/>
                    <a:gd name="connsiteX1508" fmla="*/ 936035 w 1209257"/>
                    <a:gd name="connsiteY1508" fmla="*/ 467292 h 977923"/>
                    <a:gd name="connsiteX1509" fmla="*/ 942343 w 1209257"/>
                    <a:gd name="connsiteY1509" fmla="*/ 460068 h 977923"/>
                    <a:gd name="connsiteX1510" fmla="*/ 923419 w 1209257"/>
                    <a:gd name="connsiteY1510" fmla="*/ 460068 h 977923"/>
                    <a:gd name="connsiteX1511" fmla="*/ 929242 w 1209257"/>
                    <a:gd name="connsiteY1511" fmla="*/ 467292 h 977923"/>
                    <a:gd name="connsiteX1512" fmla="*/ 923419 w 1209257"/>
                    <a:gd name="connsiteY1512" fmla="*/ 473959 h 977923"/>
                    <a:gd name="connsiteX1513" fmla="*/ 917111 w 1209257"/>
                    <a:gd name="connsiteY1513" fmla="*/ 467292 h 977923"/>
                    <a:gd name="connsiteX1514" fmla="*/ 923419 w 1209257"/>
                    <a:gd name="connsiteY1514" fmla="*/ 460068 h 977923"/>
                    <a:gd name="connsiteX1515" fmla="*/ 904009 w 1209257"/>
                    <a:gd name="connsiteY1515" fmla="*/ 460068 h 977923"/>
                    <a:gd name="connsiteX1516" fmla="*/ 910317 w 1209257"/>
                    <a:gd name="connsiteY1516" fmla="*/ 467292 h 977923"/>
                    <a:gd name="connsiteX1517" fmla="*/ 904009 w 1209257"/>
                    <a:gd name="connsiteY1517" fmla="*/ 473959 h 977923"/>
                    <a:gd name="connsiteX1518" fmla="*/ 897701 w 1209257"/>
                    <a:gd name="connsiteY1518" fmla="*/ 467292 h 977923"/>
                    <a:gd name="connsiteX1519" fmla="*/ 904009 w 1209257"/>
                    <a:gd name="connsiteY1519" fmla="*/ 460068 h 977923"/>
                    <a:gd name="connsiteX1520" fmla="*/ 885085 w 1209257"/>
                    <a:gd name="connsiteY1520" fmla="*/ 460068 h 977923"/>
                    <a:gd name="connsiteX1521" fmla="*/ 890908 w 1209257"/>
                    <a:gd name="connsiteY1521" fmla="*/ 467292 h 977923"/>
                    <a:gd name="connsiteX1522" fmla="*/ 885085 w 1209257"/>
                    <a:gd name="connsiteY1522" fmla="*/ 473959 h 977923"/>
                    <a:gd name="connsiteX1523" fmla="*/ 878777 w 1209257"/>
                    <a:gd name="connsiteY1523" fmla="*/ 467292 h 977923"/>
                    <a:gd name="connsiteX1524" fmla="*/ 885085 w 1209257"/>
                    <a:gd name="connsiteY1524" fmla="*/ 460068 h 977923"/>
                    <a:gd name="connsiteX1525" fmla="*/ 865675 w 1209257"/>
                    <a:gd name="connsiteY1525" fmla="*/ 460068 h 977923"/>
                    <a:gd name="connsiteX1526" fmla="*/ 871983 w 1209257"/>
                    <a:gd name="connsiteY1526" fmla="*/ 467292 h 977923"/>
                    <a:gd name="connsiteX1527" fmla="*/ 865675 w 1209257"/>
                    <a:gd name="connsiteY1527" fmla="*/ 473959 h 977923"/>
                    <a:gd name="connsiteX1528" fmla="*/ 859852 w 1209257"/>
                    <a:gd name="connsiteY1528" fmla="*/ 467292 h 977923"/>
                    <a:gd name="connsiteX1529" fmla="*/ 865675 w 1209257"/>
                    <a:gd name="connsiteY1529" fmla="*/ 460068 h 977923"/>
                    <a:gd name="connsiteX1530" fmla="*/ 846750 w 1209257"/>
                    <a:gd name="connsiteY1530" fmla="*/ 460068 h 977923"/>
                    <a:gd name="connsiteX1531" fmla="*/ 853059 w 1209257"/>
                    <a:gd name="connsiteY1531" fmla="*/ 467292 h 977923"/>
                    <a:gd name="connsiteX1532" fmla="*/ 846750 w 1209257"/>
                    <a:gd name="connsiteY1532" fmla="*/ 473959 h 977923"/>
                    <a:gd name="connsiteX1533" fmla="*/ 840442 w 1209257"/>
                    <a:gd name="connsiteY1533" fmla="*/ 467292 h 977923"/>
                    <a:gd name="connsiteX1534" fmla="*/ 846750 w 1209257"/>
                    <a:gd name="connsiteY1534" fmla="*/ 460068 h 977923"/>
                    <a:gd name="connsiteX1535" fmla="*/ 827341 w 1209257"/>
                    <a:gd name="connsiteY1535" fmla="*/ 460068 h 977923"/>
                    <a:gd name="connsiteX1536" fmla="*/ 833649 w 1209257"/>
                    <a:gd name="connsiteY1536" fmla="*/ 467292 h 977923"/>
                    <a:gd name="connsiteX1537" fmla="*/ 827341 w 1209257"/>
                    <a:gd name="connsiteY1537" fmla="*/ 473959 h 977923"/>
                    <a:gd name="connsiteX1538" fmla="*/ 821518 w 1209257"/>
                    <a:gd name="connsiteY1538" fmla="*/ 467292 h 977923"/>
                    <a:gd name="connsiteX1539" fmla="*/ 827341 w 1209257"/>
                    <a:gd name="connsiteY1539" fmla="*/ 460068 h 977923"/>
                    <a:gd name="connsiteX1540" fmla="*/ 808416 w 1209257"/>
                    <a:gd name="connsiteY1540" fmla="*/ 460068 h 977923"/>
                    <a:gd name="connsiteX1541" fmla="*/ 814724 w 1209257"/>
                    <a:gd name="connsiteY1541" fmla="*/ 467292 h 977923"/>
                    <a:gd name="connsiteX1542" fmla="*/ 808416 w 1209257"/>
                    <a:gd name="connsiteY1542" fmla="*/ 473959 h 977923"/>
                    <a:gd name="connsiteX1543" fmla="*/ 802108 w 1209257"/>
                    <a:gd name="connsiteY1543" fmla="*/ 467292 h 977923"/>
                    <a:gd name="connsiteX1544" fmla="*/ 808416 w 1209257"/>
                    <a:gd name="connsiteY1544" fmla="*/ 460068 h 977923"/>
                    <a:gd name="connsiteX1545" fmla="*/ 789492 w 1209257"/>
                    <a:gd name="connsiteY1545" fmla="*/ 460068 h 977923"/>
                    <a:gd name="connsiteX1546" fmla="*/ 795315 w 1209257"/>
                    <a:gd name="connsiteY1546" fmla="*/ 467292 h 977923"/>
                    <a:gd name="connsiteX1547" fmla="*/ 789492 w 1209257"/>
                    <a:gd name="connsiteY1547" fmla="*/ 473959 h 977923"/>
                    <a:gd name="connsiteX1548" fmla="*/ 783184 w 1209257"/>
                    <a:gd name="connsiteY1548" fmla="*/ 467292 h 977923"/>
                    <a:gd name="connsiteX1549" fmla="*/ 789492 w 1209257"/>
                    <a:gd name="connsiteY1549" fmla="*/ 460068 h 977923"/>
                    <a:gd name="connsiteX1550" fmla="*/ 770082 w 1209257"/>
                    <a:gd name="connsiteY1550" fmla="*/ 460068 h 977923"/>
                    <a:gd name="connsiteX1551" fmla="*/ 776390 w 1209257"/>
                    <a:gd name="connsiteY1551" fmla="*/ 467292 h 977923"/>
                    <a:gd name="connsiteX1552" fmla="*/ 770082 w 1209257"/>
                    <a:gd name="connsiteY1552" fmla="*/ 473959 h 977923"/>
                    <a:gd name="connsiteX1553" fmla="*/ 763774 w 1209257"/>
                    <a:gd name="connsiteY1553" fmla="*/ 467292 h 977923"/>
                    <a:gd name="connsiteX1554" fmla="*/ 770082 w 1209257"/>
                    <a:gd name="connsiteY1554" fmla="*/ 460068 h 977923"/>
                    <a:gd name="connsiteX1555" fmla="*/ 426044 w 1209257"/>
                    <a:gd name="connsiteY1555" fmla="*/ 460068 h 977923"/>
                    <a:gd name="connsiteX1556" fmla="*/ 431867 w 1209257"/>
                    <a:gd name="connsiteY1556" fmla="*/ 467292 h 977923"/>
                    <a:gd name="connsiteX1557" fmla="*/ 426044 w 1209257"/>
                    <a:gd name="connsiteY1557" fmla="*/ 473959 h 977923"/>
                    <a:gd name="connsiteX1558" fmla="*/ 419736 w 1209257"/>
                    <a:gd name="connsiteY1558" fmla="*/ 467292 h 977923"/>
                    <a:gd name="connsiteX1559" fmla="*/ 426044 w 1209257"/>
                    <a:gd name="connsiteY1559" fmla="*/ 460068 h 977923"/>
                    <a:gd name="connsiteX1560" fmla="*/ 329966 w 1209257"/>
                    <a:gd name="connsiteY1560" fmla="*/ 460068 h 977923"/>
                    <a:gd name="connsiteX1561" fmla="*/ 336274 w 1209257"/>
                    <a:gd name="connsiteY1561" fmla="*/ 467292 h 977923"/>
                    <a:gd name="connsiteX1562" fmla="*/ 329966 w 1209257"/>
                    <a:gd name="connsiteY1562" fmla="*/ 473959 h 977923"/>
                    <a:gd name="connsiteX1563" fmla="*/ 324143 w 1209257"/>
                    <a:gd name="connsiteY1563" fmla="*/ 467292 h 977923"/>
                    <a:gd name="connsiteX1564" fmla="*/ 329966 w 1209257"/>
                    <a:gd name="connsiteY1564" fmla="*/ 460068 h 977923"/>
                    <a:gd name="connsiteX1565" fmla="*/ 311041 w 1209257"/>
                    <a:gd name="connsiteY1565" fmla="*/ 460068 h 977923"/>
                    <a:gd name="connsiteX1566" fmla="*/ 317350 w 1209257"/>
                    <a:gd name="connsiteY1566" fmla="*/ 467292 h 977923"/>
                    <a:gd name="connsiteX1567" fmla="*/ 311041 w 1209257"/>
                    <a:gd name="connsiteY1567" fmla="*/ 473959 h 977923"/>
                    <a:gd name="connsiteX1568" fmla="*/ 304733 w 1209257"/>
                    <a:gd name="connsiteY1568" fmla="*/ 467292 h 977923"/>
                    <a:gd name="connsiteX1569" fmla="*/ 311041 w 1209257"/>
                    <a:gd name="connsiteY1569" fmla="*/ 460068 h 977923"/>
                    <a:gd name="connsiteX1570" fmla="*/ 292117 w 1209257"/>
                    <a:gd name="connsiteY1570" fmla="*/ 460068 h 977923"/>
                    <a:gd name="connsiteX1571" fmla="*/ 297940 w 1209257"/>
                    <a:gd name="connsiteY1571" fmla="*/ 467292 h 977923"/>
                    <a:gd name="connsiteX1572" fmla="*/ 292117 w 1209257"/>
                    <a:gd name="connsiteY1572" fmla="*/ 473959 h 977923"/>
                    <a:gd name="connsiteX1573" fmla="*/ 285809 w 1209257"/>
                    <a:gd name="connsiteY1573" fmla="*/ 467292 h 977923"/>
                    <a:gd name="connsiteX1574" fmla="*/ 292117 w 1209257"/>
                    <a:gd name="connsiteY1574" fmla="*/ 460068 h 977923"/>
                    <a:gd name="connsiteX1575" fmla="*/ 1204308 w 1209257"/>
                    <a:gd name="connsiteY1575" fmla="*/ 444587 h 977923"/>
                    <a:gd name="connsiteX1576" fmla="*/ 1204222 w 1209257"/>
                    <a:gd name="connsiteY1576" fmla="*/ 445446 h 977923"/>
                    <a:gd name="connsiteX1577" fmla="*/ 1203890 w 1209257"/>
                    <a:gd name="connsiteY1577" fmla="*/ 445066 h 977923"/>
                    <a:gd name="connsiteX1578" fmla="*/ 1191273 w 1209257"/>
                    <a:gd name="connsiteY1578" fmla="*/ 437843 h 977923"/>
                    <a:gd name="connsiteX1579" fmla="*/ 1197096 w 1209257"/>
                    <a:gd name="connsiteY1579" fmla="*/ 445066 h 977923"/>
                    <a:gd name="connsiteX1580" fmla="*/ 1191273 w 1209257"/>
                    <a:gd name="connsiteY1580" fmla="*/ 452290 h 977923"/>
                    <a:gd name="connsiteX1581" fmla="*/ 1184965 w 1209257"/>
                    <a:gd name="connsiteY1581" fmla="*/ 445066 h 977923"/>
                    <a:gd name="connsiteX1582" fmla="*/ 1191273 w 1209257"/>
                    <a:gd name="connsiteY1582" fmla="*/ 437843 h 977923"/>
                    <a:gd name="connsiteX1583" fmla="*/ 1171864 w 1209257"/>
                    <a:gd name="connsiteY1583" fmla="*/ 437843 h 977923"/>
                    <a:gd name="connsiteX1584" fmla="*/ 1178172 w 1209257"/>
                    <a:gd name="connsiteY1584" fmla="*/ 445066 h 977923"/>
                    <a:gd name="connsiteX1585" fmla="*/ 1171864 w 1209257"/>
                    <a:gd name="connsiteY1585" fmla="*/ 452290 h 977923"/>
                    <a:gd name="connsiteX1586" fmla="*/ 1165556 w 1209257"/>
                    <a:gd name="connsiteY1586" fmla="*/ 445066 h 977923"/>
                    <a:gd name="connsiteX1587" fmla="*/ 1171864 w 1209257"/>
                    <a:gd name="connsiteY1587" fmla="*/ 437843 h 977923"/>
                    <a:gd name="connsiteX1588" fmla="*/ 1152939 w 1209257"/>
                    <a:gd name="connsiteY1588" fmla="*/ 437843 h 977923"/>
                    <a:gd name="connsiteX1589" fmla="*/ 1158762 w 1209257"/>
                    <a:gd name="connsiteY1589" fmla="*/ 445066 h 977923"/>
                    <a:gd name="connsiteX1590" fmla="*/ 1152939 w 1209257"/>
                    <a:gd name="connsiteY1590" fmla="*/ 452290 h 977923"/>
                    <a:gd name="connsiteX1591" fmla="*/ 1146631 w 1209257"/>
                    <a:gd name="connsiteY1591" fmla="*/ 445066 h 977923"/>
                    <a:gd name="connsiteX1592" fmla="*/ 1152939 w 1209257"/>
                    <a:gd name="connsiteY1592" fmla="*/ 437843 h 977923"/>
                    <a:gd name="connsiteX1593" fmla="*/ 1133529 w 1209257"/>
                    <a:gd name="connsiteY1593" fmla="*/ 437843 h 977923"/>
                    <a:gd name="connsiteX1594" fmla="*/ 1139838 w 1209257"/>
                    <a:gd name="connsiteY1594" fmla="*/ 445066 h 977923"/>
                    <a:gd name="connsiteX1595" fmla="*/ 1133529 w 1209257"/>
                    <a:gd name="connsiteY1595" fmla="*/ 452290 h 977923"/>
                    <a:gd name="connsiteX1596" fmla="*/ 1127221 w 1209257"/>
                    <a:gd name="connsiteY1596" fmla="*/ 445066 h 977923"/>
                    <a:gd name="connsiteX1597" fmla="*/ 1133529 w 1209257"/>
                    <a:gd name="connsiteY1597" fmla="*/ 437843 h 977923"/>
                    <a:gd name="connsiteX1598" fmla="*/ 1114605 w 1209257"/>
                    <a:gd name="connsiteY1598" fmla="*/ 437843 h 977923"/>
                    <a:gd name="connsiteX1599" fmla="*/ 1120913 w 1209257"/>
                    <a:gd name="connsiteY1599" fmla="*/ 445066 h 977923"/>
                    <a:gd name="connsiteX1600" fmla="*/ 1114605 w 1209257"/>
                    <a:gd name="connsiteY1600" fmla="*/ 452290 h 977923"/>
                    <a:gd name="connsiteX1601" fmla="*/ 1108297 w 1209257"/>
                    <a:gd name="connsiteY1601" fmla="*/ 445066 h 977923"/>
                    <a:gd name="connsiteX1602" fmla="*/ 1114605 w 1209257"/>
                    <a:gd name="connsiteY1602" fmla="*/ 437843 h 977923"/>
                    <a:gd name="connsiteX1603" fmla="*/ 1095195 w 1209257"/>
                    <a:gd name="connsiteY1603" fmla="*/ 437843 h 977923"/>
                    <a:gd name="connsiteX1604" fmla="*/ 1101503 w 1209257"/>
                    <a:gd name="connsiteY1604" fmla="*/ 445066 h 977923"/>
                    <a:gd name="connsiteX1605" fmla="*/ 1095195 w 1209257"/>
                    <a:gd name="connsiteY1605" fmla="*/ 452290 h 977923"/>
                    <a:gd name="connsiteX1606" fmla="*/ 1089372 w 1209257"/>
                    <a:gd name="connsiteY1606" fmla="*/ 445066 h 977923"/>
                    <a:gd name="connsiteX1607" fmla="*/ 1095195 w 1209257"/>
                    <a:gd name="connsiteY1607" fmla="*/ 437843 h 977923"/>
                    <a:gd name="connsiteX1608" fmla="*/ 1076271 w 1209257"/>
                    <a:gd name="connsiteY1608" fmla="*/ 437843 h 977923"/>
                    <a:gd name="connsiteX1609" fmla="*/ 1082579 w 1209257"/>
                    <a:gd name="connsiteY1609" fmla="*/ 445066 h 977923"/>
                    <a:gd name="connsiteX1610" fmla="*/ 1076271 w 1209257"/>
                    <a:gd name="connsiteY1610" fmla="*/ 452290 h 977923"/>
                    <a:gd name="connsiteX1611" fmla="*/ 1069963 w 1209257"/>
                    <a:gd name="connsiteY1611" fmla="*/ 445066 h 977923"/>
                    <a:gd name="connsiteX1612" fmla="*/ 1076271 w 1209257"/>
                    <a:gd name="connsiteY1612" fmla="*/ 437843 h 977923"/>
                    <a:gd name="connsiteX1613" fmla="*/ 1057346 w 1209257"/>
                    <a:gd name="connsiteY1613" fmla="*/ 437843 h 977923"/>
                    <a:gd name="connsiteX1614" fmla="*/ 1063169 w 1209257"/>
                    <a:gd name="connsiteY1614" fmla="*/ 445066 h 977923"/>
                    <a:gd name="connsiteX1615" fmla="*/ 1057346 w 1209257"/>
                    <a:gd name="connsiteY1615" fmla="*/ 452290 h 977923"/>
                    <a:gd name="connsiteX1616" fmla="*/ 1051038 w 1209257"/>
                    <a:gd name="connsiteY1616" fmla="*/ 445066 h 977923"/>
                    <a:gd name="connsiteX1617" fmla="*/ 1057346 w 1209257"/>
                    <a:gd name="connsiteY1617" fmla="*/ 437843 h 977923"/>
                    <a:gd name="connsiteX1618" fmla="*/ 1037936 w 1209257"/>
                    <a:gd name="connsiteY1618" fmla="*/ 437843 h 977923"/>
                    <a:gd name="connsiteX1619" fmla="*/ 1044245 w 1209257"/>
                    <a:gd name="connsiteY1619" fmla="*/ 445066 h 977923"/>
                    <a:gd name="connsiteX1620" fmla="*/ 1037936 w 1209257"/>
                    <a:gd name="connsiteY1620" fmla="*/ 452290 h 977923"/>
                    <a:gd name="connsiteX1621" fmla="*/ 1031628 w 1209257"/>
                    <a:gd name="connsiteY1621" fmla="*/ 445066 h 977923"/>
                    <a:gd name="connsiteX1622" fmla="*/ 1037936 w 1209257"/>
                    <a:gd name="connsiteY1622" fmla="*/ 437843 h 977923"/>
                    <a:gd name="connsiteX1623" fmla="*/ 1019012 w 1209257"/>
                    <a:gd name="connsiteY1623" fmla="*/ 437843 h 977923"/>
                    <a:gd name="connsiteX1624" fmla="*/ 1024835 w 1209257"/>
                    <a:gd name="connsiteY1624" fmla="*/ 445066 h 977923"/>
                    <a:gd name="connsiteX1625" fmla="*/ 1019012 w 1209257"/>
                    <a:gd name="connsiteY1625" fmla="*/ 452290 h 977923"/>
                    <a:gd name="connsiteX1626" fmla="*/ 1012704 w 1209257"/>
                    <a:gd name="connsiteY1626" fmla="*/ 445066 h 977923"/>
                    <a:gd name="connsiteX1627" fmla="*/ 1019012 w 1209257"/>
                    <a:gd name="connsiteY1627" fmla="*/ 437843 h 977923"/>
                    <a:gd name="connsiteX1628" fmla="*/ 999602 w 1209257"/>
                    <a:gd name="connsiteY1628" fmla="*/ 437843 h 977923"/>
                    <a:gd name="connsiteX1629" fmla="*/ 1005910 w 1209257"/>
                    <a:gd name="connsiteY1629" fmla="*/ 445066 h 977923"/>
                    <a:gd name="connsiteX1630" fmla="*/ 999602 w 1209257"/>
                    <a:gd name="connsiteY1630" fmla="*/ 452290 h 977923"/>
                    <a:gd name="connsiteX1631" fmla="*/ 993779 w 1209257"/>
                    <a:gd name="connsiteY1631" fmla="*/ 445066 h 977923"/>
                    <a:gd name="connsiteX1632" fmla="*/ 999602 w 1209257"/>
                    <a:gd name="connsiteY1632" fmla="*/ 437843 h 977923"/>
                    <a:gd name="connsiteX1633" fmla="*/ 980678 w 1209257"/>
                    <a:gd name="connsiteY1633" fmla="*/ 437843 h 977923"/>
                    <a:gd name="connsiteX1634" fmla="*/ 986986 w 1209257"/>
                    <a:gd name="connsiteY1634" fmla="*/ 445066 h 977923"/>
                    <a:gd name="connsiteX1635" fmla="*/ 980678 w 1209257"/>
                    <a:gd name="connsiteY1635" fmla="*/ 452290 h 977923"/>
                    <a:gd name="connsiteX1636" fmla="*/ 974370 w 1209257"/>
                    <a:gd name="connsiteY1636" fmla="*/ 445066 h 977923"/>
                    <a:gd name="connsiteX1637" fmla="*/ 980678 w 1209257"/>
                    <a:gd name="connsiteY1637" fmla="*/ 437843 h 977923"/>
                    <a:gd name="connsiteX1638" fmla="*/ 942343 w 1209257"/>
                    <a:gd name="connsiteY1638" fmla="*/ 437843 h 977923"/>
                    <a:gd name="connsiteX1639" fmla="*/ 948652 w 1209257"/>
                    <a:gd name="connsiteY1639" fmla="*/ 445066 h 977923"/>
                    <a:gd name="connsiteX1640" fmla="*/ 942343 w 1209257"/>
                    <a:gd name="connsiteY1640" fmla="*/ 452290 h 977923"/>
                    <a:gd name="connsiteX1641" fmla="*/ 936035 w 1209257"/>
                    <a:gd name="connsiteY1641" fmla="*/ 445066 h 977923"/>
                    <a:gd name="connsiteX1642" fmla="*/ 942343 w 1209257"/>
                    <a:gd name="connsiteY1642" fmla="*/ 437843 h 977923"/>
                    <a:gd name="connsiteX1643" fmla="*/ 923419 w 1209257"/>
                    <a:gd name="connsiteY1643" fmla="*/ 437843 h 977923"/>
                    <a:gd name="connsiteX1644" fmla="*/ 929242 w 1209257"/>
                    <a:gd name="connsiteY1644" fmla="*/ 445066 h 977923"/>
                    <a:gd name="connsiteX1645" fmla="*/ 923419 w 1209257"/>
                    <a:gd name="connsiteY1645" fmla="*/ 452290 h 977923"/>
                    <a:gd name="connsiteX1646" fmla="*/ 917111 w 1209257"/>
                    <a:gd name="connsiteY1646" fmla="*/ 445066 h 977923"/>
                    <a:gd name="connsiteX1647" fmla="*/ 923419 w 1209257"/>
                    <a:gd name="connsiteY1647" fmla="*/ 437843 h 977923"/>
                    <a:gd name="connsiteX1648" fmla="*/ 885085 w 1209257"/>
                    <a:gd name="connsiteY1648" fmla="*/ 437843 h 977923"/>
                    <a:gd name="connsiteX1649" fmla="*/ 890908 w 1209257"/>
                    <a:gd name="connsiteY1649" fmla="*/ 445066 h 977923"/>
                    <a:gd name="connsiteX1650" fmla="*/ 885085 w 1209257"/>
                    <a:gd name="connsiteY1650" fmla="*/ 452290 h 977923"/>
                    <a:gd name="connsiteX1651" fmla="*/ 878777 w 1209257"/>
                    <a:gd name="connsiteY1651" fmla="*/ 445066 h 977923"/>
                    <a:gd name="connsiteX1652" fmla="*/ 885085 w 1209257"/>
                    <a:gd name="connsiteY1652" fmla="*/ 437843 h 977923"/>
                    <a:gd name="connsiteX1653" fmla="*/ 865675 w 1209257"/>
                    <a:gd name="connsiteY1653" fmla="*/ 437843 h 977923"/>
                    <a:gd name="connsiteX1654" fmla="*/ 871983 w 1209257"/>
                    <a:gd name="connsiteY1654" fmla="*/ 445066 h 977923"/>
                    <a:gd name="connsiteX1655" fmla="*/ 865675 w 1209257"/>
                    <a:gd name="connsiteY1655" fmla="*/ 452290 h 977923"/>
                    <a:gd name="connsiteX1656" fmla="*/ 859852 w 1209257"/>
                    <a:gd name="connsiteY1656" fmla="*/ 445066 h 977923"/>
                    <a:gd name="connsiteX1657" fmla="*/ 865675 w 1209257"/>
                    <a:gd name="connsiteY1657" fmla="*/ 437843 h 977923"/>
                    <a:gd name="connsiteX1658" fmla="*/ 846750 w 1209257"/>
                    <a:gd name="connsiteY1658" fmla="*/ 437843 h 977923"/>
                    <a:gd name="connsiteX1659" fmla="*/ 853059 w 1209257"/>
                    <a:gd name="connsiteY1659" fmla="*/ 445066 h 977923"/>
                    <a:gd name="connsiteX1660" fmla="*/ 846750 w 1209257"/>
                    <a:gd name="connsiteY1660" fmla="*/ 452290 h 977923"/>
                    <a:gd name="connsiteX1661" fmla="*/ 840442 w 1209257"/>
                    <a:gd name="connsiteY1661" fmla="*/ 445066 h 977923"/>
                    <a:gd name="connsiteX1662" fmla="*/ 846750 w 1209257"/>
                    <a:gd name="connsiteY1662" fmla="*/ 437843 h 977923"/>
                    <a:gd name="connsiteX1663" fmla="*/ 827341 w 1209257"/>
                    <a:gd name="connsiteY1663" fmla="*/ 437843 h 977923"/>
                    <a:gd name="connsiteX1664" fmla="*/ 833649 w 1209257"/>
                    <a:gd name="connsiteY1664" fmla="*/ 445066 h 977923"/>
                    <a:gd name="connsiteX1665" fmla="*/ 827341 w 1209257"/>
                    <a:gd name="connsiteY1665" fmla="*/ 452290 h 977923"/>
                    <a:gd name="connsiteX1666" fmla="*/ 821518 w 1209257"/>
                    <a:gd name="connsiteY1666" fmla="*/ 445066 h 977923"/>
                    <a:gd name="connsiteX1667" fmla="*/ 827341 w 1209257"/>
                    <a:gd name="connsiteY1667" fmla="*/ 437843 h 977923"/>
                    <a:gd name="connsiteX1668" fmla="*/ 808416 w 1209257"/>
                    <a:gd name="connsiteY1668" fmla="*/ 437843 h 977923"/>
                    <a:gd name="connsiteX1669" fmla="*/ 814724 w 1209257"/>
                    <a:gd name="connsiteY1669" fmla="*/ 445066 h 977923"/>
                    <a:gd name="connsiteX1670" fmla="*/ 808416 w 1209257"/>
                    <a:gd name="connsiteY1670" fmla="*/ 452290 h 977923"/>
                    <a:gd name="connsiteX1671" fmla="*/ 802108 w 1209257"/>
                    <a:gd name="connsiteY1671" fmla="*/ 445066 h 977923"/>
                    <a:gd name="connsiteX1672" fmla="*/ 808416 w 1209257"/>
                    <a:gd name="connsiteY1672" fmla="*/ 437843 h 977923"/>
                    <a:gd name="connsiteX1673" fmla="*/ 789492 w 1209257"/>
                    <a:gd name="connsiteY1673" fmla="*/ 437843 h 977923"/>
                    <a:gd name="connsiteX1674" fmla="*/ 795315 w 1209257"/>
                    <a:gd name="connsiteY1674" fmla="*/ 445066 h 977923"/>
                    <a:gd name="connsiteX1675" fmla="*/ 789492 w 1209257"/>
                    <a:gd name="connsiteY1675" fmla="*/ 452290 h 977923"/>
                    <a:gd name="connsiteX1676" fmla="*/ 783184 w 1209257"/>
                    <a:gd name="connsiteY1676" fmla="*/ 445066 h 977923"/>
                    <a:gd name="connsiteX1677" fmla="*/ 789492 w 1209257"/>
                    <a:gd name="connsiteY1677" fmla="*/ 437843 h 977923"/>
                    <a:gd name="connsiteX1678" fmla="*/ 406634 w 1209257"/>
                    <a:gd name="connsiteY1678" fmla="*/ 437843 h 977923"/>
                    <a:gd name="connsiteX1679" fmla="*/ 412943 w 1209257"/>
                    <a:gd name="connsiteY1679" fmla="*/ 445066 h 977923"/>
                    <a:gd name="connsiteX1680" fmla="*/ 406634 w 1209257"/>
                    <a:gd name="connsiteY1680" fmla="*/ 452290 h 977923"/>
                    <a:gd name="connsiteX1681" fmla="*/ 400326 w 1209257"/>
                    <a:gd name="connsiteY1681" fmla="*/ 445066 h 977923"/>
                    <a:gd name="connsiteX1682" fmla="*/ 406634 w 1209257"/>
                    <a:gd name="connsiteY1682" fmla="*/ 437843 h 977923"/>
                    <a:gd name="connsiteX1683" fmla="*/ 387710 w 1209257"/>
                    <a:gd name="connsiteY1683" fmla="*/ 437843 h 977923"/>
                    <a:gd name="connsiteX1684" fmla="*/ 393533 w 1209257"/>
                    <a:gd name="connsiteY1684" fmla="*/ 445066 h 977923"/>
                    <a:gd name="connsiteX1685" fmla="*/ 387710 w 1209257"/>
                    <a:gd name="connsiteY1685" fmla="*/ 452290 h 977923"/>
                    <a:gd name="connsiteX1686" fmla="*/ 381402 w 1209257"/>
                    <a:gd name="connsiteY1686" fmla="*/ 445066 h 977923"/>
                    <a:gd name="connsiteX1687" fmla="*/ 387710 w 1209257"/>
                    <a:gd name="connsiteY1687" fmla="*/ 437843 h 977923"/>
                    <a:gd name="connsiteX1688" fmla="*/ 368300 w 1209257"/>
                    <a:gd name="connsiteY1688" fmla="*/ 437843 h 977923"/>
                    <a:gd name="connsiteX1689" fmla="*/ 374608 w 1209257"/>
                    <a:gd name="connsiteY1689" fmla="*/ 445066 h 977923"/>
                    <a:gd name="connsiteX1690" fmla="*/ 368300 w 1209257"/>
                    <a:gd name="connsiteY1690" fmla="*/ 452290 h 977923"/>
                    <a:gd name="connsiteX1691" fmla="*/ 362477 w 1209257"/>
                    <a:gd name="connsiteY1691" fmla="*/ 445066 h 977923"/>
                    <a:gd name="connsiteX1692" fmla="*/ 368300 w 1209257"/>
                    <a:gd name="connsiteY1692" fmla="*/ 437843 h 977923"/>
                    <a:gd name="connsiteX1693" fmla="*/ 349376 w 1209257"/>
                    <a:gd name="connsiteY1693" fmla="*/ 437843 h 977923"/>
                    <a:gd name="connsiteX1694" fmla="*/ 355684 w 1209257"/>
                    <a:gd name="connsiteY1694" fmla="*/ 445066 h 977923"/>
                    <a:gd name="connsiteX1695" fmla="*/ 349376 w 1209257"/>
                    <a:gd name="connsiteY1695" fmla="*/ 452290 h 977923"/>
                    <a:gd name="connsiteX1696" fmla="*/ 343068 w 1209257"/>
                    <a:gd name="connsiteY1696" fmla="*/ 445066 h 977923"/>
                    <a:gd name="connsiteX1697" fmla="*/ 349376 w 1209257"/>
                    <a:gd name="connsiteY1697" fmla="*/ 437843 h 977923"/>
                    <a:gd name="connsiteX1698" fmla="*/ 329966 w 1209257"/>
                    <a:gd name="connsiteY1698" fmla="*/ 437843 h 977923"/>
                    <a:gd name="connsiteX1699" fmla="*/ 336274 w 1209257"/>
                    <a:gd name="connsiteY1699" fmla="*/ 445066 h 977923"/>
                    <a:gd name="connsiteX1700" fmla="*/ 329966 w 1209257"/>
                    <a:gd name="connsiteY1700" fmla="*/ 452290 h 977923"/>
                    <a:gd name="connsiteX1701" fmla="*/ 324143 w 1209257"/>
                    <a:gd name="connsiteY1701" fmla="*/ 445066 h 977923"/>
                    <a:gd name="connsiteX1702" fmla="*/ 329966 w 1209257"/>
                    <a:gd name="connsiteY1702" fmla="*/ 437843 h 977923"/>
                    <a:gd name="connsiteX1703" fmla="*/ 311041 w 1209257"/>
                    <a:gd name="connsiteY1703" fmla="*/ 437843 h 977923"/>
                    <a:gd name="connsiteX1704" fmla="*/ 317350 w 1209257"/>
                    <a:gd name="connsiteY1704" fmla="*/ 445066 h 977923"/>
                    <a:gd name="connsiteX1705" fmla="*/ 311041 w 1209257"/>
                    <a:gd name="connsiteY1705" fmla="*/ 452290 h 977923"/>
                    <a:gd name="connsiteX1706" fmla="*/ 304733 w 1209257"/>
                    <a:gd name="connsiteY1706" fmla="*/ 445066 h 977923"/>
                    <a:gd name="connsiteX1707" fmla="*/ 311041 w 1209257"/>
                    <a:gd name="connsiteY1707" fmla="*/ 437843 h 977923"/>
                    <a:gd name="connsiteX1708" fmla="*/ 292117 w 1209257"/>
                    <a:gd name="connsiteY1708" fmla="*/ 437843 h 977923"/>
                    <a:gd name="connsiteX1709" fmla="*/ 297940 w 1209257"/>
                    <a:gd name="connsiteY1709" fmla="*/ 445066 h 977923"/>
                    <a:gd name="connsiteX1710" fmla="*/ 292117 w 1209257"/>
                    <a:gd name="connsiteY1710" fmla="*/ 452290 h 977923"/>
                    <a:gd name="connsiteX1711" fmla="*/ 285809 w 1209257"/>
                    <a:gd name="connsiteY1711" fmla="*/ 445066 h 977923"/>
                    <a:gd name="connsiteX1712" fmla="*/ 292117 w 1209257"/>
                    <a:gd name="connsiteY1712" fmla="*/ 437843 h 977923"/>
                    <a:gd name="connsiteX1713" fmla="*/ 272707 w 1209257"/>
                    <a:gd name="connsiteY1713" fmla="*/ 437843 h 977923"/>
                    <a:gd name="connsiteX1714" fmla="*/ 279015 w 1209257"/>
                    <a:gd name="connsiteY1714" fmla="*/ 445066 h 977923"/>
                    <a:gd name="connsiteX1715" fmla="*/ 272707 w 1209257"/>
                    <a:gd name="connsiteY1715" fmla="*/ 452290 h 977923"/>
                    <a:gd name="connsiteX1716" fmla="*/ 266399 w 1209257"/>
                    <a:gd name="connsiteY1716" fmla="*/ 445066 h 977923"/>
                    <a:gd name="connsiteX1717" fmla="*/ 272707 w 1209257"/>
                    <a:gd name="connsiteY1717" fmla="*/ 437843 h 977923"/>
                    <a:gd name="connsiteX1718" fmla="*/ 253783 w 1209257"/>
                    <a:gd name="connsiteY1718" fmla="*/ 437843 h 977923"/>
                    <a:gd name="connsiteX1719" fmla="*/ 259606 w 1209257"/>
                    <a:gd name="connsiteY1719" fmla="*/ 445066 h 977923"/>
                    <a:gd name="connsiteX1720" fmla="*/ 253783 w 1209257"/>
                    <a:gd name="connsiteY1720" fmla="*/ 452290 h 977923"/>
                    <a:gd name="connsiteX1721" fmla="*/ 247475 w 1209257"/>
                    <a:gd name="connsiteY1721" fmla="*/ 445066 h 977923"/>
                    <a:gd name="connsiteX1722" fmla="*/ 253783 w 1209257"/>
                    <a:gd name="connsiteY1722" fmla="*/ 437843 h 977923"/>
                    <a:gd name="connsiteX1723" fmla="*/ 1206778 w 1209257"/>
                    <a:gd name="connsiteY1723" fmla="*/ 420089 h 977923"/>
                    <a:gd name="connsiteX1724" fmla="*/ 1206198 w 1209257"/>
                    <a:gd name="connsiteY1724" fmla="*/ 425837 h 977923"/>
                    <a:gd name="connsiteX1725" fmla="*/ 1203890 w 1209257"/>
                    <a:gd name="connsiteY1725" fmla="*/ 423396 h 977923"/>
                    <a:gd name="connsiteX1726" fmla="*/ 999602 w 1209257"/>
                    <a:gd name="connsiteY1726" fmla="*/ 417840 h 977923"/>
                    <a:gd name="connsiteX1727" fmla="*/ 1004455 w 1209257"/>
                    <a:gd name="connsiteY1727" fmla="*/ 423396 h 977923"/>
                    <a:gd name="connsiteX1728" fmla="*/ 999602 w 1209257"/>
                    <a:gd name="connsiteY1728" fmla="*/ 428397 h 977923"/>
                    <a:gd name="connsiteX1729" fmla="*/ 995235 w 1209257"/>
                    <a:gd name="connsiteY1729" fmla="*/ 423396 h 977923"/>
                    <a:gd name="connsiteX1730" fmla="*/ 999602 w 1209257"/>
                    <a:gd name="connsiteY1730" fmla="*/ 417840 h 977923"/>
                    <a:gd name="connsiteX1731" fmla="*/ 1191273 w 1209257"/>
                    <a:gd name="connsiteY1731" fmla="*/ 416173 h 977923"/>
                    <a:gd name="connsiteX1732" fmla="*/ 1197096 w 1209257"/>
                    <a:gd name="connsiteY1732" fmla="*/ 423396 h 977923"/>
                    <a:gd name="connsiteX1733" fmla="*/ 1191273 w 1209257"/>
                    <a:gd name="connsiteY1733" fmla="*/ 430064 h 977923"/>
                    <a:gd name="connsiteX1734" fmla="*/ 1184965 w 1209257"/>
                    <a:gd name="connsiteY1734" fmla="*/ 423396 h 977923"/>
                    <a:gd name="connsiteX1735" fmla="*/ 1191273 w 1209257"/>
                    <a:gd name="connsiteY1735" fmla="*/ 416173 h 977923"/>
                    <a:gd name="connsiteX1736" fmla="*/ 1171864 w 1209257"/>
                    <a:gd name="connsiteY1736" fmla="*/ 416173 h 977923"/>
                    <a:gd name="connsiteX1737" fmla="*/ 1178172 w 1209257"/>
                    <a:gd name="connsiteY1737" fmla="*/ 423396 h 977923"/>
                    <a:gd name="connsiteX1738" fmla="*/ 1171864 w 1209257"/>
                    <a:gd name="connsiteY1738" fmla="*/ 430064 h 977923"/>
                    <a:gd name="connsiteX1739" fmla="*/ 1165556 w 1209257"/>
                    <a:gd name="connsiteY1739" fmla="*/ 423396 h 977923"/>
                    <a:gd name="connsiteX1740" fmla="*/ 1171864 w 1209257"/>
                    <a:gd name="connsiteY1740" fmla="*/ 416173 h 977923"/>
                    <a:gd name="connsiteX1741" fmla="*/ 1152939 w 1209257"/>
                    <a:gd name="connsiteY1741" fmla="*/ 416173 h 977923"/>
                    <a:gd name="connsiteX1742" fmla="*/ 1158762 w 1209257"/>
                    <a:gd name="connsiteY1742" fmla="*/ 423396 h 977923"/>
                    <a:gd name="connsiteX1743" fmla="*/ 1152939 w 1209257"/>
                    <a:gd name="connsiteY1743" fmla="*/ 430064 h 977923"/>
                    <a:gd name="connsiteX1744" fmla="*/ 1146631 w 1209257"/>
                    <a:gd name="connsiteY1744" fmla="*/ 423396 h 977923"/>
                    <a:gd name="connsiteX1745" fmla="*/ 1152939 w 1209257"/>
                    <a:gd name="connsiteY1745" fmla="*/ 416173 h 977923"/>
                    <a:gd name="connsiteX1746" fmla="*/ 1133529 w 1209257"/>
                    <a:gd name="connsiteY1746" fmla="*/ 416173 h 977923"/>
                    <a:gd name="connsiteX1747" fmla="*/ 1139838 w 1209257"/>
                    <a:gd name="connsiteY1747" fmla="*/ 423396 h 977923"/>
                    <a:gd name="connsiteX1748" fmla="*/ 1133529 w 1209257"/>
                    <a:gd name="connsiteY1748" fmla="*/ 430064 h 977923"/>
                    <a:gd name="connsiteX1749" fmla="*/ 1127221 w 1209257"/>
                    <a:gd name="connsiteY1749" fmla="*/ 423396 h 977923"/>
                    <a:gd name="connsiteX1750" fmla="*/ 1133529 w 1209257"/>
                    <a:gd name="connsiteY1750" fmla="*/ 416173 h 977923"/>
                    <a:gd name="connsiteX1751" fmla="*/ 1114605 w 1209257"/>
                    <a:gd name="connsiteY1751" fmla="*/ 416173 h 977923"/>
                    <a:gd name="connsiteX1752" fmla="*/ 1120913 w 1209257"/>
                    <a:gd name="connsiteY1752" fmla="*/ 423396 h 977923"/>
                    <a:gd name="connsiteX1753" fmla="*/ 1114605 w 1209257"/>
                    <a:gd name="connsiteY1753" fmla="*/ 430064 h 977923"/>
                    <a:gd name="connsiteX1754" fmla="*/ 1108297 w 1209257"/>
                    <a:gd name="connsiteY1754" fmla="*/ 423396 h 977923"/>
                    <a:gd name="connsiteX1755" fmla="*/ 1114605 w 1209257"/>
                    <a:gd name="connsiteY1755" fmla="*/ 416173 h 977923"/>
                    <a:gd name="connsiteX1756" fmla="*/ 1095195 w 1209257"/>
                    <a:gd name="connsiteY1756" fmla="*/ 416173 h 977923"/>
                    <a:gd name="connsiteX1757" fmla="*/ 1101503 w 1209257"/>
                    <a:gd name="connsiteY1757" fmla="*/ 423396 h 977923"/>
                    <a:gd name="connsiteX1758" fmla="*/ 1095195 w 1209257"/>
                    <a:gd name="connsiteY1758" fmla="*/ 430064 h 977923"/>
                    <a:gd name="connsiteX1759" fmla="*/ 1089372 w 1209257"/>
                    <a:gd name="connsiteY1759" fmla="*/ 423396 h 977923"/>
                    <a:gd name="connsiteX1760" fmla="*/ 1095195 w 1209257"/>
                    <a:gd name="connsiteY1760" fmla="*/ 416173 h 977923"/>
                    <a:gd name="connsiteX1761" fmla="*/ 1076271 w 1209257"/>
                    <a:gd name="connsiteY1761" fmla="*/ 416173 h 977923"/>
                    <a:gd name="connsiteX1762" fmla="*/ 1082579 w 1209257"/>
                    <a:gd name="connsiteY1762" fmla="*/ 423396 h 977923"/>
                    <a:gd name="connsiteX1763" fmla="*/ 1076271 w 1209257"/>
                    <a:gd name="connsiteY1763" fmla="*/ 430064 h 977923"/>
                    <a:gd name="connsiteX1764" fmla="*/ 1069963 w 1209257"/>
                    <a:gd name="connsiteY1764" fmla="*/ 423396 h 977923"/>
                    <a:gd name="connsiteX1765" fmla="*/ 1076271 w 1209257"/>
                    <a:gd name="connsiteY1765" fmla="*/ 416173 h 977923"/>
                    <a:gd name="connsiteX1766" fmla="*/ 1057346 w 1209257"/>
                    <a:gd name="connsiteY1766" fmla="*/ 416173 h 977923"/>
                    <a:gd name="connsiteX1767" fmla="*/ 1063169 w 1209257"/>
                    <a:gd name="connsiteY1767" fmla="*/ 423396 h 977923"/>
                    <a:gd name="connsiteX1768" fmla="*/ 1057346 w 1209257"/>
                    <a:gd name="connsiteY1768" fmla="*/ 430064 h 977923"/>
                    <a:gd name="connsiteX1769" fmla="*/ 1051038 w 1209257"/>
                    <a:gd name="connsiteY1769" fmla="*/ 423396 h 977923"/>
                    <a:gd name="connsiteX1770" fmla="*/ 1057346 w 1209257"/>
                    <a:gd name="connsiteY1770" fmla="*/ 416173 h 977923"/>
                    <a:gd name="connsiteX1771" fmla="*/ 1037936 w 1209257"/>
                    <a:gd name="connsiteY1771" fmla="*/ 416173 h 977923"/>
                    <a:gd name="connsiteX1772" fmla="*/ 1044245 w 1209257"/>
                    <a:gd name="connsiteY1772" fmla="*/ 423396 h 977923"/>
                    <a:gd name="connsiteX1773" fmla="*/ 1037936 w 1209257"/>
                    <a:gd name="connsiteY1773" fmla="*/ 430064 h 977923"/>
                    <a:gd name="connsiteX1774" fmla="*/ 1031628 w 1209257"/>
                    <a:gd name="connsiteY1774" fmla="*/ 423396 h 977923"/>
                    <a:gd name="connsiteX1775" fmla="*/ 1037936 w 1209257"/>
                    <a:gd name="connsiteY1775" fmla="*/ 416173 h 977923"/>
                    <a:gd name="connsiteX1776" fmla="*/ 1019012 w 1209257"/>
                    <a:gd name="connsiteY1776" fmla="*/ 416173 h 977923"/>
                    <a:gd name="connsiteX1777" fmla="*/ 1024835 w 1209257"/>
                    <a:gd name="connsiteY1777" fmla="*/ 423396 h 977923"/>
                    <a:gd name="connsiteX1778" fmla="*/ 1019012 w 1209257"/>
                    <a:gd name="connsiteY1778" fmla="*/ 430064 h 977923"/>
                    <a:gd name="connsiteX1779" fmla="*/ 1012704 w 1209257"/>
                    <a:gd name="connsiteY1779" fmla="*/ 423396 h 977923"/>
                    <a:gd name="connsiteX1780" fmla="*/ 1019012 w 1209257"/>
                    <a:gd name="connsiteY1780" fmla="*/ 416173 h 977923"/>
                    <a:gd name="connsiteX1781" fmla="*/ 865675 w 1209257"/>
                    <a:gd name="connsiteY1781" fmla="*/ 416173 h 977923"/>
                    <a:gd name="connsiteX1782" fmla="*/ 871983 w 1209257"/>
                    <a:gd name="connsiteY1782" fmla="*/ 423396 h 977923"/>
                    <a:gd name="connsiteX1783" fmla="*/ 865675 w 1209257"/>
                    <a:gd name="connsiteY1783" fmla="*/ 430064 h 977923"/>
                    <a:gd name="connsiteX1784" fmla="*/ 859852 w 1209257"/>
                    <a:gd name="connsiteY1784" fmla="*/ 423396 h 977923"/>
                    <a:gd name="connsiteX1785" fmla="*/ 865675 w 1209257"/>
                    <a:gd name="connsiteY1785" fmla="*/ 416173 h 977923"/>
                    <a:gd name="connsiteX1786" fmla="*/ 846750 w 1209257"/>
                    <a:gd name="connsiteY1786" fmla="*/ 416173 h 977923"/>
                    <a:gd name="connsiteX1787" fmla="*/ 853059 w 1209257"/>
                    <a:gd name="connsiteY1787" fmla="*/ 423396 h 977923"/>
                    <a:gd name="connsiteX1788" fmla="*/ 846750 w 1209257"/>
                    <a:gd name="connsiteY1788" fmla="*/ 430064 h 977923"/>
                    <a:gd name="connsiteX1789" fmla="*/ 840442 w 1209257"/>
                    <a:gd name="connsiteY1789" fmla="*/ 423396 h 977923"/>
                    <a:gd name="connsiteX1790" fmla="*/ 846750 w 1209257"/>
                    <a:gd name="connsiteY1790" fmla="*/ 416173 h 977923"/>
                    <a:gd name="connsiteX1791" fmla="*/ 827341 w 1209257"/>
                    <a:gd name="connsiteY1791" fmla="*/ 416173 h 977923"/>
                    <a:gd name="connsiteX1792" fmla="*/ 833649 w 1209257"/>
                    <a:gd name="connsiteY1792" fmla="*/ 423396 h 977923"/>
                    <a:gd name="connsiteX1793" fmla="*/ 827341 w 1209257"/>
                    <a:gd name="connsiteY1793" fmla="*/ 430064 h 977923"/>
                    <a:gd name="connsiteX1794" fmla="*/ 821518 w 1209257"/>
                    <a:gd name="connsiteY1794" fmla="*/ 423396 h 977923"/>
                    <a:gd name="connsiteX1795" fmla="*/ 827341 w 1209257"/>
                    <a:gd name="connsiteY1795" fmla="*/ 416173 h 977923"/>
                    <a:gd name="connsiteX1796" fmla="*/ 808416 w 1209257"/>
                    <a:gd name="connsiteY1796" fmla="*/ 416173 h 977923"/>
                    <a:gd name="connsiteX1797" fmla="*/ 814724 w 1209257"/>
                    <a:gd name="connsiteY1797" fmla="*/ 423396 h 977923"/>
                    <a:gd name="connsiteX1798" fmla="*/ 808416 w 1209257"/>
                    <a:gd name="connsiteY1798" fmla="*/ 430064 h 977923"/>
                    <a:gd name="connsiteX1799" fmla="*/ 802108 w 1209257"/>
                    <a:gd name="connsiteY1799" fmla="*/ 423396 h 977923"/>
                    <a:gd name="connsiteX1800" fmla="*/ 808416 w 1209257"/>
                    <a:gd name="connsiteY1800" fmla="*/ 416173 h 977923"/>
                    <a:gd name="connsiteX1801" fmla="*/ 444969 w 1209257"/>
                    <a:gd name="connsiteY1801" fmla="*/ 416173 h 977923"/>
                    <a:gd name="connsiteX1802" fmla="*/ 451277 w 1209257"/>
                    <a:gd name="connsiteY1802" fmla="*/ 423396 h 977923"/>
                    <a:gd name="connsiteX1803" fmla="*/ 444969 w 1209257"/>
                    <a:gd name="connsiteY1803" fmla="*/ 430064 h 977923"/>
                    <a:gd name="connsiteX1804" fmla="*/ 438661 w 1209257"/>
                    <a:gd name="connsiteY1804" fmla="*/ 423396 h 977923"/>
                    <a:gd name="connsiteX1805" fmla="*/ 444969 w 1209257"/>
                    <a:gd name="connsiteY1805" fmla="*/ 416173 h 977923"/>
                    <a:gd name="connsiteX1806" fmla="*/ 426044 w 1209257"/>
                    <a:gd name="connsiteY1806" fmla="*/ 416173 h 977923"/>
                    <a:gd name="connsiteX1807" fmla="*/ 431867 w 1209257"/>
                    <a:gd name="connsiteY1807" fmla="*/ 423396 h 977923"/>
                    <a:gd name="connsiteX1808" fmla="*/ 426044 w 1209257"/>
                    <a:gd name="connsiteY1808" fmla="*/ 430064 h 977923"/>
                    <a:gd name="connsiteX1809" fmla="*/ 419736 w 1209257"/>
                    <a:gd name="connsiteY1809" fmla="*/ 423396 h 977923"/>
                    <a:gd name="connsiteX1810" fmla="*/ 426044 w 1209257"/>
                    <a:gd name="connsiteY1810" fmla="*/ 416173 h 977923"/>
                    <a:gd name="connsiteX1811" fmla="*/ 406634 w 1209257"/>
                    <a:gd name="connsiteY1811" fmla="*/ 416173 h 977923"/>
                    <a:gd name="connsiteX1812" fmla="*/ 412943 w 1209257"/>
                    <a:gd name="connsiteY1812" fmla="*/ 423396 h 977923"/>
                    <a:gd name="connsiteX1813" fmla="*/ 406634 w 1209257"/>
                    <a:gd name="connsiteY1813" fmla="*/ 430064 h 977923"/>
                    <a:gd name="connsiteX1814" fmla="*/ 400326 w 1209257"/>
                    <a:gd name="connsiteY1814" fmla="*/ 423396 h 977923"/>
                    <a:gd name="connsiteX1815" fmla="*/ 406634 w 1209257"/>
                    <a:gd name="connsiteY1815" fmla="*/ 416173 h 977923"/>
                    <a:gd name="connsiteX1816" fmla="*/ 387710 w 1209257"/>
                    <a:gd name="connsiteY1816" fmla="*/ 416173 h 977923"/>
                    <a:gd name="connsiteX1817" fmla="*/ 393533 w 1209257"/>
                    <a:gd name="connsiteY1817" fmla="*/ 423396 h 977923"/>
                    <a:gd name="connsiteX1818" fmla="*/ 387710 w 1209257"/>
                    <a:gd name="connsiteY1818" fmla="*/ 430064 h 977923"/>
                    <a:gd name="connsiteX1819" fmla="*/ 381402 w 1209257"/>
                    <a:gd name="connsiteY1819" fmla="*/ 423396 h 977923"/>
                    <a:gd name="connsiteX1820" fmla="*/ 387710 w 1209257"/>
                    <a:gd name="connsiteY1820" fmla="*/ 416173 h 977923"/>
                    <a:gd name="connsiteX1821" fmla="*/ 368300 w 1209257"/>
                    <a:gd name="connsiteY1821" fmla="*/ 416173 h 977923"/>
                    <a:gd name="connsiteX1822" fmla="*/ 374608 w 1209257"/>
                    <a:gd name="connsiteY1822" fmla="*/ 423396 h 977923"/>
                    <a:gd name="connsiteX1823" fmla="*/ 368300 w 1209257"/>
                    <a:gd name="connsiteY1823" fmla="*/ 430064 h 977923"/>
                    <a:gd name="connsiteX1824" fmla="*/ 362477 w 1209257"/>
                    <a:gd name="connsiteY1824" fmla="*/ 423396 h 977923"/>
                    <a:gd name="connsiteX1825" fmla="*/ 368300 w 1209257"/>
                    <a:gd name="connsiteY1825" fmla="*/ 416173 h 977923"/>
                    <a:gd name="connsiteX1826" fmla="*/ 349376 w 1209257"/>
                    <a:gd name="connsiteY1826" fmla="*/ 416173 h 977923"/>
                    <a:gd name="connsiteX1827" fmla="*/ 355684 w 1209257"/>
                    <a:gd name="connsiteY1827" fmla="*/ 423396 h 977923"/>
                    <a:gd name="connsiteX1828" fmla="*/ 349376 w 1209257"/>
                    <a:gd name="connsiteY1828" fmla="*/ 430064 h 977923"/>
                    <a:gd name="connsiteX1829" fmla="*/ 343068 w 1209257"/>
                    <a:gd name="connsiteY1829" fmla="*/ 423396 h 977923"/>
                    <a:gd name="connsiteX1830" fmla="*/ 349376 w 1209257"/>
                    <a:gd name="connsiteY1830" fmla="*/ 416173 h 977923"/>
                    <a:gd name="connsiteX1831" fmla="*/ 329966 w 1209257"/>
                    <a:gd name="connsiteY1831" fmla="*/ 416173 h 977923"/>
                    <a:gd name="connsiteX1832" fmla="*/ 336274 w 1209257"/>
                    <a:gd name="connsiteY1832" fmla="*/ 423396 h 977923"/>
                    <a:gd name="connsiteX1833" fmla="*/ 329966 w 1209257"/>
                    <a:gd name="connsiteY1833" fmla="*/ 430064 h 977923"/>
                    <a:gd name="connsiteX1834" fmla="*/ 324143 w 1209257"/>
                    <a:gd name="connsiteY1834" fmla="*/ 423396 h 977923"/>
                    <a:gd name="connsiteX1835" fmla="*/ 329966 w 1209257"/>
                    <a:gd name="connsiteY1835" fmla="*/ 416173 h 977923"/>
                    <a:gd name="connsiteX1836" fmla="*/ 311041 w 1209257"/>
                    <a:gd name="connsiteY1836" fmla="*/ 416173 h 977923"/>
                    <a:gd name="connsiteX1837" fmla="*/ 317350 w 1209257"/>
                    <a:gd name="connsiteY1837" fmla="*/ 423396 h 977923"/>
                    <a:gd name="connsiteX1838" fmla="*/ 311041 w 1209257"/>
                    <a:gd name="connsiteY1838" fmla="*/ 430064 h 977923"/>
                    <a:gd name="connsiteX1839" fmla="*/ 304733 w 1209257"/>
                    <a:gd name="connsiteY1839" fmla="*/ 423396 h 977923"/>
                    <a:gd name="connsiteX1840" fmla="*/ 311041 w 1209257"/>
                    <a:gd name="connsiteY1840" fmla="*/ 416173 h 977923"/>
                    <a:gd name="connsiteX1841" fmla="*/ 292117 w 1209257"/>
                    <a:gd name="connsiteY1841" fmla="*/ 416173 h 977923"/>
                    <a:gd name="connsiteX1842" fmla="*/ 297940 w 1209257"/>
                    <a:gd name="connsiteY1842" fmla="*/ 423396 h 977923"/>
                    <a:gd name="connsiteX1843" fmla="*/ 292117 w 1209257"/>
                    <a:gd name="connsiteY1843" fmla="*/ 430064 h 977923"/>
                    <a:gd name="connsiteX1844" fmla="*/ 285809 w 1209257"/>
                    <a:gd name="connsiteY1844" fmla="*/ 423396 h 977923"/>
                    <a:gd name="connsiteX1845" fmla="*/ 292117 w 1209257"/>
                    <a:gd name="connsiteY1845" fmla="*/ 416173 h 977923"/>
                    <a:gd name="connsiteX1846" fmla="*/ 272707 w 1209257"/>
                    <a:gd name="connsiteY1846" fmla="*/ 416173 h 977923"/>
                    <a:gd name="connsiteX1847" fmla="*/ 279015 w 1209257"/>
                    <a:gd name="connsiteY1847" fmla="*/ 423396 h 977923"/>
                    <a:gd name="connsiteX1848" fmla="*/ 272707 w 1209257"/>
                    <a:gd name="connsiteY1848" fmla="*/ 430064 h 977923"/>
                    <a:gd name="connsiteX1849" fmla="*/ 266399 w 1209257"/>
                    <a:gd name="connsiteY1849" fmla="*/ 423396 h 977923"/>
                    <a:gd name="connsiteX1850" fmla="*/ 272707 w 1209257"/>
                    <a:gd name="connsiteY1850" fmla="*/ 416173 h 977923"/>
                    <a:gd name="connsiteX1851" fmla="*/ 253783 w 1209257"/>
                    <a:gd name="connsiteY1851" fmla="*/ 416173 h 977923"/>
                    <a:gd name="connsiteX1852" fmla="*/ 259606 w 1209257"/>
                    <a:gd name="connsiteY1852" fmla="*/ 423396 h 977923"/>
                    <a:gd name="connsiteX1853" fmla="*/ 253783 w 1209257"/>
                    <a:gd name="connsiteY1853" fmla="*/ 430064 h 977923"/>
                    <a:gd name="connsiteX1854" fmla="*/ 247475 w 1209257"/>
                    <a:gd name="connsiteY1854" fmla="*/ 423396 h 977923"/>
                    <a:gd name="connsiteX1855" fmla="*/ 253783 w 1209257"/>
                    <a:gd name="connsiteY1855" fmla="*/ 416173 h 977923"/>
                    <a:gd name="connsiteX1856" fmla="*/ 234373 w 1209257"/>
                    <a:gd name="connsiteY1856" fmla="*/ 416173 h 977923"/>
                    <a:gd name="connsiteX1857" fmla="*/ 240681 w 1209257"/>
                    <a:gd name="connsiteY1857" fmla="*/ 423396 h 977923"/>
                    <a:gd name="connsiteX1858" fmla="*/ 234373 w 1209257"/>
                    <a:gd name="connsiteY1858" fmla="*/ 430064 h 977923"/>
                    <a:gd name="connsiteX1859" fmla="*/ 228550 w 1209257"/>
                    <a:gd name="connsiteY1859" fmla="*/ 423396 h 977923"/>
                    <a:gd name="connsiteX1860" fmla="*/ 234373 w 1209257"/>
                    <a:gd name="connsiteY1860" fmla="*/ 416173 h 977923"/>
                    <a:gd name="connsiteX1861" fmla="*/ 923419 w 1209257"/>
                    <a:gd name="connsiteY1861" fmla="*/ 398948 h 977923"/>
                    <a:gd name="connsiteX1862" fmla="*/ 925360 w 1209257"/>
                    <a:gd name="connsiteY1862" fmla="*/ 401171 h 977923"/>
                    <a:gd name="connsiteX1863" fmla="*/ 923419 w 1209257"/>
                    <a:gd name="connsiteY1863" fmla="*/ 403393 h 977923"/>
                    <a:gd name="connsiteX1864" fmla="*/ 920993 w 1209257"/>
                    <a:gd name="connsiteY1864" fmla="*/ 401171 h 977923"/>
                    <a:gd name="connsiteX1865" fmla="*/ 923419 w 1209257"/>
                    <a:gd name="connsiteY1865" fmla="*/ 398948 h 977923"/>
                    <a:gd name="connsiteX1866" fmla="*/ 1209257 w 1209257"/>
                    <a:gd name="connsiteY1866" fmla="*/ 395498 h 977923"/>
                    <a:gd name="connsiteX1867" fmla="*/ 1208189 w 1209257"/>
                    <a:gd name="connsiteY1867" fmla="*/ 406093 h 977923"/>
                    <a:gd name="connsiteX1868" fmla="*/ 1203890 w 1209257"/>
                    <a:gd name="connsiteY1868" fmla="*/ 401171 h 977923"/>
                    <a:gd name="connsiteX1869" fmla="*/ 1191273 w 1209257"/>
                    <a:gd name="connsiteY1869" fmla="*/ 394503 h 977923"/>
                    <a:gd name="connsiteX1870" fmla="*/ 1197096 w 1209257"/>
                    <a:gd name="connsiteY1870" fmla="*/ 401171 h 977923"/>
                    <a:gd name="connsiteX1871" fmla="*/ 1191273 w 1209257"/>
                    <a:gd name="connsiteY1871" fmla="*/ 408394 h 977923"/>
                    <a:gd name="connsiteX1872" fmla="*/ 1184965 w 1209257"/>
                    <a:gd name="connsiteY1872" fmla="*/ 401171 h 977923"/>
                    <a:gd name="connsiteX1873" fmla="*/ 1191273 w 1209257"/>
                    <a:gd name="connsiteY1873" fmla="*/ 394503 h 977923"/>
                    <a:gd name="connsiteX1874" fmla="*/ 1171864 w 1209257"/>
                    <a:gd name="connsiteY1874" fmla="*/ 394503 h 977923"/>
                    <a:gd name="connsiteX1875" fmla="*/ 1178172 w 1209257"/>
                    <a:gd name="connsiteY1875" fmla="*/ 401171 h 977923"/>
                    <a:gd name="connsiteX1876" fmla="*/ 1171864 w 1209257"/>
                    <a:gd name="connsiteY1876" fmla="*/ 408394 h 977923"/>
                    <a:gd name="connsiteX1877" fmla="*/ 1165556 w 1209257"/>
                    <a:gd name="connsiteY1877" fmla="*/ 401171 h 977923"/>
                    <a:gd name="connsiteX1878" fmla="*/ 1171864 w 1209257"/>
                    <a:gd name="connsiteY1878" fmla="*/ 394503 h 977923"/>
                    <a:gd name="connsiteX1879" fmla="*/ 1152939 w 1209257"/>
                    <a:gd name="connsiteY1879" fmla="*/ 394503 h 977923"/>
                    <a:gd name="connsiteX1880" fmla="*/ 1158762 w 1209257"/>
                    <a:gd name="connsiteY1880" fmla="*/ 401171 h 977923"/>
                    <a:gd name="connsiteX1881" fmla="*/ 1152939 w 1209257"/>
                    <a:gd name="connsiteY1881" fmla="*/ 408394 h 977923"/>
                    <a:gd name="connsiteX1882" fmla="*/ 1146631 w 1209257"/>
                    <a:gd name="connsiteY1882" fmla="*/ 401171 h 977923"/>
                    <a:gd name="connsiteX1883" fmla="*/ 1152939 w 1209257"/>
                    <a:gd name="connsiteY1883" fmla="*/ 394503 h 977923"/>
                    <a:gd name="connsiteX1884" fmla="*/ 1133529 w 1209257"/>
                    <a:gd name="connsiteY1884" fmla="*/ 394503 h 977923"/>
                    <a:gd name="connsiteX1885" fmla="*/ 1139838 w 1209257"/>
                    <a:gd name="connsiteY1885" fmla="*/ 401171 h 977923"/>
                    <a:gd name="connsiteX1886" fmla="*/ 1133529 w 1209257"/>
                    <a:gd name="connsiteY1886" fmla="*/ 408394 h 977923"/>
                    <a:gd name="connsiteX1887" fmla="*/ 1127221 w 1209257"/>
                    <a:gd name="connsiteY1887" fmla="*/ 401171 h 977923"/>
                    <a:gd name="connsiteX1888" fmla="*/ 1133529 w 1209257"/>
                    <a:gd name="connsiteY1888" fmla="*/ 394503 h 977923"/>
                    <a:gd name="connsiteX1889" fmla="*/ 1114605 w 1209257"/>
                    <a:gd name="connsiteY1889" fmla="*/ 394503 h 977923"/>
                    <a:gd name="connsiteX1890" fmla="*/ 1120913 w 1209257"/>
                    <a:gd name="connsiteY1890" fmla="*/ 401171 h 977923"/>
                    <a:gd name="connsiteX1891" fmla="*/ 1114605 w 1209257"/>
                    <a:gd name="connsiteY1891" fmla="*/ 408394 h 977923"/>
                    <a:gd name="connsiteX1892" fmla="*/ 1108297 w 1209257"/>
                    <a:gd name="connsiteY1892" fmla="*/ 401171 h 977923"/>
                    <a:gd name="connsiteX1893" fmla="*/ 1114605 w 1209257"/>
                    <a:gd name="connsiteY1893" fmla="*/ 394503 h 977923"/>
                    <a:gd name="connsiteX1894" fmla="*/ 1095195 w 1209257"/>
                    <a:gd name="connsiteY1894" fmla="*/ 394503 h 977923"/>
                    <a:gd name="connsiteX1895" fmla="*/ 1101503 w 1209257"/>
                    <a:gd name="connsiteY1895" fmla="*/ 401171 h 977923"/>
                    <a:gd name="connsiteX1896" fmla="*/ 1095195 w 1209257"/>
                    <a:gd name="connsiteY1896" fmla="*/ 408394 h 977923"/>
                    <a:gd name="connsiteX1897" fmla="*/ 1089372 w 1209257"/>
                    <a:gd name="connsiteY1897" fmla="*/ 401171 h 977923"/>
                    <a:gd name="connsiteX1898" fmla="*/ 1095195 w 1209257"/>
                    <a:gd name="connsiteY1898" fmla="*/ 394503 h 977923"/>
                    <a:gd name="connsiteX1899" fmla="*/ 1057346 w 1209257"/>
                    <a:gd name="connsiteY1899" fmla="*/ 394503 h 977923"/>
                    <a:gd name="connsiteX1900" fmla="*/ 1063169 w 1209257"/>
                    <a:gd name="connsiteY1900" fmla="*/ 401171 h 977923"/>
                    <a:gd name="connsiteX1901" fmla="*/ 1057346 w 1209257"/>
                    <a:gd name="connsiteY1901" fmla="*/ 408394 h 977923"/>
                    <a:gd name="connsiteX1902" fmla="*/ 1051038 w 1209257"/>
                    <a:gd name="connsiteY1902" fmla="*/ 401171 h 977923"/>
                    <a:gd name="connsiteX1903" fmla="*/ 1057346 w 1209257"/>
                    <a:gd name="connsiteY1903" fmla="*/ 394503 h 977923"/>
                    <a:gd name="connsiteX1904" fmla="*/ 1037936 w 1209257"/>
                    <a:gd name="connsiteY1904" fmla="*/ 394503 h 977923"/>
                    <a:gd name="connsiteX1905" fmla="*/ 1044245 w 1209257"/>
                    <a:gd name="connsiteY1905" fmla="*/ 401171 h 977923"/>
                    <a:gd name="connsiteX1906" fmla="*/ 1037936 w 1209257"/>
                    <a:gd name="connsiteY1906" fmla="*/ 408394 h 977923"/>
                    <a:gd name="connsiteX1907" fmla="*/ 1031628 w 1209257"/>
                    <a:gd name="connsiteY1907" fmla="*/ 401171 h 977923"/>
                    <a:gd name="connsiteX1908" fmla="*/ 1037936 w 1209257"/>
                    <a:gd name="connsiteY1908" fmla="*/ 394503 h 977923"/>
                    <a:gd name="connsiteX1909" fmla="*/ 1019012 w 1209257"/>
                    <a:gd name="connsiteY1909" fmla="*/ 394503 h 977923"/>
                    <a:gd name="connsiteX1910" fmla="*/ 1024835 w 1209257"/>
                    <a:gd name="connsiteY1910" fmla="*/ 401171 h 977923"/>
                    <a:gd name="connsiteX1911" fmla="*/ 1019012 w 1209257"/>
                    <a:gd name="connsiteY1911" fmla="*/ 408394 h 977923"/>
                    <a:gd name="connsiteX1912" fmla="*/ 1012704 w 1209257"/>
                    <a:gd name="connsiteY1912" fmla="*/ 401171 h 977923"/>
                    <a:gd name="connsiteX1913" fmla="*/ 1019012 w 1209257"/>
                    <a:gd name="connsiteY1913" fmla="*/ 394503 h 977923"/>
                    <a:gd name="connsiteX1914" fmla="*/ 999602 w 1209257"/>
                    <a:gd name="connsiteY1914" fmla="*/ 394503 h 977923"/>
                    <a:gd name="connsiteX1915" fmla="*/ 1005910 w 1209257"/>
                    <a:gd name="connsiteY1915" fmla="*/ 401171 h 977923"/>
                    <a:gd name="connsiteX1916" fmla="*/ 999602 w 1209257"/>
                    <a:gd name="connsiteY1916" fmla="*/ 408394 h 977923"/>
                    <a:gd name="connsiteX1917" fmla="*/ 993779 w 1209257"/>
                    <a:gd name="connsiteY1917" fmla="*/ 401171 h 977923"/>
                    <a:gd name="connsiteX1918" fmla="*/ 999602 w 1209257"/>
                    <a:gd name="connsiteY1918" fmla="*/ 394503 h 977923"/>
                    <a:gd name="connsiteX1919" fmla="*/ 980678 w 1209257"/>
                    <a:gd name="connsiteY1919" fmla="*/ 394503 h 977923"/>
                    <a:gd name="connsiteX1920" fmla="*/ 986986 w 1209257"/>
                    <a:gd name="connsiteY1920" fmla="*/ 401171 h 977923"/>
                    <a:gd name="connsiteX1921" fmla="*/ 980678 w 1209257"/>
                    <a:gd name="connsiteY1921" fmla="*/ 408394 h 977923"/>
                    <a:gd name="connsiteX1922" fmla="*/ 974370 w 1209257"/>
                    <a:gd name="connsiteY1922" fmla="*/ 401171 h 977923"/>
                    <a:gd name="connsiteX1923" fmla="*/ 980678 w 1209257"/>
                    <a:gd name="connsiteY1923" fmla="*/ 394503 h 977923"/>
                    <a:gd name="connsiteX1924" fmla="*/ 961268 w 1209257"/>
                    <a:gd name="connsiteY1924" fmla="*/ 394503 h 977923"/>
                    <a:gd name="connsiteX1925" fmla="*/ 967576 w 1209257"/>
                    <a:gd name="connsiteY1925" fmla="*/ 401171 h 977923"/>
                    <a:gd name="connsiteX1926" fmla="*/ 961268 w 1209257"/>
                    <a:gd name="connsiteY1926" fmla="*/ 408394 h 977923"/>
                    <a:gd name="connsiteX1927" fmla="*/ 955445 w 1209257"/>
                    <a:gd name="connsiteY1927" fmla="*/ 401171 h 977923"/>
                    <a:gd name="connsiteX1928" fmla="*/ 961268 w 1209257"/>
                    <a:gd name="connsiteY1928" fmla="*/ 394503 h 977923"/>
                    <a:gd name="connsiteX1929" fmla="*/ 942343 w 1209257"/>
                    <a:gd name="connsiteY1929" fmla="*/ 394503 h 977923"/>
                    <a:gd name="connsiteX1930" fmla="*/ 948652 w 1209257"/>
                    <a:gd name="connsiteY1930" fmla="*/ 401171 h 977923"/>
                    <a:gd name="connsiteX1931" fmla="*/ 942343 w 1209257"/>
                    <a:gd name="connsiteY1931" fmla="*/ 408394 h 977923"/>
                    <a:gd name="connsiteX1932" fmla="*/ 936035 w 1209257"/>
                    <a:gd name="connsiteY1932" fmla="*/ 401171 h 977923"/>
                    <a:gd name="connsiteX1933" fmla="*/ 942343 w 1209257"/>
                    <a:gd name="connsiteY1933" fmla="*/ 394503 h 977923"/>
                    <a:gd name="connsiteX1934" fmla="*/ 808416 w 1209257"/>
                    <a:gd name="connsiteY1934" fmla="*/ 394503 h 977923"/>
                    <a:gd name="connsiteX1935" fmla="*/ 814724 w 1209257"/>
                    <a:gd name="connsiteY1935" fmla="*/ 401171 h 977923"/>
                    <a:gd name="connsiteX1936" fmla="*/ 808416 w 1209257"/>
                    <a:gd name="connsiteY1936" fmla="*/ 408394 h 977923"/>
                    <a:gd name="connsiteX1937" fmla="*/ 802108 w 1209257"/>
                    <a:gd name="connsiteY1937" fmla="*/ 401171 h 977923"/>
                    <a:gd name="connsiteX1938" fmla="*/ 808416 w 1209257"/>
                    <a:gd name="connsiteY1938" fmla="*/ 394503 h 977923"/>
                    <a:gd name="connsiteX1939" fmla="*/ 789492 w 1209257"/>
                    <a:gd name="connsiteY1939" fmla="*/ 394503 h 977923"/>
                    <a:gd name="connsiteX1940" fmla="*/ 795315 w 1209257"/>
                    <a:gd name="connsiteY1940" fmla="*/ 401171 h 977923"/>
                    <a:gd name="connsiteX1941" fmla="*/ 789492 w 1209257"/>
                    <a:gd name="connsiteY1941" fmla="*/ 408394 h 977923"/>
                    <a:gd name="connsiteX1942" fmla="*/ 783184 w 1209257"/>
                    <a:gd name="connsiteY1942" fmla="*/ 401171 h 977923"/>
                    <a:gd name="connsiteX1943" fmla="*/ 789492 w 1209257"/>
                    <a:gd name="connsiteY1943" fmla="*/ 394503 h 977923"/>
                    <a:gd name="connsiteX1944" fmla="*/ 426044 w 1209257"/>
                    <a:gd name="connsiteY1944" fmla="*/ 394503 h 977923"/>
                    <a:gd name="connsiteX1945" fmla="*/ 431867 w 1209257"/>
                    <a:gd name="connsiteY1945" fmla="*/ 401171 h 977923"/>
                    <a:gd name="connsiteX1946" fmla="*/ 426044 w 1209257"/>
                    <a:gd name="connsiteY1946" fmla="*/ 408394 h 977923"/>
                    <a:gd name="connsiteX1947" fmla="*/ 419736 w 1209257"/>
                    <a:gd name="connsiteY1947" fmla="*/ 401171 h 977923"/>
                    <a:gd name="connsiteX1948" fmla="*/ 426044 w 1209257"/>
                    <a:gd name="connsiteY1948" fmla="*/ 394503 h 977923"/>
                    <a:gd name="connsiteX1949" fmla="*/ 406634 w 1209257"/>
                    <a:gd name="connsiteY1949" fmla="*/ 394503 h 977923"/>
                    <a:gd name="connsiteX1950" fmla="*/ 412943 w 1209257"/>
                    <a:gd name="connsiteY1950" fmla="*/ 401171 h 977923"/>
                    <a:gd name="connsiteX1951" fmla="*/ 406634 w 1209257"/>
                    <a:gd name="connsiteY1951" fmla="*/ 408394 h 977923"/>
                    <a:gd name="connsiteX1952" fmla="*/ 400326 w 1209257"/>
                    <a:gd name="connsiteY1952" fmla="*/ 401171 h 977923"/>
                    <a:gd name="connsiteX1953" fmla="*/ 406634 w 1209257"/>
                    <a:gd name="connsiteY1953" fmla="*/ 394503 h 977923"/>
                    <a:gd name="connsiteX1954" fmla="*/ 387710 w 1209257"/>
                    <a:gd name="connsiteY1954" fmla="*/ 394503 h 977923"/>
                    <a:gd name="connsiteX1955" fmla="*/ 393533 w 1209257"/>
                    <a:gd name="connsiteY1955" fmla="*/ 401171 h 977923"/>
                    <a:gd name="connsiteX1956" fmla="*/ 387710 w 1209257"/>
                    <a:gd name="connsiteY1956" fmla="*/ 408394 h 977923"/>
                    <a:gd name="connsiteX1957" fmla="*/ 381402 w 1209257"/>
                    <a:gd name="connsiteY1957" fmla="*/ 401171 h 977923"/>
                    <a:gd name="connsiteX1958" fmla="*/ 387710 w 1209257"/>
                    <a:gd name="connsiteY1958" fmla="*/ 394503 h 977923"/>
                    <a:gd name="connsiteX1959" fmla="*/ 368300 w 1209257"/>
                    <a:gd name="connsiteY1959" fmla="*/ 394503 h 977923"/>
                    <a:gd name="connsiteX1960" fmla="*/ 374608 w 1209257"/>
                    <a:gd name="connsiteY1960" fmla="*/ 401171 h 977923"/>
                    <a:gd name="connsiteX1961" fmla="*/ 368300 w 1209257"/>
                    <a:gd name="connsiteY1961" fmla="*/ 408394 h 977923"/>
                    <a:gd name="connsiteX1962" fmla="*/ 362477 w 1209257"/>
                    <a:gd name="connsiteY1962" fmla="*/ 401171 h 977923"/>
                    <a:gd name="connsiteX1963" fmla="*/ 368300 w 1209257"/>
                    <a:gd name="connsiteY1963" fmla="*/ 394503 h 977923"/>
                    <a:gd name="connsiteX1964" fmla="*/ 349376 w 1209257"/>
                    <a:gd name="connsiteY1964" fmla="*/ 394503 h 977923"/>
                    <a:gd name="connsiteX1965" fmla="*/ 355684 w 1209257"/>
                    <a:gd name="connsiteY1965" fmla="*/ 401171 h 977923"/>
                    <a:gd name="connsiteX1966" fmla="*/ 349376 w 1209257"/>
                    <a:gd name="connsiteY1966" fmla="*/ 408394 h 977923"/>
                    <a:gd name="connsiteX1967" fmla="*/ 343068 w 1209257"/>
                    <a:gd name="connsiteY1967" fmla="*/ 401171 h 977923"/>
                    <a:gd name="connsiteX1968" fmla="*/ 349376 w 1209257"/>
                    <a:gd name="connsiteY1968" fmla="*/ 394503 h 977923"/>
                    <a:gd name="connsiteX1969" fmla="*/ 329966 w 1209257"/>
                    <a:gd name="connsiteY1969" fmla="*/ 394503 h 977923"/>
                    <a:gd name="connsiteX1970" fmla="*/ 336274 w 1209257"/>
                    <a:gd name="connsiteY1970" fmla="*/ 401171 h 977923"/>
                    <a:gd name="connsiteX1971" fmla="*/ 329966 w 1209257"/>
                    <a:gd name="connsiteY1971" fmla="*/ 408394 h 977923"/>
                    <a:gd name="connsiteX1972" fmla="*/ 324143 w 1209257"/>
                    <a:gd name="connsiteY1972" fmla="*/ 401171 h 977923"/>
                    <a:gd name="connsiteX1973" fmla="*/ 329966 w 1209257"/>
                    <a:gd name="connsiteY1973" fmla="*/ 394503 h 977923"/>
                    <a:gd name="connsiteX1974" fmla="*/ 311041 w 1209257"/>
                    <a:gd name="connsiteY1974" fmla="*/ 394503 h 977923"/>
                    <a:gd name="connsiteX1975" fmla="*/ 317350 w 1209257"/>
                    <a:gd name="connsiteY1975" fmla="*/ 401171 h 977923"/>
                    <a:gd name="connsiteX1976" fmla="*/ 311041 w 1209257"/>
                    <a:gd name="connsiteY1976" fmla="*/ 408394 h 977923"/>
                    <a:gd name="connsiteX1977" fmla="*/ 304733 w 1209257"/>
                    <a:gd name="connsiteY1977" fmla="*/ 401171 h 977923"/>
                    <a:gd name="connsiteX1978" fmla="*/ 311041 w 1209257"/>
                    <a:gd name="connsiteY1978" fmla="*/ 394503 h 977923"/>
                    <a:gd name="connsiteX1979" fmla="*/ 292117 w 1209257"/>
                    <a:gd name="connsiteY1979" fmla="*/ 394503 h 977923"/>
                    <a:gd name="connsiteX1980" fmla="*/ 297940 w 1209257"/>
                    <a:gd name="connsiteY1980" fmla="*/ 401171 h 977923"/>
                    <a:gd name="connsiteX1981" fmla="*/ 292117 w 1209257"/>
                    <a:gd name="connsiteY1981" fmla="*/ 408394 h 977923"/>
                    <a:gd name="connsiteX1982" fmla="*/ 285809 w 1209257"/>
                    <a:gd name="connsiteY1982" fmla="*/ 401171 h 977923"/>
                    <a:gd name="connsiteX1983" fmla="*/ 292117 w 1209257"/>
                    <a:gd name="connsiteY1983" fmla="*/ 394503 h 977923"/>
                    <a:gd name="connsiteX1984" fmla="*/ 272707 w 1209257"/>
                    <a:gd name="connsiteY1984" fmla="*/ 394503 h 977923"/>
                    <a:gd name="connsiteX1985" fmla="*/ 279015 w 1209257"/>
                    <a:gd name="connsiteY1985" fmla="*/ 401171 h 977923"/>
                    <a:gd name="connsiteX1986" fmla="*/ 272707 w 1209257"/>
                    <a:gd name="connsiteY1986" fmla="*/ 408394 h 977923"/>
                    <a:gd name="connsiteX1987" fmla="*/ 266399 w 1209257"/>
                    <a:gd name="connsiteY1987" fmla="*/ 401171 h 977923"/>
                    <a:gd name="connsiteX1988" fmla="*/ 272707 w 1209257"/>
                    <a:gd name="connsiteY1988" fmla="*/ 394503 h 977923"/>
                    <a:gd name="connsiteX1989" fmla="*/ 253783 w 1209257"/>
                    <a:gd name="connsiteY1989" fmla="*/ 394503 h 977923"/>
                    <a:gd name="connsiteX1990" fmla="*/ 259606 w 1209257"/>
                    <a:gd name="connsiteY1990" fmla="*/ 401171 h 977923"/>
                    <a:gd name="connsiteX1991" fmla="*/ 253783 w 1209257"/>
                    <a:gd name="connsiteY1991" fmla="*/ 408394 h 977923"/>
                    <a:gd name="connsiteX1992" fmla="*/ 247475 w 1209257"/>
                    <a:gd name="connsiteY1992" fmla="*/ 401171 h 977923"/>
                    <a:gd name="connsiteX1993" fmla="*/ 253783 w 1209257"/>
                    <a:gd name="connsiteY1993" fmla="*/ 394503 h 977923"/>
                    <a:gd name="connsiteX1994" fmla="*/ 234373 w 1209257"/>
                    <a:gd name="connsiteY1994" fmla="*/ 394503 h 977923"/>
                    <a:gd name="connsiteX1995" fmla="*/ 240681 w 1209257"/>
                    <a:gd name="connsiteY1995" fmla="*/ 401171 h 977923"/>
                    <a:gd name="connsiteX1996" fmla="*/ 234373 w 1209257"/>
                    <a:gd name="connsiteY1996" fmla="*/ 408394 h 977923"/>
                    <a:gd name="connsiteX1997" fmla="*/ 228550 w 1209257"/>
                    <a:gd name="connsiteY1997" fmla="*/ 401171 h 977923"/>
                    <a:gd name="connsiteX1998" fmla="*/ 234373 w 1209257"/>
                    <a:gd name="connsiteY1998" fmla="*/ 394503 h 977923"/>
                    <a:gd name="connsiteX1999" fmla="*/ 885085 w 1209257"/>
                    <a:gd name="connsiteY1999" fmla="*/ 375611 h 977923"/>
                    <a:gd name="connsiteX2000" fmla="*/ 887996 w 1209257"/>
                    <a:gd name="connsiteY2000" fmla="*/ 379501 h 977923"/>
                    <a:gd name="connsiteX2001" fmla="*/ 885085 w 1209257"/>
                    <a:gd name="connsiteY2001" fmla="*/ 382835 h 977923"/>
                    <a:gd name="connsiteX2002" fmla="*/ 881688 w 1209257"/>
                    <a:gd name="connsiteY2002" fmla="*/ 379501 h 977923"/>
                    <a:gd name="connsiteX2003" fmla="*/ 885085 w 1209257"/>
                    <a:gd name="connsiteY2003" fmla="*/ 375611 h 977923"/>
                    <a:gd name="connsiteX2004" fmla="*/ 1207545 w 1209257"/>
                    <a:gd name="connsiteY2004" fmla="*/ 375316 h 977923"/>
                    <a:gd name="connsiteX2005" fmla="*/ 1208499 w 1209257"/>
                    <a:gd name="connsiteY2005" fmla="*/ 384779 h 977923"/>
                    <a:gd name="connsiteX2006" fmla="*/ 1203890 w 1209257"/>
                    <a:gd name="connsiteY2006" fmla="*/ 379501 h 977923"/>
                    <a:gd name="connsiteX2007" fmla="*/ 1191273 w 1209257"/>
                    <a:gd name="connsiteY2007" fmla="*/ 372278 h 977923"/>
                    <a:gd name="connsiteX2008" fmla="*/ 1197096 w 1209257"/>
                    <a:gd name="connsiteY2008" fmla="*/ 379501 h 977923"/>
                    <a:gd name="connsiteX2009" fmla="*/ 1191273 w 1209257"/>
                    <a:gd name="connsiteY2009" fmla="*/ 386724 h 977923"/>
                    <a:gd name="connsiteX2010" fmla="*/ 1184965 w 1209257"/>
                    <a:gd name="connsiteY2010" fmla="*/ 379501 h 977923"/>
                    <a:gd name="connsiteX2011" fmla="*/ 1191273 w 1209257"/>
                    <a:gd name="connsiteY2011" fmla="*/ 372278 h 977923"/>
                    <a:gd name="connsiteX2012" fmla="*/ 1171864 w 1209257"/>
                    <a:gd name="connsiteY2012" fmla="*/ 372278 h 977923"/>
                    <a:gd name="connsiteX2013" fmla="*/ 1178172 w 1209257"/>
                    <a:gd name="connsiteY2013" fmla="*/ 379501 h 977923"/>
                    <a:gd name="connsiteX2014" fmla="*/ 1171864 w 1209257"/>
                    <a:gd name="connsiteY2014" fmla="*/ 386724 h 977923"/>
                    <a:gd name="connsiteX2015" fmla="*/ 1165556 w 1209257"/>
                    <a:gd name="connsiteY2015" fmla="*/ 379501 h 977923"/>
                    <a:gd name="connsiteX2016" fmla="*/ 1171864 w 1209257"/>
                    <a:gd name="connsiteY2016" fmla="*/ 372278 h 977923"/>
                    <a:gd name="connsiteX2017" fmla="*/ 1152939 w 1209257"/>
                    <a:gd name="connsiteY2017" fmla="*/ 372278 h 977923"/>
                    <a:gd name="connsiteX2018" fmla="*/ 1158762 w 1209257"/>
                    <a:gd name="connsiteY2018" fmla="*/ 379501 h 977923"/>
                    <a:gd name="connsiteX2019" fmla="*/ 1152939 w 1209257"/>
                    <a:gd name="connsiteY2019" fmla="*/ 386724 h 977923"/>
                    <a:gd name="connsiteX2020" fmla="*/ 1146631 w 1209257"/>
                    <a:gd name="connsiteY2020" fmla="*/ 379501 h 977923"/>
                    <a:gd name="connsiteX2021" fmla="*/ 1152939 w 1209257"/>
                    <a:gd name="connsiteY2021" fmla="*/ 372278 h 977923"/>
                    <a:gd name="connsiteX2022" fmla="*/ 1133529 w 1209257"/>
                    <a:gd name="connsiteY2022" fmla="*/ 372278 h 977923"/>
                    <a:gd name="connsiteX2023" fmla="*/ 1139838 w 1209257"/>
                    <a:gd name="connsiteY2023" fmla="*/ 379501 h 977923"/>
                    <a:gd name="connsiteX2024" fmla="*/ 1133529 w 1209257"/>
                    <a:gd name="connsiteY2024" fmla="*/ 386724 h 977923"/>
                    <a:gd name="connsiteX2025" fmla="*/ 1127221 w 1209257"/>
                    <a:gd name="connsiteY2025" fmla="*/ 379501 h 977923"/>
                    <a:gd name="connsiteX2026" fmla="*/ 1133529 w 1209257"/>
                    <a:gd name="connsiteY2026" fmla="*/ 372278 h 977923"/>
                    <a:gd name="connsiteX2027" fmla="*/ 1114605 w 1209257"/>
                    <a:gd name="connsiteY2027" fmla="*/ 372278 h 977923"/>
                    <a:gd name="connsiteX2028" fmla="*/ 1120913 w 1209257"/>
                    <a:gd name="connsiteY2028" fmla="*/ 379501 h 977923"/>
                    <a:gd name="connsiteX2029" fmla="*/ 1114605 w 1209257"/>
                    <a:gd name="connsiteY2029" fmla="*/ 386724 h 977923"/>
                    <a:gd name="connsiteX2030" fmla="*/ 1108297 w 1209257"/>
                    <a:gd name="connsiteY2030" fmla="*/ 379501 h 977923"/>
                    <a:gd name="connsiteX2031" fmla="*/ 1114605 w 1209257"/>
                    <a:gd name="connsiteY2031" fmla="*/ 372278 h 977923"/>
                    <a:gd name="connsiteX2032" fmla="*/ 1095195 w 1209257"/>
                    <a:gd name="connsiteY2032" fmla="*/ 372278 h 977923"/>
                    <a:gd name="connsiteX2033" fmla="*/ 1101503 w 1209257"/>
                    <a:gd name="connsiteY2033" fmla="*/ 379501 h 977923"/>
                    <a:gd name="connsiteX2034" fmla="*/ 1095195 w 1209257"/>
                    <a:gd name="connsiteY2034" fmla="*/ 386724 h 977923"/>
                    <a:gd name="connsiteX2035" fmla="*/ 1089372 w 1209257"/>
                    <a:gd name="connsiteY2035" fmla="*/ 379501 h 977923"/>
                    <a:gd name="connsiteX2036" fmla="*/ 1095195 w 1209257"/>
                    <a:gd name="connsiteY2036" fmla="*/ 372278 h 977923"/>
                    <a:gd name="connsiteX2037" fmla="*/ 1057346 w 1209257"/>
                    <a:gd name="connsiteY2037" fmla="*/ 372278 h 977923"/>
                    <a:gd name="connsiteX2038" fmla="*/ 1063169 w 1209257"/>
                    <a:gd name="connsiteY2038" fmla="*/ 379501 h 977923"/>
                    <a:gd name="connsiteX2039" fmla="*/ 1057346 w 1209257"/>
                    <a:gd name="connsiteY2039" fmla="*/ 386724 h 977923"/>
                    <a:gd name="connsiteX2040" fmla="*/ 1051038 w 1209257"/>
                    <a:gd name="connsiteY2040" fmla="*/ 379501 h 977923"/>
                    <a:gd name="connsiteX2041" fmla="*/ 1057346 w 1209257"/>
                    <a:gd name="connsiteY2041" fmla="*/ 372278 h 977923"/>
                    <a:gd name="connsiteX2042" fmla="*/ 1037936 w 1209257"/>
                    <a:gd name="connsiteY2042" fmla="*/ 372278 h 977923"/>
                    <a:gd name="connsiteX2043" fmla="*/ 1044245 w 1209257"/>
                    <a:gd name="connsiteY2043" fmla="*/ 379501 h 977923"/>
                    <a:gd name="connsiteX2044" fmla="*/ 1037936 w 1209257"/>
                    <a:gd name="connsiteY2044" fmla="*/ 386724 h 977923"/>
                    <a:gd name="connsiteX2045" fmla="*/ 1031628 w 1209257"/>
                    <a:gd name="connsiteY2045" fmla="*/ 379501 h 977923"/>
                    <a:gd name="connsiteX2046" fmla="*/ 1037936 w 1209257"/>
                    <a:gd name="connsiteY2046" fmla="*/ 372278 h 977923"/>
                    <a:gd name="connsiteX2047" fmla="*/ 999602 w 1209257"/>
                    <a:gd name="connsiteY2047" fmla="*/ 372278 h 977923"/>
                    <a:gd name="connsiteX2048" fmla="*/ 1005910 w 1209257"/>
                    <a:gd name="connsiteY2048" fmla="*/ 379501 h 977923"/>
                    <a:gd name="connsiteX2049" fmla="*/ 999602 w 1209257"/>
                    <a:gd name="connsiteY2049" fmla="*/ 386724 h 977923"/>
                    <a:gd name="connsiteX2050" fmla="*/ 993779 w 1209257"/>
                    <a:gd name="connsiteY2050" fmla="*/ 379501 h 977923"/>
                    <a:gd name="connsiteX2051" fmla="*/ 999602 w 1209257"/>
                    <a:gd name="connsiteY2051" fmla="*/ 372278 h 977923"/>
                    <a:gd name="connsiteX2052" fmla="*/ 980678 w 1209257"/>
                    <a:gd name="connsiteY2052" fmla="*/ 372278 h 977923"/>
                    <a:gd name="connsiteX2053" fmla="*/ 986986 w 1209257"/>
                    <a:gd name="connsiteY2053" fmla="*/ 379501 h 977923"/>
                    <a:gd name="connsiteX2054" fmla="*/ 980678 w 1209257"/>
                    <a:gd name="connsiteY2054" fmla="*/ 386724 h 977923"/>
                    <a:gd name="connsiteX2055" fmla="*/ 974370 w 1209257"/>
                    <a:gd name="connsiteY2055" fmla="*/ 379501 h 977923"/>
                    <a:gd name="connsiteX2056" fmla="*/ 980678 w 1209257"/>
                    <a:gd name="connsiteY2056" fmla="*/ 372278 h 977923"/>
                    <a:gd name="connsiteX2057" fmla="*/ 961268 w 1209257"/>
                    <a:gd name="connsiteY2057" fmla="*/ 372278 h 977923"/>
                    <a:gd name="connsiteX2058" fmla="*/ 967576 w 1209257"/>
                    <a:gd name="connsiteY2058" fmla="*/ 379501 h 977923"/>
                    <a:gd name="connsiteX2059" fmla="*/ 961268 w 1209257"/>
                    <a:gd name="connsiteY2059" fmla="*/ 386724 h 977923"/>
                    <a:gd name="connsiteX2060" fmla="*/ 955445 w 1209257"/>
                    <a:gd name="connsiteY2060" fmla="*/ 379501 h 977923"/>
                    <a:gd name="connsiteX2061" fmla="*/ 961268 w 1209257"/>
                    <a:gd name="connsiteY2061" fmla="*/ 372278 h 977923"/>
                    <a:gd name="connsiteX2062" fmla="*/ 942343 w 1209257"/>
                    <a:gd name="connsiteY2062" fmla="*/ 372278 h 977923"/>
                    <a:gd name="connsiteX2063" fmla="*/ 948652 w 1209257"/>
                    <a:gd name="connsiteY2063" fmla="*/ 379501 h 977923"/>
                    <a:gd name="connsiteX2064" fmla="*/ 942343 w 1209257"/>
                    <a:gd name="connsiteY2064" fmla="*/ 386724 h 977923"/>
                    <a:gd name="connsiteX2065" fmla="*/ 936035 w 1209257"/>
                    <a:gd name="connsiteY2065" fmla="*/ 379501 h 977923"/>
                    <a:gd name="connsiteX2066" fmla="*/ 942343 w 1209257"/>
                    <a:gd name="connsiteY2066" fmla="*/ 372278 h 977923"/>
                    <a:gd name="connsiteX2067" fmla="*/ 923419 w 1209257"/>
                    <a:gd name="connsiteY2067" fmla="*/ 372278 h 977923"/>
                    <a:gd name="connsiteX2068" fmla="*/ 929242 w 1209257"/>
                    <a:gd name="connsiteY2068" fmla="*/ 379501 h 977923"/>
                    <a:gd name="connsiteX2069" fmla="*/ 923419 w 1209257"/>
                    <a:gd name="connsiteY2069" fmla="*/ 386724 h 977923"/>
                    <a:gd name="connsiteX2070" fmla="*/ 917111 w 1209257"/>
                    <a:gd name="connsiteY2070" fmla="*/ 379501 h 977923"/>
                    <a:gd name="connsiteX2071" fmla="*/ 923419 w 1209257"/>
                    <a:gd name="connsiteY2071" fmla="*/ 372278 h 977923"/>
                    <a:gd name="connsiteX2072" fmla="*/ 827341 w 1209257"/>
                    <a:gd name="connsiteY2072" fmla="*/ 372278 h 977923"/>
                    <a:gd name="connsiteX2073" fmla="*/ 833649 w 1209257"/>
                    <a:gd name="connsiteY2073" fmla="*/ 379501 h 977923"/>
                    <a:gd name="connsiteX2074" fmla="*/ 827341 w 1209257"/>
                    <a:gd name="connsiteY2074" fmla="*/ 386724 h 977923"/>
                    <a:gd name="connsiteX2075" fmla="*/ 821518 w 1209257"/>
                    <a:gd name="connsiteY2075" fmla="*/ 379501 h 977923"/>
                    <a:gd name="connsiteX2076" fmla="*/ 827341 w 1209257"/>
                    <a:gd name="connsiteY2076" fmla="*/ 372278 h 977923"/>
                    <a:gd name="connsiteX2077" fmla="*/ 808416 w 1209257"/>
                    <a:gd name="connsiteY2077" fmla="*/ 372278 h 977923"/>
                    <a:gd name="connsiteX2078" fmla="*/ 814724 w 1209257"/>
                    <a:gd name="connsiteY2078" fmla="*/ 379501 h 977923"/>
                    <a:gd name="connsiteX2079" fmla="*/ 808416 w 1209257"/>
                    <a:gd name="connsiteY2079" fmla="*/ 386724 h 977923"/>
                    <a:gd name="connsiteX2080" fmla="*/ 802108 w 1209257"/>
                    <a:gd name="connsiteY2080" fmla="*/ 379501 h 977923"/>
                    <a:gd name="connsiteX2081" fmla="*/ 808416 w 1209257"/>
                    <a:gd name="connsiteY2081" fmla="*/ 372278 h 977923"/>
                    <a:gd name="connsiteX2082" fmla="*/ 789492 w 1209257"/>
                    <a:gd name="connsiteY2082" fmla="*/ 372278 h 977923"/>
                    <a:gd name="connsiteX2083" fmla="*/ 795315 w 1209257"/>
                    <a:gd name="connsiteY2083" fmla="*/ 379501 h 977923"/>
                    <a:gd name="connsiteX2084" fmla="*/ 789492 w 1209257"/>
                    <a:gd name="connsiteY2084" fmla="*/ 386724 h 977923"/>
                    <a:gd name="connsiteX2085" fmla="*/ 783184 w 1209257"/>
                    <a:gd name="connsiteY2085" fmla="*/ 379501 h 977923"/>
                    <a:gd name="connsiteX2086" fmla="*/ 789492 w 1209257"/>
                    <a:gd name="connsiteY2086" fmla="*/ 372278 h 977923"/>
                    <a:gd name="connsiteX2087" fmla="*/ 463893 w 1209257"/>
                    <a:gd name="connsiteY2087" fmla="*/ 372278 h 977923"/>
                    <a:gd name="connsiteX2088" fmla="*/ 470201 w 1209257"/>
                    <a:gd name="connsiteY2088" fmla="*/ 379501 h 977923"/>
                    <a:gd name="connsiteX2089" fmla="*/ 463893 w 1209257"/>
                    <a:gd name="connsiteY2089" fmla="*/ 386724 h 977923"/>
                    <a:gd name="connsiteX2090" fmla="*/ 458070 w 1209257"/>
                    <a:gd name="connsiteY2090" fmla="*/ 379501 h 977923"/>
                    <a:gd name="connsiteX2091" fmla="*/ 463893 w 1209257"/>
                    <a:gd name="connsiteY2091" fmla="*/ 372278 h 977923"/>
                    <a:gd name="connsiteX2092" fmla="*/ 444969 w 1209257"/>
                    <a:gd name="connsiteY2092" fmla="*/ 372278 h 977923"/>
                    <a:gd name="connsiteX2093" fmla="*/ 451277 w 1209257"/>
                    <a:gd name="connsiteY2093" fmla="*/ 379501 h 977923"/>
                    <a:gd name="connsiteX2094" fmla="*/ 444969 w 1209257"/>
                    <a:gd name="connsiteY2094" fmla="*/ 386724 h 977923"/>
                    <a:gd name="connsiteX2095" fmla="*/ 438661 w 1209257"/>
                    <a:gd name="connsiteY2095" fmla="*/ 379501 h 977923"/>
                    <a:gd name="connsiteX2096" fmla="*/ 444969 w 1209257"/>
                    <a:gd name="connsiteY2096" fmla="*/ 372278 h 977923"/>
                    <a:gd name="connsiteX2097" fmla="*/ 426044 w 1209257"/>
                    <a:gd name="connsiteY2097" fmla="*/ 372278 h 977923"/>
                    <a:gd name="connsiteX2098" fmla="*/ 431867 w 1209257"/>
                    <a:gd name="connsiteY2098" fmla="*/ 379501 h 977923"/>
                    <a:gd name="connsiteX2099" fmla="*/ 426044 w 1209257"/>
                    <a:gd name="connsiteY2099" fmla="*/ 386724 h 977923"/>
                    <a:gd name="connsiteX2100" fmla="*/ 419736 w 1209257"/>
                    <a:gd name="connsiteY2100" fmla="*/ 379501 h 977923"/>
                    <a:gd name="connsiteX2101" fmla="*/ 426044 w 1209257"/>
                    <a:gd name="connsiteY2101" fmla="*/ 372278 h 977923"/>
                    <a:gd name="connsiteX2102" fmla="*/ 406634 w 1209257"/>
                    <a:gd name="connsiteY2102" fmla="*/ 372278 h 977923"/>
                    <a:gd name="connsiteX2103" fmla="*/ 412943 w 1209257"/>
                    <a:gd name="connsiteY2103" fmla="*/ 379501 h 977923"/>
                    <a:gd name="connsiteX2104" fmla="*/ 406634 w 1209257"/>
                    <a:gd name="connsiteY2104" fmla="*/ 386724 h 977923"/>
                    <a:gd name="connsiteX2105" fmla="*/ 400326 w 1209257"/>
                    <a:gd name="connsiteY2105" fmla="*/ 379501 h 977923"/>
                    <a:gd name="connsiteX2106" fmla="*/ 406634 w 1209257"/>
                    <a:gd name="connsiteY2106" fmla="*/ 372278 h 977923"/>
                    <a:gd name="connsiteX2107" fmla="*/ 387710 w 1209257"/>
                    <a:gd name="connsiteY2107" fmla="*/ 372278 h 977923"/>
                    <a:gd name="connsiteX2108" fmla="*/ 393533 w 1209257"/>
                    <a:gd name="connsiteY2108" fmla="*/ 379501 h 977923"/>
                    <a:gd name="connsiteX2109" fmla="*/ 387710 w 1209257"/>
                    <a:gd name="connsiteY2109" fmla="*/ 386724 h 977923"/>
                    <a:gd name="connsiteX2110" fmla="*/ 381402 w 1209257"/>
                    <a:gd name="connsiteY2110" fmla="*/ 379501 h 977923"/>
                    <a:gd name="connsiteX2111" fmla="*/ 387710 w 1209257"/>
                    <a:gd name="connsiteY2111" fmla="*/ 372278 h 977923"/>
                    <a:gd name="connsiteX2112" fmla="*/ 368300 w 1209257"/>
                    <a:gd name="connsiteY2112" fmla="*/ 372278 h 977923"/>
                    <a:gd name="connsiteX2113" fmla="*/ 374608 w 1209257"/>
                    <a:gd name="connsiteY2113" fmla="*/ 379501 h 977923"/>
                    <a:gd name="connsiteX2114" fmla="*/ 368300 w 1209257"/>
                    <a:gd name="connsiteY2114" fmla="*/ 386724 h 977923"/>
                    <a:gd name="connsiteX2115" fmla="*/ 362477 w 1209257"/>
                    <a:gd name="connsiteY2115" fmla="*/ 379501 h 977923"/>
                    <a:gd name="connsiteX2116" fmla="*/ 368300 w 1209257"/>
                    <a:gd name="connsiteY2116" fmla="*/ 372278 h 977923"/>
                    <a:gd name="connsiteX2117" fmla="*/ 349376 w 1209257"/>
                    <a:gd name="connsiteY2117" fmla="*/ 372278 h 977923"/>
                    <a:gd name="connsiteX2118" fmla="*/ 355684 w 1209257"/>
                    <a:gd name="connsiteY2118" fmla="*/ 379501 h 977923"/>
                    <a:gd name="connsiteX2119" fmla="*/ 349376 w 1209257"/>
                    <a:gd name="connsiteY2119" fmla="*/ 386724 h 977923"/>
                    <a:gd name="connsiteX2120" fmla="*/ 343068 w 1209257"/>
                    <a:gd name="connsiteY2120" fmla="*/ 379501 h 977923"/>
                    <a:gd name="connsiteX2121" fmla="*/ 349376 w 1209257"/>
                    <a:gd name="connsiteY2121" fmla="*/ 372278 h 977923"/>
                    <a:gd name="connsiteX2122" fmla="*/ 329966 w 1209257"/>
                    <a:gd name="connsiteY2122" fmla="*/ 372278 h 977923"/>
                    <a:gd name="connsiteX2123" fmla="*/ 336274 w 1209257"/>
                    <a:gd name="connsiteY2123" fmla="*/ 379501 h 977923"/>
                    <a:gd name="connsiteX2124" fmla="*/ 329966 w 1209257"/>
                    <a:gd name="connsiteY2124" fmla="*/ 386724 h 977923"/>
                    <a:gd name="connsiteX2125" fmla="*/ 324143 w 1209257"/>
                    <a:gd name="connsiteY2125" fmla="*/ 379501 h 977923"/>
                    <a:gd name="connsiteX2126" fmla="*/ 329966 w 1209257"/>
                    <a:gd name="connsiteY2126" fmla="*/ 372278 h 977923"/>
                    <a:gd name="connsiteX2127" fmla="*/ 311041 w 1209257"/>
                    <a:gd name="connsiteY2127" fmla="*/ 372278 h 977923"/>
                    <a:gd name="connsiteX2128" fmla="*/ 317350 w 1209257"/>
                    <a:gd name="connsiteY2128" fmla="*/ 379501 h 977923"/>
                    <a:gd name="connsiteX2129" fmla="*/ 311041 w 1209257"/>
                    <a:gd name="connsiteY2129" fmla="*/ 386724 h 977923"/>
                    <a:gd name="connsiteX2130" fmla="*/ 304733 w 1209257"/>
                    <a:gd name="connsiteY2130" fmla="*/ 379501 h 977923"/>
                    <a:gd name="connsiteX2131" fmla="*/ 311041 w 1209257"/>
                    <a:gd name="connsiteY2131" fmla="*/ 372278 h 977923"/>
                    <a:gd name="connsiteX2132" fmla="*/ 292117 w 1209257"/>
                    <a:gd name="connsiteY2132" fmla="*/ 372278 h 977923"/>
                    <a:gd name="connsiteX2133" fmla="*/ 297940 w 1209257"/>
                    <a:gd name="connsiteY2133" fmla="*/ 379501 h 977923"/>
                    <a:gd name="connsiteX2134" fmla="*/ 292117 w 1209257"/>
                    <a:gd name="connsiteY2134" fmla="*/ 386724 h 977923"/>
                    <a:gd name="connsiteX2135" fmla="*/ 285809 w 1209257"/>
                    <a:gd name="connsiteY2135" fmla="*/ 379501 h 977923"/>
                    <a:gd name="connsiteX2136" fmla="*/ 292117 w 1209257"/>
                    <a:gd name="connsiteY2136" fmla="*/ 372278 h 977923"/>
                    <a:gd name="connsiteX2137" fmla="*/ 272707 w 1209257"/>
                    <a:gd name="connsiteY2137" fmla="*/ 372278 h 977923"/>
                    <a:gd name="connsiteX2138" fmla="*/ 279015 w 1209257"/>
                    <a:gd name="connsiteY2138" fmla="*/ 379501 h 977923"/>
                    <a:gd name="connsiteX2139" fmla="*/ 272707 w 1209257"/>
                    <a:gd name="connsiteY2139" fmla="*/ 386724 h 977923"/>
                    <a:gd name="connsiteX2140" fmla="*/ 266399 w 1209257"/>
                    <a:gd name="connsiteY2140" fmla="*/ 379501 h 977923"/>
                    <a:gd name="connsiteX2141" fmla="*/ 272707 w 1209257"/>
                    <a:gd name="connsiteY2141" fmla="*/ 372278 h 977923"/>
                    <a:gd name="connsiteX2142" fmla="*/ 253783 w 1209257"/>
                    <a:gd name="connsiteY2142" fmla="*/ 372278 h 977923"/>
                    <a:gd name="connsiteX2143" fmla="*/ 259606 w 1209257"/>
                    <a:gd name="connsiteY2143" fmla="*/ 379501 h 977923"/>
                    <a:gd name="connsiteX2144" fmla="*/ 253783 w 1209257"/>
                    <a:gd name="connsiteY2144" fmla="*/ 386724 h 977923"/>
                    <a:gd name="connsiteX2145" fmla="*/ 247475 w 1209257"/>
                    <a:gd name="connsiteY2145" fmla="*/ 379501 h 977923"/>
                    <a:gd name="connsiteX2146" fmla="*/ 253783 w 1209257"/>
                    <a:gd name="connsiteY2146" fmla="*/ 372278 h 977923"/>
                    <a:gd name="connsiteX2147" fmla="*/ 234373 w 1209257"/>
                    <a:gd name="connsiteY2147" fmla="*/ 372278 h 977923"/>
                    <a:gd name="connsiteX2148" fmla="*/ 240681 w 1209257"/>
                    <a:gd name="connsiteY2148" fmla="*/ 379501 h 977923"/>
                    <a:gd name="connsiteX2149" fmla="*/ 234373 w 1209257"/>
                    <a:gd name="connsiteY2149" fmla="*/ 386724 h 977923"/>
                    <a:gd name="connsiteX2150" fmla="*/ 228550 w 1209257"/>
                    <a:gd name="connsiteY2150" fmla="*/ 379501 h 977923"/>
                    <a:gd name="connsiteX2151" fmla="*/ 234373 w 1209257"/>
                    <a:gd name="connsiteY2151" fmla="*/ 372278 h 977923"/>
                    <a:gd name="connsiteX2152" fmla="*/ 215448 w 1209257"/>
                    <a:gd name="connsiteY2152" fmla="*/ 372278 h 977923"/>
                    <a:gd name="connsiteX2153" fmla="*/ 221757 w 1209257"/>
                    <a:gd name="connsiteY2153" fmla="*/ 379501 h 977923"/>
                    <a:gd name="connsiteX2154" fmla="*/ 215448 w 1209257"/>
                    <a:gd name="connsiteY2154" fmla="*/ 386724 h 977923"/>
                    <a:gd name="connsiteX2155" fmla="*/ 209140 w 1209257"/>
                    <a:gd name="connsiteY2155" fmla="*/ 379501 h 977923"/>
                    <a:gd name="connsiteX2156" fmla="*/ 215448 w 1209257"/>
                    <a:gd name="connsiteY2156" fmla="*/ 372278 h 977923"/>
                    <a:gd name="connsiteX2157" fmla="*/ 1205550 w 1209257"/>
                    <a:gd name="connsiteY2157" fmla="*/ 355521 h 977923"/>
                    <a:gd name="connsiteX2158" fmla="*/ 1205966 w 1209257"/>
                    <a:gd name="connsiteY2158" fmla="*/ 359653 h 977923"/>
                    <a:gd name="connsiteX2159" fmla="*/ 1203890 w 1209257"/>
                    <a:gd name="connsiteY2159" fmla="*/ 357275 h 977923"/>
                    <a:gd name="connsiteX2160" fmla="*/ 1191273 w 1209257"/>
                    <a:gd name="connsiteY2160" fmla="*/ 350608 h 977923"/>
                    <a:gd name="connsiteX2161" fmla="*/ 1197096 w 1209257"/>
                    <a:gd name="connsiteY2161" fmla="*/ 357275 h 977923"/>
                    <a:gd name="connsiteX2162" fmla="*/ 1191273 w 1209257"/>
                    <a:gd name="connsiteY2162" fmla="*/ 364499 h 977923"/>
                    <a:gd name="connsiteX2163" fmla="*/ 1184965 w 1209257"/>
                    <a:gd name="connsiteY2163" fmla="*/ 357275 h 977923"/>
                    <a:gd name="connsiteX2164" fmla="*/ 1191273 w 1209257"/>
                    <a:gd name="connsiteY2164" fmla="*/ 350608 h 977923"/>
                    <a:gd name="connsiteX2165" fmla="*/ 1171864 w 1209257"/>
                    <a:gd name="connsiteY2165" fmla="*/ 350608 h 977923"/>
                    <a:gd name="connsiteX2166" fmla="*/ 1178172 w 1209257"/>
                    <a:gd name="connsiteY2166" fmla="*/ 357275 h 977923"/>
                    <a:gd name="connsiteX2167" fmla="*/ 1171864 w 1209257"/>
                    <a:gd name="connsiteY2167" fmla="*/ 364499 h 977923"/>
                    <a:gd name="connsiteX2168" fmla="*/ 1165556 w 1209257"/>
                    <a:gd name="connsiteY2168" fmla="*/ 357275 h 977923"/>
                    <a:gd name="connsiteX2169" fmla="*/ 1171864 w 1209257"/>
                    <a:gd name="connsiteY2169" fmla="*/ 350608 h 977923"/>
                    <a:gd name="connsiteX2170" fmla="*/ 1152939 w 1209257"/>
                    <a:gd name="connsiteY2170" fmla="*/ 350608 h 977923"/>
                    <a:gd name="connsiteX2171" fmla="*/ 1158762 w 1209257"/>
                    <a:gd name="connsiteY2171" fmla="*/ 357275 h 977923"/>
                    <a:gd name="connsiteX2172" fmla="*/ 1152939 w 1209257"/>
                    <a:gd name="connsiteY2172" fmla="*/ 364499 h 977923"/>
                    <a:gd name="connsiteX2173" fmla="*/ 1146631 w 1209257"/>
                    <a:gd name="connsiteY2173" fmla="*/ 357275 h 977923"/>
                    <a:gd name="connsiteX2174" fmla="*/ 1152939 w 1209257"/>
                    <a:gd name="connsiteY2174" fmla="*/ 350608 h 977923"/>
                    <a:gd name="connsiteX2175" fmla="*/ 1133529 w 1209257"/>
                    <a:gd name="connsiteY2175" fmla="*/ 350608 h 977923"/>
                    <a:gd name="connsiteX2176" fmla="*/ 1139838 w 1209257"/>
                    <a:gd name="connsiteY2176" fmla="*/ 357275 h 977923"/>
                    <a:gd name="connsiteX2177" fmla="*/ 1133529 w 1209257"/>
                    <a:gd name="connsiteY2177" fmla="*/ 364499 h 977923"/>
                    <a:gd name="connsiteX2178" fmla="*/ 1127221 w 1209257"/>
                    <a:gd name="connsiteY2178" fmla="*/ 357275 h 977923"/>
                    <a:gd name="connsiteX2179" fmla="*/ 1133529 w 1209257"/>
                    <a:gd name="connsiteY2179" fmla="*/ 350608 h 977923"/>
                    <a:gd name="connsiteX2180" fmla="*/ 1114605 w 1209257"/>
                    <a:gd name="connsiteY2180" fmla="*/ 350608 h 977923"/>
                    <a:gd name="connsiteX2181" fmla="*/ 1120913 w 1209257"/>
                    <a:gd name="connsiteY2181" fmla="*/ 357275 h 977923"/>
                    <a:gd name="connsiteX2182" fmla="*/ 1114605 w 1209257"/>
                    <a:gd name="connsiteY2182" fmla="*/ 364499 h 977923"/>
                    <a:gd name="connsiteX2183" fmla="*/ 1108297 w 1209257"/>
                    <a:gd name="connsiteY2183" fmla="*/ 357275 h 977923"/>
                    <a:gd name="connsiteX2184" fmla="*/ 1114605 w 1209257"/>
                    <a:gd name="connsiteY2184" fmla="*/ 350608 h 977923"/>
                    <a:gd name="connsiteX2185" fmla="*/ 1095195 w 1209257"/>
                    <a:gd name="connsiteY2185" fmla="*/ 350608 h 977923"/>
                    <a:gd name="connsiteX2186" fmla="*/ 1101503 w 1209257"/>
                    <a:gd name="connsiteY2186" fmla="*/ 357275 h 977923"/>
                    <a:gd name="connsiteX2187" fmla="*/ 1095195 w 1209257"/>
                    <a:gd name="connsiteY2187" fmla="*/ 364499 h 977923"/>
                    <a:gd name="connsiteX2188" fmla="*/ 1089372 w 1209257"/>
                    <a:gd name="connsiteY2188" fmla="*/ 357275 h 977923"/>
                    <a:gd name="connsiteX2189" fmla="*/ 1095195 w 1209257"/>
                    <a:gd name="connsiteY2189" fmla="*/ 350608 h 977923"/>
                    <a:gd name="connsiteX2190" fmla="*/ 1076271 w 1209257"/>
                    <a:gd name="connsiteY2190" fmla="*/ 350608 h 977923"/>
                    <a:gd name="connsiteX2191" fmla="*/ 1082579 w 1209257"/>
                    <a:gd name="connsiteY2191" fmla="*/ 357275 h 977923"/>
                    <a:gd name="connsiteX2192" fmla="*/ 1076271 w 1209257"/>
                    <a:gd name="connsiteY2192" fmla="*/ 364499 h 977923"/>
                    <a:gd name="connsiteX2193" fmla="*/ 1069963 w 1209257"/>
                    <a:gd name="connsiteY2193" fmla="*/ 357275 h 977923"/>
                    <a:gd name="connsiteX2194" fmla="*/ 1076271 w 1209257"/>
                    <a:gd name="connsiteY2194" fmla="*/ 350608 h 977923"/>
                    <a:gd name="connsiteX2195" fmla="*/ 1037936 w 1209257"/>
                    <a:gd name="connsiteY2195" fmla="*/ 350608 h 977923"/>
                    <a:gd name="connsiteX2196" fmla="*/ 1044245 w 1209257"/>
                    <a:gd name="connsiteY2196" fmla="*/ 357275 h 977923"/>
                    <a:gd name="connsiteX2197" fmla="*/ 1037936 w 1209257"/>
                    <a:gd name="connsiteY2197" fmla="*/ 364499 h 977923"/>
                    <a:gd name="connsiteX2198" fmla="*/ 1031628 w 1209257"/>
                    <a:gd name="connsiteY2198" fmla="*/ 357275 h 977923"/>
                    <a:gd name="connsiteX2199" fmla="*/ 1037936 w 1209257"/>
                    <a:gd name="connsiteY2199" fmla="*/ 350608 h 977923"/>
                    <a:gd name="connsiteX2200" fmla="*/ 1019012 w 1209257"/>
                    <a:gd name="connsiteY2200" fmla="*/ 350608 h 977923"/>
                    <a:gd name="connsiteX2201" fmla="*/ 1024835 w 1209257"/>
                    <a:gd name="connsiteY2201" fmla="*/ 357275 h 977923"/>
                    <a:gd name="connsiteX2202" fmla="*/ 1019012 w 1209257"/>
                    <a:gd name="connsiteY2202" fmla="*/ 364499 h 977923"/>
                    <a:gd name="connsiteX2203" fmla="*/ 1012704 w 1209257"/>
                    <a:gd name="connsiteY2203" fmla="*/ 357275 h 977923"/>
                    <a:gd name="connsiteX2204" fmla="*/ 1019012 w 1209257"/>
                    <a:gd name="connsiteY2204" fmla="*/ 350608 h 977923"/>
                    <a:gd name="connsiteX2205" fmla="*/ 961268 w 1209257"/>
                    <a:gd name="connsiteY2205" fmla="*/ 350608 h 977923"/>
                    <a:gd name="connsiteX2206" fmla="*/ 967576 w 1209257"/>
                    <a:gd name="connsiteY2206" fmla="*/ 357275 h 977923"/>
                    <a:gd name="connsiteX2207" fmla="*/ 961268 w 1209257"/>
                    <a:gd name="connsiteY2207" fmla="*/ 364499 h 977923"/>
                    <a:gd name="connsiteX2208" fmla="*/ 955445 w 1209257"/>
                    <a:gd name="connsiteY2208" fmla="*/ 357275 h 977923"/>
                    <a:gd name="connsiteX2209" fmla="*/ 961268 w 1209257"/>
                    <a:gd name="connsiteY2209" fmla="*/ 350608 h 977923"/>
                    <a:gd name="connsiteX2210" fmla="*/ 942343 w 1209257"/>
                    <a:gd name="connsiteY2210" fmla="*/ 350608 h 977923"/>
                    <a:gd name="connsiteX2211" fmla="*/ 948652 w 1209257"/>
                    <a:gd name="connsiteY2211" fmla="*/ 357275 h 977923"/>
                    <a:gd name="connsiteX2212" fmla="*/ 942343 w 1209257"/>
                    <a:gd name="connsiteY2212" fmla="*/ 364499 h 977923"/>
                    <a:gd name="connsiteX2213" fmla="*/ 936035 w 1209257"/>
                    <a:gd name="connsiteY2213" fmla="*/ 357275 h 977923"/>
                    <a:gd name="connsiteX2214" fmla="*/ 942343 w 1209257"/>
                    <a:gd name="connsiteY2214" fmla="*/ 350608 h 977923"/>
                    <a:gd name="connsiteX2215" fmla="*/ 923419 w 1209257"/>
                    <a:gd name="connsiteY2215" fmla="*/ 350608 h 977923"/>
                    <a:gd name="connsiteX2216" fmla="*/ 929242 w 1209257"/>
                    <a:gd name="connsiteY2216" fmla="*/ 357275 h 977923"/>
                    <a:gd name="connsiteX2217" fmla="*/ 923419 w 1209257"/>
                    <a:gd name="connsiteY2217" fmla="*/ 364499 h 977923"/>
                    <a:gd name="connsiteX2218" fmla="*/ 917111 w 1209257"/>
                    <a:gd name="connsiteY2218" fmla="*/ 357275 h 977923"/>
                    <a:gd name="connsiteX2219" fmla="*/ 923419 w 1209257"/>
                    <a:gd name="connsiteY2219" fmla="*/ 350608 h 977923"/>
                    <a:gd name="connsiteX2220" fmla="*/ 904009 w 1209257"/>
                    <a:gd name="connsiteY2220" fmla="*/ 350608 h 977923"/>
                    <a:gd name="connsiteX2221" fmla="*/ 910317 w 1209257"/>
                    <a:gd name="connsiteY2221" fmla="*/ 357275 h 977923"/>
                    <a:gd name="connsiteX2222" fmla="*/ 904009 w 1209257"/>
                    <a:gd name="connsiteY2222" fmla="*/ 364499 h 977923"/>
                    <a:gd name="connsiteX2223" fmla="*/ 897701 w 1209257"/>
                    <a:gd name="connsiteY2223" fmla="*/ 357275 h 977923"/>
                    <a:gd name="connsiteX2224" fmla="*/ 904009 w 1209257"/>
                    <a:gd name="connsiteY2224" fmla="*/ 350608 h 977923"/>
                    <a:gd name="connsiteX2225" fmla="*/ 865675 w 1209257"/>
                    <a:gd name="connsiteY2225" fmla="*/ 350608 h 977923"/>
                    <a:gd name="connsiteX2226" fmla="*/ 871983 w 1209257"/>
                    <a:gd name="connsiteY2226" fmla="*/ 357275 h 977923"/>
                    <a:gd name="connsiteX2227" fmla="*/ 865675 w 1209257"/>
                    <a:gd name="connsiteY2227" fmla="*/ 364499 h 977923"/>
                    <a:gd name="connsiteX2228" fmla="*/ 859852 w 1209257"/>
                    <a:gd name="connsiteY2228" fmla="*/ 357275 h 977923"/>
                    <a:gd name="connsiteX2229" fmla="*/ 865675 w 1209257"/>
                    <a:gd name="connsiteY2229" fmla="*/ 350608 h 977923"/>
                    <a:gd name="connsiteX2230" fmla="*/ 846750 w 1209257"/>
                    <a:gd name="connsiteY2230" fmla="*/ 350608 h 977923"/>
                    <a:gd name="connsiteX2231" fmla="*/ 853059 w 1209257"/>
                    <a:gd name="connsiteY2231" fmla="*/ 357275 h 977923"/>
                    <a:gd name="connsiteX2232" fmla="*/ 846750 w 1209257"/>
                    <a:gd name="connsiteY2232" fmla="*/ 364499 h 977923"/>
                    <a:gd name="connsiteX2233" fmla="*/ 840442 w 1209257"/>
                    <a:gd name="connsiteY2233" fmla="*/ 357275 h 977923"/>
                    <a:gd name="connsiteX2234" fmla="*/ 846750 w 1209257"/>
                    <a:gd name="connsiteY2234" fmla="*/ 350608 h 977923"/>
                    <a:gd name="connsiteX2235" fmla="*/ 827341 w 1209257"/>
                    <a:gd name="connsiteY2235" fmla="*/ 350608 h 977923"/>
                    <a:gd name="connsiteX2236" fmla="*/ 833649 w 1209257"/>
                    <a:gd name="connsiteY2236" fmla="*/ 357275 h 977923"/>
                    <a:gd name="connsiteX2237" fmla="*/ 827341 w 1209257"/>
                    <a:gd name="connsiteY2237" fmla="*/ 364499 h 977923"/>
                    <a:gd name="connsiteX2238" fmla="*/ 821518 w 1209257"/>
                    <a:gd name="connsiteY2238" fmla="*/ 357275 h 977923"/>
                    <a:gd name="connsiteX2239" fmla="*/ 827341 w 1209257"/>
                    <a:gd name="connsiteY2239" fmla="*/ 350608 h 977923"/>
                    <a:gd name="connsiteX2240" fmla="*/ 502227 w 1209257"/>
                    <a:gd name="connsiteY2240" fmla="*/ 350608 h 977923"/>
                    <a:gd name="connsiteX2241" fmla="*/ 508536 w 1209257"/>
                    <a:gd name="connsiteY2241" fmla="*/ 357275 h 977923"/>
                    <a:gd name="connsiteX2242" fmla="*/ 502227 w 1209257"/>
                    <a:gd name="connsiteY2242" fmla="*/ 364499 h 977923"/>
                    <a:gd name="connsiteX2243" fmla="*/ 495919 w 1209257"/>
                    <a:gd name="connsiteY2243" fmla="*/ 357275 h 977923"/>
                    <a:gd name="connsiteX2244" fmla="*/ 502227 w 1209257"/>
                    <a:gd name="connsiteY2244" fmla="*/ 350608 h 977923"/>
                    <a:gd name="connsiteX2245" fmla="*/ 483303 w 1209257"/>
                    <a:gd name="connsiteY2245" fmla="*/ 350608 h 977923"/>
                    <a:gd name="connsiteX2246" fmla="*/ 489611 w 1209257"/>
                    <a:gd name="connsiteY2246" fmla="*/ 357275 h 977923"/>
                    <a:gd name="connsiteX2247" fmla="*/ 483303 w 1209257"/>
                    <a:gd name="connsiteY2247" fmla="*/ 364499 h 977923"/>
                    <a:gd name="connsiteX2248" fmla="*/ 476995 w 1209257"/>
                    <a:gd name="connsiteY2248" fmla="*/ 357275 h 977923"/>
                    <a:gd name="connsiteX2249" fmla="*/ 483303 w 1209257"/>
                    <a:gd name="connsiteY2249" fmla="*/ 350608 h 977923"/>
                    <a:gd name="connsiteX2250" fmla="*/ 463893 w 1209257"/>
                    <a:gd name="connsiteY2250" fmla="*/ 350608 h 977923"/>
                    <a:gd name="connsiteX2251" fmla="*/ 470201 w 1209257"/>
                    <a:gd name="connsiteY2251" fmla="*/ 357275 h 977923"/>
                    <a:gd name="connsiteX2252" fmla="*/ 463893 w 1209257"/>
                    <a:gd name="connsiteY2252" fmla="*/ 364499 h 977923"/>
                    <a:gd name="connsiteX2253" fmla="*/ 458070 w 1209257"/>
                    <a:gd name="connsiteY2253" fmla="*/ 357275 h 977923"/>
                    <a:gd name="connsiteX2254" fmla="*/ 463893 w 1209257"/>
                    <a:gd name="connsiteY2254" fmla="*/ 350608 h 977923"/>
                    <a:gd name="connsiteX2255" fmla="*/ 444969 w 1209257"/>
                    <a:gd name="connsiteY2255" fmla="*/ 350608 h 977923"/>
                    <a:gd name="connsiteX2256" fmla="*/ 451277 w 1209257"/>
                    <a:gd name="connsiteY2256" fmla="*/ 357275 h 977923"/>
                    <a:gd name="connsiteX2257" fmla="*/ 444969 w 1209257"/>
                    <a:gd name="connsiteY2257" fmla="*/ 364499 h 977923"/>
                    <a:gd name="connsiteX2258" fmla="*/ 438661 w 1209257"/>
                    <a:gd name="connsiteY2258" fmla="*/ 357275 h 977923"/>
                    <a:gd name="connsiteX2259" fmla="*/ 444969 w 1209257"/>
                    <a:gd name="connsiteY2259" fmla="*/ 350608 h 977923"/>
                    <a:gd name="connsiteX2260" fmla="*/ 406634 w 1209257"/>
                    <a:gd name="connsiteY2260" fmla="*/ 350608 h 977923"/>
                    <a:gd name="connsiteX2261" fmla="*/ 412943 w 1209257"/>
                    <a:gd name="connsiteY2261" fmla="*/ 357275 h 977923"/>
                    <a:gd name="connsiteX2262" fmla="*/ 406634 w 1209257"/>
                    <a:gd name="connsiteY2262" fmla="*/ 364499 h 977923"/>
                    <a:gd name="connsiteX2263" fmla="*/ 400326 w 1209257"/>
                    <a:gd name="connsiteY2263" fmla="*/ 357275 h 977923"/>
                    <a:gd name="connsiteX2264" fmla="*/ 406634 w 1209257"/>
                    <a:gd name="connsiteY2264" fmla="*/ 350608 h 977923"/>
                    <a:gd name="connsiteX2265" fmla="*/ 387710 w 1209257"/>
                    <a:gd name="connsiteY2265" fmla="*/ 350608 h 977923"/>
                    <a:gd name="connsiteX2266" fmla="*/ 393533 w 1209257"/>
                    <a:gd name="connsiteY2266" fmla="*/ 357275 h 977923"/>
                    <a:gd name="connsiteX2267" fmla="*/ 387710 w 1209257"/>
                    <a:gd name="connsiteY2267" fmla="*/ 364499 h 977923"/>
                    <a:gd name="connsiteX2268" fmla="*/ 381402 w 1209257"/>
                    <a:gd name="connsiteY2268" fmla="*/ 357275 h 977923"/>
                    <a:gd name="connsiteX2269" fmla="*/ 387710 w 1209257"/>
                    <a:gd name="connsiteY2269" fmla="*/ 350608 h 977923"/>
                    <a:gd name="connsiteX2270" fmla="*/ 368300 w 1209257"/>
                    <a:gd name="connsiteY2270" fmla="*/ 350608 h 977923"/>
                    <a:gd name="connsiteX2271" fmla="*/ 374608 w 1209257"/>
                    <a:gd name="connsiteY2271" fmla="*/ 357275 h 977923"/>
                    <a:gd name="connsiteX2272" fmla="*/ 368300 w 1209257"/>
                    <a:gd name="connsiteY2272" fmla="*/ 364499 h 977923"/>
                    <a:gd name="connsiteX2273" fmla="*/ 362477 w 1209257"/>
                    <a:gd name="connsiteY2273" fmla="*/ 357275 h 977923"/>
                    <a:gd name="connsiteX2274" fmla="*/ 368300 w 1209257"/>
                    <a:gd name="connsiteY2274" fmla="*/ 350608 h 977923"/>
                    <a:gd name="connsiteX2275" fmla="*/ 349376 w 1209257"/>
                    <a:gd name="connsiteY2275" fmla="*/ 350608 h 977923"/>
                    <a:gd name="connsiteX2276" fmla="*/ 355684 w 1209257"/>
                    <a:gd name="connsiteY2276" fmla="*/ 357275 h 977923"/>
                    <a:gd name="connsiteX2277" fmla="*/ 349376 w 1209257"/>
                    <a:gd name="connsiteY2277" fmla="*/ 364499 h 977923"/>
                    <a:gd name="connsiteX2278" fmla="*/ 343068 w 1209257"/>
                    <a:gd name="connsiteY2278" fmla="*/ 357275 h 977923"/>
                    <a:gd name="connsiteX2279" fmla="*/ 349376 w 1209257"/>
                    <a:gd name="connsiteY2279" fmla="*/ 350608 h 977923"/>
                    <a:gd name="connsiteX2280" fmla="*/ 329966 w 1209257"/>
                    <a:gd name="connsiteY2280" fmla="*/ 350608 h 977923"/>
                    <a:gd name="connsiteX2281" fmla="*/ 336274 w 1209257"/>
                    <a:gd name="connsiteY2281" fmla="*/ 357275 h 977923"/>
                    <a:gd name="connsiteX2282" fmla="*/ 329966 w 1209257"/>
                    <a:gd name="connsiteY2282" fmla="*/ 364499 h 977923"/>
                    <a:gd name="connsiteX2283" fmla="*/ 324143 w 1209257"/>
                    <a:gd name="connsiteY2283" fmla="*/ 357275 h 977923"/>
                    <a:gd name="connsiteX2284" fmla="*/ 329966 w 1209257"/>
                    <a:gd name="connsiteY2284" fmla="*/ 350608 h 977923"/>
                    <a:gd name="connsiteX2285" fmla="*/ 311041 w 1209257"/>
                    <a:gd name="connsiteY2285" fmla="*/ 350608 h 977923"/>
                    <a:gd name="connsiteX2286" fmla="*/ 317350 w 1209257"/>
                    <a:gd name="connsiteY2286" fmla="*/ 357275 h 977923"/>
                    <a:gd name="connsiteX2287" fmla="*/ 311041 w 1209257"/>
                    <a:gd name="connsiteY2287" fmla="*/ 364499 h 977923"/>
                    <a:gd name="connsiteX2288" fmla="*/ 304733 w 1209257"/>
                    <a:gd name="connsiteY2288" fmla="*/ 357275 h 977923"/>
                    <a:gd name="connsiteX2289" fmla="*/ 311041 w 1209257"/>
                    <a:gd name="connsiteY2289" fmla="*/ 350608 h 977923"/>
                    <a:gd name="connsiteX2290" fmla="*/ 292117 w 1209257"/>
                    <a:gd name="connsiteY2290" fmla="*/ 350608 h 977923"/>
                    <a:gd name="connsiteX2291" fmla="*/ 297940 w 1209257"/>
                    <a:gd name="connsiteY2291" fmla="*/ 357275 h 977923"/>
                    <a:gd name="connsiteX2292" fmla="*/ 292117 w 1209257"/>
                    <a:gd name="connsiteY2292" fmla="*/ 364499 h 977923"/>
                    <a:gd name="connsiteX2293" fmla="*/ 285809 w 1209257"/>
                    <a:gd name="connsiteY2293" fmla="*/ 357275 h 977923"/>
                    <a:gd name="connsiteX2294" fmla="*/ 292117 w 1209257"/>
                    <a:gd name="connsiteY2294" fmla="*/ 350608 h 977923"/>
                    <a:gd name="connsiteX2295" fmla="*/ 272707 w 1209257"/>
                    <a:gd name="connsiteY2295" fmla="*/ 350608 h 977923"/>
                    <a:gd name="connsiteX2296" fmla="*/ 279015 w 1209257"/>
                    <a:gd name="connsiteY2296" fmla="*/ 357275 h 977923"/>
                    <a:gd name="connsiteX2297" fmla="*/ 272707 w 1209257"/>
                    <a:gd name="connsiteY2297" fmla="*/ 364499 h 977923"/>
                    <a:gd name="connsiteX2298" fmla="*/ 266399 w 1209257"/>
                    <a:gd name="connsiteY2298" fmla="*/ 357275 h 977923"/>
                    <a:gd name="connsiteX2299" fmla="*/ 272707 w 1209257"/>
                    <a:gd name="connsiteY2299" fmla="*/ 350608 h 977923"/>
                    <a:gd name="connsiteX2300" fmla="*/ 253783 w 1209257"/>
                    <a:gd name="connsiteY2300" fmla="*/ 350608 h 977923"/>
                    <a:gd name="connsiteX2301" fmla="*/ 259606 w 1209257"/>
                    <a:gd name="connsiteY2301" fmla="*/ 357275 h 977923"/>
                    <a:gd name="connsiteX2302" fmla="*/ 253783 w 1209257"/>
                    <a:gd name="connsiteY2302" fmla="*/ 364499 h 977923"/>
                    <a:gd name="connsiteX2303" fmla="*/ 247475 w 1209257"/>
                    <a:gd name="connsiteY2303" fmla="*/ 357275 h 977923"/>
                    <a:gd name="connsiteX2304" fmla="*/ 253783 w 1209257"/>
                    <a:gd name="connsiteY2304" fmla="*/ 350608 h 977923"/>
                    <a:gd name="connsiteX2305" fmla="*/ 234373 w 1209257"/>
                    <a:gd name="connsiteY2305" fmla="*/ 350608 h 977923"/>
                    <a:gd name="connsiteX2306" fmla="*/ 240681 w 1209257"/>
                    <a:gd name="connsiteY2306" fmla="*/ 357275 h 977923"/>
                    <a:gd name="connsiteX2307" fmla="*/ 234373 w 1209257"/>
                    <a:gd name="connsiteY2307" fmla="*/ 364499 h 977923"/>
                    <a:gd name="connsiteX2308" fmla="*/ 228550 w 1209257"/>
                    <a:gd name="connsiteY2308" fmla="*/ 357275 h 977923"/>
                    <a:gd name="connsiteX2309" fmla="*/ 234373 w 1209257"/>
                    <a:gd name="connsiteY2309" fmla="*/ 350608 h 977923"/>
                    <a:gd name="connsiteX2310" fmla="*/ 215448 w 1209257"/>
                    <a:gd name="connsiteY2310" fmla="*/ 350608 h 977923"/>
                    <a:gd name="connsiteX2311" fmla="*/ 221757 w 1209257"/>
                    <a:gd name="connsiteY2311" fmla="*/ 357275 h 977923"/>
                    <a:gd name="connsiteX2312" fmla="*/ 215448 w 1209257"/>
                    <a:gd name="connsiteY2312" fmla="*/ 364499 h 977923"/>
                    <a:gd name="connsiteX2313" fmla="*/ 209140 w 1209257"/>
                    <a:gd name="connsiteY2313" fmla="*/ 357275 h 977923"/>
                    <a:gd name="connsiteX2314" fmla="*/ 215448 w 1209257"/>
                    <a:gd name="connsiteY2314" fmla="*/ 350608 h 977923"/>
                    <a:gd name="connsiteX2315" fmla="*/ 559971 w 1209257"/>
                    <a:gd name="connsiteY2315" fmla="*/ 330605 h 977923"/>
                    <a:gd name="connsiteX2316" fmla="*/ 564339 w 1209257"/>
                    <a:gd name="connsiteY2316" fmla="*/ 335606 h 977923"/>
                    <a:gd name="connsiteX2317" fmla="*/ 559971 w 1209257"/>
                    <a:gd name="connsiteY2317" fmla="*/ 340606 h 977923"/>
                    <a:gd name="connsiteX2318" fmla="*/ 555119 w 1209257"/>
                    <a:gd name="connsiteY2318" fmla="*/ 335606 h 977923"/>
                    <a:gd name="connsiteX2319" fmla="*/ 559971 w 1209257"/>
                    <a:gd name="connsiteY2319" fmla="*/ 330605 h 977923"/>
                    <a:gd name="connsiteX2320" fmla="*/ 502227 w 1209257"/>
                    <a:gd name="connsiteY2320" fmla="*/ 330605 h 977923"/>
                    <a:gd name="connsiteX2321" fmla="*/ 507080 w 1209257"/>
                    <a:gd name="connsiteY2321" fmla="*/ 335606 h 977923"/>
                    <a:gd name="connsiteX2322" fmla="*/ 502227 w 1209257"/>
                    <a:gd name="connsiteY2322" fmla="*/ 340606 h 977923"/>
                    <a:gd name="connsiteX2323" fmla="*/ 497860 w 1209257"/>
                    <a:gd name="connsiteY2323" fmla="*/ 335606 h 977923"/>
                    <a:gd name="connsiteX2324" fmla="*/ 502227 w 1209257"/>
                    <a:gd name="connsiteY2324" fmla="*/ 330605 h 977923"/>
                    <a:gd name="connsiteX2325" fmla="*/ 1191273 w 1209257"/>
                    <a:gd name="connsiteY2325" fmla="*/ 328382 h 977923"/>
                    <a:gd name="connsiteX2326" fmla="*/ 1197096 w 1209257"/>
                    <a:gd name="connsiteY2326" fmla="*/ 335606 h 977923"/>
                    <a:gd name="connsiteX2327" fmla="*/ 1191273 w 1209257"/>
                    <a:gd name="connsiteY2327" fmla="*/ 342829 h 977923"/>
                    <a:gd name="connsiteX2328" fmla="*/ 1184965 w 1209257"/>
                    <a:gd name="connsiteY2328" fmla="*/ 335606 h 977923"/>
                    <a:gd name="connsiteX2329" fmla="*/ 1191273 w 1209257"/>
                    <a:gd name="connsiteY2329" fmla="*/ 328382 h 977923"/>
                    <a:gd name="connsiteX2330" fmla="*/ 1171864 w 1209257"/>
                    <a:gd name="connsiteY2330" fmla="*/ 328382 h 977923"/>
                    <a:gd name="connsiteX2331" fmla="*/ 1178172 w 1209257"/>
                    <a:gd name="connsiteY2331" fmla="*/ 335606 h 977923"/>
                    <a:gd name="connsiteX2332" fmla="*/ 1171864 w 1209257"/>
                    <a:gd name="connsiteY2332" fmla="*/ 342829 h 977923"/>
                    <a:gd name="connsiteX2333" fmla="*/ 1165556 w 1209257"/>
                    <a:gd name="connsiteY2333" fmla="*/ 335606 h 977923"/>
                    <a:gd name="connsiteX2334" fmla="*/ 1171864 w 1209257"/>
                    <a:gd name="connsiteY2334" fmla="*/ 328382 h 977923"/>
                    <a:gd name="connsiteX2335" fmla="*/ 1152939 w 1209257"/>
                    <a:gd name="connsiteY2335" fmla="*/ 328382 h 977923"/>
                    <a:gd name="connsiteX2336" fmla="*/ 1158762 w 1209257"/>
                    <a:gd name="connsiteY2336" fmla="*/ 335606 h 977923"/>
                    <a:gd name="connsiteX2337" fmla="*/ 1152939 w 1209257"/>
                    <a:gd name="connsiteY2337" fmla="*/ 342829 h 977923"/>
                    <a:gd name="connsiteX2338" fmla="*/ 1146631 w 1209257"/>
                    <a:gd name="connsiteY2338" fmla="*/ 335606 h 977923"/>
                    <a:gd name="connsiteX2339" fmla="*/ 1152939 w 1209257"/>
                    <a:gd name="connsiteY2339" fmla="*/ 328382 h 977923"/>
                    <a:gd name="connsiteX2340" fmla="*/ 1133529 w 1209257"/>
                    <a:gd name="connsiteY2340" fmla="*/ 328382 h 977923"/>
                    <a:gd name="connsiteX2341" fmla="*/ 1139838 w 1209257"/>
                    <a:gd name="connsiteY2341" fmla="*/ 335606 h 977923"/>
                    <a:gd name="connsiteX2342" fmla="*/ 1133529 w 1209257"/>
                    <a:gd name="connsiteY2342" fmla="*/ 342829 h 977923"/>
                    <a:gd name="connsiteX2343" fmla="*/ 1127221 w 1209257"/>
                    <a:gd name="connsiteY2343" fmla="*/ 335606 h 977923"/>
                    <a:gd name="connsiteX2344" fmla="*/ 1133529 w 1209257"/>
                    <a:gd name="connsiteY2344" fmla="*/ 328382 h 977923"/>
                    <a:gd name="connsiteX2345" fmla="*/ 1114605 w 1209257"/>
                    <a:gd name="connsiteY2345" fmla="*/ 328382 h 977923"/>
                    <a:gd name="connsiteX2346" fmla="*/ 1120913 w 1209257"/>
                    <a:gd name="connsiteY2346" fmla="*/ 335606 h 977923"/>
                    <a:gd name="connsiteX2347" fmla="*/ 1114605 w 1209257"/>
                    <a:gd name="connsiteY2347" fmla="*/ 342829 h 977923"/>
                    <a:gd name="connsiteX2348" fmla="*/ 1108297 w 1209257"/>
                    <a:gd name="connsiteY2348" fmla="*/ 335606 h 977923"/>
                    <a:gd name="connsiteX2349" fmla="*/ 1114605 w 1209257"/>
                    <a:gd name="connsiteY2349" fmla="*/ 328382 h 977923"/>
                    <a:gd name="connsiteX2350" fmla="*/ 1095195 w 1209257"/>
                    <a:gd name="connsiteY2350" fmla="*/ 328382 h 977923"/>
                    <a:gd name="connsiteX2351" fmla="*/ 1101503 w 1209257"/>
                    <a:gd name="connsiteY2351" fmla="*/ 335606 h 977923"/>
                    <a:gd name="connsiteX2352" fmla="*/ 1095195 w 1209257"/>
                    <a:gd name="connsiteY2352" fmla="*/ 342829 h 977923"/>
                    <a:gd name="connsiteX2353" fmla="*/ 1089372 w 1209257"/>
                    <a:gd name="connsiteY2353" fmla="*/ 335606 h 977923"/>
                    <a:gd name="connsiteX2354" fmla="*/ 1095195 w 1209257"/>
                    <a:gd name="connsiteY2354" fmla="*/ 328382 h 977923"/>
                    <a:gd name="connsiteX2355" fmla="*/ 1076271 w 1209257"/>
                    <a:gd name="connsiteY2355" fmla="*/ 328382 h 977923"/>
                    <a:gd name="connsiteX2356" fmla="*/ 1082579 w 1209257"/>
                    <a:gd name="connsiteY2356" fmla="*/ 335606 h 977923"/>
                    <a:gd name="connsiteX2357" fmla="*/ 1076271 w 1209257"/>
                    <a:gd name="connsiteY2357" fmla="*/ 342829 h 977923"/>
                    <a:gd name="connsiteX2358" fmla="*/ 1069963 w 1209257"/>
                    <a:gd name="connsiteY2358" fmla="*/ 335606 h 977923"/>
                    <a:gd name="connsiteX2359" fmla="*/ 1076271 w 1209257"/>
                    <a:gd name="connsiteY2359" fmla="*/ 328382 h 977923"/>
                    <a:gd name="connsiteX2360" fmla="*/ 1057346 w 1209257"/>
                    <a:gd name="connsiteY2360" fmla="*/ 328382 h 977923"/>
                    <a:gd name="connsiteX2361" fmla="*/ 1063169 w 1209257"/>
                    <a:gd name="connsiteY2361" fmla="*/ 335606 h 977923"/>
                    <a:gd name="connsiteX2362" fmla="*/ 1057346 w 1209257"/>
                    <a:gd name="connsiteY2362" fmla="*/ 342829 h 977923"/>
                    <a:gd name="connsiteX2363" fmla="*/ 1051038 w 1209257"/>
                    <a:gd name="connsiteY2363" fmla="*/ 335606 h 977923"/>
                    <a:gd name="connsiteX2364" fmla="*/ 1057346 w 1209257"/>
                    <a:gd name="connsiteY2364" fmla="*/ 328382 h 977923"/>
                    <a:gd name="connsiteX2365" fmla="*/ 1037936 w 1209257"/>
                    <a:gd name="connsiteY2365" fmla="*/ 328382 h 977923"/>
                    <a:gd name="connsiteX2366" fmla="*/ 1044245 w 1209257"/>
                    <a:gd name="connsiteY2366" fmla="*/ 335606 h 977923"/>
                    <a:gd name="connsiteX2367" fmla="*/ 1037936 w 1209257"/>
                    <a:gd name="connsiteY2367" fmla="*/ 342829 h 977923"/>
                    <a:gd name="connsiteX2368" fmla="*/ 1031628 w 1209257"/>
                    <a:gd name="connsiteY2368" fmla="*/ 335606 h 977923"/>
                    <a:gd name="connsiteX2369" fmla="*/ 1037936 w 1209257"/>
                    <a:gd name="connsiteY2369" fmla="*/ 328382 h 977923"/>
                    <a:gd name="connsiteX2370" fmla="*/ 1019012 w 1209257"/>
                    <a:gd name="connsiteY2370" fmla="*/ 328382 h 977923"/>
                    <a:gd name="connsiteX2371" fmla="*/ 1024835 w 1209257"/>
                    <a:gd name="connsiteY2371" fmla="*/ 335606 h 977923"/>
                    <a:gd name="connsiteX2372" fmla="*/ 1019012 w 1209257"/>
                    <a:gd name="connsiteY2372" fmla="*/ 342829 h 977923"/>
                    <a:gd name="connsiteX2373" fmla="*/ 1012704 w 1209257"/>
                    <a:gd name="connsiteY2373" fmla="*/ 335606 h 977923"/>
                    <a:gd name="connsiteX2374" fmla="*/ 1019012 w 1209257"/>
                    <a:gd name="connsiteY2374" fmla="*/ 328382 h 977923"/>
                    <a:gd name="connsiteX2375" fmla="*/ 999602 w 1209257"/>
                    <a:gd name="connsiteY2375" fmla="*/ 328382 h 977923"/>
                    <a:gd name="connsiteX2376" fmla="*/ 1005910 w 1209257"/>
                    <a:gd name="connsiteY2376" fmla="*/ 335606 h 977923"/>
                    <a:gd name="connsiteX2377" fmla="*/ 999602 w 1209257"/>
                    <a:gd name="connsiteY2377" fmla="*/ 342829 h 977923"/>
                    <a:gd name="connsiteX2378" fmla="*/ 993779 w 1209257"/>
                    <a:gd name="connsiteY2378" fmla="*/ 335606 h 977923"/>
                    <a:gd name="connsiteX2379" fmla="*/ 999602 w 1209257"/>
                    <a:gd name="connsiteY2379" fmla="*/ 328382 h 977923"/>
                    <a:gd name="connsiteX2380" fmla="*/ 980678 w 1209257"/>
                    <a:gd name="connsiteY2380" fmla="*/ 328382 h 977923"/>
                    <a:gd name="connsiteX2381" fmla="*/ 986986 w 1209257"/>
                    <a:gd name="connsiteY2381" fmla="*/ 335606 h 977923"/>
                    <a:gd name="connsiteX2382" fmla="*/ 980678 w 1209257"/>
                    <a:gd name="connsiteY2382" fmla="*/ 342829 h 977923"/>
                    <a:gd name="connsiteX2383" fmla="*/ 974370 w 1209257"/>
                    <a:gd name="connsiteY2383" fmla="*/ 335606 h 977923"/>
                    <a:gd name="connsiteX2384" fmla="*/ 980678 w 1209257"/>
                    <a:gd name="connsiteY2384" fmla="*/ 328382 h 977923"/>
                    <a:gd name="connsiteX2385" fmla="*/ 961268 w 1209257"/>
                    <a:gd name="connsiteY2385" fmla="*/ 328382 h 977923"/>
                    <a:gd name="connsiteX2386" fmla="*/ 967576 w 1209257"/>
                    <a:gd name="connsiteY2386" fmla="*/ 335606 h 977923"/>
                    <a:gd name="connsiteX2387" fmla="*/ 961268 w 1209257"/>
                    <a:gd name="connsiteY2387" fmla="*/ 342829 h 977923"/>
                    <a:gd name="connsiteX2388" fmla="*/ 955445 w 1209257"/>
                    <a:gd name="connsiteY2388" fmla="*/ 335606 h 977923"/>
                    <a:gd name="connsiteX2389" fmla="*/ 961268 w 1209257"/>
                    <a:gd name="connsiteY2389" fmla="*/ 328382 h 977923"/>
                    <a:gd name="connsiteX2390" fmla="*/ 942343 w 1209257"/>
                    <a:gd name="connsiteY2390" fmla="*/ 328382 h 977923"/>
                    <a:gd name="connsiteX2391" fmla="*/ 948652 w 1209257"/>
                    <a:gd name="connsiteY2391" fmla="*/ 335606 h 977923"/>
                    <a:gd name="connsiteX2392" fmla="*/ 942343 w 1209257"/>
                    <a:gd name="connsiteY2392" fmla="*/ 342829 h 977923"/>
                    <a:gd name="connsiteX2393" fmla="*/ 936035 w 1209257"/>
                    <a:gd name="connsiteY2393" fmla="*/ 335606 h 977923"/>
                    <a:gd name="connsiteX2394" fmla="*/ 942343 w 1209257"/>
                    <a:gd name="connsiteY2394" fmla="*/ 328382 h 977923"/>
                    <a:gd name="connsiteX2395" fmla="*/ 923419 w 1209257"/>
                    <a:gd name="connsiteY2395" fmla="*/ 328382 h 977923"/>
                    <a:gd name="connsiteX2396" fmla="*/ 929242 w 1209257"/>
                    <a:gd name="connsiteY2396" fmla="*/ 335606 h 977923"/>
                    <a:gd name="connsiteX2397" fmla="*/ 923419 w 1209257"/>
                    <a:gd name="connsiteY2397" fmla="*/ 342829 h 977923"/>
                    <a:gd name="connsiteX2398" fmla="*/ 917111 w 1209257"/>
                    <a:gd name="connsiteY2398" fmla="*/ 335606 h 977923"/>
                    <a:gd name="connsiteX2399" fmla="*/ 923419 w 1209257"/>
                    <a:gd name="connsiteY2399" fmla="*/ 328382 h 977923"/>
                    <a:gd name="connsiteX2400" fmla="*/ 904009 w 1209257"/>
                    <a:gd name="connsiteY2400" fmla="*/ 328382 h 977923"/>
                    <a:gd name="connsiteX2401" fmla="*/ 910317 w 1209257"/>
                    <a:gd name="connsiteY2401" fmla="*/ 335606 h 977923"/>
                    <a:gd name="connsiteX2402" fmla="*/ 904009 w 1209257"/>
                    <a:gd name="connsiteY2402" fmla="*/ 342829 h 977923"/>
                    <a:gd name="connsiteX2403" fmla="*/ 897701 w 1209257"/>
                    <a:gd name="connsiteY2403" fmla="*/ 335606 h 977923"/>
                    <a:gd name="connsiteX2404" fmla="*/ 904009 w 1209257"/>
                    <a:gd name="connsiteY2404" fmla="*/ 328382 h 977923"/>
                    <a:gd name="connsiteX2405" fmla="*/ 885085 w 1209257"/>
                    <a:gd name="connsiteY2405" fmla="*/ 328382 h 977923"/>
                    <a:gd name="connsiteX2406" fmla="*/ 890908 w 1209257"/>
                    <a:gd name="connsiteY2406" fmla="*/ 335606 h 977923"/>
                    <a:gd name="connsiteX2407" fmla="*/ 885085 w 1209257"/>
                    <a:gd name="connsiteY2407" fmla="*/ 342829 h 977923"/>
                    <a:gd name="connsiteX2408" fmla="*/ 878777 w 1209257"/>
                    <a:gd name="connsiteY2408" fmla="*/ 335606 h 977923"/>
                    <a:gd name="connsiteX2409" fmla="*/ 885085 w 1209257"/>
                    <a:gd name="connsiteY2409" fmla="*/ 328382 h 977923"/>
                    <a:gd name="connsiteX2410" fmla="*/ 865675 w 1209257"/>
                    <a:gd name="connsiteY2410" fmla="*/ 328382 h 977923"/>
                    <a:gd name="connsiteX2411" fmla="*/ 871983 w 1209257"/>
                    <a:gd name="connsiteY2411" fmla="*/ 335606 h 977923"/>
                    <a:gd name="connsiteX2412" fmla="*/ 865675 w 1209257"/>
                    <a:gd name="connsiteY2412" fmla="*/ 342829 h 977923"/>
                    <a:gd name="connsiteX2413" fmla="*/ 859852 w 1209257"/>
                    <a:gd name="connsiteY2413" fmla="*/ 335606 h 977923"/>
                    <a:gd name="connsiteX2414" fmla="*/ 865675 w 1209257"/>
                    <a:gd name="connsiteY2414" fmla="*/ 328382 h 977923"/>
                    <a:gd name="connsiteX2415" fmla="*/ 846750 w 1209257"/>
                    <a:gd name="connsiteY2415" fmla="*/ 328382 h 977923"/>
                    <a:gd name="connsiteX2416" fmla="*/ 853059 w 1209257"/>
                    <a:gd name="connsiteY2416" fmla="*/ 335606 h 977923"/>
                    <a:gd name="connsiteX2417" fmla="*/ 846750 w 1209257"/>
                    <a:gd name="connsiteY2417" fmla="*/ 342829 h 977923"/>
                    <a:gd name="connsiteX2418" fmla="*/ 840442 w 1209257"/>
                    <a:gd name="connsiteY2418" fmla="*/ 335606 h 977923"/>
                    <a:gd name="connsiteX2419" fmla="*/ 846750 w 1209257"/>
                    <a:gd name="connsiteY2419" fmla="*/ 328382 h 977923"/>
                    <a:gd name="connsiteX2420" fmla="*/ 827341 w 1209257"/>
                    <a:gd name="connsiteY2420" fmla="*/ 328382 h 977923"/>
                    <a:gd name="connsiteX2421" fmla="*/ 833649 w 1209257"/>
                    <a:gd name="connsiteY2421" fmla="*/ 335606 h 977923"/>
                    <a:gd name="connsiteX2422" fmla="*/ 827341 w 1209257"/>
                    <a:gd name="connsiteY2422" fmla="*/ 342829 h 977923"/>
                    <a:gd name="connsiteX2423" fmla="*/ 821518 w 1209257"/>
                    <a:gd name="connsiteY2423" fmla="*/ 335606 h 977923"/>
                    <a:gd name="connsiteX2424" fmla="*/ 827341 w 1209257"/>
                    <a:gd name="connsiteY2424" fmla="*/ 328382 h 977923"/>
                    <a:gd name="connsiteX2425" fmla="*/ 808416 w 1209257"/>
                    <a:gd name="connsiteY2425" fmla="*/ 328382 h 977923"/>
                    <a:gd name="connsiteX2426" fmla="*/ 814724 w 1209257"/>
                    <a:gd name="connsiteY2426" fmla="*/ 335606 h 977923"/>
                    <a:gd name="connsiteX2427" fmla="*/ 808416 w 1209257"/>
                    <a:gd name="connsiteY2427" fmla="*/ 342829 h 977923"/>
                    <a:gd name="connsiteX2428" fmla="*/ 802108 w 1209257"/>
                    <a:gd name="connsiteY2428" fmla="*/ 335606 h 977923"/>
                    <a:gd name="connsiteX2429" fmla="*/ 808416 w 1209257"/>
                    <a:gd name="connsiteY2429" fmla="*/ 328382 h 977923"/>
                    <a:gd name="connsiteX2430" fmla="*/ 540562 w 1209257"/>
                    <a:gd name="connsiteY2430" fmla="*/ 328382 h 977923"/>
                    <a:gd name="connsiteX2431" fmla="*/ 546870 w 1209257"/>
                    <a:gd name="connsiteY2431" fmla="*/ 335606 h 977923"/>
                    <a:gd name="connsiteX2432" fmla="*/ 540562 w 1209257"/>
                    <a:gd name="connsiteY2432" fmla="*/ 342829 h 977923"/>
                    <a:gd name="connsiteX2433" fmla="*/ 534254 w 1209257"/>
                    <a:gd name="connsiteY2433" fmla="*/ 335606 h 977923"/>
                    <a:gd name="connsiteX2434" fmla="*/ 540562 w 1209257"/>
                    <a:gd name="connsiteY2434" fmla="*/ 328382 h 977923"/>
                    <a:gd name="connsiteX2435" fmla="*/ 483303 w 1209257"/>
                    <a:gd name="connsiteY2435" fmla="*/ 328382 h 977923"/>
                    <a:gd name="connsiteX2436" fmla="*/ 489611 w 1209257"/>
                    <a:gd name="connsiteY2436" fmla="*/ 335606 h 977923"/>
                    <a:gd name="connsiteX2437" fmla="*/ 483303 w 1209257"/>
                    <a:gd name="connsiteY2437" fmla="*/ 342829 h 977923"/>
                    <a:gd name="connsiteX2438" fmla="*/ 476995 w 1209257"/>
                    <a:gd name="connsiteY2438" fmla="*/ 335606 h 977923"/>
                    <a:gd name="connsiteX2439" fmla="*/ 483303 w 1209257"/>
                    <a:gd name="connsiteY2439" fmla="*/ 328382 h 977923"/>
                    <a:gd name="connsiteX2440" fmla="*/ 463893 w 1209257"/>
                    <a:gd name="connsiteY2440" fmla="*/ 328382 h 977923"/>
                    <a:gd name="connsiteX2441" fmla="*/ 470201 w 1209257"/>
                    <a:gd name="connsiteY2441" fmla="*/ 335606 h 977923"/>
                    <a:gd name="connsiteX2442" fmla="*/ 463893 w 1209257"/>
                    <a:gd name="connsiteY2442" fmla="*/ 342829 h 977923"/>
                    <a:gd name="connsiteX2443" fmla="*/ 458070 w 1209257"/>
                    <a:gd name="connsiteY2443" fmla="*/ 335606 h 977923"/>
                    <a:gd name="connsiteX2444" fmla="*/ 463893 w 1209257"/>
                    <a:gd name="connsiteY2444" fmla="*/ 328382 h 977923"/>
                    <a:gd name="connsiteX2445" fmla="*/ 444969 w 1209257"/>
                    <a:gd name="connsiteY2445" fmla="*/ 328382 h 977923"/>
                    <a:gd name="connsiteX2446" fmla="*/ 451277 w 1209257"/>
                    <a:gd name="connsiteY2446" fmla="*/ 335606 h 977923"/>
                    <a:gd name="connsiteX2447" fmla="*/ 444969 w 1209257"/>
                    <a:gd name="connsiteY2447" fmla="*/ 342829 h 977923"/>
                    <a:gd name="connsiteX2448" fmla="*/ 438661 w 1209257"/>
                    <a:gd name="connsiteY2448" fmla="*/ 335606 h 977923"/>
                    <a:gd name="connsiteX2449" fmla="*/ 444969 w 1209257"/>
                    <a:gd name="connsiteY2449" fmla="*/ 328382 h 977923"/>
                    <a:gd name="connsiteX2450" fmla="*/ 426044 w 1209257"/>
                    <a:gd name="connsiteY2450" fmla="*/ 328382 h 977923"/>
                    <a:gd name="connsiteX2451" fmla="*/ 431867 w 1209257"/>
                    <a:gd name="connsiteY2451" fmla="*/ 335606 h 977923"/>
                    <a:gd name="connsiteX2452" fmla="*/ 426044 w 1209257"/>
                    <a:gd name="connsiteY2452" fmla="*/ 342829 h 977923"/>
                    <a:gd name="connsiteX2453" fmla="*/ 419736 w 1209257"/>
                    <a:gd name="connsiteY2453" fmla="*/ 335606 h 977923"/>
                    <a:gd name="connsiteX2454" fmla="*/ 426044 w 1209257"/>
                    <a:gd name="connsiteY2454" fmla="*/ 328382 h 977923"/>
                    <a:gd name="connsiteX2455" fmla="*/ 406634 w 1209257"/>
                    <a:gd name="connsiteY2455" fmla="*/ 328382 h 977923"/>
                    <a:gd name="connsiteX2456" fmla="*/ 412943 w 1209257"/>
                    <a:gd name="connsiteY2456" fmla="*/ 335606 h 977923"/>
                    <a:gd name="connsiteX2457" fmla="*/ 406634 w 1209257"/>
                    <a:gd name="connsiteY2457" fmla="*/ 342829 h 977923"/>
                    <a:gd name="connsiteX2458" fmla="*/ 400326 w 1209257"/>
                    <a:gd name="connsiteY2458" fmla="*/ 335606 h 977923"/>
                    <a:gd name="connsiteX2459" fmla="*/ 406634 w 1209257"/>
                    <a:gd name="connsiteY2459" fmla="*/ 328382 h 977923"/>
                    <a:gd name="connsiteX2460" fmla="*/ 368300 w 1209257"/>
                    <a:gd name="connsiteY2460" fmla="*/ 328382 h 977923"/>
                    <a:gd name="connsiteX2461" fmla="*/ 374608 w 1209257"/>
                    <a:gd name="connsiteY2461" fmla="*/ 335606 h 977923"/>
                    <a:gd name="connsiteX2462" fmla="*/ 368300 w 1209257"/>
                    <a:gd name="connsiteY2462" fmla="*/ 342829 h 977923"/>
                    <a:gd name="connsiteX2463" fmla="*/ 362477 w 1209257"/>
                    <a:gd name="connsiteY2463" fmla="*/ 335606 h 977923"/>
                    <a:gd name="connsiteX2464" fmla="*/ 368300 w 1209257"/>
                    <a:gd name="connsiteY2464" fmla="*/ 328382 h 977923"/>
                    <a:gd name="connsiteX2465" fmla="*/ 349376 w 1209257"/>
                    <a:gd name="connsiteY2465" fmla="*/ 328382 h 977923"/>
                    <a:gd name="connsiteX2466" fmla="*/ 355684 w 1209257"/>
                    <a:gd name="connsiteY2466" fmla="*/ 335606 h 977923"/>
                    <a:gd name="connsiteX2467" fmla="*/ 349376 w 1209257"/>
                    <a:gd name="connsiteY2467" fmla="*/ 342829 h 977923"/>
                    <a:gd name="connsiteX2468" fmla="*/ 343068 w 1209257"/>
                    <a:gd name="connsiteY2468" fmla="*/ 335606 h 977923"/>
                    <a:gd name="connsiteX2469" fmla="*/ 349376 w 1209257"/>
                    <a:gd name="connsiteY2469" fmla="*/ 328382 h 977923"/>
                    <a:gd name="connsiteX2470" fmla="*/ 329966 w 1209257"/>
                    <a:gd name="connsiteY2470" fmla="*/ 328382 h 977923"/>
                    <a:gd name="connsiteX2471" fmla="*/ 336274 w 1209257"/>
                    <a:gd name="connsiteY2471" fmla="*/ 335606 h 977923"/>
                    <a:gd name="connsiteX2472" fmla="*/ 329966 w 1209257"/>
                    <a:gd name="connsiteY2472" fmla="*/ 342829 h 977923"/>
                    <a:gd name="connsiteX2473" fmla="*/ 324143 w 1209257"/>
                    <a:gd name="connsiteY2473" fmla="*/ 335606 h 977923"/>
                    <a:gd name="connsiteX2474" fmla="*/ 329966 w 1209257"/>
                    <a:gd name="connsiteY2474" fmla="*/ 328382 h 977923"/>
                    <a:gd name="connsiteX2475" fmla="*/ 311041 w 1209257"/>
                    <a:gd name="connsiteY2475" fmla="*/ 328382 h 977923"/>
                    <a:gd name="connsiteX2476" fmla="*/ 317350 w 1209257"/>
                    <a:gd name="connsiteY2476" fmla="*/ 335606 h 977923"/>
                    <a:gd name="connsiteX2477" fmla="*/ 311041 w 1209257"/>
                    <a:gd name="connsiteY2477" fmla="*/ 342829 h 977923"/>
                    <a:gd name="connsiteX2478" fmla="*/ 304733 w 1209257"/>
                    <a:gd name="connsiteY2478" fmla="*/ 335606 h 977923"/>
                    <a:gd name="connsiteX2479" fmla="*/ 311041 w 1209257"/>
                    <a:gd name="connsiteY2479" fmla="*/ 328382 h 977923"/>
                    <a:gd name="connsiteX2480" fmla="*/ 292117 w 1209257"/>
                    <a:gd name="connsiteY2480" fmla="*/ 328382 h 977923"/>
                    <a:gd name="connsiteX2481" fmla="*/ 297940 w 1209257"/>
                    <a:gd name="connsiteY2481" fmla="*/ 335606 h 977923"/>
                    <a:gd name="connsiteX2482" fmla="*/ 292117 w 1209257"/>
                    <a:gd name="connsiteY2482" fmla="*/ 342829 h 977923"/>
                    <a:gd name="connsiteX2483" fmla="*/ 285809 w 1209257"/>
                    <a:gd name="connsiteY2483" fmla="*/ 335606 h 977923"/>
                    <a:gd name="connsiteX2484" fmla="*/ 292117 w 1209257"/>
                    <a:gd name="connsiteY2484" fmla="*/ 328382 h 977923"/>
                    <a:gd name="connsiteX2485" fmla="*/ 272707 w 1209257"/>
                    <a:gd name="connsiteY2485" fmla="*/ 328382 h 977923"/>
                    <a:gd name="connsiteX2486" fmla="*/ 279015 w 1209257"/>
                    <a:gd name="connsiteY2486" fmla="*/ 335606 h 977923"/>
                    <a:gd name="connsiteX2487" fmla="*/ 272707 w 1209257"/>
                    <a:gd name="connsiteY2487" fmla="*/ 342829 h 977923"/>
                    <a:gd name="connsiteX2488" fmla="*/ 266399 w 1209257"/>
                    <a:gd name="connsiteY2488" fmla="*/ 335606 h 977923"/>
                    <a:gd name="connsiteX2489" fmla="*/ 272707 w 1209257"/>
                    <a:gd name="connsiteY2489" fmla="*/ 328382 h 977923"/>
                    <a:gd name="connsiteX2490" fmla="*/ 253783 w 1209257"/>
                    <a:gd name="connsiteY2490" fmla="*/ 328382 h 977923"/>
                    <a:gd name="connsiteX2491" fmla="*/ 259606 w 1209257"/>
                    <a:gd name="connsiteY2491" fmla="*/ 335606 h 977923"/>
                    <a:gd name="connsiteX2492" fmla="*/ 253783 w 1209257"/>
                    <a:gd name="connsiteY2492" fmla="*/ 342829 h 977923"/>
                    <a:gd name="connsiteX2493" fmla="*/ 247475 w 1209257"/>
                    <a:gd name="connsiteY2493" fmla="*/ 335606 h 977923"/>
                    <a:gd name="connsiteX2494" fmla="*/ 253783 w 1209257"/>
                    <a:gd name="connsiteY2494" fmla="*/ 328382 h 977923"/>
                    <a:gd name="connsiteX2495" fmla="*/ 234373 w 1209257"/>
                    <a:gd name="connsiteY2495" fmla="*/ 328382 h 977923"/>
                    <a:gd name="connsiteX2496" fmla="*/ 240681 w 1209257"/>
                    <a:gd name="connsiteY2496" fmla="*/ 335606 h 977923"/>
                    <a:gd name="connsiteX2497" fmla="*/ 234373 w 1209257"/>
                    <a:gd name="connsiteY2497" fmla="*/ 342829 h 977923"/>
                    <a:gd name="connsiteX2498" fmla="*/ 228550 w 1209257"/>
                    <a:gd name="connsiteY2498" fmla="*/ 335606 h 977923"/>
                    <a:gd name="connsiteX2499" fmla="*/ 234373 w 1209257"/>
                    <a:gd name="connsiteY2499" fmla="*/ 328382 h 977923"/>
                    <a:gd name="connsiteX2500" fmla="*/ 215448 w 1209257"/>
                    <a:gd name="connsiteY2500" fmla="*/ 328382 h 977923"/>
                    <a:gd name="connsiteX2501" fmla="*/ 221757 w 1209257"/>
                    <a:gd name="connsiteY2501" fmla="*/ 335606 h 977923"/>
                    <a:gd name="connsiteX2502" fmla="*/ 215448 w 1209257"/>
                    <a:gd name="connsiteY2502" fmla="*/ 342829 h 977923"/>
                    <a:gd name="connsiteX2503" fmla="*/ 209140 w 1209257"/>
                    <a:gd name="connsiteY2503" fmla="*/ 335606 h 977923"/>
                    <a:gd name="connsiteX2504" fmla="*/ 215448 w 1209257"/>
                    <a:gd name="connsiteY2504" fmla="*/ 328382 h 977923"/>
                    <a:gd name="connsiteX2505" fmla="*/ 1191273 w 1209257"/>
                    <a:gd name="connsiteY2505" fmla="*/ 306712 h 977923"/>
                    <a:gd name="connsiteX2506" fmla="*/ 1197096 w 1209257"/>
                    <a:gd name="connsiteY2506" fmla="*/ 313936 h 977923"/>
                    <a:gd name="connsiteX2507" fmla="*/ 1191273 w 1209257"/>
                    <a:gd name="connsiteY2507" fmla="*/ 320603 h 977923"/>
                    <a:gd name="connsiteX2508" fmla="*/ 1184965 w 1209257"/>
                    <a:gd name="connsiteY2508" fmla="*/ 313936 h 977923"/>
                    <a:gd name="connsiteX2509" fmla="*/ 1191273 w 1209257"/>
                    <a:gd name="connsiteY2509" fmla="*/ 306712 h 977923"/>
                    <a:gd name="connsiteX2510" fmla="*/ 1171864 w 1209257"/>
                    <a:gd name="connsiteY2510" fmla="*/ 306712 h 977923"/>
                    <a:gd name="connsiteX2511" fmla="*/ 1178172 w 1209257"/>
                    <a:gd name="connsiteY2511" fmla="*/ 313936 h 977923"/>
                    <a:gd name="connsiteX2512" fmla="*/ 1171864 w 1209257"/>
                    <a:gd name="connsiteY2512" fmla="*/ 320603 h 977923"/>
                    <a:gd name="connsiteX2513" fmla="*/ 1165556 w 1209257"/>
                    <a:gd name="connsiteY2513" fmla="*/ 313936 h 977923"/>
                    <a:gd name="connsiteX2514" fmla="*/ 1171864 w 1209257"/>
                    <a:gd name="connsiteY2514" fmla="*/ 306712 h 977923"/>
                    <a:gd name="connsiteX2515" fmla="*/ 1152939 w 1209257"/>
                    <a:gd name="connsiteY2515" fmla="*/ 306712 h 977923"/>
                    <a:gd name="connsiteX2516" fmla="*/ 1158762 w 1209257"/>
                    <a:gd name="connsiteY2516" fmla="*/ 313936 h 977923"/>
                    <a:gd name="connsiteX2517" fmla="*/ 1152939 w 1209257"/>
                    <a:gd name="connsiteY2517" fmla="*/ 320603 h 977923"/>
                    <a:gd name="connsiteX2518" fmla="*/ 1146631 w 1209257"/>
                    <a:gd name="connsiteY2518" fmla="*/ 313936 h 977923"/>
                    <a:gd name="connsiteX2519" fmla="*/ 1152939 w 1209257"/>
                    <a:gd name="connsiteY2519" fmla="*/ 306712 h 977923"/>
                    <a:gd name="connsiteX2520" fmla="*/ 1133529 w 1209257"/>
                    <a:gd name="connsiteY2520" fmla="*/ 306712 h 977923"/>
                    <a:gd name="connsiteX2521" fmla="*/ 1139838 w 1209257"/>
                    <a:gd name="connsiteY2521" fmla="*/ 313936 h 977923"/>
                    <a:gd name="connsiteX2522" fmla="*/ 1133529 w 1209257"/>
                    <a:gd name="connsiteY2522" fmla="*/ 320603 h 977923"/>
                    <a:gd name="connsiteX2523" fmla="*/ 1127221 w 1209257"/>
                    <a:gd name="connsiteY2523" fmla="*/ 313936 h 977923"/>
                    <a:gd name="connsiteX2524" fmla="*/ 1133529 w 1209257"/>
                    <a:gd name="connsiteY2524" fmla="*/ 306712 h 977923"/>
                    <a:gd name="connsiteX2525" fmla="*/ 1114605 w 1209257"/>
                    <a:gd name="connsiteY2525" fmla="*/ 306712 h 977923"/>
                    <a:gd name="connsiteX2526" fmla="*/ 1120913 w 1209257"/>
                    <a:gd name="connsiteY2526" fmla="*/ 313936 h 977923"/>
                    <a:gd name="connsiteX2527" fmla="*/ 1114605 w 1209257"/>
                    <a:gd name="connsiteY2527" fmla="*/ 320603 h 977923"/>
                    <a:gd name="connsiteX2528" fmla="*/ 1108297 w 1209257"/>
                    <a:gd name="connsiteY2528" fmla="*/ 313936 h 977923"/>
                    <a:gd name="connsiteX2529" fmla="*/ 1114605 w 1209257"/>
                    <a:gd name="connsiteY2529" fmla="*/ 306712 h 977923"/>
                    <a:gd name="connsiteX2530" fmla="*/ 1095195 w 1209257"/>
                    <a:gd name="connsiteY2530" fmla="*/ 306712 h 977923"/>
                    <a:gd name="connsiteX2531" fmla="*/ 1101503 w 1209257"/>
                    <a:gd name="connsiteY2531" fmla="*/ 313936 h 977923"/>
                    <a:gd name="connsiteX2532" fmla="*/ 1095195 w 1209257"/>
                    <a:gd name="connsiteY2532" fmla="*/ 320603 h 977923"/>
                    <a:gd name="connsiteX2533" fmla="*/ 1089372 w 1209257"/>
                    <a:gd name="connsiteY2533" fmla="*/ 313936 h 977923"/>
                    <a:gd name="connsiteX2534" fmla="*/ 1095195 w 1209257"/>
                    <a:gd name="connsiteY2534" fmla="*/ 306712 h 977923"/>
                    <a:gd name="connsiteX2535" fmla="*/ 1076271 w 1209257"/>
                    <a:gd name="connsiteY2535" fmla="*/ 306712 h 977923"/>
                    <a:gd name="connsiteX2536" fmla="*/ 1082579 w 1209257"/>
                    <a:gd name="connsiteY2536" fmla="*/ 313936 h 977923"/>
                    <a:gd name="connsiteX2537" fmla="*/ 1076271 w 1209257"/>
                    <a:gd name="connsiteY2537" fmla="*/ 320603 h 977923"/>
                    <a:gd name="connsiteX2538" fmla="*/ 1069963 w 1209257"/>
                    <a:gd name="connsiteY2538" fmla="*/ 313936 h 977923"/>
                    <a:gd name="connsiteX2539" fmla="*/ 1076271 w 1209257"/>
                    <a:gd name="connsiteY2539" fmla="*/ 306712 h 977923"/>
                    <a:gd name="connsiteX2540" fmla="*/ 1057346 w 1209257"/>
                    <a:gd name="connsiteY2540" fmla="*/ 306712 h 977923"/>
                    <a:gd name="connsiteX2541" fmla="*/ 1063169 w 1209257"/>
                    <a:gd name="connsiteY2541" fmla="*/ 313936 h 977923"/>
                    <a:gd name="connsiteX2542" fmla="*/ 1057346 w 1209257"/>
                    <a:gd name="connsiteY2542" fmla="*/ 320603 h 977923"/>
                    <a:gd name="connsiteX2543" fmla="*/ 1051038 w 1209257"/>
                    <a:gd name="connsiteY2543" fmla="*/ 313936 h 977923"/>
                    <a:gd name="connsiteX2544" fmla="*/ 1057346 w 1209257"/>
                    <a:gd name="connsiteY2544" fmla="*/ 306712 h 977923"/>
                    <a:gd name="connsiteX2545" fmla="*/ 1037936 w 1209257"/>
                    <a:gd name="connsiteY2545" fmla="*/ 306712 h 977923"/>
                    <a:gd name="connsiteX2546" fmla="*/ 1044245 w 1209257"/>
                    <a:gd name="connsiteY2546" fmla="*/ 313936 h 977923"/>
                    <a:gd name="connsiteX2547" fmla="*/ 1037936 w 1209257"/>
                    <a:gd name="connsiteY2547" fmla="*/ 320603 h 977923"/>
                    <a:gd name="connsiteX2548" fmla="*/ 1031628 w 1209257"/>
                    <a:gd name="connsiteY2548" fmla="*/ 313936 h 977923"/>
                    <a:gd name="connsiteX2549" fmla="*/ 1037936 w 1209257"/>
                    <a:gd name="connsiteY2549" fmla="*/ 306712 h 977923"/>
                    <a:gd name="connsiteX2550" fmla="*/ 1019012 w 1209257"/>
                    <a:gd name="connsiteY2550" fmla="*/ 306712 h 977923"/>
                    <a:gd name="connsiteX2551" fmla="*/ 1024835 w 1209257"/>
                    <a:gd name="connsiteY2551" fmla="*/ 313936 h 977923"/>
                    <a:gd name="connsiteX2552" fmla="*/ 1019012 w 1209257"/>
                    <a:gd name="connsiteY2552" fmla="*/ 320603 h 977923"/>
                    <a:gd name="connsiteX2553" fmla="*/ 1012704 w 1209257"/>
                    <a:gd name="connsiteY2553" fmla="*/ 313936 h 977923"/>
                    <a:gd name="connsiteX2554" fmla="*/ 1019012 w 1209257"/>
                    <a:gd name="connsiteY2554" fmla="*/ 306712 h 977923"/>
                    <a:gd name="connsiteX2555" fmla="*/ 999602 w 1209257"/>
                    <a:gd name="connsiteY2555" fmla="*/ 306712 h 977923"/>
                    <a:gd name="connsiteX2556" fmla="*/ 1005910 w 1209257"/>
                    <a:gd name="connsiteY2556" fmla="*/ 313936 h 977923"/>
                    <a:gd name="connsiteX2557" fmla="*/ 999602 w 1209257"/>
                    <a:gd name="connsiteY2557" fmla="*/ 320603 h 977923"/>
                    <a:gd name="connsiteX2558" fmla="*/ 993779 w 1209257"/>
                    <a:gd name="connsiteY2558" fmla="*/ 313936 h 977923"/>
                    <a:gd name="connsiteX2559" fmla="*/ 999602 w 1209257"/>
                    <a:gd name="connsiteY2559" fmla="*/ 306712 h 977923"/>
                    <a:gd name="connsiteX2560" fmla="*/ 980678 w 1209257"/>
                    <a:gd name="connsiteY2560" fmla="*/ 306712 h 977923"/>
                    <a:gd name="connsiteX2561" fmla="*/ 986986 w 1209257"/>
                    <a:gd name="connsiteY2561" fmla="*/ 313936 h 977923"/>
                    <a:gd name="connsiteX2562" fmla="*/ 980678 w 1209257"/>
                    <a:gd name="connsiteY2562" fmla="*/ 320603 h 977923"/>
                    <a:gd name="connsiteX2563" fmla="*/ 974370 w 1209257"/>
                    <a:gd name="connsiteY2563" fmla="*/ 313936 h 977923"/>
                    <a:gd name="connsiteX2564" fmla="*/ 980678 w 1209257"/>
                    <a:gd name="connsiteY2564" fmla="*/ 306712 h 977923"/>
                    <a:gd name="connsiteX2565" fmla="*/ 961268 w 1209257"/>
                    <a:gd name="connsiteY2565" fmla="*/ 306712 h 977923"/>
                    <a:gd name="connsiteX2566" fmla="*/ 967576 w 1209257"/>
                    <a:gd name="connsiteY2566" fmla="*/ 313936 h 977923"/>
                    <a:gd name="connsiteX2567" fmla="*/ 961268 w 1209257"/>
                    <a:gd name="connsiteY2567" fmla="*/ 320603 h 977923"/>
                    <a:gd name="connsiteX2568" fmla="*/ 955445 w 1209257"/>
                    <a:gd name="connsiteY2568" fmla="*/ 313936 h 977923"/>
                    <a:gd name="connsiteX2569" fmla="*/ 961268 w 1209257"/>
                    <a:gd name="connsiteY2569" fmla="*/ 306712 h 977923"/>
                    <a:gd name="connsiteX2570" fmla="*/ 942343 w 1209257"/>
                    <a:gd name="connsiteY2570" fmla="*/ 306712 h 977923"/>
                    <a:gd name="connsiteX2571" fmla="*/ 948652 w 1209257"/>
                    <a:gd name="connsiteY2571" fmla="*/ 313936 h 977923"/>
                    <a:gd name="connsiteX2572" fmla="*/ 942343 w 1209257"/>
                    <a:gd name="connsiteY2572" fmla="*/ 320603 h 977923"/>
                    <a:gd name="connsiteX2573" fmla="*/ 936035 w 1209257"/>
                    <a:gd name="connsiteY2573" fmla="*/ 313936 h 977923"/>
                    <a:gd name="connsiteX2574" fmla="*/ 942343 w 1209257"/>
                    <a:gd name="connsiteY2574" fmla="*/ 306712 h 977923"/>
                    <a:gd name="connsiteX2575" fmla="*/ 923419 w 1209257"/>
                    <a:gd name="connsiteY2575" fmla="*/ 306712 h 977923"/>
                    <a:gd name="connsiteX2576" fmla="*/ 929242 w 1209257"/>
                    <a:gd name="connsiteY2576" fmla="*/ 313936 h 977923"/>
                    <a:gd name="connsiteX2577" fmla="*/ 923419 w 1209257"/>
                    <a:gd name="connsiteY2577" fmla="*/ 320603 h 977923"/>
                    <a:gd name="connsiteX2578" fmla="*/ 917111 w 1209257"/>
                    <a:gd name="connsiteY2578" fmla="*/ 313936 h 977923"/>
                    <a:gd name="connsiteX2579" fmla="*/ 923419 w 1209257"/>
                    <a:gd name="connsiteY2579" fmla="*/ 306712 h 977923"/>
                    <a:gd name="connsiteX2580" fmla="*/ 904009 w 1209257"/>
                    <a:gd name="connsiteY2580" fmla="*/ 306712 h 977923"/>
                    <a:gd name="connsiteX2581" fmla="*/ 910317 w 1209257"/>
                    <a:gd name="connsiteY2581" fmla="*/ 313936 h 977923"/>
                    <a:gd name="connsiteX2582" fmla="*/ 904009 w 1209257"/>
                    <a:gd name="connsiteY2582" fmla="*/ 320603 h 977923"/>
                    <a:gd name="connsiteX2583" fmla="*/ 897701 w 1209257"/>
                    <a:gd name="connsiteY2583" fmla="*/ 313936 h 977923"/>
                    <a:gd name="connsiteX2584" fmla="*/ 904009 w 1209257"/>
                    <a:gd name="connsiteY2584" fmla="*/ 306712 h 977923"/>
                    <a:gd name="connsiteX2585" fmla="*/ 885085 w 1209257"/>
                    <a:gd name="connsiteY2585" fmla="*/ 306712 h 977923"/>
                    <a:gd name="connsiteX2586" fmla="*/ 890908 w 1209257"/>
                    <a:gd name="connsiteY2586" fmla="*/ 313936 h 977923"/>
                    <a:gd name="connsiteX2587" fmla="*/ 885085 w 1209257"/>
                    <a:gd name="connsiteY2587" fmla="*/ 320603 h 977923"/>
                    <a:gd name="connsiteX2588" fmla="*/ 878777 w 1209257"/>
                    <a:gd name="connsiteY2588" fmla="*/ 313936 h 977923"/>
                    <a:gd name="connsiteX2589" fmla="*/ 885085 w 1209257"/>
                    <a:gd name="connsiteY2589" fmla="*/ 306712 h 977923"/>
                    <a:gd name="connsiteX2590" fmla="*/ 865675 w 1209257"/>
                    <a:gd name="connsiteY2590" fmla="*/ 306712 h 977923"/>
                    <a:gd name="connsiteX2591" fmla="*/ 871983 w 1209257"/>
                    <a:gd name="connsiteY2591" fmla="*/ 313936 h 977923"/>
                    <a:gd name="connsiteX2592" fmla="*/ 865675 w 1209257"/>
                    <a:gd name="connsiteY2592" fmla="*/ 320603 h 977923"/>
                    <a:gd name="connsiteX2593" fmla="*/ 859852 w 1209257"/>
                    <a:gd name="connsiteY2593" fmla="*/ 313936 h 977923"/>
                    <a:gd name="connsiteX2594" fmla="*/ 865675 w 1209257"/>
                    <a:gd name="connsiteY2594" fmla="*/ 306712 h 977923"/>
                    <a:gd name="connsiteX2595" fmla="*/ 846750 w 1209257"/>
                    <a:gd name="connsiteY2595" fmla="*/ 306712 h 977923"/>
                    <a:gd name="connsiteX2596" fmla="*/ 853059 w 1209257"/>
                    <a:gd name="connsiteY2596" fmla="*/ 313936 h 977923"/>
                    <a:gd name="connsiteX2597" fmla="*/ 846750 w 1209257"/>
                    <a:gd name="connsiteY2597" fmla="*/ 320603 h 977923"/>
                    <a:gd name="connsiteX2598" fmla="*/ 840442 w 1209257"/>
                    <a:gd name="connsiteY2598" fmla="*/ 313936 h 977923"/>
                    <a:gd name="connsiteX2599" fmla="*/ 846750 w 1209257"/>
                    <a:gd name="connsiteY2599" fmla="*/ 306712 h 977923"/>
                    <a:gd name="connsiteX2600" fmla="*/ 808416 w 1209257"/>
                    <a:gd name="connsiteY2600" fmla="*/ 306712 h 977923"/>
                    <a:gd name="connsiteX2601" fmla="*/ 814724 w 1209257"/>
                    <a:gd name="connsiteY2601" fmla="*/ 313936 h 977923"/>
                    <a:gd name="connsiteX2602" fmla="*/ 808416 w 1209257"/>
                    <a:gd name="connsiteY2602" fmla="*/ 320603 h 977923"/>
                    <a:gd name="connsiteX2603" fmla="*/ 802108 w 1209257"/>
                    <a:gd name="connsiteY2603" fmla="*/ 313936 h 977923"/>
                    <a:gd name="connsiteX2604" fmla="*/ 808416 w 1209257"/>
                    <a:gd name="connsiteY2604" fmla="*/ 306712 h 977923"/>
                    <a:gd name="connsiteX2605" fmla="*/ 521637 w 1209257"/>
                    <a:gd name="connsiteY2605" fmla="*/ 306712 h 977923"/>
                    <a:gd name="connsiteX2606" fmla="*/ 527460 w 1209257"/>
                    <a:gd name="connsiteY2606" fmla="*/ 313936 h 977923"/>
                    <a:gd name="connsiteX2607" fmla="*/ 521637 w 1209257"/>
                    <a:gd name="connsiteY2607" fmla="*/ 320603 h 977923"/>
                    <a:gd name="connsiteX2608" fmla="*/ 515329 w 1209257"/>
                    <a:gd name="connsiteY2608" fmla="*/ 313936 h 977923"/>
                    <a:gd name="connsiteX2609" fmla="*/ 521637 w 1209257"/>
                    <a:gd name="connsiteY2609" fmla="*/ 306712 h 977923"/>
                    <a:gd name="connsiteX2610" fmla="*/ 502227 w 1209257"/>
                    <a:gd name="connsiteY2610" fmla="*/ 306712 h 977923"/>
                    <a:gd name="connsiteX2611" fmla="*/ 508536 w 1209257"/>
                    <a:gd name="connsiteY2611" fmla="*/ 313936 h 977923"/>
                    <a:gd name="connsiteX2612" fmla="*/ 502227 w 1209257"/>
                    <a:gd name="connsiteY2612" fmla="*/ 320603 h 977923"/>
                    <a:gd name="connsiteX2613" fmla="*/ 495919 w 1209257"/>
                    <a:gd name="connsiteY2613" fmla="*/ 313936 h 977923"/>
                    <a:gd name="connsiteX2614" fmla="*/ 502227 w 1209257"/>
                    <a:gd name="connsiteY2614" fmla="*/ 306712 h 977923"/>
                    <a:gd name="connsiteX2615" fmla="*/ 483303 w 1209257"/>
                    <a:gd name="connsiteY2615" fmla="*/ 306712 h 977923"/>
                    <a:gd name="connsiteX2616" fmla="*/ 489611 w 1209257"/>
                    <a:gd name="connsiteY2616" fmla="*/ 313936 h 977923"/>
                    <a:gd name="connsiteX2617" fmla="*/ 483303 w 1209257"/>
                    <a:gd name="connsiteY2617" fmla="*/ 320603 h 977923"/>
                    <a:gd name="connsiteX2618" fmla="*/ 476995 w 1209257"/>
                    <a:gd name="connsiteY2618" fmla="*/ 313936 h 977923"/>
                    <a:gd name="connsiteX2619" fmla="*/ 483303 w 1209257"/>
                    <a:gd name="connsiteY2619" fmla="*/ 306712 h 977923"/>
                    <a:gd name="connsiteX2620" fmla="*/ 463893 w 1209257"/>
                    <a:gd name="connsiteY2620" fmla="*/ 306712 h 977923"/>
                    <a:gd name="connsiteX2621" fmla="*/ 470201 w 1209257"/>
                    <a:gd name="connsiteY2621" fmla="*/ 313936 h 977923"/>
                    <a:gd name="connsiteX2622" fmla="*/ 463893 w 1209257"/>
                    <a:gd name="connsiteY2622" fmla="*/ 320603 h 977923"/>
                    <a:gd name="connsiteX2623" fmla="*/ 458070 w 1209257"/>
                    <a:gd name="connsiteY2623" fmla="*/ 313936 h 977923"/>
                    <a:gd name="connsiteX2624" fmla="*/ 463893 w 1209257"/>
                    <a:gd name="connsiteY2624" fmla="*/ 306712 h 977923"/>
                    <a:gd name="connsiteX2625" fmla="*/ 444969 w 1209257"/>
                    <a:gd name="connsiteY2625" fmla="*/ 306712 h 977923"/>
                    <a:gd name="connsiteX2626" fmla="*/ 451277 w 1209257"/>
                    <a:gd name="connsiteY2626" fmla="*/ 313936 h 977923"/>
                    <a:gd name="connsiteX2627" fmla="*/ 444969 w 1209257"/>
                    <a:gd name="connsiteY2627" fmla="*/ 320603 h 977923"/>
                    <a:gd name="connsiteX2628" fmla="*/ 438661 w 1209257"/>
                    <a:gd name="connsiteY2628" fmla="*/ 313936 h 977923"/>
                    <a:gd name="connsiteX2629" fmla="*/ 444969 w 1209257"/>
                    <a:gd name="connsiteY2629" fmla="*/ 306712 h 977923"/>
                    <a:gd name="connsiteX2630" fmla="*/ 426044 w 1209257"/>
                    <a:gd name="connsiteY2630" fmla="*/ 306712 h 977923"/>
                    <a:gd name="connsiteX2631" fmla="*/ 431867 w 1209257"/>
                    <a:gd name="connsiteY2631" fmla="*/ 313936 h 977923"/>
                    <a:gd name="connsiteX2632" fmla="*/ 426044 w 1209257"/>
                    <a:gd name="connsiteY2632" fmla="*/ 320603 h 977923"/>
                    <a:gd name="connsiteX2633" fmla="*/ 419736 w 1209257"/>
                    <a:gd name="connsiteY2633" fmla="*/ 313936 h 977923"/>
                    <a:gd name="connsiteX2634" fmla="*/ 426044 w 1209257"/>
                    <a:gd name="connsiteY2634" fmla="*/ 306712 h 977923"/>
                    <a:gd name="connsiteX2635" fmla="*/ 406634 w 1209257"/>
                    <a:gd name="connsiteY2635" fmla="*/ 306712 h 977923"/>
                    <a:gd name="connsiteX2636" fmla="*/ 412943 w 1209257"/>
                    <a:gd name="connsiteY2636" fmla="*/ 313936 h 977923"/>
                    <a:gd name="connsiteX2637" fmla="*/ 406634 w 1209257"/>
                    <a:gd name="connsiteY2637" fmla="*/ 320603 h 977923"/>
                    <a:gd name="connsiteX2638" fmla="*/ 400326 w 1209257"/>
                    <a:gd name="connsiteY2638" fmla="*/ 313936 h 977923"/>
                    <a:gd name="connsiteX2639" fmla="*/ 406634 w 1209257"/>
                    <a:gd name="connsiteY2639" fmla="*/ 306712 h 977923"/>
                    <a:gd name="connsiteX2640" fmla="*/ 387710 w 1209257"/>
                    <a:gd name="connsiteY2640" fmla="*/ 306712 h 977923"/>
                    <a:gd name="connsiteX2641" fmla="*/ 393533 w 1209257"/>
                    <a:gd name="connsiteY2641" fmla="*/ 313936 h 977923"/>
                    <a:gd name="connsiteX2642" fmla="*/ 387710 w 1209257"/>
                    <a:gd name="connsiteY2642" fmla="*/ 320603 h 977923"/>
                    <a:gd name="connsiteX2643" fmla="*/ 381402 w 1209257"/>
                    <a:gd name="connsiteY2643" fmla="*/ 313936 h 977923"/>
                    <a:gd name="connsiteX2644" fmla="*/ 387710 w 1209257"/>
                    <a:gd name="connsiteY2644" fmla="*/ 306712 h 977923"/>
                    <a:gd name="connsiteX2645" fmla="*/ 368300 w 1209257"/>
                    <a:gd name="connsiteY2645" fmla="*/ 306712 h 977923"/>
                    <a:gd name="connsiteX2646" fmla="*/ 374608 w 1209257"/>
                    <a:gd name="connsiteY2646" fmla="*/ 313936 h 977923"/>
                    <a:gd name="connsiteX2647" fmla="*/ 368300 w 1209257"/>
                    <a:gd name="connsiteY2647" fmla="*/ 320603 h 977923"/>
                    <a:gd name="connsiteX2648" fmla="*/ 362477 w 1209257"/>
                    <a:gd name="connsiteY2648" fmla="*/ 313936 h 977923"/>
                    <a:gd name="connsiteX2649" fmla="*/ 368300 w 1209257"/>
                    <a:gd name="connsiteY2649" fmla="*/ 306712 h 977923"/>
                    <a:gd name="connsiteX2650" fmla="*/ 349376 w 1209257"/>
                    <a:gd name="connsiteY2650" fmla="*/ 306712 h 977923"/>
                    <a:gd name="connsiteX2651" fmla="*/ 355684 w 1209257"/>
                    <a:gd name="connsiteY2651" fmla="*/ 313936 h 977923"/>
                    <a:gd name="connsiteX2652" fmla="*/ 349376 w 1209257"/>
                    <a:gd name="connsiteY2652" fmla="*/ 320603 h 977923"/>
                    <a:gd name="connsiteX2653" fmla="*/ 343068 w 1209257"/>
                    <a:gd name="connsiteY2653" fmla="*/ 313936 h 977923"/>
                    <a:gd name="connsiteX2654" fmla="*/ 349376 w 1209257"/>
                    <a:gd name="connsiteY2654" fmla="*/ 306712 h 977923"/>
                    <a:gd name="connsiteX2655" fmla="*/ 329966 w 1209257"/>
                    <a:gd name="connsiteY2655" fmla="*/ 306712 h 977923"/>
                    <a:gd name="connsiteX2656" fmla="*/ 336274 w 1209257"/>
                    <a:gd name="connsiteY2656" fmla="*/ 313936 h 977923"/>
                    <a:gd name="connsiteX2657" fmla="*/ 329966 w 1209257"/>
                    <a:gd name="connsiteY2657" fmla="*/ 320603 h 977923"/>
                    <a:gd name="connsiteX2658" fmla="*/ 324143 w 1209257"/>
                    <a:gd name="connsiteY2658" fmla="*/ 313936 h 977923"/>
                    <a:gd name="connsiteX2659" fmla="*/ 329966 w 1209257"/>
                    <a:gd name="connsiteY2659" fmla="*/ 306712 h 977923"/>
                    <a:gd name="connsiteX2660" fmla="*/ 311041 w 1209257"/>
                    <a:gd name="connsiteY2660" fmla="*/ 306712 h 977923"/>
                    <a:gd name="connsiteX2661" fmla="*/ 317350 w 1209257"/>
                    <a:gd name="connsiteY2661" fmla="*/ 313936 h 977923"/>
                    <a:gd name="connsiteX2662" fmla="*/ 311041 w 1209257"/>
                    <a:gd name="connsiteY2662" fmla="*/ 320603 h 977923"/>
                    <a:gd name="connsiteX2663" fmla="*/ 304733 w 1209257"/>
                    <a:gd name="connsiteY2663" fmla="*/ 313936 h 977923"/>
                    <a:gd name="connsiteX2664" fmla="*/ 311041 w 1209257"/>
                    <a:gd name="connsiteY2664" fmla="*/ 306712 h 977923"/>
                    <a:gd name="connsiteX2665" fmla="*/ 292117 w 1209257"/>
                    <a:gd name="connsiteY2665" fmla="*/ 306712 h 977923"/>
                    <a:gd name="connsiteX2666" fmla="*/ 297940 w 1209257"/>
                    <a:gd name="connsiteY2666" fmla="*/ 313936 h 977923"/>
                    <a:gd name="connsiteX2667" fmla="*/ 292117 w 1209257"/>
                    <a:gd name="connsiteY2667" fmla="*/ 320603 h 977923"/>
                    <a:gd name="connsiteX2668" fmla="*/ 285809 w 1209257"/>
                    <a:gd name="connsiteY2668" fmla="*/ 313936 h 977923"/>
                    <a:gd name="connsiteX2669" fmla="*/ 292117 w 1209257"/>
                    <a:gd name="connsiteY2669" fmla="*/ 306712 h 977923"/>
                    <a:gd name="connsiteX2670" fmla="*/ 272707 w 1209257"/>
                    <a:gd name="connsiteY2670" fmla="*/ 306712 h 977923"/>
                    <a:gd name="connsiteX2671" fmla="*/ 279015 w 1209257"/>
                    <a:gd name="connsiteY2671" fmla="*/ 313936 h 977923"/>
                    <a:gd name="connsiteX2672" fmla="*/ 272707 w 1209257"/>
                    <a:gd name="connsiteY2672" fmla="*/ 320603 h 977923"/>
                    <a:gd name="connsiteX2673" fmla="*/ 266399 w 1209257"/>
                    <a:gd name="connsiteY2673" fmla="*/ 313936 h 977923"/>
                    <a:gd name="connsiteX2674" fmla="*/ 272707 w 1209257"/>
                    <a:gd name="connsiteY2674" fmla="*/ 306712 h 977923"/>
                    <a:gd name="connsiteX2675" fmla="*/ 253783 w 1209257"/>
                    <a:gd name="connsiteY2675" fmla="*/ 306712 h 977923"/>
                    <a:gd name="connsiteX2676" fmla="*/ 259606 w 1209257"/>
                    <a:gd name="connsiteY2676" fmla="*/ 313936 h 977923"/>
                    <a:gd name="connsiteX2677" fmla="*/ 253783 w 1209257"/>
                    <a:gd name="connsiteY2677" fmla="*/ 320603 h 977923"/>
                    <a:gd name="connsiteX2678" fmla="*/ 247475 w 1209257"/>
                    <a:gd name="connsiteY2678" fmla="*/ 313936 h 977923"/>
                    <a:gd name="connsiteX2679" fmla="*/ 253783 w 1209257"/>
                    <a:gd name="connsiteY2679" fmla="*/ 306712 h 977923"/>
                    <a:gd name="connsiteX2680" fmla="*/ 234373 w 1209257"/>
                    <a:gd name="connsiteY2680" fmla="*/ 306712 h 977923"/>
                    <a:gd name="connsiteX2681" fmla="*/ 240681 w 1209257"/>
                    <a:gd name="connsiteY2681" fmla="*/ 313936 h 977923"/>
                    <a:gd name="connsiteX2682" fmla="*/ 234373 w 1209257"/>
                    <a:gd name="connsiteY2682" fmla="*/ 320603 h 977923"/>
                    <a:gd name="connsiteX2683" fmla="*/ 228550 w 1209257"/>
                    <a:gd name="connsiteY2683" fmla="*/ 313936 h 977923"/>
                    <a:gd name="connsiteX2684" fmla="*/ 234373 w 1209257"/>
                    <a:gd name="connsiteY2684" fmla="*/ 306712 h 977923"/>
                    <a:gd name="connsiteX2685" fmla="*/ 215448 w 1209257"/>
                    <a:gd name="connsiteY2685" fmla="*/ 306712 h 977923"/>
                    <a:gd name="connsiteX2686" fmla="*/ 221757 w 1209257"/>
                    <a:gd name="connsiteY2686" fmla="*/ 313936 h 977923"/>
                    <a:gd name="connsiteX2687" fmla="*/ 215448 w 1209257"/>
                    <a:gd name="connsiteY2687" fmla="*/ 320603 h 977923"/>
                    <a:gd name="connsiteX2688" fmla="*/ 209140 w 1209257"/>
                    <a:gd name="connsiteY2688" fmla="*/ 313936 h 977923"/>
                    <a:gd name="connsiteX2689" fmla="*/ 215448 w 1209257"/>
                    <a:gd name="connsiteY2689" fmla="*/ 306712 h 977923"/>
                    <a:gd name="connsiteX2690" fmla="*/ 808416 w 1209257"/>
                    <a:gd name="connsiteY2690" fmla="*/ 285042 h 977923"/>
                    <a:gd name="connsiteX2691" fmla="*/ 814239 w 1209257"/>
                    <a:gd name="connsiteY2691" fmla="*/ 291710 h 977923"/>
                    <a:gd name="connsiteX2692" fmla="*/ 808416 w 1209257"/>
                    <a:gd name="connsiteY2692" fmla="*/ 298378 h 977923"/>
                    <a:gd name="connsiteX2693" fmla="*/ 802593 w 1209257"/>
                    <a:gd name="connsiteY2693" fmla="*/ 291710 h 977923"/>
                    <a:gd name="connsiteX2694" fmla="*/ 808416 w 1209257"/>
                    <a:gd name="connsiteY2694" fmla="*/ 285042 h 977923"/>
                    <a:gd name="connsiteX2695" fmla="*/ 1191273 w 1209257"/>
                    <a:gd name="connsiteY2695" fmla="*/ 284487 h 977923"/>
                    <a:gd name="connsiteX2696" fmla="*/ 1197096 w 1209257"/>
                    <a:gd name="connsiteY2696" fmla="*/ 291710 h 977923"/>
                    <a:gd name="connsiteX2697" fmla="*/ 1191273 w 1209257"/>
                    <a:gd name="connsiteY2697" fmla="*/ 298933 h 977923"/>
                    <a:gd name="connsiteX2698" fmla="*/ 1184965 w 1209257"/>
                    <a:gd name="connsiteY2698" fmla="*/ 291710 h 977923"/>
                    <a:gd name="connsiteX2699" fmla="*/ 1191273 w 1209257"/>
                    <a:gd name="connsiteY2699" fmla="*/ 284487 h 977923"/>
                    <a:gd name="connsiteX2700" fmla="*/ 1171864 w 1209257"/>
                    <a:gd name="connsiteY2700" fmla="*/ 284487 h 977923"/>
                    <a:gd name="connsiteX2701" fmla="*/ 1178172 w 1209257"/>
                    <a:gd name="connsiteY2701" fmla="*/ 291710 h 977923"/>
                    <a:gd name="connsiteX2702" fmla="*/ 1171864 w 1209257"/>
                    <a:gd name="connsiteY2702" fmla="*/ 298933 h 977923"/>
                    <a:gd name="connsiteX2703" fmla="*/ 1165556 w 1209257"/>
                    <a:gd name="connsiteY2703" fmla="*/ 291710 h 977923"/>
                    <a:gd name="connsiteX2704" fmla="*/ 1171864 w 1209257"/>
                    <a:gd name="connsiteY2704" fmla="*/ 284487 h 977923"/>
                    <a:gd name="connsiteX2705" fmla="*/ 1152939 w 1209257"/>
                    <a:gd name="connsiteY2705" fmla="*/ 284487 h 977923"/>
                    <a:gd name="connsiteX2706" fmla="*/ 1158762 w 1209257"/>
                    <a:gd name="connsiteY2706" fmla="*/ 291710 h 977923"/>
                    <a:gd name="connsiteX2707" fmla="*/ 1152939 w 1209257"/>
                    <a:gd name="connsiteY2707" fmla="*/ 298933 h 977923"/>
                    <a:gd name="connsiteX2708" fmla="*/ 1146631 w 1209257"/>
                    <a:gd name="connsiteY2708" fmla="*/ 291710 h 977923"/>
                    <a:gd name="connsiteX2709" fmla="*/ 1152939 w 1209257"/>
                    <a:gd name="connsiteY2709" fmla="*/ 284487 h 977923"/>
                    <a:gd name="connsiteX2710" fmla="*/ 1133529 w 1209257"/>
                    <a:gd name="connsiteY2710" fmla="*/ 284487 h 977923"/>
                    <a:gd name="connsiteX2711" fmla="*/ 1139838 w 1209257"/>
                    <a:gd name="connsiteY2711" fmla="*/ 291710 h 977923"/>
                    <a:gd name="connsiteX2712" fmla="*/ 1133529 w 1209257"/>
                    <a:gd name="connsiteY2712" fmla="*/ 298933 h 977923"/>
                    <a:gd name="connsiteX2713" fmla="*/ 1127221 w 1209257"/>
                    <a:gd name="connsiteY2713" fmla="*/ 291710 h 977923"/>
                    <a:gd name="connsiteX2714" fmla="*/ 1133529 w 1209257"/>
                    <a:gd name="connsiteY2714" fmla="*/ 284487 h 977923"/>
                    <a:gd name="connsiteX2715" fmla="*/ 1114605 w 1209257"/>
                    <a:gd name="connsiteY2715" fmla="*/ 284487 h 977923"/>
                    <a:gd name="connsiteX2716" fmla="*/ 1120913 w 1209257"/>
                    <a:gd name="connsiteY2716" fmla="*/ 291710 h 977923"/>
                    <a:gd name="connsiteX2717" fmla="*/ 1114605 w 1209257"/>
                    <a:gd name="connsiteY2717" fmla="*/ 298933 h 977923"/>
                    <a:gd name="connsiteX2718" fmla="*/ 1108297 w 1209257"/>
                    <a:gd name="connsiteY2718" fmla="*/ 291710 h 977923"/>
                    <a:gd name="connsiteX2719" fmla="*/ 1114605 w 1209257"/>
                    <a:gd name="connsiteY2719" fmla="*/ 284487 h 977923"/>
                    <a:gd name="connsiteX2720" fmla="*/ 1095195 w 1209257"/>
                    <a:gd name="connsiteY2720" fmla="*/ 284487 h 977923"/>
                    <a:gd name="connsiteX2721" fmla="*/ 1101503 w 1209257"/>
                    <a:gd name="connsiteY2721" fmla="*/ 291710 h 977923"/>
                    <a:gd name="connsiteX2722" fmla="*/ 1095195 w 1209257"/>
                    <a:gd name="connsiteY2722" fmla="*/ 298933 h 977923"/>
                    <a:gd name="connsiteX2723" fmla="*/ 1089372 w 1209257"/>
                    <a:gd name="connsiteY2723" fmla="*/ 291710 h 977923"/>
                    <a:gd name="connsiteX2724" fmla="*/ 1095195 w 1209257"/>
                    <a:gd name="connsiteY2724" fmla="*/ 284487 h 977923"/>
                    <a:gd name="connsiteX2725" fmla="*/ 1076271 w 1209257"/>
                    <a:gd name="connsiteY2725" fmla="*/ 284487 h 977923"/>
                    <a:gd name="connsiteX2726" fmla="*/ 1082579 w 1209257"/>
                    <a:gd name="connsiteY2726" fmla="*/ 291710 h 977923"/>
                    <a:gd name="connsiteX2727" fmla="*/ 1076271 w 1209257"/>
                    <a:gd name="connsiteY2727" fmla="*/ 298933 h 977923"/>
                    <a:gd name="connsiteX2728" fmla="*/ 1069963 w 1209257"/>
                    <a:gd name="connsiteY2728" fmla="*/ 291710 h 977923"/>
                    <a:gd name="connsiteX2729" fmla="*/ 1076271 w 1209257"/>
                    <a:gd name="connsiteY2729" fmla="*/ 284487 h 977923"/>
                    <a:gd name="connsiteX2730" fmla="*/ 1057346 w 1209257"/>
                    <a:gd name="connsiteY2730" fmla="*/ 284487 h 977923"/>
                    <a:gd name="connsiteX2731" fmla="*/ 1063169 w 1209257"/>
                    <a:gd name="connsiteY2731" fmla="*/ 291710 h 977923"/>
                    <a:gd name="connsiteX2732" fmla="*/ 1057346 w 1209257"/>
                    <a:gd name="connsiteY2732" fmla="*/ 298933 h 977923"/>
                    <a:gd name="connsiteX2733" fmla="*/ 1051038 w 1209257"/>
                    <a:gd name="connsiteY2733" fmla="*/ 291710 h 977923"/>
                    <a:gd name="connsiteX2734" fmla="*/ 1057346 w 1209257"/>
                    <a:gd name="connsiteY2734" fmla="*/ 284487 h 977923"/>
                    <a:gd name="connsiteX2735" fmla="*/ 1037936 w 1209257"/>
                    <a:gd name="connsiteY2735" fmla="*/ 284487 h 977923"/>
                    <a:gd name="connsiteX2736" fmla="*/ 1044245 w 1209257"/>
                    <a:gd name="connsiteY2736" fmla="*/ 291710 h 977923"/>
                    <a:gd name="connsiteX2737" fmla="*/ 1037936 w 1209257"/>
                    <a:gd name="connsiteY2737" fmla="*/ 298933 h 977923"/>
                    <a:gd name="connsiteX2738" fmla="*/ 1031628 w 1209257"/>
                    <a:gd name="connsiteY2738" fmla="*/ 291710 h 977923"/>
                    <a:gd name="connsiteX2739" fmla="*/ 1037936 w 1209257"/>
                    <a:gd name="connsiteY2739" fmla="*/ 284487 h 977923"/>
                    <a:gd name="connsiteX2740" fmla="*/ 1019012 w 1209257"/>
                    <a:gd name="connsiteY2740" fmla="*/ 284487 h 977923"/>
                    <a:gd name="connsiteX2741" fmla="*/ 1024835 w 1209257"/>
                    <a:gd name="connsiteY2741" fmla="*/ 291710 h 977923"/>
                    <a:gd name="connsiteX2742" fmla="*/ 1019012 w 1209257"/>
                    <a:gd name="connsiteY2742" fmla="*/ 298933 h 977923"/>
                    <a:gd name="connsiteX2743" fmla="*/ 1012704 w 1209257"/>
                    <a:gd name="connsiteY2743" fmla="*/ 291710 h 977923"/>
                    <a:gd name="connsiteX2744" fmla="*/ 1019012 w 1209257"/>
                    <a:gd name="connsiteY2744" fmla="*/ 284487 h 977923"/>
                    <a:gd name="connsiteX2745" fmla="*/ 999602 w 1209257"/>
                    <a:gd name="connsiteY2745" fmla="*/ 284487 h 977923"/>
                    <a:gd name="connsiteX2746" fmla="*/ 1005910 w 1209257"/>
                    <a:gd name="connsiteY2746" fmla="*/ 291710 h 977923"/>
                    <a:gd name="connsiteX2747" fmla="*/ 999602 w 1209257"/>
                    <a:gd name="connsiteY2747" fmla="*/ 298933 h 977923"/>
                    <a:gd name="connsiteX2748" fmla="*/ 993779 w 1209257"/>
                    <a:gd name="connsiteY2748" fmla="*/ 291710 h 977923"/>
                    <a:gd name="connsiteX2749" fmla="*/ 999602 w 1209257"/>
                    <a:gd name="connsiteY2749" fmla="*/ 284487 h 977923"/>
                    <a:gd name="connsiteX2750" fmla="*/ 980678 w 1209257"/>
                    <a:gd name="connsiteY2750" fmla="*/ 284487 h 977923"/>
                    <a:gd name="connsiteX2751" fmla="*/ 986986 w 1209257"/>
                    <a:gd name="connsiteY2751" fmla="*/ 291710 h 977923"/>
                    <a:gd name="connsiteX2752" fmla="*/ 980678 w 1209257"/>
                    <a:gd name="connsiteY2752" fmla="*/ 298933 h 977923"/>
                    <a:gd name="connsiteX2753" fmla="*/ 974370 w 1209257"/>
                    <a:gd name="connsiteY2753" fmla="*/ 291710 h 977923"/>
                    <a:gd name="connsiteX2754" fmla="*/ 980678 w 1209257"/>
                    <a:gd name="connsiteY2754" fmla="*/ 284487 h 977923"/>
                    <a:gd name="connsiteX2755" fmla="*/ 961268 w 1209257"/>
                    <a:gd name="connsiteY2755" fmla="*/ 284487 h 977923"/>
                    <a:gd name="connsiteX2756" fmla="*/ 967576 w 1209257"/>
                    <a:gd name="connsiteY2756" fmla="*/ 291710 h 977923"/>
                    <a:gd name="connsiteX2757" fmla="*/ 961268 w 1209257"/>
                    <a:gd name="connsiteY2757" fmla="*/ 298933 h 977923"/>
                    <a:gd name="connsiteX2758" fmla="*/ 955445 w 1209257"/>
                    <a:gd name="connsiteY2758" fmla="*/ 291710 h 977923"/>
                    <a:gd name="connsiteX2759" fmla="*/ 961268 w 1209257"/>
                    <a:gd name="connsiteY2759" fmla="*/ 284487 h 977923"/>
                    <a:gd name="connsiteX2760" fmla="*/ 942343 w 1209257"/>
                    <a:gd name="connsiteY2760" fmla="*/ 284487 h 977923"/>
                    <a:gd name="connsiteX2761" fmla="*/ 948652 w 1209257"/>
                    <a:gd name="connsiteY2761" fmla="*/ 291710 h 977923"/>
                    <a:gd name="connsiteX2762" fmla="*/ 942343 w 1209257"/>
                    <a:gd name="connsiteY2762" fmla="*/ 298933 h 977923"/>
                    <a:gd name="connsiteX2763" fmla="*/ 936035 w 1209257"/>
                    <a:gd name="connsiteY2763" fmla="*/ 291710 h 977923"/>
                    <a:gd name="connsiteX2764" fmla="*/ 942343 w 1209257"/>
                    <a:gd name="connsiteY2764" fmla="*/ 284487 h 977923"/>
                    <a:gd name="connsiteX2765" fmla="*/ 923419 w 1209257"/>
                    <a:gd name="connsiteY2765" fmla="*/ 284487 h 977923"/>
                    <a:gd name="connsiteX2766" fmla="*/ 929242 w 1209257"/>
                    <a:gd name="connsiteY2766" fmla="*/ 291710 h 977923"/>
                    <a:gd name="connsiteX2767" fmla="*/ 923419 w 1209257"/>
                    <a:gd name="connsiteY2767" fmla="*/ 298933 h 977923"/>
                    <a:gd name="connsiteX2768" fmla="*/ 917111 w 1209257"/>
                    <a:gd name="connsiteY2768" fmla="*/ 291710 h 977923"/>
                    <a:gd name="connsiteX2769" fmla="*/ 923419 w 1209257"/>
                    <a:gd name="connsiteY2769" fmla="*/ 284487 h 977923"/>
                    <a:gd name="connsiteX2770" fmla="*/ 904009 w 1209257"/>
                    <a:gd name="connsiteY2770" fmla="*/ 284487 h 977923"/>
                    <a:gd name="connsiteX2771" fmla="*/ 910317 w 1209257"/>
                    <a:gd name="connsiteY2771" fmla="*/ 291710 h 977923"/>
                    <a:gd name="connsiteX2772" fmla="*/ 904009 w 1209257"/>
                    <a:gd name="connsiteY2772" fmla="*/ 298933 h 977923"/>
                    <a:gd name="connsiteX2773" fmla="*/ 897701 w 1209257"/>
                    <a:gd name="connsiteY2773" fmla="*/ 291710 h 977923"/>
                    <a:gd name="connsiteX2774" fmla="*/ 904009 w 1209257"/>
                    <a:gd name="connsiteY2774" fmla="*/ 284487 h 977923"/>
                    <a:gd name="connsiteX2775" fmla="*/ 885085 w 1209257"/>
                    <a:gd name="connsiteY2775" fmla="*/ 284487 h 977923"/>
                    <a:gd name="connsiteX2776" fmla="*/ 890908 w 1209257"/>
                    <a:gd name="connsiteY2776" fmla="*/ 291710 h 977923"/>
                    <a:gd name="connsiteX2777" fmla="*/ 885085 w 1209257"/>
                    <a:gd name="connsiteY2777" fmla="*/ 298933 h 977923"/>
                    <a:gd name="connsiteX2778" fmla="*/ 878777 w 1209257"/>
                    <a:gd name="connsiteY2778" fmla="*/ 291710 h 977923"/>
                    <a:gd name="connsiteX2779" fmla="*/ 885085 w 1209257"/>
                    <a:gd name="connsiteY2779" fmla="*/ 284487 h 977923"/>
                    <a:gd name="connsiteX2780" fmla="*/ 865675 w 1209257"/>
                    <a:gd name="connsiteY2780" fmla="*/ 284487 h 977923"/>
                    <a:gd name="connsiteX2781" fmla="*/ 871983 w 1209257"/>
                    <a:gd name="connsiteY2781" fmla="*/ 291710 h 977923"/>
                    <a:gd name="connsiteX2782" fmla="*/ 865675 w 1209257"/>
                    <a:gd name="connsiteY2782" fmla="*/ 298933 h 977923"/>
                    <a:gd name="connsiteX2783" fmla="*/ 859852 w 1209257"/>
                    <a:gd name="connsiteY2783" fmla="*/ 291710 h 977923"/>
                    <a:gd name="connsiteX2784" fmla="*/ 865675 w 1209257"/>
                    <a:gd name="connsiteY2784" fmla="*/ 284487 h 977923"/>
                    <a:gd name="connsiteX2785" fmla="*/ 789492 w 1209257"/>
                    <a:gd name="connsiteY2785" fmla="*/ 284487 h 977923"/>
                    <a:gd name="connsiteX2786" fmla="*/ 795315 w 1209257"/>
                    <a:gd name="connsiteY2786" fmla="*/ 291710 h 977923"/>
                    <a:gd name="connsiteX2787" fmla="*/ 789492 w 1209257"/>
                    <a:gd name="connsiteY2787" fmla="*/ 298933 h 977923"/>
                    <a:gd name="connsiteX2788" fmla="*/ 783184 w 1209257"/>
                    <a:gd name="connsiteY2788" fmla="*/ 291710 h 977923"/>
                    <a:gd name="connsiteX2789" fmla="*/ 789492 w 1209257"/>
                    <a:gd name="connsiteY2789" fmla="*/ 284487 h 977923"/>
                    <a:gd name="connsiteX2790" fmla="*/ 521637 w 1209257"/>
                    <a:gd name="connsiteY2790" fmla="*/ 284487 h 977923"/>
                    <a:gd name="connsiteX2791" fmla="*/ 527460 w 1209257"/>
                    <a:gd name="connsiteY2791" fmla="*/ 291710 h 977923"/>
                    <a:gd name="connsiteX2792" fmla="*/ 521637 w 1209257"/>
                    <a:gd name="connsiteY2792" fmla="*/ 298933 h 977923"/>
                    <a:gd name="connsiteX2793" fmla="*/ 515329 w 1209257"/>
                    <a:gd name="connsiteY2793" fmla="*/ 291710 h 977923"/>
                    <a:gd name="connsiteX2794" fmla="*/ 521637 w 1209257"/>
                    <a:gd name="connsiteY2794" fmla="*/ 284487 h 977923"/>
                    <a:gd name="connsiteX2795" fmla="*/ 502227 w 1209257"/>
                    <a:gd name="connsiteY2795" fmla="*/ 284487 h 977923"/>
                    <a:gd name="connsiteX2796" fmla="*/ 508536 w 1209257"/>
                    <a:gd name="connsiteY2796" fmla="*/ 291710 h 977923"/>
                    <a:gd name="connsiteX2797" fmla="*/ 502227 w 1209257"/>
                    <a:gd name="connsiteY2797" fmla="*/ 298933 h 977923"/>
                    <a:gd name="connsiteX2798" fmla="*/ 495919 w 1209257"/>
                    <a:gd name="connsiteY2798" fmla="*/ 291710 h 977923"/>
                    <a:gd name="connsiteX2799" fmla="*/ 502227 w 1209257"/>
                    <a:gd name="connsiteY2799" fmla="*/ 284487 h 977923"/>
                    <a:gd name="connsiteX2800" fmla="*/ 483303 w 1209257"/>
                    <a:gd name="connsiteY2800" fmla="*/ 284487 h 977923"/>
                    <a:gd name="connsiteX2801" fmla="*/ 489611 w 1209257"/>
                    <a:gd name="connsiteY2801" fmla="*/ 291710 h 977923"/>
                    <a:gd name="connsiteX2802" fmla="*/ 483303 w 1209257"/>
                    <a:gd name="connsiteY2802" fmla="*/ 298933 h 977923"/>
                    <a:gd name="connsiteX2803" fmla="*/ 476995 w 1209257"/>
                    <a:gd name="connsiteY2803" fmla="*/ 291710 h 977923"/>
                    <a:gd name="connsiteX2804" fmla="*/ 483303 w 1209257"/>
                    <a:gd name="connsiteY2804" fmla="*/ 284487 h 977923"/>
                    <a:gd name="connsiteX2805" fmla="*/ 463893 w 1209257"/>
                    <a:gd name="connsiteY2805" fmla="*/ 284487 h 977923"/>
                    <a:gd name="connsiteX2806" fmla="*/ 470201 w 1209257"/>
                    <a:gd name="connsiteY2806" fmla="*/ 291710 h 977923"/>
                    <a:gd name="connsiteX2807" fmla="*/ 463893 w 1209257"/>
                    <a:gd name="connsiteY2807" fmla="*/ 298933 h 977923"/>
                    <a:gd name="connsiteX2808" fmla="*/ 458070 w 1209257"/>
                    <a:gd name="connsiteY2808" fmla="*/ 291710 h 977923"/>
                    <a:gd name="connsiteX2809" fmla="*/ 463893 w 1209257"/>
                    <a:gd name="connsiteY2809" fmla="*/ 284487 h 977923"/>
                    <a:gd name="connsiteX2810" fmla="*/ 444969 w 1209257"/>
                    <a:gd name="connsiteY2810" fmla="*/ 284487 h 977923"/>
                    <a:gd name="connsiteX2811" fmla="*/ 451277 w 1209257"/>
                    <a:gd name="connsiteY2811" fmla="*/ 291710 h 977923"/>
                    <a:gd name="connsiteX2812" fmla="*/ 444969 w 1209257"/>
                    <a:gd name="connsiteY2812" fmla="*/ 298933 h 977923"/>
                    <a:gd name="connsiteX2813" fmla="*/ 438661 w 1209257"/>
                    <a:gd name="connsiteY2813" fmla="*/ 291710 h 977923"/>
                    <a:gd name="connsiteX2814" fmla="*/ 444969 w 1209257"/>
                    <a:gd name="connsiteY2814" fmla="*/ 284487 h 977923"/>
                    <a:gd name="connsiteX2815" fmla="*/ 406634 w 1209257"/>
                    <a:gd name="connsiteY2815" fmla="*/ 284487 h 977923"/>
                    <a:gd name="connsiteX2816" fmla="*/ 412943 w 1209257"/>
                    <a:gd name="connsiteY2816" fmla="*/ 291710 h 977923"/>
                    <a:gd name="connsiteX2817" fmla="*/ 406634 w 1209257"/>
                    <a:gd name="connsiteY2817" fmla="*/ 298933 h 977923"/>
                    <a:gd name="connsiteX2818" fmla="*/ 400326 w 1209257"/>
                    <a:gd name="connsiteY2818" fmla="*/ 291710 h 977923"/>
                    <a:gd name="connsiteX2819" fmla="*/ 406634 w 1209257"/>
                    <a:gd name="connsiteY2819" fmla="*/ 284487 h 977923"/>
                    <a:gd name="connsiteX2820" fmla="*/ 387710 w 1209257"/>
                    <a:gd name="connsiteY2820" fmla="*/ 284487 h 977923"/>
                    <a:gd name="connsiteX2821" fmla="*/ 393533 w 1209257"/>
                    <a:gd name="connsiteY2821" fmla="*/ 291710 h 977923"/>
                    <a:gd name="connsiteX2822" fmla="*/ 387710 w 1209257"/>
                    <a:gd name="connsiteY2822" fmla="*/ 298933 h 977923"/>
                    <a:gd name="connsiteX2823" fmla="*/ 381402 w 1209257"/>
                    <a:gd name="connsiteY2823" fmla="*/ 291710 h 977923"/>
                    <a:gd name="connsiteX2824" fmla="*/ 387710 w 1209257"/>
                    <a:gd name="connsiteY2824" fmla="*/ 284487 h 977923"/>
                    <a:gd name="connsiteX2825" fmla="*/ 368300 w 1209257"/>
                    <a:gd name="connsiteY2825" fmla="*/ 284487 h 977923"/>
                    <a:gd name="connsiteX2826" fmla="*/ 374608 w 1209257"/>
                    <a:gd name="connsiteY2826" fmla="*/ 291710 h 977923"/>
                    <a:gd name="connsiteX2827" fmla="*/ 368300 w 1209257"/>
                    <a:gd name="connsiteY2827" fmla="*/ 298933 h 977923"/>
                    <a:gd name="connsiteX2828" fmla="*/ 362477 w 1209257"/>
                    <a:gd name="connsiteY2828" fmla="*/ 291710 h 977923"/>
                    <a:gd name="connsiteX2829" fmla="*/ 368300 w 1209257"/>
                    <a:gd name="connsiteY2829" fmla="*/ 284487 h 977923"/>
                    <a:gd name="connsiteX2830" fmla="*/ 349376 w 1209257"/>
                    <a:gd name="connsiteY2830" fmla="*/ 284487 h 977923"/>
                    <a:gd name="connsiteX2831" fmla="*/ 355684 w 1209257"/>
                    <a:gd name="connsiteY2831" fmla="*/ 291710 h 977923"/>
                    <a:gd name="connsiteX2832" fmla="*/ 349376 w 1209257"/>
                    <a:gd name="connsiteY2832" fmla="*/ 298933 h 977923"/>
                    <a:gd name="connsiteX2833" fmla="*/ 343068 w 1209257"/>
                    <a:gd name="connsiteY2833" fmla="*/ 291710 h 977923"/>
                    <a:gd name="connsiteX2834" fmla="*/ 349376 w 1209257"/>
                    <a:gd name="connsiteY2834" fmla="*/ 284487 h 977923"/>
                    <a:gd name="connsiteX2835" fmla="*/ 329966 w 1209257"/>
                    <a:gd name="connsiteY2835" fmla="*/ 284487 h 977923"/>
                    <a:gd name="connsiteX2836" fmla="*/ 336274 w 1209257"/>
                    <a:gd name="connsiteY2836" fmla="*/ 291710 h 977923"/>
                    <a:gd name="connsiteX2837" fmla="*/ 329966 w 1209257"/>
                    <a:gd name="connsiteY2837" fmla="*/ 298933 h 977923"/>
                    <a:gd name="connsiteX2838" fmla="*/ 324143 w 1209257"/>
                    <a:gd name="connsiteY2838" fmla="*/ 291710 h 977923"/>
                    <a:gd name="connsiteX2839" fmla="*/ 329966 w 1209257"/>
                    <a:gd name="connsiteY2839" fmla="*/ 284487 h 977923"/>
                    <a:gd name="connsiteX2840" fmla="*/ 311041 w 1209257"/>
                    <a:gd name="connsiteY2840" fmla="*/ 284487 h 977923"/>
                    <a:gd name="connsiteX2841" fmla="*/ 317350 w 1209257"/>
                    <a:gd name="connsiteY2841" fmla="*/ 291710 h 977923"/>
                    <a:gd name="connsiteX2842" fmla="*/ 311041 w 1209257"/>
                    <a:gd name="connsiteY2842" fmla="*/ 298933 h 977923"/>
                    <a:gd name="connsiteX2843" fmla="*/ 304733 w 1209257"/>
                    <a:gd name="connsiteY2843" fmla="*/ 291710 h 977923"/>
                    <a:gd name="connsiteX2844" fmla="*/ 311041 w 1209257"/>
                    <a:gd name="connsiteY2844" fmla="*/ 284487 h 977923"/>
                    <a:gd name="connsiteX2845" fmla="*/ 292117 w 1209257"/>
                    <a:gd name="connsiteY2845" fmla="*/ 284487 h 977923"/>
                    <a:gd name="connsiteX2846" fmla="*/ 297940 w 1209257"/>
                    <a:gd name="connsiteY2846" fmla="*/ 291710 h 977923"/>
                    <a:gd name="connsiteX2847" fmla="*/ 292117 w 1209257"/>
                    <a:gd name="connsiteY2847" fmla="*/ 298933 h 977923"/>
                    <a:gd name="connsiteX2848" fmla="*/ 285809 w 1209257"/>
                    <a:gd name="connsiteY2848" fmla="*/ 291710 h 977923"/>
                    <a:gd name="connsiteX2849" fmla="*/ 292117 w 1209257"/>
                    <a:gd name="connsiteY2849" fmla="*/ 284487 h 977923"/>
                    <a:gd name="connsiteX2850" fmla="*/ 272707 w 1209257"/>
                    <a:gd name="connsiteY2850" fmla="*/ 284487 h 977923"/>
                    <a:gd name="connsiteX2851" fmla="*/ 279015 w 1209257"/>
                    <a:gd name="connsiteY2851" fmla="*/ 291710 h 977923"/>
                    <a:gd name="connsiteX2852" fmla="*/ 272707 w 1209257"/>
                    <a:gd name="connsiteY2852" fmla="*/ 298933 h 977923"/>
                    <a:gd name="connsiteX2853" fmla="*/ 266399 w 1209257"/>
                    <a:gd name="connsiteY2853" fmla="*/ 291710 h 977923"/>
                    <a:gd name="connsiteX2854" fmla="*/ 272707 w 1209257"/>
                    <a:gd name="connsiteY2854" fmla="*/ 284487 h 977923"/>
                    <a:gd name="connsiteX2855" fmla="*/ 253783 w 1209257"/>
                    <a:gd name="connsiteY2855" fmla="*/ 284487 h 977923"/>
                    <a:gd name="connsiteX2856" fmla="*/ 259606 w 1209257"/>
                    <a:gd name="connsiteY2856" fmla="*/ 291710 h 977923"/>
                    <a:gd name="connsiteX2857" fmla="*/ 253783 w 1209257"/>
                    <a:gd name="connsiteY2857" fmla="*/ 298933 h 977923"/>
                    <a:gd name="connsiteX2858" fmla="*/ 247475 w 1209257"/>
                    <a:gd name="connsiteY2858" fmla="*/ 291710 h 977923"/>
                    <a:gd name="connsiteX2859" fmla="*/ 253783 w 1209257"/>
                    <a:gd name="connsiteY2859" fmla="*/ 284487 h 977923"/>
                    <a:gd name="connsiteX2860" fmla="*/ 234373 w 1209257"/>
                    <a:gd name="connsiteY2860" fmla="*/ 284487 h 977923"/>
                    <a:gd name="connsiteX2861" fmla="*/ 240681 w 1209257"/>
                    <a:gd name="connsiteY2861" fmla="*/ 291710 h 977923"/>
                    <a:gd name="connsiteX2862" fmla="*/ 234373 w 1209257"/>
                    <a:gd name="connsiteY2862" fmla="*/ 298933 h 977923"/>
                    <a:gd name="connsiteX2863" fmla="*/ 228550 w 1209257"/>
                    <a:gd name="connsiteY2863" fmla="*/ 291710 h 977923"/>
                    <a:gd name="connsiteX2864" fmla="*/ 234373 w 1209257"/>
                    <a:gd name="connsiteY2864" fmla="*/ 284487 h 977923"/>
                    <a:gd name="connsiteX2865" fmla="*/ 215448 w 1209257"/>
                    <a:gd name="connsiteY2865" fmla="*/ 284487 h 977923"/>
                    <a:gd name="connsiteX2866" fmla="*/ 221757 w 1209257"/>
                    <a:gd name="connsiteY2866" fmla="*/ 291710 h 977923"/>
                    <a:gd name="connsiteX2867" fmla="*/ 215448 w 1209257"/>
                    <a:gd name="connsiteY2867" fmla="*/ 298933 h 977923"/>
                    <a:gd name="connsiteX2868" fmla="*/ 209140 w 1209257"/>
                    <a:gd name="connsiteY2868" fmla="*/ 291710 h 977923"/>
                    <a:gd name="connsiteX2869" fmla="*/ 215448 w 1209257"/>
                    <a:gd name="connsiteY2869" fmla="*/ 284487 h 977923"/>
                    <a:gd name="connsiteX2870" fmla="*/ 196039 w 1209257"/>
                    <a:gd name="connsiteY2870" fmla="*/ 284487 h 977923"/>
                    <a:gd name="connsiteX2871" fmla="*/ 202347 w 1209257"/>
                    <a:gd name="connsiteY2871" fmla="*/ 291710 h 977923"/>
                    <a:gd name="connsiteX2872" fmla="*/ 196039 w 1209257"/>
                    <a:gd name="connsiteY2872" fmla="*/ 298933 h 977923"/>
                    <a:gd name="connsiteX2873" fmla="*/ 190216 w 1209257"/>
                    <a:gd name="connsiteY2873" fmla="*/ 291710 h 977923"/>
                    <a:gd name="connsiteX2874" fmla="*/ 196039 w 1209257"/>
                    <a:gd name="connsiteY2874" fmla="*/ 284487 h 977923"/>
                    <a:gd name="connsiteX2875" fmla="*/ 808416 w 1209257"/>
                    <a:gd name="connsiteY2875" fmla="*/ 265595 h 977923"/>
                    <a:gd name="connsiteX2876" fmla="*/ 811813 w 1209257"/>
                    <a:gd name="connsiteY2876" fmla="*/ 270040 h 977923"/>
                    <a:gd name="connsiteX2877" fmla="*/ 808416 w 1209257"/>
                    <a:gd name="connsiteY2877" fmla="*/ 273930 h 977923"/>
                    <a:gd name="connsiteX2878" fmla="*/ 805020 w 1209257"/>
                    <a:gd name="connsiteY2878" fmla="*/ 270040 h 977923"/>
                    <a:gd name="connsiteX2879" fmla="*/ 808416 w 1209257"/>
                    <a:gd name="connsiteY2879" fmla="*/ 265595 h 977923"/>
                    <a:gd name="connsiteX2880" fmla="*/ 43187 w 1209257"/>
                    <a:gd name="connsiteY2880" fmla="*/ 265595 h 977923"/>
                    <a:gd name="connsiteX2881" fmla="*/ 46584 w 1209257"/>
                    <a:gd name="connsiteY2881" fmla="*/ 270040 h 977923"/>
                    <a:gd name="connsiteX2882" fmla="*/ 43187 w 1209257"/>
                    <a:gd name="connsiteY2882" fmla="*/ 273930 h 977923"/>
                    <a:gd name="connsiteX2883" fmla="*/ 39790 w 1209257"/>
                    <a:gd name="connsiteY2883" fmla="*/ 270040 h 977923"/>
                    <a:gd name="connsiteX2884" fmla="*/ 43187 w 1209257"/>
                    <a:gd name="connsiteY2884" fmla="*/ 265595 h 977923"/>
                    <a:gd name="connsiteX2885" fmla="*/ 158190 w 1209257"/>
                    <a:gd name="connsiteY2885" fmla="*/ 264484 h 977923"/>
                    <a:gd name="connsiteX2886" fmla="*/ 163042 w 1209257"/>
                    <a:gd name="connsiteY2886" fmla="*/ 270040 h 977923"/>
                    <a:gd name="connsiteX2887" fmla="*/ 158190 w 1209257"/>
                    <a:gd name="connsiteY2887" fmla="*/ 275597 h 977923"/>
                    <a:gd name="connsiteX2888" fmla="*/ 153337 w 1209257"/>
                    <a:gd name="connsiteY2888" fmla="*/ 270040 h 977923"/>
                    <a:gd name="connsiteX2889" fmla="*/ 158190 w 1209257"/>
                    <a:gd name="connsiteY2889" fmla="*/ 264484 h 977923"/>
                    <a:gd name="connsiteX2890" fmla="*/ 1190788 w 1209257"/>
                    <a:gd name="connsiteY2890" fmla="*/ 262817 h 977923"/>
                    <a:gd name="connsiteX2891" fmla="*/ 1196911 w 1209257"/>
                    <a:gd name="connsiteY2891" fmla="*/ 269828 h 977923"/>
                    <a:gd name="connsiteX2892" fmla="*/ 1196949 w 1209257"/>
                    <a:gd name="connsiteY2892" fmla="*/ 270208 h 977923"/>
                    <a:gd name="connsiteX2893" fmla="*/ 1190788 w 1209257"/>
                    <a:gd name="connsiteY2893" fmla="*/ 277264 h 977923"/>
                    <a:gd name="connsiteX2894" fmla="*/ 1184965 w 1209257"/>
                    <a:gd name="connsiteY2894" fmla="*/ 270040 h 977923"/>
                    <a:gd name="connsiteX2895" fmla="*/ 1190788 w 1209257"/>
                    <a:gd name="connsiteY2895" fmla="*/ 262817 h 977923"/>
                    <a:gd name="connsiteX2896" fmla="*/ 1171864 w 1209257"/>
                    <a:gd name="connsiteY2896" fmla="*/ 262817 h 977923"/>
                    <a:gd name="connsiteX2897" fmla="*/ 1178172 w 1209257"/>
                    <a:gd name="connsiteY2897" fmla="*/ 270040 h 977923"/>
                    <a:gd name="connsiteX2898" fmla="*/ 1171864 w 1209257"/>
                    <a:gd name="connsiteY2898" fmla="*/ 277264 h 977923"/>
                    <a:gd name="connsiteX2899" fmla="*/ 1165556 w 1209257"/>
                    <a:gd name="connsiteY2899" fmla="*/ 270040 h 977923"/>
                    <a:gd name="connsiteX2900" fmla="*/ 1171864 w 1209257"/>
                    <a:gd name="connsiteY2900" fmla="*/ 262817 h 977923"/>
                    <a:gd name="connsiteX2901" fmla="*/ 1152939 w 1209257"/>
                    <a:gd name="connsiteY2901" fmla="*/ 262817 h 977923"/>
                    <a:gd name="connsiteX2902" fmla="*/ 1158762 w 1209257"/>
                    <a:gd name="connsiteY2902" fmla="*/ 270040 h 977923"/>
                    <a:gd name="connsiteX2903" fmla="*/ 1152939 w 1209257"/>
                    <a:gd name="connsiteY2903" fmla="*/ 277264 h 977923"/>
                    <a:gd name="connsiteX2904" fmla="*/ 1146631 w 1209257"/>
                    <a:gd name="connsiteY2904" fmla="*/ 270040 h 977923"/>
                    <a:gd name="connsiteX2905" fmla="*/ 1152939 w 1209257"/>
                    <a:gd name="connsiteY2905" fmla="*/ 262817 h 977923"/>
                    <a:gd name="connsiteX2906" fmla="*/ 1133529 w 1209257"/>
                    <a:gd name="connsiteY2906" fmla="*/ 262817 h 977923"/>
                    <a:gd name="connsiteX2907" fmla="*/ 1139838 w 1209257"/>
                    <a:gd name="connsiteY2907" fmla="*/ 270040 h 977923"/>
                    <a:gd name="connsiteX2908" fmla="*/ 1133529 w 1209257"/>
                    <a:gd name="connsiteY2908" fmla="*/ 277264 h 977923"/>
                    <a:gd name="connsiteX2909" fmla="*/ 1127221 w 1209257"/>
                    <a:gd name="connsiteY2909" fmla="*/ 270040 h 977923"/>
                    <a:gd name="connsiteX2910" fmla="*/ 1133529 w 1209257"/>
                    <a:gd name="connsiteY2910" fmla="*/ 262817 h 977923"/>
                    <a:gd name="connsiteX2911" fmla="*/ 1114605 w 1209257"/>
                    <a:gd name="connsiteY2911" fmla="*/ 262817 h 977923"/>
                    <a:gd name="connsiteX2912" fmla="*/ 1120913 w 1209257"/>
                    <a:gd name="connsiteY2912" fmla="*/ 270040 h 977923"/>
                    <a:gd name="connsiteX2913" fmla="*/ 1114605 w 1209257"/>
                    <a:gd name="connsiteY2913" fmla="*/ 277264 h 977923"/>
                    <a:gd name="connsiteX2914" fmla="*/ 1108297 w 1209257"/>
                    <a:gd name="connsiteY2914" fmla="*/ 270040 h 977923"/>
                    <a:gd name="connsiteX2915" fmla="*/ 1114605 w 1209257"/>
                    <a:gd name="connsiteY2915" fmla="*/ 262817 h 977923"/>
                    <a:gd name="connsiteX2916" fmla="*/ 1095195 w 1209257"/>
                    <a:gd name="connsiteY2916" fmla="*/ 262817 h 977923"/>
                    <a:gd name="connsiteX2917" fmla="*/ 1101503 w 1209257"/>
                    <a:gd name="connsiteY2917" fmla="*/ 270040 h 977923"/>
                    <a:gd name="connsiteX2918" fmla="*/ 1095195 w 1209257"/>
                    <a:gd name="connsiteY2918" fmla="*/ 277264 h 977923"/>
                    <a:gd name="connsiteX2919" fmla="*/ 1089372 w 1209257"/>
                    <a:gd name="connsiteY2919" fmla="*/ 270040 h 977923"/>
                    <a:gd name="connsiteX2920" fmla="*/ 1095195 w 1209257"/>
                    <a:gd name="connsiteY2920" fmla="*/ 262817 h 977923"/>
                    <a:gd name="connsiteX2921" fmla="*/ 1076271 w 1209257"/>
                    <a:gd name="connsiteY2921" fmla="*/ 262817 h 977923"/>
                    <a:gd name="connsiteX2922" fmla="*/ 1082579 w 1209257"/>
                    <a:gd name="connsiteY2922" fmla="*/ 270040 h 977923"/>
                    <a:gd name="connsiteX2923" fmla="*/ 1076271 w 1209257"/>
                    <a:gd name="connsiteY2923" fmla="*/ 277264 h 977923"/>
                    <a:gd name="connsiteX2924" fmla="*/ 1069963 w 1209257"/>
                    <a:gd name="connsiteY2924" fmla="*/ 270040 h 977923"/>
                    <a:gd name="connsiteX2925" fmla="*/ 1076271 w 1209257"/>
                    <a:gd name="connsiteY2925" fmla="*/ 262817 h 977923"/>
                    <a:gd name="connsiteX2926" fmla="*/ 1057346 w 1209257"/>
                    <a:gd name="connsiteY2926" fmla="*/ 262817 h 977923"/>
                    <a:gd name="connsiteX2927" fmla="*/ 1063169 w 1209257"/>
                    <a:gd name="connsiteY2927" fmla="*/ 270040 h 977923"/>
                    <a:gd name="connsiteX2928" fmla="*/ 1057346 w 1209257"/>
                    <a:gd name="connsiteY2928" fmla="*/ 277264 h 977923"/>
                    <a:gd name="connsiteX2929" fmla="*/ 1051038 w 1209257"/>
                    <a:gd name="connsiteY2929" fmla="*/ 270040 h 977923"/>
                    <a:gd name="connsiteX2930" fmla="*/ 1057346 w 1209257"/>
                    <a:gd name="connsiteY2930" fmla="*/ 262817 h 977923"/>
                    <a:gd name="connsiteX2931" fmla="*/ 1037936 w 1209257"/>
                    <a:gd name="connsiteY2931" fmla="*/ 262817 h 977923"/>
                    <a:gd name="connsiteX2932" fmla="*/ 1044245 w 1209257"/>
                    <a:gd name="connsiteY2932" fmla="*/ 270040 h 977923"/>
                    <a:gd name="connsiteX2933" fmla="*/ 1037936 w 1209257"/>
                    <a:gd name="connsiteY2933" fmla="*/ 277264 h 977923"/>
                    <a:gd name="connsiteX2934" fmla="*/ 1031628 w 1209257"/>
                    <a:gd name="connsiteY2934" fmla="*/ 270040 h 977923"/>
                    <a:gd name="connsiteX2935" fmla="*/ 1037936 w 1209257"/>
                    <a:gd name="connsiteY2935" fmla="*/ 262817 h 977923"/>
                    <a:gd name="connsiteX2936" fmla="*/ 1019012 w 1209257"/>
                    <a:gd name="connsiteY2936" fmla="*/ 262817 h 977923"/>
                    <a:gd name="connsiteX2937" fmla="*/ 1024835 w 1209257"/>
                    <a:gd name="connsiteY2937" fmla="*/ 270040 h 977923"/>
                    <a:gd name="connsiteX2938" fmla="*/ 1019012 w 1209257"/>
                    <a:gd name="connsiteY2938" fmla="*/ 277264 h 977923"/>
                    <a:gd name="connsiteX2939" fmla="*/ 1012704 w 1209257"/>
                    <a:gd name="connsiteY2939" fmla="*/ 270040 h 977923"/>
                    <a:gd name="connsiteX2940" fmla="*/ 1019012 w 1209257"/>
                    <a:gd name="connsiteY2940" fmla="*/ 262817 h 977923"/>
                    <a:gd name="connsiteX2941" fmla="*/ 999602 w 1209257"/>
                    <a:gd name="connsiteY2941" fmla="*/ 262817 h 977923"/>
                    <a:gd name="connsiteX2942" fmla="*/ 1005910 w 1209257"/>
                    <a:gd name="connsiteY2942" fmla="*/ 270040 h 977923"/>
                    <a:gd name="connsiteX2943" fmla="*/ 999602 w 1209257"/>
                    <a:gd name="connsiteY2943" fmla="*/ 277264 h 977923"/>
                    <a:gd name="connsiteX2944" fmla="*/ 993779 w 1209257"/>
                    <a:gd name="connsiteY2944" fmla="*/ 270040 h 977923"/>
                    <a:gd name="connsiteX2945" fmla="*/ 999602 w 1209257"/>
                    <a:gd name="connsiteY2945" fmla="*/ 262817 h 977923"/>
                    <a:gd name="connsiteX2946" fmla="*/ 980678 w 1209257"/>
                    <a:gd name="connsiteY2946" fmla="*/ 262817 h 977923"/>
                    <a:gd name="connsiteX2947" fmla="*/ 986986 w 1209257"/>
                    <a:gd name="connsiteY2947" fmla="*/ 270040 h 977923"/>
                    <a:gd name="connsiteX2948" fmla="*/ 980678 w 1209257"/>
                    <a:gd name="connsiteY2948" fmla="*/ 277264 h 977923"/>
                    <a:gd name="connsiteX2949" fmla="*/ 974370 w 1209257"/>
                    <a:gd name="connsiteY2949" fmla="*/ 270040 h 977923"/>
                    <a:gd name="connsiteX2950" fmla="*/ 980678 w 1209257"/>
                    <a:gd name="connsiteY2950" fmla="*/ 262817 h 977923"/>
                    <a:gd name="connsiteX2951" fmla="*/ 961268 w 1209257"/>
                    <a:gd name="connsiteY2951" fmla="*/ 262817 h 977923"/>
                    <a:gd name="connsiteX2952" fmla="*/ 967576 w 1209257"/>
                    <a:gd name="connsiteY2952" fmla="*/ 270040 h 977923"/>
                    <a:gd name="connsiteX2953" fmla="*/ 961268 w 1209257"/>
                    <a:gd name="connsiteY2953" fmla="*/ 277264 h 977923"/>
                    <a:gd name="connsiteX2954" fmla="*/ 955445 w 1209257"/>
                    <a:gd name="connsiteY2954" fmla="*/ 270040 h 977923"/>
                    <a:gd name="connsiteX2955" fmla="*/ 961268 w 1209257"/>
                    <a:gd name="connsiteY2955" fmla="*/ 262817 h 977923"/>
                    <a:gd name="connsiteX2956" fmla="*/ 942343 w 1209257"/>
                    <a:gd name="connsiteY2956" fmla="*/ 262817 h 977923"/>
                    <a:gd name="connsiteX2957" fmla="*/ 948652 w 1209257"/>
                    <a:gd name="connsiteY2957" fmla="*/ 270040 h 977923"/>
                    <a:gd name="connsiteX2958" fmla="*/ 942343 w 1209257"/>
                    <a:gd name="connsiteY2958" fmla="*/ 277264 h 977923"/>
                    <a:gd name="connsiteX2959" fmla="*/ 936035 w 1209257"/>
                    <a:gd name="connsiteY2959" fmla="*/ 270040 h 977923"/>
                    <a:gd name="connsiteX2960" fmla="*/ 942343 w 1209257"/>
                    <a:gd name="connsiteY2960" fmla="*/ 262817 h 977923"/>
                    <a:gd name="connsiteX2961" fmla="*/ 904009 w 1209257"/>
                    <a:gd name="connsiteY2961" fmla="*/ 262817 h 977923"/>
                    <a:gd name="connsiteX2962" fmla="*/ 910317 w 1209257"/>
                    <a:gd name="connsiteY2962" fmla="*/ 270040 h 977923"/>
                    <a:gd name="connsiteX2963" fmla="*/ 904009 w 1209257"/>
                    <a:gd name="connsiteY2963" fmla="*/ 276708 h 977923"/>
                    <a:gd name="connsiteX2964" fmla="*/ 897701 w 1209257"/>
                    <a:gd name="connsiteY2964" fmla="*/ 270040 h 977923"/>
                    <a:gd name="connsiteX2965" fmla="*/ 904009 w 1209257"/>
                    <a:gd name="connsiteY2965" fmla="*/ 262817 h 977923"/>
                    <a:gd name="connsiteX2966" fmla="*/ 865675 w 1209257"/>
                    <a:gd name="connsiteY2966" fmla="*/ 262817 h 977923"/>
                    <a:gd name="connsiteX2967" fmla="*/ 871983 w 1209257"/>
                    <a:gd name="connsiteY2967" fmla="*/ 270040 h 977923"/>
                    <a:gd name="connsiteX2968" fmla="*/ 865675 w 1209257"/>
                    <a:gd name="connsiteY2968" fmla="*/ 277264 h 977923"/>
                    <a:gd name="connsiteX2969" fmla="*/ 859852 w 1209257"/>
                    <a:gd name="connsiteY2969" fmla="*/ 270040 h 977923"/>
                    <a:gd name="connsiteX2970" fmla="*/ 865675 w 1209257"/>
                    <a:gd name="connsiteY2970" fmla="*/ 262817 h 977923"/>
                    <a:gd name="connsiteX2971" fmla="*/ 502227 w 1209257"/>
                    <a:gd name="connsiteY2971" fmla="*/ 262817 h 977923"/>
                    <a:gd name="connsiteX2972" fmla="*/ 508536 w 1209257"/>
                    <a:gd name="connsiteY2972" fmla="*/ 270040 h 977923"/>
                    <a:gd name="connsiteX2973" fmla="*/ 502227 w 1209257"/>
                    <a:gd name="connsiteY2973" fmla="*/ 277264 h 977923"/>
                    <a:gd name="connsiteX2974" fmla="*/ 495919 w 1209257"/>
                    <a:gd name="connsiteY2974" fmla="*/ 270040 h 977923"/>
                    <a:gd name="connsiteX2975" fmla="*/ 502227 w 1209257"/>
                    <a:gd name="connsiteY2975" fmla="*/ 262817 h 977923"/>
                    <a:gd name="connsiteX2976" fmla="*/ 483303 w 1209257"/>
                    <a:gd name="connsiteY2976" fmla="*/ 262817 h 977923"/>
                    <a:gd name="connsiteX2977" fmla="*/ 489611 w 1209257"/>
                    <a:gd name="connsiteY2977" fmla="*/ 270040 h 977923"/>
                    <a:gd name="connsiteX2978" fmla="*/ 483303 w 1209257"/>
                    <a:gd name="connsiteY2978" fmla="*/ 277264 h 977923"/>
                    <a:gd name="connsiteX2979" fmla="*/ 476995 w 1209257"/>
                    <a:gd name="connsiteY2979" fmla="*/ 270040 h 977923"/>
                    <a:gd name="connsiteX2980" fmla="*/ 483303 w 1209257"/>
                    <a:gd name="connsiteY2980" fmla="*/ 262817 h 977923"/>
                    <a:gd name="connsiteX2981" fmla="*/ 463893 w 1209257"/>
                    <a:gd name="connsiteY2981" fmla="*/ 262817 h 977923"/>
                    <a:gd name="connsiteX2982" fmla="*/ 470201 w 1209257"/>
                    <a:gd name="connsiteY2982" fmla="*/ 270040 h 977923"/>
                    <a:gd name="connsiteX2983" fmla="*/ 463893 w 1209257"/>
                    <a:gd name="connsiteY2983" fmla="*/ 277264 h 977923"/>
                    <a:gd name="connsiteX2984" fmla="*/ 458070 w 1209257"/>
                    <a:gd name="connsiteY2984" fmla="*/ 270040 h 977923"/>
                    <a:gd name="connsiteX2985" fmla="*/ 463893 w 1209257"/>
                    <a:gd name="connsiteY2985" fmla="*/ 262817 h 977923"/>
                    <a:gd name="connsiteX2986" fmla="*/ 387710 w 1209257"/>
                    <a:gd name="connsiteY2986" fmla="*/ 262817 h 977923"/>
                    <a:gd name="connsiteX2987" fmla="*/ 393533 w 1209257"/>
                    <a:gd name="connsiteY2987" fmla="*/ 270040 h 977923"/>
                    <a:gd name="connsiteX2988" fmla="*/ 387710 w 1209257"/>
                    <a:gd name="connsiteY2988" fmla="*/ 277264 h 977923"/>
                    <a:gd name="connsiteX2989" fmla="*/ 381402 w 1209257"/>
                    <a:gd name="connsiteY2989" fmla="*/ 270040 h 977923"/>
                    <a:gd name="connsiteX2990" fmla="*/ 387710 w 1209257"/>
                    <a:gd name="connsiteY2990" fmla="*/ 262817 h 977923"/>
                    <a:gd name="connsiteX2991" fmla="*/ 368300 w 1209257"/>
                    <a:gd name="connsiteY2991" fmla="*/ 262817 h 977923"/>
                    <a:gd name="connsiteX2992" fmla="*/ 374608 w 1209257"/>
                    <a:gd name="connsiteY2992" fmla="*/ 270040 h 977923"/>
                    <a:gd name="connsiteX2993" fmla="*/ 368300 w 1209257"/>
                    <a:gd name="connsiteY2993" fmla="*/ 277264 h 977923"/>
                    <a:gd name="connsiteX2994" fmla="*/ 362477 w 1209257"/>
                    <a:gd name="connsiteY2994" fmla="*/ 270040 h 977923"/>
                    <a:gd name="connsiteX2995" fmla="*/ 368300 w 1209257"/>
                    <a:gd name="connsiteY2995" fmla="*/ 262817 h 977923"/>
                    <a:gd name="connsiteX2996" fmla="*/ 349376 w 1209257"/>
                    <a:gd name="connsiteY2996" fmla="*/ 262817 h 977923"/>
                    <a:gd name="connsiteX2997" fmla="*/ 355684 w 1209257"/>
                    <a:gd name="connsiteY2997" fmla="*/ 270040 h 977923"/>
                    <a:gd name="connsiteX2998" fmla="*/ 349376 w 1209257"/>
                    <a:gd name="connsiteY2998" fmla="*/ 277264 h 977923"/>
                    <a:gd name="connsiteX2999" fmla="*/ 343068 w 1209257"/>
                    <a:gd name="connsiteY2999" fmla="*/ 270040 h 977923"/>
                    <a:gd name="connsiteX3000" fmla="*/ 349376 w 1209257"/>
                    <a:gd name="connsiteY3000" fmla="*/ 262817 h 977923"/>
                    <a:gd name="connsiteX3001" fmla="*/ 329966 w 1209257"/>
                    <a:gd name="connsiteY3001" fmla="*/ 262817 h 977923"/>
                    <a:gd name="connsiteX3002" fmla="*/ 336274 w 1209257"/>
                    <a:gd name="connsiteY3002" fmla="*/ 270040 h 977923"/>
                    <a:gd name="connsiteX3003" fmla="*/ 329966 w 1209257"/>
                    <a:gd name="connsiteY3003" fmla="*/ 277264 h 977923"/>
                    <a:gd name="connsiteX3004" fmla="*/ 324143 w 1209257"/>
                    <a:gd name="connsiteY3004" fmla="*/ 270040 h 977923"/>
                    <a:gd name="connsiteX3005" fmla="*/ 329966 w 1209257"/>
                    <a:gd name="connsiteY3005" fmla="*/ 262817 h 977923"/>
                    <a:gd name="connsiteX3006" fmla="*/ 311041 w 1209257"/>
                    <a:gd name="connsiteY3006" fmla="*/ 262817 h 977923"/>
                    <a:gd name="connsiteX3007" fmla="*/ 317350 w 1209257"/>
                    <a:gd name="connsiteY3007" fmla="*/ 270040 h 977923"/>
                    <a:gd name="connsiteX3008" fmla="*/ 311041 w 1209257"/>
                    <a:gd name="connsiteY3008" fmla="*/ 277264 h 977923"/>
                    <a:gd name="connsiteX3009" fmla="*/ 304733 w 1209257"/>
                    <a:gd name="connsiteY3009" fmla="*/ 270040 h 977923"/>
                    <a:gd name="connsiteX3010" fmla="*/ 311041 w 1209257"/>
                    <a:gd name="connsiteY3010" fmla="*/ 262817 h 977923"/>
                    <a:gd name="connsiteX3011" fmla="*/ 292117 w 1209257"/>
                    <a:gd name="connsiteY3011" fmla="*/ 262817 h 977923"/>
                    <a:gd name="connsiteX3012" fmla="*/ 297940 w 1209257"/>
                    <a:gd name="connsiteY3012" fmla="*/ 270040 h 977923"/>
                    <a:gd name="connsiteX3013" fmla="*/ 292117 w 1209257"/>
                    <a:gd name="connsiteY3013" fmla="*/ 277264 h 977923"/>
                    <a:gd name="connsiteX3014" fmla="*/ 285809 w 1209257"/>
                    <a:gd name="connsiteY3014" fmla="*/ 270040 h 977923"/>
                    <a:gd name="connsiteX3015" fmla="*/ 292117 w 1209257"/>
                    <a:gd name="connsiteY3015" fmla="*/ 262817 h 977923"/>
                    <a:gd name="connsiteX3016" fmla="*/ 272707 w 1209257"/>
                    <a:gd name="connsiteY3016" fmla="*/ 262817 h 977923"/>
                    <a:gd name="connsiteX3017" fmla="*/ 279015 w 1209257"/>
                    <a:gd name="connsiteY3017" fmla="*/ 270040 h 977923"/>
                    <a:gd name="connsiteX3018" fmla="*/ 272707 w 1209257"/>
                    <a:gd name="connsiteY3018" fmla="*/ 277264 h 977923"/>
                    <a:gd name="connsiteX3019" fmla="*/ 266399 w 1209257"/>
                    <a:gd name="connsiteY3019" fmla="*/ 270040 h 977923"/>
                    <a:gd name="connsiteX3020" fmla="*/ 272707 w 1209257"/>
                    <a:gd name="connsiteY3020" fmla="*/ 262817 h 977923"/>
                    <a:gd name="connsiteX3021" fmla="*/ 253783 w 1209257"/>
                    <a:gd name="connsiteY3021" fmla="*/ 262817 h 977923"/>
                    <a:gd name="connsiteX3022" fmla="*/ 259606 w 1209257"/>
                    <a:gd name="connsiteY3022" fmla="*/ 270040 h 977923"/>
                    <a:gd name="connsiteX3023" fmla="*/ 253783 w 1209257"/>
                    <a:gd name="connsiteY3023" fmla="*/ 277264 h 977923"/>
                    <a:gd name="connsiteX3024" fmla="*/ 247475 w 1209257"/>
                    <a:gd name="connsiteY3024" fmla="*/ 270040 h 977923"/>
                    <a:gd name="connsiteX3025" fmla="*/ 253783 w 1209257"/>
                    <a:gd name="connsiteY3025" fmla="*/ 262817 h 977923"/>
                    <a:gd name="connsiteX3026" fmla="*/ 234373 w 1209257"/>
                    <a:gd name="connsiteY3026" fmla="*/ 262817 h 977923"/>
                    <a:gd name="connsiteX3027" fmla="*/ 240681 w 1209257"/>
                    <a:gd name="connsiteY3027" fmla="*/ 270040 h 977923"/>
                    <a:gd name="connsiteX3028" fmla="*/ 234373 w 1209257"/>
                    <a:gd name="connsiteY3028" fmla="*/ 277264 h 977923"/>
                    <a:gd name="connsiteX3029" fmla="*/ 228550 w 1209257"/>
                    <a:gd name="connsiteY3029" fmla="*/ 270040 h 977923"/>
                    <a:gd name="connsiteX3030" fmla="*/ 234373 w 1209257"/>
                    <a:gd name="connsiteY3030" fmla="*/ 262817 h 977923"/>
                    <a:gd name="connsiteX3031" fmla="*/ 215448 w 1209257"/>
                    <a:gd name="connsiteY3031" fmla="*/ 262817 h 977923"/>
                    <a:gd name="connsiteX3032" fmla="*/ 221757 w 1209257"/>
                    <a:gd name="connsiteY3032" fmla="*/ 270040 h 977923"/>
                    <a:gd name="connsiteX3033" fmla="*/ 215448 w 1209257"/>
                    <a:gd name="connsiteY3033" fmla="*/ 277264 h 977923"/>
                    <a:gd name="connsiteX3034" fmla="*/ 209140 w 1209257"/>
                    <a:gd name="connsiteY3034" fmla="*/ 270040 h 977923"/>
                    <a:gd name="connsiteX3035" fmla="*/ 215448 w 1209257"/>
                    <a:gd name="connsiteY3035" fmla="*/ 262817 h 977923"/>
                    <a:gd name="connsiteX3036" fmla="*/ 196039 w 1209257"/>
                    <a:gd name="connsiteY3036" fmla="*/ 262817 h 977923"/>
                    <a:gd name="connsiteX3037" fmla="*/ 202347 w 1209257"/>
                    <a:gd name="connsiteY3037" fmla="*/ 270040 h 977923"/>
                    <a:gd name="connsiteX3038" fmla="*/ 196039 w 1209257"/>
                    <a:gd name="connsiteY3038" fmla="*/ 277264 h 977923"/>
                    <a:gd name="connsiteX3039" fmla="*/ 190216 w 1209257"/>
                    <a:gd name="connsiteY3039" fmla="*/ 270040 h 977923"/>
                    <a:gd name="connsiteX3040" fmla="*/ 196039 w 1209257"/>
                    <a:gd name="connsiteY3040" fmla="*/ 262817 h 977923"/>
                    <a:gd name="connsiteX3041" fmla="*/ 177114 w 1209257"/>
                    <a:gd name="connsiteY3041" fmla="*/ 262817 h 977923"/>
                    <a:gd name="connsiteX3042" fmla="*/ 183422 w 1209257"/>
                    <a:gd name="connsiteY3042" fmla="*/ 270040 h 977923"/>
                    <a:gd name="connsiteX3043" fmla="*/ 177114 w 1209257"/>
                    <a:gd name="connsiteY3043" fmla="*/ 277264 h 977923"/>
                    <a:gd name="connsiteX3044" fmla="*/ 170806 w 1209257"/>
                    <a:gd name="connsiteY3044" fmla="*/ 270040 h 977923"/>
                    <a:gd name="connsiteX3045" fmla="*/ 177114 w 1209257"/>
                    <a:gd name="connsiteY3045" fmla="*/ 262817 h 977923"/>
                    <a:gd name="connsiteX3046" fmla="*/ 1190788 w 1209257"/>
                    <a:gd name="connsiteY3046" fmla="*/ 241147 h 977923"/>
                    <a:gd name="connsiteX3047" fmla="*/ 1191185 w 1209257"/>
                    <a:gd name="connsiteY3047" fmla="*/ 241566 h 977923"/>
                    <a:gd name="connsiteX3048" fmla="*/ 1194166 w 1209257"/>
                    <a:gd name="connsiteY3048" fmla="*/ 251170 h 977923"/>
                    <a:gd name="connsiteX3049" fmla="*/ 1190788 w 1209257"/>
                    <a:gd name="connsiteY3049" fmla="*/ 255038 h 977923"/>
                    <a:gd name="connsiteX3050" fmla="*/ 1184965 w 1209257"/>
                    <a:gd name="connsiteY3050" fmla="*/ 247815 h 977923"/>
                    <a:gd name="connsiteX3051" fmla="*/ 1190788 w 1209257"/>
                    <a:gd name="connsiteY3051" fmla="*/ 241147 h 977923"/>
                    <a:gd name="connsiteX3052" fmla="*/ 1171864 w 1209257"/>
                    <a:gd name="connsiteY3052" fmla="*/ 241147 h 977923"/>
                    <a:gd name="connsiteX3053" fmla="*/ 1178172 w 1209257"/>
                    <a:gd name="connsiteY3053" fmla="*/ 247815 h 977923"/>
                    <a:gd name="connsiteX3054" fmla="*/ 1171864 w 1209257"/>
                    <a:gd name="connsiteY3054" fmla="*/ 255038 h 977923"/>
                    <a:gd name="connsiteX3055" fmla="*/ 1165556 w 1209257"/>
                    <a:gd name="connsiteY3055" fmla="*/ 247815 h 977923"/>
                    <a:gd name="connsiteX3056" fmla="*/ 1171864 w 1209257"/>
                    <a:gd name="connsiteY3056" fmla="*/ 241147 h 977923"/>
                    <a:gd name="connsiteX3057" fmla="*/ 1152939 w 1209257"/>
                    <a:gd name="connsiteY3057" fmla="*/ 241147 h 977923"/>
                    <a:gd name="connsiteX3058" fmla="*/ 1158762 w 1209257"/>
                    <a:gd name="connsiteY3058" fmla="*/ 247815 h 977923"/>
                    <a:gd name="connsiteX3059" fmla="*/ 1152939 w 1209257"/>
                    <a:gd name="connsiteY3059" fmla="*/ 255038 h 977923"/>
                    <a:gd name="connsiteX3060" fmla="*/ 1146631 w 1209257"/>
                    <a:gd name="connsiteY3060" fmla="*/ 247815 h 977923"/>
                    <a:gd name="connsiteX3061" fmla="*/ 1152939 w 1209257"/>
                    <a:gd name="connsiteY3061" fmla="*/ 241147 h 977923"/>
                    <a:gd name="connsiteX3062" fmla="*/ 1133529 w 1209257"/>
                    <a:gd name="connsiteY3062" fmla="*/ 241147 h 977923"/>
                    <a:gd name="connsiteX3063" fmla="*/ 1139838 w 1209257"/>
                    <a:gd name="connsiteY3063" fmla="*/ 247815 h 977923"/>
                    <a:gd name="connsiteX3064" fmla="*/ 1133529 w 1209257"/>
                    <a:gd name="connsiteY3064" fmla="*/ 255038 h 977923"/>
                    <a:gd name="connsiteX3065" fmla="*/ 1127221 w 1209257"/>
                    <a:gd name="connsiteY3065" fmla="*/ 247815 h 977923"/>
                    <a:gd name="connsiteX3066" fmla="*/ 1133529 w 1209257"/>
                    <a:gd name="connsiteY3066" fmla="*/ 241147 h 977923"/>
                    <a:gd name="connsiteX3067" fmla="*/ 1114605 w 1209257"/>
                    <a:gd name="connsiteY3067" fmla="*/ 241147 h 977923"/>
                    <a:gd name="connsiteX3068" fmla="*/ 1120913 w 1209257"/>
                    <a:gd name="connsiteY3068" fmla="*/ 247815 h 977923"/>
                    <a:gd name="connsiteX3069" fmla="*/ 1114605 w 1209257"/>
                    <a:gd name="connsiteY3069" fmla="*/ 255038 h 977923"/>
                    <a:gd name="connsiteX3070" fmla="*/ 1108297 w 1209257"/>
                    <a:gd name="connsiteY3070" fmla="*/ 247815 h 977923"/>
                    <a:gd name="connsiteX3071" fmla="*/ 1114605 w 1209257"/>
                    <a:gd name="connsiteY3071" fmla="*/ 241147 h 977923"/>
                    <a:gd name="connsiteX3072" fmla="*/ 1095195 w 1209257"/>
                    <a:gd name="connsiteY3072" fmla="*/ 241147 h 977923"/>
                    <a:gd name="connsiteX3073" fmla="*/ 1101503 w 1209257"/>
                    <a:gd name="connsiteY3073" fmla="*/ 247815 h 977923"/>
                    <a:gd name="connsiteX3074" fmla="*/ 1095195 w 1209257"/>
                    <a:gd name="connsiteY3074" fmla="*/ 255038 h 977923"/>
                    <a:gd name="connsiteX3075" fmla="*/ 1089372 w 1209257"/>
                    <a:gd name="connsiteY3075" fmla="*/ 247815 h 977923"/>
                    <a:gd name="connsiteX3076" fmla="*/ 1095195 w 1209257"/>
                    <a:gd name="connsiteY3076" fmla="*/ 241147 h 977923"/>
                    <a:gd name="connsiteX3077" fmla="*/ 1076271 w 1209257"/>
                    <a:gd name="connsiteY3077" fmla="*/ 241147 h 977923"/>
                    <a:gd name="connsiteX3078" fmla="*/ 1082579 w 1209257"/>
                    <a:gd name="connsiteY3078" fmla="*/ 247815 h 977923"/>
                    <a:gd name="connsiteX3079" fmla="*/ 1076271 w 1209257"/>
                    <a:gd name="connsiteY3079" fmla="*/ 255038 h 977923"/>
                    <a:gd name="connsiteX3080" fmla="*/ 1069963 w 1209257"/>
                    <a:gd name="connsiteY3080" fmla="*/ 247815 h 977923"/>
                    <a:gd name="connsiteX3081" fmla="*/ 1076271 w 1209257"/>
                    <a:gd name="connsiteY3081" fmla="*/ 241147 h 977923"/>
                    <a:gd name="connsiteX3082" fmla="*/ 1057346 w 1209257"/>
                    <a:gd name="connsiteY3082" fmla="*/ 241147 h 977923"/>
                    <a:gd name="connsiteX3083" fmla="*/ 1063169 w 1209257"/>
                    <a:gd name="connsiteY3083" fmla="*/ 247815 h 977923"/>
                    <a:gd name="connsiteX3084" fmla="*/ 1057346 w 1209257"/>
                    <a:gd name="connsiteY3084" fmla="*/ 255038 h 977923"/>
                    <a:gd name="connsiteX3085" fmla="*/ 1051038 w 1209257"/>
                    <a:gd name="connsiteY3085" fmla="*/ 247815 h 977923"/>
                    <a:gd name="connsiteX3086" fmla="*/ 1057346 w 1209257"/>
                    <a:gd name="connsiteY3086" fmla="*/ 241147 h 977923"/>
                    <a:gd name="connsiteX3087" fmla="*/ 1037936 w 1209257"/>
                    <a:gd name="connsiteY3087" fmla="*/ 241147 h 977923"/>
                    <a:gd name="connsiteX3088" fmla="*/ 1044245 w 1209257"/>
                    <a:gd name="connsiteY3088" fmla="*/ 247815 h 977923"/>
                    <a:gd name="connsiteX3089" fmla="*/ 1037936 w 1209257"/>
                    <a:gd name="connsiteY3089" fmla="*/ 255038 h 977923"/>
                    <a:gd name="connsiteX3090" fmla="*/ 1031628 w 1209257"/>
                    <a:gd name="connsiteY3090" fmla="*/ 247815 h 977923"/>
                    <a:gd name="connsiteX3091" fmla="*/ 1037936 w 1209257"/>
                    <a:gd name="connsiteY3091" fmla="*/ 241147 h 977923"/>
                    <a:gd name="connsiteX3092" fmla="*/ 1019012 w 1209257"/>
                    <a:gd name="connsiteY3092" fmla="*/ 241147 h 977923"/>
                    <a:gd name="connsiteX3093" fmla="*/ 1024835 w 1209257"/>
                    <a:gd name="connsiteY3093" fmla="*/ 247815 h 977923"/>
                    <a:gd name="connsiteX3094" fmla="*/ 1019012 w 1209257"/>
                    <a:gd name="connsiteY3094" fmla="*/ 255038 h 977923"/>
                    <a:gd name="connsiteX3095" fmla="*/ 1012704 w 1209257"/>
                    <a:gd name="connsiteY3095" fmla="*/ 247815 h 977923"/>
                    <a:gd name="connsiteX3096" fmla="*/ 1019012 w 1209257"/>
                    <a:gd name="connsiteY3096" fmla="*/ 241147 h 977923"/>
                    <a:gd name="connsiteX3097" fmla="*/ 999602 w 1209257"/>
                    <a:gd name="connsiteY3097" fmla="*/ 241147 h 977923"/>
                    <a:gd name="connsiteX3098" fmla="*/ 1005910 w 1209257"/>
                    <a:gd name="connsiteY3098" fmla="*/ 247815 h 977923"/>
                    <a:gd name="connsiteX3099" fmla="*/ 999602 w 1209257"/>
                    <a:gd name="connsiteY3099" fmla="*/ 255038 h 977923"/>
                    <a:gd name="connsiteX3100" fmla="*/ 993779 w 1209257"/>
                    <a:gd name="connsiteY3100" fmla="*/ 247815 h 977923"/>
                    <a:gd name="connsiteX3101" fmla="*/ 999602 w 1209257"/>
                    <a:gd name="connsiteY3101" fmla="*/ 241147 h 977923"/>
                    <a:gd name="connsiteX3102" fmla="*/ 980678 w 1209257"/>
                    <a:gd name="connsiteY3102" fmla="*/ 241147 h 977923"/>
                    <a:gd name="connsiteX3103" fmla="*/ 986986 w 1209257"/>
                    <a:gd name="connsiteY3103" fmla="*/ 247815 h 977923"/>
                    <a:gd name="connsiteX3104" fmla="*/ 980678 w 1209257"/>
                    <a:gd name="connsiteY3104" fmla="*/ 255038 h 977923"/>
                    <a:gd name="connsiteX3105" fmla="*/ 974370 w 1209257"/>
                    <a:gd name="connsiteY3105" fmla="*/ 247815 h 977923"/>
                    <a:gd name="connsiteX3106" fmla="*/ 980678 w 1209257"/>
                    <a:gd name="connsiteY3106" fmla="*/ 241147 h 977923"/>
                    <a:gd name="connsiteX3107" fmla="*/ 961268 w 1209257"/>
                    <a:gd name="connsiteY3107" fmla="*/ 241147 h 977923"/>
                    <a:gd name="connsiteX3108" fmla="*/ 967576 w 1209257"/>
                    <a:gd name="connsiteY3108" fmla="*/ 247815 h 977923"/>
                    <a:gd name="connsiteX3109" fmla="*/ 961268 w 1209257"/>
                    <a:gd name="connsiteY3109" fmla="*/ 255038 h 977923"/>
                    <a:gd name="connsiteX3110" fmla="*/ 955445 w 1209257"/>
                    <a:gd name="connsiteY3110" fmla="*/ 247815 h 977923"/>
                    <a:gd name="connsiteX3111" fmla="*/ 961268 w 1209257"/>
                    <a:gd name="connsiteY3111" fmla="*/ 241147 h 977923"/>
                    <a:gd name="connsiteX3112" fmla="*/ 942343 w 1209257"/>
                    <a:gd name="connsiteY3112" fmla="*/ 241147 h 977923"/>
                    <a:gd name="connsiteX3113" fmla="*/ 948652 w 1209257"/>
                    <a:gd name="connsiteY3113" fmla="*/ 247815 h 977923"/>
                    <a:gd name="connsiteX3114" fmla="*/ 942343 w 1209257"/>
                    <a:gd name="connsiteY3114" fmla="*/ 255038 h 977923"/>
                    <a:gd name="connsiteX3115" fmla="*/ 936035 w 1209257"/>
                    <a:gd name="connsiteY3115" fmla="*/ 247815 h 977923"/>
                    <a:gd name="connsiteX3116" fmla="*/ 942343 w 1209257"/>
                    <a:gd name="connsiteY3116" fmla="*/ 241147 h 977923"/>
                    <a:gd name="connsiteX3117" fmla="*/ 904009 w 1209257"/>
                    <a:gd name="connsiteY3117" fmla="*/ 241147 h 977923"/>
                    <a:gd name="connsiteX3118" fmla="*/ 910317 w 1209257"/>
                    <a:gd name="connsiteY3118" fmla="*/ 247815 h 977923"/>
                    <a:gd name="connsiteX3119" fmla="*/ 904009 w 1209257"/>
                    <a:gd name="connsiteY3119" fmla="*/ 255038 h 977923"/>
                    <a:gd name="connsiteX3120" fmla="*/ 897701 w 1209257"/>
                    <a:gd name="connsiteY3120" fmla="*/ 247815 h 977923"/>
                    <a:gd name="connsiteX3121" fmla="*/ 904009 w 1209257"/>
                    <a:gd name="connsiteY3121" fmla="*/ 241147 h 977923"/>
                    <a:gd name="connsiteX3122" fmla="*/ 885085 w 1209257"/>
                    <a:gd name="connsiteY3122" fmla="*/ 241147 h 977923"/>
                    <a:gd name="connsiteX3123" fmla="*/ 890908 w 1209257"/>
                    <a:gd name="connsiteY3123" fmla="*/ 247815 h 977923"/>
                    <a:gd name="connsiteX3124" fmla="*/ 885085 w 1209257"/>
                    <a:gd name="connsiteY3124" fmla="*/ 255038 h 977923"/>
                    <a:gd name="connsiteX3125" fmla="*/ 878777 w 1209257"/>
                    <a:gd name="connsiteY3125" fmla="*/ 247815 h 977923"/>
                    <a:gd name="connsiteX3126" fmla="*/ 885085 w 1209257"/>
                    <a:gd name="connsiteY3126" fmla="*/ 241147 h 977923"/>
                    <a:gd name="connsiteX3127" fmla="*/ 865675 w 1209257"/>
                    <a:gd name="connsiteY3127" fmla="*/ 241147 h 977923"/>
                    <a:gd name="connsiteX3128" fmla="*/ 871983 w 1209257"/>
                    <a:gd name="connsiteY3128" fmla="*/ 247815 h 977923"/>
                    <a:gd name="connsiteX3129" fmla="*/ 865675 w 1209257"/>
                    <a:gd name="connsiteY3129" fmla="*/ 255038 h 977923"/>
                    <a:gd name="connsiteX3130" fmla="*/ 859852 w 1209257"/>
                    <a:gd name="connsiteY3130" fmla="*/ 247815 h 977923"/>
                    <a:gd name="connsiteX3131" fmla="*/ 865675 w 1209257"/>
                    <a:gd name="connsiteY3131" fmla="*/ 241147 h 977923"/>
                    <a:gd name="connsiteX3132" fmla="*/ 502227 w 1209257"/>
                    <a:gd name="connsiteY3132" fmla="*/ 241147 h 977923"/>
                    <a:gd name="connsiteX3133" fmla="*/ 508536 w 1209257"/>
                    <a:gd name="connsiteY3133" fmla="*/ 247815 h 977923"/>
                    <a:gd name="connsiteX3134" fmla="*/ 502227 w 1209257"/>
                    <a:gd name="connsiteY3134" fmla="*/ 255038 h 977923"/>
                    <a:gd name="connsiteX3135" fmla="*/ 495919 w 1209257"/>
                    <a:gd name="connsiteY3135" fmla="*/ 247815 h 977923"/>
                    <a:gd name="connsiteX3136" fmla="*/ 502227 w 1209257"/>
                    <a:gd name="connsiteY3136" fmla="*/ 241147 h 977923"/>
                    <a:gd name="connsiteX3137" fmla="*/ 463893 w 1209257"/>
                    <a:gd name="connsiteY3137" fmla="*/ 241147 h 977923"/>
                    <a:gd name="connsiteX3138" fmla="*/ 470201 w 1209257"/>
                    <a:gd name="connsiteY3138" fmla="*/ 247815 h 977923"/>
                    <a:gd name="connsiteX3139" fmla="*/ 463893 w 1209257"/>
                    <a:gd name="connsiteY3139" fmla="*/ 255038 h 977923"/>
                    <a:gd name="connsiteX3140" fmla="*/ 458070 w 1209257"/>
                    <a:gd name="connsiteY3140" fmla="*/ 247815 h 977923"/>
                    <a:gd name="connsiteX3141" fmla="*/ 463893 w 1209257"/>
                    <a:gd name="connsiteY3141" fmla="*/ 241147 h 977923"/>
                    <a:gd name="connsiteX3142" fmla="*/ 444969 w 1209257"/>
                    <a:gd name="connsiteY3142" fmla="*/ 241147 h 977923"/>
                    <a:gd name="connsiteX3143" fmla="*/ 451277 w 1209257"/>
                    <a:gd name="connsiteY3143" fmla="*/ 247815 h 977923"/>
                    <a:gd name="connsiteX3144" fmla="*/ 444969 w 1209257"/>
                    <a:gd name="connsiteY3144" fmla="*/ 255038 h 977923"/>
                    <a:gd name="connsiteX3145" fmla="*/ 438661 w 1209257"/>
                    <a:gd name="connsiteY3145" fmla="*/ 247815 h 977923"/>
                    <a:gd name="connsiteX3146" fmla="*/ 444969 w 1209257"/>
                    <a:gd name="connsiteY3146" fmla="*/ 241147 h 977923"/>
                    <a:gd name="connsiteX3147" fmla="*/ 349376 w 1209257"/>
                    <a:gd name="connsiteY3147" fmla="*/ 241147 h 977923"/>
                    <a:gd name="connsiteX3148" fmla="*/ 355684 w 1209257"/>
                    <a:gd name="connsiteY3148" fmla="*/ 247815 h 977923"/>
                    <a:gd name="connsiteX3149" fmla="*/ 349376 w 1209257"/>
                    <a:gd name="connsiteY3149" fmla="*/ 255038 h 977923"/>
                    <a:gd name="connsiteX3150" fmla="*/ 343068 w 1209257"/>
                    <a:gd name="connsiteY3150" fmla="*/ 247815 h 977923"/>
                    <a:gd name="connsiteX3151" fmla="*/ 349376 w 1209257"/>
                    <a:gd name="connsiteY3151" fmla="*/ 241147 h 977923"/>
                    <a:gd name="connsiteX3152" fmla="*/ 329966 w 1209257"/>
                    <a:gd name="connsiteY3152" fmla="*/ 241147 h 977923"/>
                    <a:gd name="connsiteX3153" fmla="*/ 336274 w 1209257"/>
                    <a:gd name="connsiteY3153" fmla="*/ 247815 h 977923"/>
                    <a:gd name="connsiteX3154" fmla="*/ 329966 w 1209257"/>
                    <a:gd name="connsiteY3154" fmla="*/ 255038 h 977923"/>
                    <a:gd name="connsiteX3155" fmla="*/ 324143 w 1209257"/>
                    <a:gd name="connsiteY3155" fmla="*/ 247815 h 977923"/>
                    <a:gd name="connsiteX3156" fmla="*/ 329966 w 1209257"/>
                    <a:gd name="connsiteY3156" fmla="*/ 241147 h 977923"/>
                    <a:gd name="connsiteX3157" fmla="*/ 311041 w 1209257"/>
                    <a:gd name="connsiteY3157" fmla="*/ 241147 h 977923"/>
                    <a:gd name="connsiteX3158" fmla="*/ 317350 w 1209257"/>
                    <a:gd name="connsiteY3158" fmla="*/ 247815 h 977923"/>
                    <a:gd name="connsiteX3159" fmla="*/ 311041 w 1209257"/>
                    <a:gd name="connsiteY3159" fmla="*/ 255038 h 977923"/>
                    <a:gd name="connsiteX3160" fmla="*/ 304733 w 1209257"/>
                    <a:gd name="connsiteY3160" fmla="*/ 247815 h 977923"/>
                    <a:gd name="connsiteX3161" fmla="*/ 311041 w 1209257"/>
                    <a:gd name="connsiteY3161" fmla="*/ 241147 h 977923"/>
                    <a:gd name="connsiteX3162" fmla="*/ 292117 w 1209257"/>
                    <a:gd name="connsiteY3162" fmla="*/ 241147 h 977923"/>
                    <a:gd name="connsiteX3163" fmla="*/ 297940 w 1209257"/>
                    <a:gd name="connsiteY3163" fmla="*/ 247815 h 977923"/>
                    <a:gd name="connsiteX3164" fmla="*/ 292117 w 1209257"/>
                    <a:gd name="connsiteY3164" fmla="*/ 255038 h 977923"/>
                    <a:gd name="connsiteX3165" fmla="*/ 285809 w 1209257"/>
                    <a:gd name="connsiteY3165" fmla="*/ 247815 h 977923"/>
                    <a:gd name="connsiteX3166" fmla="*/ 292117 w 1209257"/>
                    <a:gd name="connsiteY3166" fmla="*/ 241147 h 977923"/>
                    <a:gd name="connsiteX3167" fmla="*/ 272707 w 1209257"/>
                    <a:gd name="connsiteY3167" fmla="*/ 241147 h 977923"/>
                    <a:gd name="connsiteX3168" fmla="*/ 279015 w 1209257"/>
                    <a:gd name="connsiteY3168" fmla="*/ 247815 h 977923"/>
                    <a:gd name="connsiteX3169" fmla="*/ 272707 w 1209257"/>
                    <a:gd name="connsiteY3169" fmla="*/ 255038 h 977923"/>
                    <a:gd name="connsiteX3170" fmla="*/ 266399 w 1209257"/>
                    <a:gd name="connsiteY3170" fmla="*/ 247815 h 977923"/>
                    <a:gd name="connsiteX3171" fmla="*/ 272707 w 1209257"/>
                    <a:gd name="connsiteY3171" fmla="*/ 241147 h 977923"/>
                    <a:gd name="connsiteX3172" fmla="*/ 253783 w 1209257"/>
                    <a:gd name="connsiteY3172" fmla="*/ 241147 h 977923"/>
                    <a:gd name="connsiteX3173" fmla="*/ 259606 w 1209257"/>
                    <a:gd name="connsiteY3173" fmla="*/ 247815 h 977923"/>
                    <a:gd name="connsiteX3174" fmla="*/ 253783 w 1209257"/>
                    <a:gd name="connsiteY3174" fmla="*/ 255038 h 977923"/>
                    <a:gd name="connsiteX3175" fmla="*/ 247475 w 1209257"/>
                    <a:gd name="connsiteY3175" fmla="*/ 247815 h 977923"/>
                    <a:gd name="connsiteX3176" fmla="*/ 253783 w 1209257"/>
                    <a:gd name="connsiteY3176" fmla="*/ 241147 h 977923"/>
                    <a:gd name="connsiteX3177" fmla="*/ 234373 w 1209257"/>
                    <a:gd name="connsiteY3177" fmla="*/ 241147 h 977923"/>
                    <a:gd name="connsiteX3178" fmla="*/ 240681 w 1209257"/>
                    <a:gd name="connsiteY3178" fmla="*/ 247815 h 977923"/>
                    <a:gd name="connsiteX3179" fmla="*/ 234373 w 1209257"/>
                    <a:gd name="connsiteY3179" fmla="*/ 255038 h 977923"/>
                    <a:gd name="connsiteX3180" fmla="*/ 228550 w 1209257"/>
                    <a:gd name="connsiteY3180" fmla="*/ 247815 h 977923"/>
                    <a:gd name="connsiteX3181" fmla="*/ 234373 w 1209257"/>
                    <a:gd name="connsiteY3181" fmla="*/ 241147 h 977923"/>
                    <a:gd name="connsiteX3182" fmla="*/ 215448 w 1209257"/>
                    <a:gd name="connsiteY3182" fmla="*/ 241147 h 977923"/>
                    <a:gd name="connsiteX3183" fmla="*/ 221757 w 1209257"/>
                    <a:gd name="connsiteY3183" fmla="*/ 247815 h 977923"/>
                    <a:gd name="connsiteX3184" fmla="*/ 215448 w 1209257"/>
                    <a:gd name="connsiteY3184" fmla="*/ 255038 h 977923"/>
                    <a:gd name="connsiteX3185" fmla="*/ 209140 w 1209257"/>
                    <a:gd name="connsiteY3185" fmla="*/ 247815 h 977923"/>
                    <a:gd name="connsiteX3186" fmla="*/ 215448 w 1209257"/>
                    <a:gd name="connsiteY3186" fmla="*/ 241147 h 977923"/>
                    <a:gd name="connsiteX3187" fmla="*/ 196039 w 1209257"/>
                    <a:gd name="connsiteY3187" fmla="*/ 241147 h 977923"/>
                    <a:gd name="connsiteX3188" fmla="*/ 202347 w 1209257"/>
                    <a:gd name="connsiteY3188" fmla="*/ 247815 h 977923"/>
                    <a:gd name="connsiteX3189" fmla="*/ 196039 w 1209257"/>
                    <a:gd name="connsiteY3189" fmla="*/ 255038 h 977923"/>
                    <a:gd name="connsiteX3190" fmla="*/ 190216 w 1209257"/>
                    <a:gd name="connsiteY3190" fmla="*/ 247815 h 977923"/>
                    <a:gd name="connsiteX3191" fmla="*/ 196039 w 1209257"/>
                    <a:gd name="connsiteY3191" fmla="*/ 241147 h 977923"/>
                    <a:gd name="connsiteX3192" fmla="*/ 177114 w 1209257"/>
                    <a:gd name="connsiteY3192" fmla="*/ 241147 h 977923"/>
                    <a:gd name="connsiteX3193" fmla="*/ 183422 w 1209257"/>
                    <a:gd name="connsiteY3193" fmla="*/ 247815 h 977923"/>
                    <a:gd name="connsiteX3194" fmla="*/ 177114 w 1209257"/>
                    <a:gd name="connsiteY3194" fmla="*/ 255038 h 977923"/>
                    <a:gd name="connsiteX3195" fmla="*/ 170806 w 1209257"/>
                    <a:gd name="connsiteY3195" fmla="*/ 247815 h 977923"/>
                    <a:gd name="connsiteX3196" fmla="*/ 177114 w 1209257"/>
                    <a:gd name="connsiteY3196" fmla="*/ 241147 h 977923"/>
                    <a:gd name="connsiteX3197" fmla="*/ 158190 w 1209257"/>
                    <a:gd name="connsiteY3197" fmla="*/ 241147 h 977923"/>
                    <a:gd name="connsiteX3198" fmla="*/ 164013 w 1209257"/>
                    <a:gd name="connsiteY3198" fmla="*/ 247815 h 977923"/>
                    <a:gd name="connsiteX3199" fmla="*/ 158190 w 1209257"/>
                    <a:gd name="connsiteY3199" fmla="*/ 255038 h 977923"/>
                    <a:gd name="connsiteX3200" fmla="*/ 151882 w 1209257"/>
                    <a:gd name="connsiteY3200" fmla="*/ 247815 h 977923"/>
                    <a:gd name="connsiteX3201" fmla="*/ 158190 w 1209257"/>
                    <a:gd name="connsiteY3201" fmla="*/ 241147 h 977923"/>
                    <a:gd name="connsiteX3202" fmla="*/ 62111 w 1209257"/>
                    <a:gd name="connsiteY3202" fmla="*/ 241147 h 977923"/>
                    <a:gd name="connsiteX3203" fmla="*/ 68420 w 1209257"/>
                    <a:gd name="connsiteY3203" fmla="*/ 247815 h 977923"/>
                    <a:gd name="connsiteX3204" fmla="*/ 62111 w 1209257"/>
                    <a:gd name="connsiteY3204" fmla="*/ 255038 h 977923"/>
                    <a:gd name="connsiteX3205" fmla="*/ 56289 w 1209257"/>
                    <a:gd name="connsiteY3205" fmla="*/ 247815 h 977923"/>
                    <a:gd name="connsiteX3206" fmla="*/ 62111 w 1209257"/>
                    <a:gd name="connsiteY3206" fmla="*/ 241147 h 977923"/>
                    <a:gd name="connsiteX3207" fmla="*/ 43187 w 1209257"/>
                    <a:gd name="connsiteY3207" fmla="*/ 241147 h 977923"/>
                    <a:gd name="connsiteX3208" fmla="*/ 49495 w 1209257"/>
                    <a:gd name="connsiteY3208" fmla="*/ 247815 h 977923"/>
                    <a:gd name="connsiteX3209" fmla="*/ 43187 w 1209257"/>
                    <a:gd name="connsiteY3209" fmla="*/ 255038 h 977923"/>
                    <a:gd name="connsiteX3210" fmla="*/ 36879 w 1209257"/>
                    <a:gd name="connsiteY3210" fmla="*/ 247815 h 977923"/>
                    <a:gd name="connsiteX3211" fmla="*/ 43187 w 1209257"/>
                    <a:gd name="connsiteY3211" fmla="*/ 241147 h 977923"/>
                    <a:gd name="connsiteX3212" fmla="*/ 1185999 w 1209257"/>
                    <a:gd name="connsiteY3212" fmla="*/ 224862 h 977923"/>
                    <a:gd name="connsiteX3213" fmla="*/ 1187294 w 1209257"/>
                    <a:gd name="connsiteY3213" fmla="*/ 229034 h 977923"/>
                    <a:gd name="connsiteX3214" fmla="*/ 1184965 w 1209257"/>
                    <a:gd name="connsiteY3214" fmla="*/ 226145 h 977923"/>
                    <a:gd name="connsiteX3215" fmla="*/ 253783 w 1209257"/>
                    <a:gd name="connsiteY3215" fmla="*/ 220033 h 977923"/>
                    <a:gd name="connsiteX3216" fmla="*/ 258635 w 1209257"/>
                    <a:gd name="connsiteY3216" fmla="*/ 226145 h 977923"/>
                    <a:gd name="connsiteX3217" fmla="*/ 253783 w 1209257"/>
                    <a:gd name="connsiteY3217" fmla="*/ 232257 h 977923"/>
                    <a:gd name="connsiteX3218" fmla="*/ 248445 w 1209257"/>
                    <a:gd name="connsiteY3218" fmla="*/ 226145 h 977923"/>
                    <a:gd name="connsiteX3219" fmla="*/ 253783 w 1209257"/>
                    <a:gd name="connsiteY3219" fmla="*/ 220033 h 977923"/>
                    <a:gd name="connsiteX3220" fmla="*/ 1171864 w 1209257"/>
                    <a:gd name="connsiteY3220" fmla="*/ 218922 h 977923"/>
                    <a:gd name="connsiteX3221" fmla="*/ 1178172 w 1209257"/>
                    <a:gd name="connsiteY3221" fmla="*/ 226145 h 977923"/>
                    <a:gd name="connsiteX3222" fmla="*/ 1171864 w 1209257"/>
                    <a:gd name="connsiteY3222" fmla="*/ 233368 h 977923"/>
                    <a:gd name="connsiteX3223" fmla="*/ 1165556 w 1209257"/>
                    <a:gd name="connsiteY3223" fmla="*/ 226145 h 977923"/>
                    <a:gd name="connsiteX3224" fmla="*/ 1171864 w 1209257"/>
                    <a:gd name="connsiteY3224" fmla="*/ 218922 h 977923"/>
                    <a:gd name="connsiteX3225" fmla="*/ 1152939 w 1209257"/>
                    <a:gd name="connsiteY3225" fmla="*/ 218922 h 977923"/>
                    <a:gd name="connsiteX3226" fmla="*/ 1158762 w 1209257"/>
                    <a:gd name="connsiteY3226" fmla="*/ 226145 h 977923"/>
                    <a:gd name="connsiteX3227" fmla="*/ 1152939 w 1209257"/>
                    <a:gd name="connsiteY3227" fmla="*/ 233368 h 977923"/>
                    <a:gd name="connsiteX3228" fmla="*/ 1146631 w 1209257"/>
                    <a:gd name="connsiteY3228" fmla="*/ 226145 h 977923"/>
                    <a:gd name="connsiteX3229" fmla="*/ 1152939 w 1209257"/>
                    <a:gd name="connsiteY3229" fmla="*/ 218922 h 977923"/>
                    <a:gd name="connsiteX3230" fmla="*/ 1133529 w 1209257"/>
                    <a:gd name="connsiteY3230" fmla="*/ 218922 h 977923"/>
                    <a:gd name="connsiteX3231" fmla="*/ 1139838 w 1209257"/>
                    <a:gd name="connsiteY3231" fmla="*/ 226145 h 977923"/>
                    <a:gd name="connsiteX3232" fmla="*/ 1133529 w 1209257"/>
                    <a:gd name="connsiteY3232" fmla="*/ 233368 h 977923"/>
                    <a:gd name="connsiteX3233" fmla="*/ 1127221 w 1209257"/>
                    <a:gd name="connsiteY3233" fmla="*/ 226145 h 977923"/>
                    <a:gd name="connsiteX3234" fmla="*/ 1133529 w 1209257"/>
                    <a:gd name="connsiteY3234" fmla="*/ 218922 h 977923"/>
                    <a:gd name="connsiteX3235" fmla="*/ 1114605 w 1209257"/>
                    <a:gd name="connsiteY3235" fmla="*/ 218922 h 977923"/>
                    <a:gd name="connsiteX3236" fmla="*/ 1120913 w 1209257"/>
                    <a:gd name="connsiteY3236" fmla="*/ 226145 h 977923"/>
                    <a:gd name="connsiteX3237" fmla="*/ 1114605 w 1209257"/>
                    <a:gd name="connsiteY3237" fmla="*/ 233368 h 977923"/>
                    <a:gd name="connsiteX3238" fmla="*/ 1108297 w 1209257"/>
                    <a:gd name="connsiteY3238" fmla="*/ 226145 h 977923"/>
                    <a:gd name="connsiteX3239" fmla="*/ 1114605 w 1209257"/>
                    <a:gd name="connsiteY3239" fmla="*/ 218922 h 977923"/>
                    <a:gd name="connsiteX3240" fmla="*/ 1095195 w 1209257"/>
                    <a:gd name="connsiteY3240" fmla="*/ 218922 h 977923"/>
                    <a:gd name="connsiteX3241" fmla="*/ 1101503 w 1209257"/>
                    <a:gd name="connsiteY3241" fmla="*/ 226145 h 977923"/>
                    <a:gd name="connsiteX3242" fmla="*/ 1095195 w 1209257"/>
                    <a:gd name="connsiteY3242" fmla="*/ 233368 h 977923"/>
                    <a:gd name="connsiteX3243" fmla="*/ 1089372 w 1209257"/>
                    <a:gd name="connsiteY3243" fmla="*/ 226145 h 977923"/>
                    <a:gd name="connsiteX3244" fmla="*/ 1095195 w 1209257"/>
                    <a:gd name="connsiteY3244" fmla="*/ 218922 h 977923"/>
                    <a:gd name="connsiteX3245" fmla="*/ 1076271 w 1209257"/>
                    <a:gd name="connsiteY3245" fmla="*/ 218922 h 977923"/>
                    <a:gd name="connsiteX3246" fmla="*/ 1082579 w 1209257"/>
                    <a:gd name="connsiteY3246" fmla="*/ 226145 h 977923"/>
                    <a:gd name="connsiteX3247" fmla="*/ 1076271 w 1209257"/>
                    <a:gd name="connsiteY3247" fmla="*/ 233368 h 977923"/>
                    <a:gd name="connsiteX3248" fmla="*/ 1069963 w 1209257"/>
                    <a:gd name="connsiteY3248" fmla="*/ 226145 h 977923"/>
                    <a:gd name="connsiteX3249" fmla="*/ 1076271 w 1209257"/>
                    <a:gd name="connsiteY3249" fmla="*/ 218922 h 977923"/>
                    <a:gd name="connsiteX3250" fmla="*/ 1057346 w 1209257"/>
                    <a:gd name="connsiteY3250" fmla="*/ 218922 h 977923"/>
                    <a:gd name="connsiteX3251" fmla="*/ 1063169 w 1209257"/>
                    <a:gd name="connsiteY3251" fmla="*/ 226145 h 977923"/>
                    <a:gd name="connsiteX3252" fmla="*/ 1057346 w 1209257"/>
                    <a:gd name="connsiteY3252" fmla="*/ 233368 h 977923"/>
                    <a:gd name="connsiteX3253" fmla="*/ 1051038 w 1209257"/>
                    <a:gd name="connsiteY3253" fmla="*/ 226145 h 977923"/>
                    <a:gd name="connsiteX3254" fmla="*/ 1057346 w 1209257"/>
                    <a:gd name="connsiteY3254" fmla="*/ 218922 h 977923"/>
                    <a:gd name="connsiteX3255" fmla="*/ 1037936 w 1209257"/>
                    <a:gd name="connsiteY3255" fmla="*/ 218922 h 977923"/>
                    <a:gd name="connsiteX3256" fmla="*/ 1044245 w 1209257"/>
                    <a:gd name="connsiteY3256" fmla="*/ 226145 h 977923"/>
                    <a:gd name="connsiteX3257" fmla="*/ 1037936 w 1209257"/>
                    <a:gd name="connsiteY3257" fmla="*/ 233368 h 977923"/>
                    <a:gd name="connsiteX3258" fmla="*/ 1031628 w 1209257"/>
                    <a:gd name="connsiteY3258" fmla="*/ 226145 h 977923"/>
                    <a:gd name="connsiteX3259" fmla="*/ 1037936 w 1209257"/>
                    <a:gd name="connsiteY3259" fmla="*/ 218922 h 977923"/>
                    <a:gd name="connsiteX3260" fmla="*/ 1019012 w 1209257"/>
                    <a:gd name="connsiteY3260" fmla="*/ 218922 h 977923"/>
                    <a:gd name="connsiteX3261" fmla="*/ 1024835 w 1209257"/>
                    <a:gd name="connsiteY3261" fmla="*/ 226145 h 977923"/>
                    <a:gd name="connsiteX3262" fmla="*/ 1019012 w 1209257"/>
                    <a:gd name="connsiteY3262" fmla="*/ 233368 h 977923"/>
                    <a:gd name="connsiteX3263" fmla="*/ 1012704 w 1209257"/>
                    <a:gd name="connsiteY3263" fmla="*/ 226145 h 977923"/>
                    <a:gd name="connsiteX3264" fmla="*/ 1019012 w 1209257"/>
                    <a:gd name="connsiteY3264" fmla="*/ 218922 h 977923"/>
                    <a:gd name="connsiteX3265" fmla="*/ 999602 w 1209257"/>
                    <a:gd name="connsiteY3265" fmla="*/ 218922 h 977923"/>
                    <a:gd name="connsiteX3266" fmla="*/ 1005910 w 1209257"/>
                    <a:gd name="connsiteY3266" fmla="*/ 226145 h 977923"/>
                    <a:gd name="connsiteX3267" fmla="*/ 999602 w 1209257"/>
                    <a:gd name="connsiteY3267" fmla="*/ 233368 h 977923"/>
                    <a:gd name="connsiteX3268" fmla="*/ 993779 w 1209257"/>
                    <a:gd name="connsiteY3268" fmla="*/ 226145 h 977923"/>
                    <a:gd name="connsiteX3269" fmla="*/ 999602 w 1209257"/>
                    <a:gd name="connsiteY3269" fmla="*/ 218922 h 977923"/>
                    <a:gd name="connsiteX3270" fmla="*/ 980678 w 1209257"/>
                    <a:gd name="connsiteY3270" fmla="*/ 218922 h 977923"/>
                    <a:gd name="connsiteX3271" fmla="*/ 986986 w 1209257"/>
                    <a:gd name="connsiteY3271" fmla="*/ 226145 h 977923"/>
                    <a:gd name="connsiteX3272" fmla="*/ 980678 w 1209257"/>
                    <a:gd name="connsiteY3272" fmla="*/ 233368 h 977923"/>
                    <a:gd name="connsiteX3273" fmla="*/ 974370 w 1209257"/>
                    <a:gd name="connsiteY3273" fmla="*/ 226145 h 977923"/>
                    <a:gd name="connsiteX3274" fmla="*/ 980678 w 1209257"/>
                    <a:gd name="connsiteY3274" fmla="*/ 218922 h 977923"/>
                    <a:gd name="connsiteX3275" fmla="*/ 961268 w 1209257"/>
                    <a:gd name="connsiteY3275" fmla="*/ 218922 h 977923"/>
                    <a:gd name="connsiteX3276" fmla="*/ 967576 w 1209257"/>
                    <a:gd name="connsiteY3276" fmla="*/ 226145 h 977923"/>
                    <a:gd name="connsiteX3277" fmla="*/ 961268 w 1209257"/>
                    <a:gd name="connsiteY3277" fmla="*/ 233368 h 977923"/>
                    <a:gd name="connsiteX3278" fmla="*/ 955445 w 1209257"/>
                    <a:gd name="connsiteY3278" fmla="*/ 226145 h 977923"/>
                    <a:gd name="connsiteX3279" fmla="*/ 961268 w 1209257"/>
                    <a:gd name="connsiteY3279" fmla="*/ 218922 h 977923"/>
                    <a:gd name="connsiteX3280" fmla="*/ 942343 w 1209257"/>
                    <a:gd name="connsiteY3280" fmla="*/ 218922 h 977923"/>
                    <a:gd name="connsiteX3281" fmla="*/ 948652 w 1209257"/>
                    <a:gd name="connsiteY3281" fmla="*/ 226145 h 977923"/>
                    <a:gd name="connsiteX3282" fmla="*/ 942343 w 1209257"/>
                    <a:gd name="connsiteY3282" fmla="*/ 233368 h 977923"/>
                    <a:gd name="connsiteX3283" fmla="*/ 936035 w 1209257"/>
                    <a:gd name="connsiteY3283" fmla="*/ 226145 h 977923"/>
                    <a:gd name="connsiteX3284" fmla="*/ 942343 w 1209257"/>
                    <a:gd name="connsiteY3284" fmla="*/ 218922 h 977923"/>
                    <a:gd name="connsiteX3285" fmla="*/ 904009 w 1209257"/>
                    <a:gd name="connsiteY3285" fmla="*/ 218922 h 977923"/>
                    <a:gd name="connsiteX3286" fmla="*/ 910317 w 1209257"/>
                    <a:gd name="connsiteY3286" fmla="*/ 226145 h 977923"/>
                    <a:gd name="connsiteX3287" fmla="*/ 904009 w 1209257"/>
                    <a:gd name="connsiteY3287" fmla="*/ 233368 h 977923"/>
                    <a:gd name="connsiteX3288" fmla="*/ 897701 w 1209257"/>
                    <a:gd name="connsiteY3288" fmla="*/ 226145 h 977923"/>
                    <a:gd name="connsiteX3289" fmla="*/ 904009 w 1209257"/>
                    <a:gd name="connsiteY3289" fmla="*/ 218922 h 977923"/>
                    <a:gd name="connsiteX3290" fmla="*/ 885085 w 1209257"/>
                    <a:gd name="connsiteY3290" fmla="*/ 218922 h 977923"/>
                    <a:gd name="connsiteX3291" fmla="*/ 890908 w 1209257"/>
                    <a:gd name="connsiteY3291" fmla="*/ 226145 h 977923"/>
                    <a:gd name="connsiteX3292" fmla="*/ 885085 w 1209257"/>
                    <a:gd name="connsiteY3292" fmla="*/ 233368 h 977923"/>
                    <a:gd name="connsiteX3293" fmla="*/ 878777 w 1209257"/>
                    <a:gd name="connsiteY3293" fmla="*/ 226145 h 977923"/>
                    <a:gd name="connsiteX3294" fmla="*/ 885085 w 1209257"/>
                    <a:gd name="connsiteY3294" fmla="*/ 218922 h 977923"/>
                    <a:gd name="connsiteX3295" fmla="*/ 865675 w 1209257"/>
                    <a:gd name="connsiteY3295" fmla="*/ 218922 h 977923"/>
                    <a:gd name="connsiteX3296" fmla="*/ 871983 w 1209257"/>
                    <a:gd name="connsiteY3296" fmla="*/ 226145 h 977923"/>
                    <a:gd name="connsiteX3297" fmla="*/ 865675 w 1209257"/>
                    <a:gd name="connsiteY3297" fmla="*/ 233368 h 977923"/>
                    <a:gd name="connsiteX3298" fmla="*/ 859852 w 1209257"/>
                    <a:gd name="connsiteY3298" fmla="*/ 226145 h 977923"/>
                    <a:gd name="connsiteX3299" fmla="*/ 865675 w 1209257"/>
                    <a:gd name="connsiteY3299" fmla="*/ 218922 h 977923"/>
                    <a:gd name="connsiteX3300" fmla="*/ 597820 w 1209257"/>
                    <a:gd name="connsiteY3300" fmla="*/ 218922 h 977923"/>
                    <a:gd name="connsiteX3301" fmla="*/ 604129 w 1209257"/>
                    <a:gd name="connsiteY3301" fmla="*/ 226145 h 977923"/>
                    <a:gd name="connsiteX3302" fmla="*/ 597820 w 1209257"/>
                    <a:gd name="connsiteY3302" fmla="*/ 233368 h 977923"/>
                    <a:gd name="connsiteX3303" fmla="*/ 591998 w 1209257"/>
                    <a:gd name="connsiteY3303" fmla="*/ 226145 h 977923"/>
                    <a:gd name="connsiteX3304" fmla="*/ 597820 w 1209257"/>
                    <a:gd name="connsiteY3304" fmla="*/ 218922 h 977923"/>
                    <a:gd name="connsiteX3305" fmla="*/ 463893 w 1209257"/>
                    <a:gd name="connsiteY3305" fmla="*/ 218922 h 977923"/>
                    <a:gd name="connsiteX3306" fmla="*/ 470201 w 1209257"/>
                    <a:gd name="connsiteY3306" fmla="*/ 226145 h 977923"/>
                    <a:gd name="connsiteX3307" fmla="*/ 463893 w 1209257"/>
                    <a:gd name="connsiteY3307" fmla="*/ 233368 h 977923"/>
                    <a:gd name="connsiteX3308" fmla="*/ 458070 w 1209257"/>
                    <a:gd name="connsiteY3308" fmla="*/ 226145 h 977923"/>
                    <a:gd name="connsiteX3309" fmla="*/ 463893 w 1209257"/>
                    <a:gd name="connsiteY3309" fmla="*/ 218922 h 977923"/>
                    <a:gd name="connsiteX3310" fmla="*/ 444969 w 1209257"/>
                    <a:gd name="connsiteY3310" fmla="*/ 218922 h 977923"/>
                    <a:gd name="connsiteX3311" fmla="*/ 451277 w 1209257"/>
                    <a:gd name="connsiteY3311" fmla="*/ 226145 h 977923"/>
                    <a:gd name="connsiteX3312" fmla="*/ 444969 w 1209257"/>
                    <a:gd name="connsiteY3312" fmla="*/ 233368 h 977923"/>
                    <a:gd name="connsiteX3313" fmla="*/ 438661 w 1209257"/>
                    <a:gd name="connsiteY3313" fmla="*/ 226145 h 977923"/>
                    <a:gd name="connsiteX3314" fmla="*/ 444969 w 1209257"/>
                    <a:gd name="connsiteY3314" fmla="*/ 218922 h 977923"/>
                    <a:gd name="connsiteX3315" fmla="*/ 349376 w 1209257"/>
                    <a:gd name="connsiteY3315" fmla="*/ 218922 h 977923"/>
                    <a:gd name="connsiteX3316" fmla="*/ 355684 w 1209257"/>
                    <a:gd name="connsiteY3316" fmla="*/ 226145 h 977923"/>
                    <a:gd name="connsiteX3317" fmla="*/ 349376 w 1209257"/>
                    <a:gd name="connsiteY3317" fmla="*/ 233368 h 977923"/>
                    <a:gd name="connsiteX3318" fmla="*/ 343068 w 1209257"/>
                    <a:gd name="connsiteY3318" fmla="*/ 226145 h 977923"/>
                    <a:gd name="connsiteX3319" fmla="*/ 349376 w 1209257"/>
                    <a:gd name="connsiteY3319" fmla="*/ 218922 h 977923"/>
                    <a:gd name="connsiteX3320" fmla="*/ 329966 w 1209257"/>
                    <a:gd name="connsiteY3320" fmla="*/ 218922 h 977923"/>
                    <a:gd name="connsiteX3321" fmla="*/ 336274 w 1209257"/>
                    <a:gd name="connsiteY3321" fmla="*/ 226145 h 977923"/>
                    <a:gd name="connsiteX3322" fmla="*/ 329966 w 1209257"/>
                    <a:gd name="connsiteY3322" fmla="*/ 233368 h 977923"/>
                    <a:gd name="connsiteX3323" fmla="*/ 324143 w 1209257"/>
                    <a:gd name="connsiteY3323" fmla="*/ 226145 h 977923"/>
                    <a:gd name="connsiteX3324" fmla="*/ 329966 w 1209257"/>
                    <a:gd name="connsiteY3324" fmla="*/ 218922 h 977923"/>
                    <a:gd name="connsiteX3325" fmla="*/ 311041 w 1209257"/>
                    <a:gd name="connsiteY3325" fmla="*/ 218922 h 977923"/>
                    <a:gd name="connsiteX3326" fmla="*/ 317350 w 1209257"/>
                    <a:gd name="connsiteY3326" fmla="*/ 226145 h 977923"/>
                    <a:gd name="connsiteX3327" fmla="*/ 311041 w 1209257"/>
                    <a:gd name="connsiteY3327" fmla="*/ 233368 h 977923"/>
                    <a:gd name="connsiteX3328" fmla="*/ 304733 w 1209257"/>
                    <a:gd name="connsiteY3328" fmla="*/ 226145 h 977923"/>
                    <a:gd name="connsiteX3329" fmla="*/ 311041 w 1209257"/>
                    <a:gd name="connsiteY3329" fmla="*/ 218922 h 977923"/>
                    <a:gd name="connsiteX3330" fmla="*/ 292117 w 1209257"/>
                    <a:gd name="connsiteY3330" fmla="*/ 218922 h 977923"/>
                    <a:gd name="connsiteX3331" fmla="*/ 297940 w 1209257"/>
                    <a:gd name="connsiteY3331" fmla="*/ 226145 h 977923"/>
                    <a:gd name="connsiteX3332" fmla="*/ 292117 w 1209257"/>
                    <a:gd name="connsiteY3332" fmla="*/ 233368 h 977923"/>
                    <a:gd name="connsiteX3333" fmla="*/ 285809 w 1209257"/>
                    <a:gd name="connsiteY3333" fmla="*/ 226145 h 977923"/>
                    <a:gd name="connsiteX3334" fmla="*/ 292117 w 1209257"/>
                    <a:gd name="connsiteY3334" fmla="*/ 218922 h 977923"/>
                    <a:gd name="connsiteX3335" fmla="*/ 272707 w 1209257"/>
                    <a:gd name="connsiteY3335" fmla="*/ 218922 h 977923"/>
                    <a:gd name="connsiteX3336" fmla="*/ 279015 w 1209257"/>
                    <a:gd name="connsiteY3336" fmla="*/ 226145 h 977923"/>
                    <a:gd name="connsiteX3337" fmla="*/ 272707 w 1209257"/>
                    <a:gd name="connsiteY3337" fmla="*/ 233368 h 977923"/>
                    <a:gd name="connsiteX3338" fmla="*/ 266399 w 1209257"/>
                    <a:gd name="connsiteY3338" fmla="*/ 226145 h 977923"/>
                    <a:gd name="connsiteX3339" fmla="*/ 272707 w 1209257"/>
                    <a:gd name="connsiteY3339" fmla="*/ 218922 h 977923"/>
                    <a:gd name="connsiteX3340" fmla="*/ 234373 w 1209257"/>
                    <a:gd name="connsiteY3340" fmla="*/ 218922 h 977923"/>
                    <a:gd name="connsiteX3341" fmla="*/ 240681 w 1209257"/>
                    <a:gd name="connsiteY3341" fmla="*/ 226145 h 977923"/>
                    <a:gd name="connsiteX3342" fmla="*/ 234373 w 1209257"/>
                    <a:gd name="connsiteY3342" fmla="*/ 233368 h 977923"/>
                    <a:gd name="connsiteX3343" fmla="*/ 228550 w 1209257"/>
                    <a:gd name="connsiteY3343" fmla="*/ 226145 h 977923"/>
                    <a:gd name="connsiteX3344" fmla="*/ 234373 w 1209257"/>
                    <a:gd name="connsiteY3344" fmla="*/ 218922 h 977923"/>
                    <a:gd name="connsiteX3345" fmla="*/ 215448 w 1209257"/>
                    <a:gd name="connsiteY3345" fmla="*/ 218922 h 977923"/>
                    <a:gd name="connsiteX3346" fmla="*/ 221757 w 1209257"/>
                    <a:gd name="connsiteY3346" fmla="*/ 226145 h 977923"/>
                    <a:gd name="connsiteX3347" fmla="*/ 215448 w 1209257"/>
                    <a:gd name="connsiteY3347" fmla="*/ 233368 h 977923"/>
                    <a:gd name="connsiteX3348" fmla="*/ 209140 w 1209257"/>
                    <a:gd name="connsiteY3348" fmla="*/ 226145 h 977923"/>
                    <a:gd name="connsiteX3349" fmla="*/ 215448 w 1209257"/>
                    <a:gd name="connsiteY3349" fmla="*/ 218922 h 977923"/>
                    <a:gd name="connsiteX3350" fmla="*/ 196039 w 1209257"/>
                    <a:gd name="connsiteY3350" fmla="*/ 218922 h 977923"/>
                    <a:gd name="connsiteX3351" fmla="*/ 202347 w 1209257"/>
                    <a:gd name="connsiteY3351" fmla="*/ 226145 h 977923"/>
                    <a:gd name="connsiteX3352" fmla="*/ 196039 w 1209257"/>
                    <a:gd name="connsiteY3352" fmla="*/ 233368 h 977923"/>
                    <a:gd name="connsiteX3353" fmla="*/ 190216 w 1209257"/>
                    <a:gd name="connsiteY3353" fmla="*/ 226145 h 977923"/>
                    <a:gd name="connsiteX3354" fmla="*/ 196039 w 1209257"/>
                    <a:gd name="connsiteY3354" fmla="*/ 218922 h 977923"/>
                    <a:gd name="connsiteX3355" fmla="*/ 177114 w 1209257"/>
                    <a:gd name="connsiteY3355" fmla="*/ 218922 h 977923"/>
                    <a:gd name="connsiteX3356" fmla="*/ 183422 w 1209257"/>
                    <a:gd name="connsiteY3356" fmla="*/ 226145 h 977923"/>
                    <a:gd name="connsiteX3357" fmla="*/ 177114 w 1209257"/>
                    <a:gd name="connsiteY3357" fmla="*/ 233368 h 977923"/>
                    <a:gd name="connsiteX3358" fmla="*/ 170806 w 1209257"/>
                    <a:gd name="connsiteY3358" fmla="*/ 226145 h 977923"/>
                    <a:gd name="connsiteX3359" fmla="*/ 177114 w 1209257"/>
                    <a:gd name="connsiteY3359" fmla="*/ 218922 h 977923"/>
                    <a:gd name="connsiteX3360" fmla="*/ 158190 w 1209257"/>
                    <a:gd name="connsiteY3360" fmla="*/ 218922 h 977923"/>
                    <a:gd name="connsiteX3361" fmla="*/ 164013 w 1209257"/>
                    <a:gd name="connsiteY3361" fmla="*/ 226145 h 977923"/>
                    <a:gd name="connsiteX3362" fmla="*/ 158190 w 1209257"/>
                    <a:gd name="connsiteY3362" fmla="*/ 233368 h 977923"/>
                    <a:gd name="connsiteX3363" fmla="*/ 151882 w 1209257"/>
                    <a:gd name="connsiteY3363" fmla="*/ 226145 h 977923"/>
                    <a:gd name="connsiteX3364" fmla="*/ 158190 w 1209257"/>
                    <a:gd name="connsiteY3364" fmla="*/ 218922 h 977923"/>
                    <a:gd name="connsiteX3365" fmla="*/ 138780 w 1209257"/>
                    <a:gd name="connsiteY3365" fmla="*/ 218922 h 977923"/>
                    <a:gd name="connsiteX3366" fmla="*/ 145088 w 1209257"/>
                    <a:gd name="connsiteY3366" fmla="*/ 226145 h 977923"/>
                    <a:gd name="connsiteX3367" fmla="*/ 138780 w 1209257"/>
                    <a:gd name="connsiteY3367" fmla="*/ 233368 h 977923"/>
                    <a:gd name="connsiteX3368" fmla="*/ 132472 w 1209257"/>
                    <a:gd name="connsiteY3368" fmla="*/ 226145 h 977923"/>
                    <a:gd name="connsiteX3369" fmla="*/ 138780 w 1209257"/>
                    <a:gd name="connsiteY3369" fmla="*/ 218922 h 977923"/>
                    <a:gd name="connsiteX3370" fmla="*/ 119855 w 1209257"/>
                    <a:gd name="connsiteY3370" fmla="*/ 218922 h 977923"/>
                    <a:gd name="connsiteX3371" fmla="*/ 126164 w 1209257"/>
                    <a:gd name="connsiteY3371" fmla="*/ 226145 h 977923"/>
                    <a:gd name="connsiteX3372" fmla="*/ 119855 w 1209257"/>
                    <a:gd name="connsiteY3372" fmla="*/ 233368 h 977923"/>
                    <a:gd name="connsiteX3373" fmla="*/ 113547 w 1209257"/>
                    <a:gd name="connsiteY3373" fmla="*/ 226145 h 977923"/>
                    <a:gd name="connsiteX3374" fmla="*/ 119855 w 1209257"/>
                    <a:gd name="connsiteY3374" fmla="*/ 218922 h 977923"/>
                    <a:gd name="connsiteX3375" fmla="*/ 100446 w 1209257"/>
                    <a:gd name="connsiteY3375" fmla="*/ 218922 h 977923"/>
                    <a:gd name="connsiteX3376" fmla="*/ 106754 w 1209257"/>
                    <a:gd name="connsiteY3376" fmla="*/ 226145 h 977923"/>
                    <a:gd name="connsiteX3377" fmla="*/ 100446 w 1209257"/>
                    <a:gd name="connsiteY3377" fmla="*/ 233368 h 977923"/>
                    <a:gd name="connsiteX3378" fmla="*/ 94623 w 1209257"/>
                    <a:gd name="connsiteY3378" fmla="*/ 226145 h 977923"/>
                    <a:gd name="connsiteX3379" fmla="*/ 100446 w 1209257"/>
                    <a:gd name="connsiteY3379" fmla="*/ 218922 h 977923"/>
                    <a:gd name="connsiteX3380" fmla="*/ 81521 w 1209257"/>
                    <a:gd name="connsiteY3380" fmla="*/ 218922 h 977923"/>
                    <a:gd name="connsiteX3381" fmla="*/ 87829 w 1209257"/>
                    <a:gd name="connsiteY3381" fmla="*/ 226145 h 977923"/>
                    <a:gd name="connsiteX3382" fmla="*/ 81521 w 1209257"/>
                    <a:gd name="connsiteY3382" fmla="*/ 233368 h 977923"/>
                    <a:gd name="connsiteX3383" fmla="*/ 75213 w 1209257"/>
                    <a:gd name="connsiteY3383" fmla="*/ 226145 h 977923"/>
                    <a:gd name="connsiteX3384" fmla="*/ 81521 w 1209257"/>
                    <a:gd name="connsiteY3384" fmla="*/ 218922 h 977923"/>
                    <a:gd name="connsiteX3385" fmla="*/ 62111 w 1209257"/>
                    <a:gd name="connsiteY3385" fmla="*/ 218922 h 977923"/>
                    <a:gd name="connsiteX3386" fmla="*/ 68420 w 1209257"/>
                    <a:gd name="connsiteY3386" fmla="*/ 226145 h 977923"/>
                    <a:gd name="connsiteX3387" fmla="*/ 62111 w 1209257"/>
                    <a:gd name="connsiteY3387" fmla="*/ 233368 h 977923"/>
                    <a:gd name="connsiteX3388" fmla="*/ 56289 w 1209257"/>
                    <a:gd name="connsiteY3388" fmla="*/ 226145 h 977923"/>
                    <a:gd name="connsiteX3389" fmla="*/ 62111 w 1209257"/>
                    <a:gd name="connsiteY3389" fmla="*/ 218922 h 977923"/>
                    <a:gd name="connsiteX3390" fmla="*/ 43187 w 1209257"/>
                    <a:gd name="connsiteY3390" fmla="*/ 218922 h 977923"/>
                    <a:gd name="connsiteX3391" fmla="*/ 49495 w 1209257"/>
                    <a:gd name="connsiteY3391" fmla="*/ 226145 h 977923"/>
                    <a:gd name="connsiteX3392" fmla="*/ 43187 w 1209257"/>
                    <a:gd name="connsiteY3392" fmla="*/ 233368 h 977923"/>
                    <a:gd name="connsiteX3393" fmla="*/ 36879 w 1209257"/>
                    <a:gd name="connsiteY3393" fmla="*/ 226145 h 977923"/>
                    <a:gd name="connsiteX3394" fmla="*/ 43187 w 1209257"/>
                    <a:gd name="connsiteY3394" fmla="*/ 218922 h 977923"/>
                    <a:gd name="connsiteX3395" fmla="*/ 24262 w 1209257"/>
                    <a:gd name="connsiteY3395" fmla="*/ 218922 h 977923"/>
                    <a:gd name="connsiteX3396" fmla="*/ 30085 w 1209257"/>
                    <a:gd name="connsiteY3396" fmla="*/ 226145 h 977923"/>
                    <a:gd name="connsiteX3397" fmla="*/ 24262 w 1209257"/>
                    <a:gd name="connsiteY3397" fmla="*/ 233368 h 977923"/>
                    <a:gd name="connsiteX3398" fmla="*/ 17954 w 1209257"/>
                    <a:gd name="connsiteY3398" fmla="*/ 226145 h 977923"/>
                    <a:gd name="connsiteX3399" fmla="*/ 24262 w 1209257"/>
                    <a:gd name="connsiteY3399" fmla="*/ 218922 h 977923"/>
                    <a:gd name="connsiteX3400" fmla="*/ 1171864 w 1209257"/>
                    <a:gd name="connsiteY3400" fmla="*/ 197252 h 977923"/>
                    <a:gd name="connsiteX3401" fmla="*/ 1178172 w 1209257"/>
                    <a:gd name="connsiteY3401" fmla="*/ 203919 h 977923"/>
                    <a:gd name="connsiteX3402" fmla="*/ 1171864 w 1209257"/>
                    <a:gd name="connsiteY3402" fmla="*/ 211143 h 977923"/>
                    <a:gd name="connsiteX3403" fmla="*/ 1165556 w 1209257"/>
                    <a:gd name="connsiteY3403" fmla="*/ 203919 h 977923"/>
                    <a:gd name="connsiteX3404" fmla="*/ 1171864 w 1209257"/>
                    <a:gd name="connsiteY3404" fmla="*/ 197252 h 977923"/>
                    <a:gd name="connsiteX3405" fmla="*/ 1152939 w 1209257"/>
                    <a:gd name="connsiteY3405" fmla="*/ 197252 h 977923"/>
                    <a:gd name="connsiteX3406" fmla="*/ 1158762 w 1209257"/>
                    <a:gd name="connsiteY3406" fmla="*/ 203919 h 977923"/>
                    <a:gd name="connsiteX3407" fmla="*/ 1152939 w 1209257"/>
                    <a:gd name="connsiteY3407" fmla="*/ 211143 h 977923"/>
                    <a:gd name="connsiteX3408" fmla="*/ 1146631 w 1209257"/>
                    <a:gd name="connsiteY3408" fmla="*/ 203919 h 977923"/>
                    <a:gd name="connsiteX3409" fmla="*/ 1152939 w 1209257"/>
                    <a:gd name="connsiteY3409" fmla="*/ 197252 h 977923"/>
                    <a:gd name="connsiteX3410" fmla="*/ 1133529 w 1209257"/>
                    <a:gd name="connsiteY3410" fmla="*/ 197252 h 977923"/>
                    <a:gd name="connsiteX3411" fmla="*/ 1139838 w 1209257"/>
                    <a:gd name="connsiteY3411" fmla="*/ 203919 h 977923"/>
                    <a:gd name="connsiteX3412" fmla="*/ 1133529 w 1209257"/>
                    <a:gd name="connsiteY3412" fmla="*/ 211143 h 977923"/>
                    <a:gd name="connsiteX3413" fmla="*/ 1127221 w 1209257"/>
                    <a:gd name="connsiteY3413" fmla="*/ 203919 h 977923"/>
                    <a:gd name="connsiteX3414" fmla="*/ 1133529 w 1209257"/>
                    <a:gd name="connsiteY3414" fmla="*/ 197252 h 977923"/>
                    <a:gd name="connsiteX3415" fmla="*/ 1114605 w 1209257"/>
                    <a:gd name="connsiteY3415" fmla="*/ 197252 h 977923"/>
                    <a:gd name="connsiteX3416" fmla="*/ 1120913 w 1209257"/>
                    <a:gd name="connsiteY3416" fmla="*/ 203919 h 977923"/>
                    <a:gd name="connsiteX3417" fmla="*/ 1114605 w 1209257"/>
                    <a:gd name="connsiteY3417" fmla="*/ 211143 h 977923"/>
                    <a:gd name="connsiteX3418" fmla="*/ 1108297 w 1209257"/>
                    <a:gd name="connsiteY3418" fmla="*/ 203919 h 977923"/>
                    <a:gd name="connsiteX3419" fmla="*/ 1114605 w 1209257"/>
                    <a:gd name="connsiteY3419" fmla="*/ 197252 h 977923"/>
                    <a:gd name="connsiteX3420" fmla="*/ 1095195 w 1209257"/>
                    <a:gd name="connsiteY3420" fmla="*/ 197252 h 977923"/>
                    <a:gd name="connsiteX3421" fmla="*/ 1101503 w 1209257"/>
                    <a:gd name="connsiteY3421" fmla="*/ 203919 h 977923"/>
                    <a:gd name="connsiteX3422" fmla="*/ 1095195 w 1209257"/>
                    <a:gd name="connsiteY3422" fmla="*/ 211143 h 977923"/>
                    <a:gd name="connsiteX3423" fmla="*/ 1089372 w 1209257"/>
                    <a:gd name="connsiteY3423" fmla="*/ 203919 h 977923"/>
                    <a:gd name="connsiteX3424" fmla="*/ 1095195 w 1209257"/>
                    <a:gd name="connsiteY3424" fmla="*/ 197252 h 977923"/>
                    <a:gd name="connsiteX3425" fmla="*/ 1076271 w 1209257"/>
                    <a:gd name="connsiteY3425" fmla="*/ 197252 h 977923"/>
                    <a:gd name="connsiteX3426" fmla="*/ 1082579 w 1209257"/>
                    <a:gd name="connsiteY3426" fmla="*/ 203919 h 977923"/>
                    <a:gd name="connsiteX3427" fmla="*/ 1076271 w 1209257"/>
                    <a:gd name="connsiteY3427" fmla="*/ 211143 h 977923"/>
                    <a:gd name="connsiteX3428" fmla="*/ 1069963 w 1209257"/>
                    <a:gd name="connsiteY3428" fmla="*/ 203919 h 977923"/>
                    <a:gd name="connsiteX3429" fmla="*/ 1076271 w 1209257"/>
                    <a:gd name="connsiteY3429" fmla="*/ 197252 h 977923"/>
                    <a:gd name="connsiteX3430" fmla="*/ 1057346 w 1209257"/>
                    <a:gd name="connsiteY3430" fmla="*/ 197252 h 977923"/>
                    <a:gd name="connsiteX3431" fmla="*/ 1063169 w 1209257"/>
                    <a:gd name="connsiteY3431" fmla="*/ 203919 h 977923"/>
                    <a:gd name="connsiteX3432" fmla="*/ 1057346 w 1209257"/>
                    <a:gd name="connsiteY3432" fmla="*/ 211143 h 977923"/>
                    <a:gd name="connsiteX3433" fmla="*/ 1051038 w 1209257"/>
                    <a:gd name="connsiteY3433" fmla="*/ 203919 h 977923"/>
                    <a:gd name="connsiteX3434" fmla="*/ 1057346 w 1209257"/>
                    <a:gd name="connsiteY3434" fmla="*/ 197252 h 977923"/>
                    <a:gd name="connsiteX3435" fmla="*/ 1037936 w 1209257"/>
                    <a:gd name="connsiteY3435" fmla="*/ 197252 h 977923"/>
                    <a:gd name="connsiteX3436" fmla="*/ 1044245 w 1209257"/>
                    <a:gd name="connsiteY3436" fmla="*/ 203919 h 977923"/>
                    <a:gd name="connsiteX3437" fmla="*/ 1037936 w 1209257"/>
                    <a:gd name="connsiteY3437" fmla="*/ 211143 h 977923"/>
                    <a:gd name="connsiteX3438" fmla="*/ 1031628 w 1209257"/>
                    <a:gd name="connsiteY3438" fmla="*/ 203919 h 977923"/>
                    <a:gd name="connsiteX3439" fmla="*/ 1037936 w 1209257"/>
                    <a:gd name="connsiteY3439" fmla="*/ 197252 h 977923"/>
                    <a:gd name="connsiteX3440" fmla="*/ 1019012 w 1209257"/>
                    <a:gd name="connsiteY3440" fmla="*/ 197252 h 977923"/>
                    <a:gd name="connsiteX3441" fmla="*/ 1024835 w 1209257"/>
                    <a:gd name="connsiteY3441" fmla="*/ 203919 h 977923"/>
                    <a:gd name="connsiteX3442" fmla="*/ 1019012 w 1209257"/>
                    <a:gd name="connsiteY3442" fmla="*/ 211143 h 977923"/>
                    <a:gd name="connsiteX3443" fmla="*/ 1012704 w 1209257"/>
                    <a:gd name="connsiteY3443" fmla="*/ 203919 h 977923"/>
                    <a:gd name="connsiteX3444" fmla="*/ 1019012 w 1209257"/>
                    <a:gd name="connsiteY3444" fmla="*/ 197252 h 977923"/>
                    <a:gd name="connsiteX3445" fmla="*/ 999602 w 1209257"/>
                    <a:gd name="connsiteY3445" fmla="*/ 197252 h 977923"/>
                    <a:gd name="connsiteX3446" fmla="*/ 1005910 w 1209257"/>
                    <a:gd name="connsiteY3446" fmla="*/ 203919 h 977923"/>
                    <a:gd name="connsiteX3447" fmla="*/ 999602 w 1209257"/>
                    <a:gd name="connsiteY3447" fmla="*/ 211143 h 977923"/>
                    <a:gd name="connsiteX3448" fmla="*/ 993779 w 1209257"/>
                    <a:gd name="connsiteY3448" fmla="*/ 203919 h 977923"/>
                    <a:gd name="connsiteX3449" fmla="*/ 999602 w 1209257"/>
                    <a:gd name="connsiteY3449" fmla="*/ 197252 h 977923"/>
                    <a:gd name="connsiteX3450" fmla="*/ 980678 w 1209257"/>
                    <a:gd name="connsiteY3450" fmla="*/ 197252 h 977923"/>
                    <a:gd name="connsiteX3451" fmla="*/ 986986 w 1209257"/>
                    <a:gd name="connsiteY3451" fmla="*/ 203919 h 977923"/>
                    <a:gd name="connsiteX3452" fmla="*/ 980678 w 1209257"/>
                    <a:gd name="connsiteY3452" fmla="*/ 211143 h 977923"/>
                    <a:gd name="connsiteX3453" fmla="*/ 974370 w 1209257"/>
                    <a:gd name="connsiteY3453" fmla="*/ 203919 h 977923"/>
                    <a:gd name="connsiteX3454" fmla="*/ 980678 w 1209257"/>
                    <a:gd name="connsiteY3454" fmla="*/ 197252 h 977923"/>
                    <a:gd name="connsiteX3455" fmla="*/ 961268 w 1209257"/>
                    <a:gd name="connsiteY3455" fmla="*/ 197252 h 977923"/>
                    <a:gd name="connsiteX3456" fmla="*/ 967576 w 1209257"/>
                    <a:gd name="connsiteY3456" fmla="*/ 203919 h 977923"/>
                    <a:gd name="connsiteX3457" fmla="*/ 961268 w 1209257"/>
                    <a:gd name="connsiteY3457" fmla="*/ 211143 h 977923"/>
                    <a:gd name="connsiteX3458" fmla="*/ 955445 w 1209257"/>
                    <a:gd name="connsiteY3458" fmla="*/ 203919 h 977923"/>
                    <a:gd name="connsiteX3459" fmla="*/ 961268 w 1209257"/>
                    <a:gd name="connsiteY3459" fmla="*/ 197252 h 977923"/>
                    <a:gd name="connsiteX3460" fmla="*/ 942343 w 1209257"/>
                    <a:gd name="connsiteY3460" fmla="*/ 197252 h 977923"/>
                    <a:gd name="connsiteX3461" fmla="*/ 948652 w 1209257"/>
                    <a:gd name="connsiteY3461" fmla="*/ 203919 h 977923"/>
                    <a:gd name="connsiteX3462" fmla="*/ 942343 w 1209257"/>
                    <a:gd name="connsiteY3462" fmla="*/ 211143 h 977923"/>
                    <a:gd name="connsiteX3463" fmla="*/ 936035 w 1209257"/>
                    <a:gd name="connsiteY3463" fmla="*/ 203919 h 977923"/>
                    <a:gd name="connsiteX3464" fmla="*/ 942343 w 1209257"/>
                    <a:gd name="connsiteY3464" fmla="*/ 197252 h 977923"/>
                    <a:gd name="connsiteX3465" fmla="*/ 923419 w 1209257"/>
                    <a:gd name="connsiteY3465" fmla="*/ 197252 h 977923"/>
                    <a:gd name="connsiteX3466" fmla="*/ 929242 w 1209257"/>
                    <a:gd name="connsiteY3466" fmla="*/ 203919 h 977923"/>
                    <a:gd name="connsiteX3467" fmla="*/ 923419 w 1209257"/>
                    <a:gd name="connsiteY3467" fmla="*/ 211143 h 977923"/>
                    <a:gd name="connsiteX3468" fmla="*/ 917111 w 1209257"/>
                    <a:gd name="connsiteY3468" fmla="*/ 203919 h 977923"/>
                    <a:gd name="connsiteX3469" fmla="*/ 923419 w 1209257"/>
                    <a:gd name="connsiteY3469" fmla="*/ 197252 h 977923"/>
                    <a:gd name="connsiteX3470" fmla="*/ 904009 w 1209257"/>
                    <a:gd name="connsiteY3470" fmla="*/ 197252 h 977923"/>
                    <a:gd name="connsiteX3471" fmla="*/ 910317 w 1209257"/>
                    <a:gd name="connsiteY3471" fmla="*/ 203919 h 977923"/>
                    <a:gd name="connsiteX3472" fmla="*/ 904009 w 1209257"/>
                    <a:gd name="connsiteY3472" fmla="*/ 211143 h 977923"/>
                    <a:gd name="connsiteX3473" fmla="*/ 897701 w 1209257"/>
                    <a:gd name="connsiteY3473" fmla="*/ 203919 h 977923"/>
                    <a:gd name="connsiteX3474" fmla="*/ 904009 w 1209257"/>
                    <a:gd name="connsiteY3474" fmla="*/ 197252 h 977923"/>
                    <a:gd name="connsiteX3475" fmla="*/ 885085 w 1209257"/>
                    <a:gd name="connsiteY3475" fmla="*/ 197252 h 977923"/>
                    <a:gd name="connsiteX3476" fmla="*/ 890908 w 1209257"/>
                    <a:gd name="connsiteY3476" fmla="*/ 203919 h 977923"/>
                    <a:gd name="connsiteX3477" fmla="*/ 885085 w 1209257"/>
                    <a:gd name="connsiteY3477" fmla="*/ 211143 h 977923"/>
                    <a:gd name="connsiteX3478" fmla="*/ 878777 w 1209257"/>
                    <a:gd name="connsiteY3478" fmla="*/ 203919 h 977923"/>
                    <a:gd name="connsiteX3479" fmla="*/ 885085 w 1209257"/>
                    <a:gd name="connsiteY3479" fmla="*/ 197252 h 977923"/>
                    <a:gd name="connsiteX3480" fmla="*/ 731748 w 1209257"/>
                    <a:gd name="connsiteY3480" fmla="*/ 197252 h 977923"/>
                    <a:gd name="connsiteX3481" fmla="*/ 738056 w 1209257"/>
                    <a:gd name="connsiteY3481" fmla="*/ 203919 h 977923"/>
                    <a:gd name="connsiteX3482" fmla="*/ 731748 w 1209257"/>
                    <a:gd name="connsiteY3482" fmla="*/ 211143 h 977923"/>
                    <a:gd name="connsiteX3483" fmla="*/ 725925 w 1209257"/>
                    <a:gd name="connsiteY3483" fmla="*/ 203919 h 977923"/>
                    <a:gd name="connsiteX3484" fmla="*/ 731748 w 1209257"/>
                    <a:gd name="connsiteY3484" fmla="*/ 197252 h 977923"/>
                    <a:gd name="connsiteX3485" fmla="*/ 617230 w 1209257"/>
                    <a:gd name="connsiteY3485" fmla="*/ 197252 h 977923"/>
                    <a:gd name="connsiteX3486" fmla="*/ 623538 w 1209257"/>
                    <a:gd name="connsiteY3486" fmla="*/ 203919 h 977923"/>
                    <a:gd name="connsiteX3487" fmla="*/ 617230 w 1209257"/>
                    <a:gd name="connsiteY3487" fmla="*/ 211143 h 977923"/>
                    <a:gd name="connsiteX3488" fmla="*/ 610922 w 1209257"/>
                    <a:gd name="connsiteY3488" fmla="*/ 203919 h 977923"/>
                    <a:gd name="connsiteX3489" fmla="*/ 617230 w 1209257"/>
                    <a:gd name="connsiteY3489" fmla="*/ 197252 h 977923"/>
                    <a:gd name="connsiteX3490" fmla="*/ 597820 w 1209257"/>
                    <a:gd name="connsiteY3490" fmla="*/ 197252 h 977923"/>
                    <a:gd name="connsiteX3491" fmla="*/ 604129 w 1209257"/>
                    <a:gd name="connsiteY3491" fmla="*/ 203919 h 977923"/>
                    <a:gd name="connsiteX3492" fmla="*/ 597820 w 1209257"/>
                    <a:gd name="connsiteY3492" fmla="*/ 211143 h 977923"/>
                    <a:gd name="connsiteX3493" fmla="*/ 591998 w 1209257"/>
                    <a:gd name="connsiteY3493" fmla="*/ 203919 h 977923"/>
                    <a:gd name="connsiteX3494" fmla="*/ 597820 w 1209257"/>
                    <a:gd name="connsiteY3494" fmla="*/ 197252 h 977923"/>
                    <a:gd name="connsiteX3495" fmla="*/ 578896 w 1209257"/>
                    <a:gd name="connsiteY3495" fmla="*/ 197252 h 977923"/>
                    <a:gd name="connsiteX3496" fmla="*/ 585204 w 1209257"/>
                    <a:gd name="connsiteY3496" fmla="*/ 203919 h 977923"/>
                    <a:gd name="connsiteX3497" fmla="*/ 578896 w 1209257"/>
                    <a:gd name="connsiteY3497" fmla="*/ 211143 h 977923"/>
                    <a:gd name="connsiteX3498" fmla="*/ 572588 w 1209257"/>
                    <a:gd name="connsiteY3498" fmla="*/ 203919 h 977923"/>
                    <a:gd name="connsiteX3499" fmla="*/ 578896 w 1209257"/>
                    <a:gd name="connsiteY3499" fmla="*/ 197252 h 977923"/>
                    <a:gd name="connsiteX3500" fmla="*/ 483303 w 1209257"/>
                    <a:gd name="connsiteY3500" fmla="*/ 197252 h 977923"/>
                    <a:gd name="connsiteX3501" fmla="*/ 489611 w 1209257"/>
                    <a:gd name="connsiteY3501" fmla="*/ 203919 h 977923"/>
                    <a:gd name="connsiteX3502" fmla="*/ 483303 w 1209257"/>
                    <a:gd name="connsiteY3502" fmla="*/ 211143 h 977923"/>
                    <a:gd name="connsiteX3503" fmla="*/ 476995 w 1209257"/>
                    <a:gd name="connsiteY3503" fmla="*/ 203919 h 977923"/>
                    <a:gd name="connsiteX3504" fmla="*/ 483303 w 1209257"/>
                    <a:gd name="connsiteY3504" fmla="*/ 197252 h 977923"/>
                    <a:gd name="connsiteX3505" fmla="*/ 463893 w 1209257"/>
                    <a:gd name="connsiteY3505" fmla="*/ 197252 h 977923"/>
                    <a:gd name="connsiteX3506" fmla="*/ 470201 w 1209257"/>
                    <a:gd name="connsiteY3506" fmla="*/ 203919 h 977923"/>
                    <a:gd name="connsiteX3507" fmla="*/ 463893 w 1209257"/>
                    <a:gd name="connsiteY3507" fmla="*/ 211143 h 977923"/>
                    <a:gd name="connsiteX3508" fmla="*/ 458070 w 1209257"/>
                    <a:gd name="connsiteY3508" fmla="*/ 203919 h 977923"/>
                    <a:gd name="connsiteX3509" fmla="*/ 463893 w 1209257"/>
                    <a:gd name="connsiteY3509" fmla="*/ 197252 h 977923"/>
                    <a:gd name="connsiteX3510" fmla="*/ 406634 w 1209257"/>
                    <a:gd name="connsiteY3510" fmla="*/ 197252 h 977923"/>
                    <a:gd name="connsiteX3511" fmla="*/ 412943 w 1209257"/>
                    <a:gd name="connsiteY3511" fmla="*/ 203919 h 977923"/>
                    <a:gd name="connsiteX3512" fmla="*/ 406634 w 1209257"/>
                    <a:gd name="connsiteY3512" fmla="*/ 211143 h 977923"/>
                    <a:gd name="connsiteX3513" fmla="*/ 400326 w 1209257"/>
                    <a:gd name="connsiteY3513" fmla="*/ 203919 h 977923"/>
                    <a:gd name="connsiteX3514" fmla="*/ 406634 w 1209257"/>
                    <a:gd name="connsiteY3514" fmla="*/ 197252 h 977923"/>
                    <a:gd name="connsiteX3515" fmla="*/ 387710 w 1209257"/>
                    <a:gd name="connsiteY3515" fmla="*/ 197252 h 977923"/>
                    <a:gd name="connsiteX3516" fmla="*/ 393533 w 1209257"/>
                    <a:gd name="connsiteY3516" fmla="*/ 203919 h 977923"/>
                    <a:gd name="connsiteX3517" fmla="*/ 387710 w 1209257"/>
                    <a:gd name="connsiteY3517" fmla="*/ 211143 h 977923"/>
                    <a:gd name="connsiteX3518" fmla="*/ 381402 w 1209257"/>
                    <a:gd name="connsiteY3518" fmla="*/ 203919 h 977923"/>
                    <a:gd name="connsiteX3519" fmla="*/ 387710 w 1209257"/>
                    <a:gd name="connsiteY3519" fmla="*/ 197252 h 977923"/>
                    <a:gd name="connsiteX3520" fmla="*/ 368300 w 1209257"/>
                    <a:gd name="connsiteY3520" fmla="*/ 197252 h 977923"/>
                    <a:gd name="connsiteX3521" fmla="*/ 374608 w 1209257"/>
                    <a:gd name="connsiteY3521" fmla="*/ 203919 h 977923"/>
                    <a:gd name="connsiteX3522" fmla="*/ 368300 w 1209257"/>
                    <a:gd name="connsiteY3522" fmla="*/ 211143 h 977923"/>
                    <a:gd name="connsiteX3523" fmla="*/ 362477 w 1209257"/>
                    <a:gd name="connsiteY3523" fmla="*/ 203919 h 977923"/>
                    <a:gd name="connsiteX3524" fmla="*/ 368300 w 1209257"/>
                    <a:gd name="connsiteY3524" fmla="*/ 197252 h 977923"/>
                    <a:gd name="connsiteX3525" fmla="*/ 349376 w 1209257"/>
                    <a:gd name="connsiteY3525" fmla="*/ 197252 h 977923"/>
                    <a:gd name="connsiteX3526" fmla="*/ 355684 w 1209257"/>
                    <a:gd name="connsiteY3526" fmla="*/ 203919 h 977923"/>
                    <a:gd name="connsiteX3527" fmla="*/ 349376 w 1209257"/>
                    <a:gd name="connsiteY3527" fmla="*/ 211143 h 977923"/>
                    <a:gd name="connsiteX3528" fmla="*/ 343068 w 1209257"/>
                    <a:gd name="connsiteY3528" fmla="*/ 203919 h 977923"/>
                    <a:gd name="connsiteX3529" fmla="*/ 349376 w 1209257"/>
                    <a:gd name="connsiteY3529" fmla="*/ 197252 h 977923"/>
                    <a:gd name="connsiteX3530" fmla="*/ 329966 w 1209257"/>
                    <a:gd name="connsiteY3530" fmla="*/ 197252 h 977923"/>
                    <a:gd name="connsiteX3531" fmla="*/ 336274 w 1209257"/>
                    <a:gd name="connsiteY3531" fmla="*/ 203919 h 977923"/>
                    <a:gd name="connsiteX3532" fmla="*/ 329966 w 1209257"/>
                    <a:gd name="connsiteY3532" fmla="*/ 211143 h 977923"/>
                    <a:gd name="connsiteX3533" fmla="*/ 324143 w 1209257"/>
                    <a:gd name="connsiteY3533" fmla="*/ 203919 h 977923"/>
                    <a:gd name="connsiteX3534" fmla="*/ 329966 w 1209257"/>
                    <a:gd name="connsiteY3534" fmla="*/ 197252 h 977923"/>
                    <a:gd name="connsiteX3535" fmla="*/ 311041 w 1209257"/>
                    <a:gd name="connsiteY3535" fmla="*/ 197252 h 977923"/>
                    <a:gd name="connsiteX3536" fmla="*/ 317350 w 1209257"/>
                    <a:gd name="connsiteY3536" fmla="*/ 203919 h 977923"/>
                    <a:gd name="connsiteX3537" fmla="*/ 311041 w 1209257"/>
                    <a:gd name="connsiteY3537" fmla="*/ 211143 h 977923"/>
                    <a:gd name="connsiteX3538" fmla="*/ 304733 w 1209257"/>
                    <a:gd name="connsiteY3538" fmla="*/ 203919 h 977923"/>
                    <a:gd name="connsiteX3539" fmla="*/ 311041 w 1209257"/>
                    <a:gd name="connsiteY3539" fmla="*/ 197252 h 977923"/>
                    <a:gd name="connsiteX3540" fmla="*/ 292117 w 1209257"/>
                    <a:gd name="connsiteY3540" fmla="*/ 197252 h 977923"/>
                    <a:gd name="connsiteX3541" fmla="*/ 297940 w 1209257"/>
                    <a:gd name="connsiteY3541" fmla="*/ 203919 h 977923"/>
                    <a:gd name="connsiteX3542" fmla="*/ 292117 w 1209257"/>
                    <a:gd name="connsiteY3542" fmla="*/ 211143 h 977923"/>
                    <a:gd name="connsiteX3543" fmla="*/ 285809 w 1209257"/>
                    <a:gd name="connsiteY3543" fmla="*/ 203919 h 977923"/>
                    <a:gd name="connsiteX3544" fmla="*/ 292117 w 1209257"/>
                    <a:gd name="connsiteY3544" fmla="*/ 197252 h 977923"/>
                    <a:gd name="connsiteX3545" fmla="*/ 272707 w 1209257"/>
                    <a:gd name="connsiteY3545" fmla="*/ 197252 h 977923"/>
                    <a:gd name="connsiteX3546" fmla="*/ 279015 w 1209257"/>
                    <a:gd name="connsiteY3546" fmla="*/ 203919 h 977923"/>
                    <a:gd name="connsiteX3547" fmla="*/ 272707 w 1209257"/>
                    <a:gd name="connsiteY3547" fmla="*/ 211143 h 977923"/>
                    <a:gd name="connsiteX3548" fmla="*/ 266399 w 1209257"/>
                    <a:gd name="connsiteY3548" fmla="*/ 203919 h 977923"/>
                    <a:gd name="connsiteX3549" fmla="*/ 272707 w 1209257"/>
                    <a:gd name="connsiteY3549" fmla="*/ 197252 h 977923"/>
                    <a:gd name="connsiteX3550" fmla="*/ 253783 w 1209257"/>
                    <a:gd name="connsiteY3550" fmla="*/ 197252 h 977923"/>
                    <a:gd name="connsiteX3551" fmla="*/ 259606 w 1209257"/>
                    <a:gd name="connsiteY3551" fmla="*/ 203919 h 977923"/>
                    <a:gd name="connsiteX3552" fmla="*/ 253783 w 1209257"/>
                    <a:gd name="connsiteY3552" fmla="*/ 211143 h 977923"/>
                    <a:gd name="connsiteX3553" fmla="*/ 247475 w 1209257"/>
                    <a:gd name="connsiteY3553" fmla="*/ 203919 h 977923"/>
                    <a:gd name="connsiteX3554" fmla="*/ 253783 w 1209257"/>
                    <a:gd name="connsiteY3554" fmla="*/ 197252 h 977923"/>
                    <a:gd name="connsiteX3555" fmla="*/ 234373 w 1209257"/>
                    <a:gd name="connsiteY3555" fmla="*/ 197252 h 977923"/>
                    <a:gd name="connsiteX3556" fmla="*/ 240681 w 1209257"/>
                    <a:gd name="connsiteY3556" fmla="*/ 203919 h 977923"/>
                    <a:gd name="connsiteX3557" fmla="*/ 234373 w 1209257"/>
                    <a:gd name="connsiteY3557" fmla="*/ 211143 h 977923"/>
                    <a:gd name="connsiteX3558" fmla="*/ 228550 w 1209257"/>
                    <a:gd name="connsiteY3558" fmla="*/ 203919 h 977923"/>
                    <a:gd name="connsiteX3559" fmla="*/ 234373 w 1209257"/>
                    <a:gd name="connsiteY3559" fmla="*/ 197252 h 977923"/>
                    <a:gd name="connsiteX3560" fmla="*/ 215448 w 1209257"/>
                    <a:gd name="connsiteY3560" fmla="*/ 197252 h 977923"/>
                    <a:gd name="connsiteX3561" fmla="*/ 221757 w 1209257"/>
                    <a:gd name="connsiteY3561" fmla="*/ 203919 h 977923"/>
                    <a:gd name="connsiteX3562" fmla="*/ 215448 w 1209257"/>
                    <a:gd name="connsiteY3562" fmla="*/ 211143 h 977923"/>
                    <a:gd name="connsiteX3563" fmla="*/ 209140 w 1209257"/>
                    <a:gd name="connsiteY3563" fmla="*/ 203919 h 977923"/>
                    <a:gd name="connsiteX3564" fmla="*/ 215448 w 1209257"/>
                    <a:gd name="connsiteY3564" fmla="*/ 197252 h 977923"/>
                    <a:gd name="connsiteX3565" fmla="*/ 196039 w 1209257"/>
                    <a:gd name="connsiteY3565" fmla="*/ 197252 h 977923"/>
                    <a:gd name="connsiteX3566" fmla="*/ 202347 w 1209257"/>
                    <a:gd name="connsiteY3566" fmla="*/ 203919 h 977923"/>
                    <a:gd name="connsiteX3567" fmla="*/ 196039 w 1209257"/>
                    <a:gd name="connsiteY3567" fmla="*/ 211143 h 977923"/>
                    <a:gd name="connsiteX3568" fmla="*/ 190216 w 1209257"/>
                    <a:gd name="connsiteY3568" fmla="*/ 203919 h 977923"/>
                    <a:gd name="connsiteX3569" fmla="*/ 196039 w 1209257"/>
                    <a:gd name="connsiteY3569" fmla="*/ 197252 h 977923"/>
                    <a:gd name="connsiteX3570" fmla="*/ 177114 w 1209257"/>
                    <a:gd name="connsiteY3570" fmla="*/ 197252 h 977923"/>
                    <a:gd name="connsiteX3571" fmla="*/ 183422 w 1209257"/>
                    <a:gd name="connsiteY3571" fmla="*/ 203919 h 977923"/>
                    <a:gd name="connsiteX3572" fmla="*/ 177114 w 1209257"/>
                    <a:gd name="connsiteY3572" fmla="*/ 211143 h 977923"/>
                    <a:gd name="connsiteX3573" fmla="*/ 170806 w 1209257"/>
                    <a:gd name="connsiteY3573" fmla="*/ 203919 h 977923"/>
                    <a:gd name="connsiteX3574" fmla="*/ 177114 w 1209257"/>
                    <a:gd name="connsiteY3574" fmla="*/ 197252 h 977923"/>
                    <a:gd name="connsiteX3575" fmla="*/ 158190 w 1209257"/>
                    <a:gd name="connsiteY3575" fmla="*/ 197252 h 977923"/>
                    <a:gd name="connsiteX3576" fmla="*/ 164013 w 1209257"/>
                    <a:gd name="connsiteY3576" fmla="*/ 203919 h 977923"/>
                    <a:gd name="connsiteX3577" fmla="*/ 158190 w 1209257"/>
                    <a:gd name="connsiteY3577" fmla="*/ 211143 h 977923"/>
                    <a:gd name="connsiteX3578" fmla="*/ 151882 w 1209257"/>
                    <a:gd name="connsiteY3578" fmla="*/ 203919 h 977923"/>
                    <a:gd name="connsiteX3579" fmla="*/ 158190 w 1209257"/>
                    <a:gd name="connsiteY3579" fmla="*/ 197252 h 977923"/>
                    <a:gd name="connsiteX3580" fmla="*/ 138780 w 1209257"/>
                    <a:gd name="connsiteY3580" fmla="*/ 197252 h 977923"/>
                    <a:gd name="connsiteX3581" fmla="*/ 145088 w 1209257"/>
                    <a:gd name="connsiteY3581" fmla="*/ 203919 h 977923"/>
                    <a:gd name="connsiteX3582" fmla="*/ 138780 w 1209257"/>
                    <a:gd name="connsiteY3582" fmla="*/ 211143 h 977923"/>
                    <a:gd name="connsiteX3583" fmla="*/ 132472 w 1209257"/>
                    <a:gd name="connsiteY3583" fmla="*/ 203919 h 977923"/>
                    <a:gd name="connsiteX3584" fmla="*/ 138780 w 1209257"/>
                    <a:gd name="connsiteY3584" fmla="*/ 197252 h 977923"/>
                    <a:gd name="connsiteX3585" fmla="*/ 119855 w 1209257"/>
                    <a:gd name="connsiteY3585" fmla="*/ 197252 h 977923"/>
                    <a:gd name="connsiteX3586" fmla="*/ 125678 w 1209257"/>
                    <a:gd name="connsiteY3586" fmla="*/ 203919 h 977923"/>
                    <a:gd name="connsiteX3587" fmla="*/ 119855 w 1209257"/>
                    <a:gd name="connsiteY3587" fmla="*/ 211143 h 977923"/>
                    <a:gd name="connsiteX3588" fmla="*/ 113547 w 1209257"/>
                    <a:gd name="connsiteY3588" fmla="*/ 203919 h 977923"/>
                    <a:gd name="connsiteX3589" fmla="*/ 119855 w 1209257"/>
                    <a:gd name="connsiteY3589" fmla="*/ 197252 h 977923"/>
                    <a:gd name="connsiteX3590" fmla="*/ 100446 w 1209257"/>
                    <a:gd name="connsiteY3590" fmla="*/ 197252 h 977923"/>
                    <a:gd name="connsiteX3591" fmla="*/ 106754 w 1209257"/>
                    <a:gd name="connsiteY3591" fmla="*/ 203919 h 977923"/>
                    <a:gd name="connsiteX3592" fmla="*/ 100446 w 1209257"/>
                    <a:gd name="connsiteY3592" fmla="*/ 211143 h 977923"/>
                    <a:gd name="connsiteX3593" fmla="*/ 94623 w 1209257"/>
                    <a:gd name="connsiteY3593" fmla="*/ 203919 h 977923"/>
                    <a:gd name="connsiteX3594" fmla="*/ 100446 w 1209257"/>
                    <a:gd name="connsiteY3594" fmla="*/ 197252 h 977923"/>
                    <a:gd name="connsiteX3595" fmla="*/ 81521 w 1209257"/>
                    <a:gd name="connsiteY3595" fmla="*/ 197252 h 977923"/>
                    <a:gd name="connsiteX3596" fmla="*/ 87829 w 1209257"/>
                    <a:gd name="connsiteY3596" fmla="*/ 203919 h 977923"/>
                    <a:gd name="connsiteX3597" fmla="*/ 81521 w 1209257"/>
                    <a:gd name="connsiteY3597" fmla="*/ 211143 h 977923"/>
                    <a:gd name="connsiteX3598" fmla="*/ 75213 w 1209257"/>
                    <a:gd name="connsiteY3598" fmla="*/ 203919 h 977923"/>
                    <a:gd name="connsiteX3599" fmla="*/ 81521 w 1209257"/>
                    <a:gd name="connsiteY3599" fmla="*/ 197252 h 977923"/>
                    <a:gd name="connsiteX3600" fmla="*/ 62111 w 1209257"/>
                    <a:gd name="connsiteY3600" fmla="*/ 197252 h 977923"/>
                    <a:gd name="connsiteX3601" fmla="*/ 68420 w 1209257"/>
                    <a:gd name="connsiteY3601" fmla="*/ 203919 h 977923"/>
                    <a:gd name="connsiteX3602" fmla="*/ 62111 w 1209257"/>
                    <a:gd name="connsiteY3602" fmla="*/ 211143 h 977923"/>
                    <a:gd name="connsiteX3603" fmla="*/ 56289 w 1209257"/>
                    <a:gd name="connsiteY3603" fmla="*/ 203919 h 977923"/>
                    <a:gd name="connsiteX3604" fmla="*/ 62111 w 1209257"/>
                    <a:gd name="connsiteY3604" fmla="*/ 197252 h 977923"/>
                    <a:gd name="connsiteX3605" fmla="*/ 43187 w 1209257"/>
                    <a:gd name="connsiteY3605" fmla="*/ 197252 h 977923"/>
                    <a:gd name="connsiteX3606" fmla="*/ 49495 w 1209257"/>
                    <a:gd name="connsiteY3606" fmla="*/ 203919 h 977923"/>
                    <a:gd name="connsiteX3607" fmla="*/ 43187 w 1209257"/>
                    <a:gd name="connsiteY3607" fmla="*/ 211143 h 977923"/>
                    <a:gd name="connsiteX3608" fmla="*/ 36879 w 1209257"/>
                    <a:gd name="connsiteY3608" fmla="*/ 203919 h 977923"/>
                    <a:gd name="connsiteX3609" fmla="*/ 43187 w 1209257"/>
                    <a:gd name="connsiteY3609" fmla="*/ 197252 h 977923"/>
                    <a:gd name="connsiteX3610" fmla="*/ 559486 w 1209257"/>
                    <a:gd name="connsiteY3610" fmla="*/ 177249 h 977923"/>
                    <a:gd name="connsiteX3611" fmla="*/ 564339 w 1209257"/>
                    <a:gd name="connsiteY3611" fmla="*/ 182249 h 977923"/>
                    <a:gd name="connsiteX3612" fmla="*/ 559486 w 1209257"/>
                    <a:gd name="connsiteY3612" fmla="*/ 187250 h 977923"/>
                    <a:gd name="connsiteX3613" fmla="*/ 555119 w 1209257"/>
                    <a:gd name="connsiteY3613" fmla="*/ 182249 h 977923"/>
                    <a:gd name="connsiteX3614" fmla="*/ 559486 w 1209257"/>
                    <a:gd name="connsiteY3614" fmla="*/ 177249 h 977923"/>
                    <a:gd name="connsiteX3615" fmla="*/ 1171007 w 1209257"/>
                    <a:gd name="connsiteY3615" fmla="*/ 176563 h 977923"/>
                    <a:gd name="connsiteX3616" fmla="*/ 1174061 w 1209257"/>
                    <a:gd name="connsiteY3616" fmla="*/ 186402 h 977923"/>
                    <a:gd name="connsiteX3617" fmla="*/ 1171864 w 1209257"/>
                    <a:gd name="connsiteY3617" fmla="*/ 188917 h 977923"/>
                    <a:gd name="connsiteX3618" fmla="*/ 1166041 w 1209257"/>
                    <a:gd name="connsiteY3618" fmla="*/ 182249 h 977923"/>
                    <a:gd name="connsiteX3619" fmla="*/ 292117 w 1209257"/>
                    <a:gd name="connsiteY3619" fmla="*/ 175582 h 977923"/>
                    <a:gd name="connsiteX3620" fmla="*/ 297940 w 1209257"/>
                    <a:gd name="connsiteY3620" fmla="*/ 182249 h 977923"/>
                    <a:gd name="connsiteX3621" fmla="*/ 292117 w 1209257"/>
                    <a:gd name="connsiteY3621" fmla="*/ 188917 h 977923"/>
                    <a:gd name="connsiteX3622" fmla="*/ 285809 w 1209257"/>
                    <a:gd name="connsiteY3622" fmla="*/ 182249 h 977923"/>
                    <a:gd name="connsiteX3623" fmla="*/ 292117 w 1209257"/>
                    <a:gd name="connsiteY3623" fmla="*/ 175582 h 977923"/>
                    <a:gd name="connsiteX3624" fmla="*/ 1152939 w 1209257"/>
                    <a:gd name="connsiteY3624" fmla="*/ 175026 h 977923"/>
                    <a:gd name="connsiteX3625" fmla="*/ 1158762 w 1209257"/>
                    <a:gd name="connsiteY3625" fmla="*/ 182249 h 977923"/>
                    <a:gd name="connsiteX3626" fmla="*/ 1152939 w 1209257"/>
                    <a:gd name="connsiteY3626" fmla="*/ 189473 h 977923"/>
                    <a:gd name="connsiteX3627" fmla="*/ 1146631 w 1209257"/>
                    <a:gd name="connsiteY3627" fmla="*/ 182249 h 977923"/>
                    <a:gd name="connsiteX3628" fmla="*/ 1152939 w 1209257"/>
                    <a:gd name="connsiteY3628" fmla="*/ 175026 h 977923"/>
                    <a:gd name="connsiteX3629" fmla="*/ 1133529 w 1209257"/>
                    <a:gd name="connsiteY3629" fmla="*/ 175026 h 977923"/>
                    <a:gd name="connsiteX3630" fmla="*/ 1139838 w 1209257"/>
                    <a:gd name="connsiteY3630" fmla="*/ 182249 h 977923"/>
                    <a:gd name="connsiteX3631" fmla="*/ 1133529 w 1209257"/>
                    <a:gd name="connsiteY3631" fmla="*/ 189473 h 977923"/>
                    <a:gd name="connsiteX3632" fmla="*/ 1127221 w 1209257"/>
                    <a:gd name="connsiteY3632" fmla="*/ 182249 h 977923"/>
                    <a:gd name="connsiteX3633" fmla="*/ 1133529 w 1209257"/>
                    <a:gd name="connsiteY3633" fmla="*/ 175026 h 977923"/>
                    <a:gd name="connsiteX3634" fmla="*/ 1114605 w 1209257"/>
                    <a:gd name="connsiteY3634" fmla="*/ 175026 h 977923"/>
                    <a:gd name="connsiteX3635" fmla="*/ 1120913 w 1209257"/>
                    <a:gd name="connsiteY3635" fmla="*/ 182249 h 977923"/>
                    <a:gd name="connsiteX3636" fmla="*/ 1114605 w 1209257"/>
                    <a:gd name="connsiteY3636" fmla="*/ 189473 h 977923"/>
                    <a:gd name="connsiteX3637" fmla="*/ 1108297 w 1209257"/>
                    <a:gd name="connsiteY3637" fmla="*/ 182249 h 977923"/>
                    <a:gd name="connsiteX3638" fmla="*/ 1114605 w 1209257"/>
                    <a:gd name="connsiteY3638" fmla="*/ 175026 h 977923"/>
                    <a:gd name="connsiteX3639" fmla="*/ 1095195 w 1209257"/>
                    <a:gd name="connsiteY3639" fmla="*/ 175026 h 977923"/>
                    <a:gd name="connsiteX3640" fmla="*/ 1101503 w 1209257"/>
                    <a:gd name="connsiteY3640" fmla="*/ 182249 h 977923"/>
                    <a:gd name="connsiteX3641" fmla="*/ 1095195 w 1209257"/>
                    <a:gd name="connsiteY3641" fmla="*/ 189473 h 977923"/>
                    <a:gd name="connsiteX3642" fmla="*/ 1089372 w 1209257"/>
                    <a:gd name="connsiteY3642" fmla="*/ 182249 h 977923"/>
                    <a:gd name="connsiteX3643" fmla="*/ 1095195 w 1209257"/>
                    <a:gd name="connsiteY3643" fmla="*/ 175026 h 977923"/>
                    <a:gd name="connsiteX3644" fmla="*/ 1076271 w 1209257"/>
                    <a:gd name="connsiteY3644" fmla="*/ 175026 h 977923"/>
                    <a:gd name="connsiteX3645" fmla="*/ 1082579 w 1209257"/>
                    <a:gd name="connsiteY3645" fmla="*/ 182249 h 977923"/>
                    <a:gd name="connsiteX3646" fmla="*/ 1076271 w 1209257"/>
                    <a:gd name="connsiteY3646" fmla="*/ 189473 h 977923"/>
                    <a:gd name="connsiteX3647" fmla="*/ 1069963 w 1209257"/>
                    <a:gd name="connsiteY3647" fmla="*/ 182249 h 977923"/>
                    <a:gd name="connsiteX3648" fmla="*/ 1076271 w 1209257"/>
                    <a:gd name="connsiteY3648" fmla="*/ 175026 h 977923"/>
                    <a:gd name="connsiteX3649" fmla="*/ 1057346 w 1209257"/>
                    <a:gd name="connsiteY3649" fmla="*/ 175026 h 977923"/>
                    <a:gd name="connsiteX3650" fmla="*/ 1063169 w 1209257"/>
                    <a:gd name="connsiteY3650" fmla="*/ 182249 h 977923"/>
                    <a:gd name="connsiteX3651" fmla="*/ 1057346 w 1209257"/>
                    <a:gd name="connsiteY3651" fmla="*/ 189473 h 977923"/>
                    <a:gd name="connsiteX3652" fmla="*/ 1051038 w 1209257"/>
                    <a:gd name="connsiteY3652" fmla="*/ 182249 h 977923"/>
                    <a:gd name="connsiteX3653" fmla="*/ 1057346 w 1209257"/>
                    <a:gd name="connsiteY3653" fmla="*/ 175026 h 977923"/>
                    <a:gd name="connsiteX3654" fmla="*/ 1019012 w 1209257"/>
                    <a:gd name="connsiteY3654" fmla="*/ 175026 h 977923"/>
                    <a:gd name="connsiteX3655" fmla="*/ 1024835 w 1209257"/>
                    <a:gd name="connsiteY3655" fmla="*/ 182249 h 977923"/>
                    <a:gd name="connsiteX3656" fmla="*/ 1019012 w 1209257"/>
                    <a:gd name="connsiteY3656" fmla="*/ 189473 h 977923"/>
                    <a:gd name="connsiteX3657" fmla="*/ 1012704 w 1209257"/>
                    <a:gd name="connsiteY3657" fmla="*/ 182249 h 977923"/>
                    <a:gd name="connsiteX3658" fmla="*/ 1019012 w 1209257"/>
                    <a:gd name="connsiteY3658" fmla="*/ 175026 h 977923"/>
                    <a:gd name="connsiteX3659" fmla="*/ 999602 w 1209257"/>
                    <a:gd name="connsiteY3659" fmla="*/ 175026 h 977923"/>
                    <a:gd name="connsiteX3660" fmla="*/ 1005910 w 1209257"/>
                    <a:gd name="connsiteY3660" fmla="*/ 182249 h 977923"/>
                    <a:gd name="connsiteX3661" fmla="*/ 999602 w 1209257"/>
                    <a:gd name="connsiteY3661" fmla="*/ 189473 h 977923"/>
                    <a:gd name="connsiteX3662" fmla="*/ 993779 w 1209257"/>
                    <a:gd name="connsiteY3662" fmla="*/ 182249 h 977923"/>
                    <a:gd name="connsiteX3663" fmla="*/ 999602 w 1209257"/>
                    <a:gd name="connsiteY3663" fmla="*/ 175026 h 977923"/>
                    <a:gd name="connsiteX3664" fmla="*/ 980678 w 1209257"/>
                    <a:gd name="connsiteY3664" fmla="*/ 175026 h 977923"/>
                    <a:gd name="connsiteX3665" fmla="*/ 986986 w 1209257"/>
                    <a:gd name="connsiteY3665" fmla="*/ 182249 h 977923"/>
                    <a:gd name="connsiteX3666" fmla="*/ 980678 w 1209257"/>
                    <a:gd name="connsiteY3666" fmla="*/ 189473 h 977923"/>
                    <a:gd name="connsiteX3667" fmla="*/ 974370 w 1209257"/>
                    <a:gd name="connsiteY3667" fmla="*/ 182249 h 977923"/>
                    <a:gd name="connsiteX3668" fmla="*/ 980678 w 1209257"/>
                    <a:gd name="connsiteY3668" fmla="*/ 175026 h 977923"/>
                    <a:gd name="connsiteX3669" fmla="*/ 961268 w 1209257"/>
                    <a:gd name="connsiteY3669" fmla="*/ 175026 h 977923"/>
                    <a:gd name="connsiteX3670" fmla="*/ 967576 w 1209257"/>
                    <a:gd name="connsiteY3670" fmla="*/ 182249 h 977923"/>
                    <a:gd name="connsiteX3671" fmla="*/ 961268 w 1209257"/>
                    <a:gd name="connsiteY3671" fmla="*/ 189473 h 977923"/>
                    <a:gd name="connsiteX3672" fmla="*/ 955445 w 1209257"/>
                    <a:gd name="connsiteY3672" fmla="*/ 182249 h 977923"/>
                    <a:gd name="connsiteX3673" fmla="*/ 961268 w 1209257"/>
                    <a:gd name="connsiteY3673" fmla="*/ 175026 h 977923"/>
                    <a:gd name="connsiteX3674" fmla="*/ 942343 w 1209257"/>
                    <a:gd name="connsiteY3674" fmla="*/ 175026 h 977923"/>
                    <a:gd name="connsiteX3675" fmla="*/ 948652 w 1209257"/>
                    <a:gd name="connsiteY3675" fmla="*/ 182249 h 977923"/>
                    <a:gd name="connsiteX3676" fmla="*/ 942343 w 1209257"/>
                    <a:gd name="connsiteY3676" fmla="*/ 189473 h 977923"/>
                    <a:gd name="connsiteX3677" fmla="*/ 936035 w 1209257"/>
                    <a:gd name="connsiteY3677" fmla="*/ 182249 h 977923"/>
                    <a:gd name="connsiteX3678" fmla="*/ 942343 w 1209257"/>
                    <a:gd name="connsiteY3678" fmla="*/ 175026 h 977923"/>
                    <a:gd name="connsiteX3679" fmla="*/ 923419 w 1209257"/>
                    <a:gd name="connsiteY3679" fmla="*/ 175026 h 977923"/>
                    <a:gd name="connsiteX3680" fmla="*/ 929242 w 1209257"/>
                    <a:gd name="connsiteY3680" fmla="*/ 182249 h 977923"/>
                    <a:gd name="connsiteX3681" fmla="*/ 923419 w 1209257"/>
                    <a:gd name="connsiteY3681" fmla="*/ 189473 h 977923"/>
                    <a:gd name="connsiteX3682" fmla="*/ 917111 w 1209257"/>
                    <a:gd name="connsiteY3682" fmla="*/ 182249 h 977923"/>
                    <a:gd name="connsiteX3683" fmla="*/ 923419 w 1209257"/>
                    <a:gd name="connsiteY3683" fmla="*/ 175026 h 977923"/>
                    <a:gd name="connsiteX3684" fmla="*/ 904009 w 1209257"/>
                    <a:gd name="connsiteY3684" fmla="*/ 175026 h 977923"/>
                    <a:gd name="connsiteX3685" fmla="*/ 910317 w 1209257"/>
                    <a:gd name="connsiteY3685" fmla="*/ 182249 h 977923"/>
                    <a:gd name="connsiteX3686" fmla="*/ 904009 w 1209257"/>
                    <a:gd name="connsiteY3686" fmla="*/ 189473 h 977923"/>
                    <a:gd name="connsiteX3687" fmla="*/ 897701 w 1209257"/>
                    <a:gd name="connsiteY3687" fmla="*/ 182249 h 977923"/>
                    <a:gd name="connsiteX3688" fmla="*/ 904009 w 1209257"/>
                    <a:gd name="connsiteY3688" fmla="*/ 175026 h 977923"/>
                    <a:gd name="connsiteX3689" fmla="*/ 636155 w 1209257"/>
                    <a:gd name="connsiteY3689" fmla="*/ 175026 h 977923"/>
                    <a:gd name="connsiteX3690" fmla="*/ 642463 w 1209257"/>
                    <a:gd name="connsiteY3690" fmla="*/ 182249 h 977923"/>
                    <a:gd name="connsiteX3691" fmla="*/ 636155 w 1209257"/>
                    <a:gd name="connsiteY3691" fmla="*/ 189473 h 977923"/>
                    <a:gd name="connsiteX3692" fmla="*/ 629847 w 1209257"/>
                    <a:gd name="connsiteY3692" fmla="*/ 182249 h 977923"/>
                    <a:gd name="connsiteX3693" fmla="*/ 636155 w 1209257"/>
                    <a:gd name="connsiteY3693" fmla="*/ 175026 h 977923"/>
                    <a:gd name="connsiteX3694" fmla="*/ 617230 w 1209257"/>
                    <a:gd name="connsiteY3694" fmla="*/ 175026 h 977923"/>
                    <a:gd name="connsiteX3695" fmla="*/ 623538 w 1209257"/>
                    <a:gd name="connsiteY3695" fmla="*/ 182249 h 977923"/>
                    <a:gd name="connsiteX3696" fmla="*/ 617230 w 1209257"/>
                    <a:gd name="connsiteY3696" fmla="*/ 189473 h 977923"/>
                    <a:gd name="connsiteX3697" fmla="*/ 610922 w 1209257"/>
                    <a:gd name="connsiteY3697" fmla="*/ 182249 h 977923"/>
                    <a:gd name="connsiteX3698" fmla="*/ 617230 w 1209257"/>
                    <a:gd name="connsiteY3698" fmla="*/ 175026 h 977923"/>
                    <a:gd name="connsiteX3699" fmla="*/ 597820 w 1209257"/>
                    <a:gd name="connsiteY3699" fmla="*/ 175026 h 977923"/>
                    <a:gd name="connsiteX3700" fmla="*/ 604129 w 1209257"/>
                    <a:gd name="connsiteY3700" fmla="*/ 182249 h 977923"/>
                    <a:gd name="connsiteX3701" fmla="*/ 597820 w 1209257"/>
                    <a:gd name="connsiteY3701" fmla="*/ 189473 h 977923"/>
                    <a:gd name="connsiteX3702" fmla="*/ 591998 w 1209257"/>
                    <a:gd name="connsiteY3702" fmla="*/ 182249 h 977923"/>
                    <a:gd name="connsiteX3703" fmla="*/ 597820 w 1209257"/>
                    <a:gd name="connsiteY3703" fmla="*/ 175026 h 977923"/>
                    <a:gd name="connsiteX3704" fmla="*/ 578896 w 1209257"/>
                    <a:gd name="connsiteY3704" fmla="*/ 175026 h 977923"/>
                    <a:gd name="connsiteX3705" fmla="*/ 585204 w 1209257"/>
                    <a:gd name="connsiteY3705" fmla="*/ 182249 h 977923"/>
                    <a:gd name="connsiteX3706" fmla="*/ 578896 w 1209257"/>
                    <a:gd name="connsiteY3706" fmla="*/ 189473 h 977923"/>
                    <a:gd name="connsiteX3707" fmla="*/ 572588 w 1209257"/>
                    <a:gd name="connsiteY3707" fmla="*/ 182249 h 977923"/>
                    <a:gd name="connsiteX3708" fmla="*/ 578896 w 1209257"/>
                    <a:gd name="connsiteY3708" fmla="*/ 175026 h 977923"/>
                    <a:gd name="connsiteX3709" fmla="*/ 502227 w 1209257"/>
                    <a:gd name="connsiteY3709" fmla="*/ 175026 h 977923"/>
                    <a:gd name="connsiteX3710" fmla="*/ 508536 w 1209257"/>
                    <a:gd name="connsiteY3710" fmla="*/ 182249 h 977923"/>
                    <a:gd name="connsiteX3711" fmla="*/ 502227 w 1209257"/>
                    <a:gd name="connsiteY3711" fmla="*/ 189473 h 977923"/>
                    <a:gd name="connsiteX3712" fmla="*/ 495919 w 1209257"/>
                    <a:gd name="connsiteY3712" fmla="*/ 182249 h 977923"/>
                    <a:gd name="connsiteX3713" fmla="*/ 502227 w 1209257"/>
                    <a:gd name="connsiteY3713" fmla="*/ 175026 h 977923"/>
                    <a:gd name="connsiteX3714" fmla="*/ 483303 w 1209257"/>
                    <a:gd name="connsiteY3714" fmla="*/ 175026 h 977923"/>
                    <a:gd name="connsiteX3715" fmla="*/ 489611 w 1209257"/>
                    <a:gd name="connsiteY3715" fmla="*/ 182249 h 977923"/>
                    <a:gd name="connsiteX3716" fmla="*/ 483303 w 1209257"/>
                    <a:gd name="connsiteY3716" fmla="*/ 189473 h 977923"/>
                    <a:gd name="connsiteX3717" fmla="*/ 476995 w 1209257"/>
                    <a:gd name="connsiteY3717" fmla="*/ 182249 h 977923"/>
                    <a:gd name="connsiteX3718" fmla="*/ 483303 w 1209257"/>
                    <a:gd name="connsiteY3718" fmla="*/ 175026 h 977923"/>
                    <a:gd name="connsiteX3719" fmla="*/ 463893 w 1209257"/>
                    <a:gd name="connsiteY3719" fmla="*/ 175026 h 977923"/>
                    <a:gd name="connsiteX3720" fmla="*/ 470201 w 1209257"/>
                    <a:gd name="connsiteY3720" fmla="*/ 182249 h 977923"/>
                    <a:gd name="connsiteX3721" fmla="*/ 463893 w 1209257"/>
                    <a:gd name="connsiteY3721" fmla="*/ 189473 h 977923"/>
                    <a:gd name="connsiteX3722" fmla="*/ 458070 w 1209257"/>
                    <a:gd name="connsiteY3722" fmla="*/ 182249 h 977923"/>
                    <a:gd name="connsiteX3723" fmla="*/ 463893 w 1209257"/>
                    <a:gd name="connsiteY3723" fmla="*/ 175026 h 977923"/>
                    <a:gd name="connsiteX3724" fmla="*/ 406634 w 1209257"/>
                    <a:gd name="connsiteY3724" fmla="*/ 175026 h 977923"/>
                    <a:gd name="connsiteX3725" fmla="*/ 412943 w 1209257"/>
                    <a:gd name="connsiteY3725" fmla="*/ 182249 h 977923"/>
                    <a:gd name="connsiteX3726" fmla="*/ 406634 w 1209257"/>
                    <a:gd name="connsiteY3726" fmla="*/ 189473 h 977923"/>
                    <a:gd name="connsiteX3727" fmla="*/ 400326 w 1209257"/>
                    <a:gd name="connsiteY3727" fmla="*/ 182249 h 977923"/>
                    <a:gd name="connsiteX3728" fmla="*/ 406634 w 1209257"/>
                    <a:gd name="connsiteY3728" fmla="*/ 175026 h 977923"/>
                    <a:gd name="connsiteX3729" fmla="*/ 387710 w 1209257"/>
                    <a:gd name="connsiteY3729" fmla="*/ 175026 h 977923"/>
                    <a:gd name="connsiteX3730" fmla="*/ 393533 w 1209257"/>
                    <a:gd name="connsiteY3730" fmla="*/ 182249 h 977923"/>
                    <a:gd name="connsiteX3731" fmla="*/ 387710 w 1209257"/>
                    <a:gd name="connsiteY3731" fmla="*/ 189473 h 977923"/>
                    <a:gd name="connsiteX3732" fmla="*/ 381402 w 1209257"/>
                    <a:gd name="connsiteY3732" fmla="*/ 182249 h 977923"/>
                    <a:gd name="connsiteX3733" fmla="*/ 387710 w 1209257"/>
                    <a:gd name="connsiteY3733" fmla="*/ 175026 h 977923"/>
                    <a:gd name="connsiteX3734" fmla="*/ 368300 w 1209257"/>
                    <a:gd name="connsiteY3734" fmla="*/ 175026 h 977923"/>
                    <a:gd name="connsiteX3735" fmla="*/ 374608 w 1209257"/>
                    <a:gd name="connsiteY3735" fmla="*/ 182249 h 977923"/>
                    <a:gd name="connsiteX3736" fmla="*/ 368300 w 1209257"/>
                    <a:gd name="connsiteY3736" fmla="*/ 189473 h 977923"/>
                    <a:gd name="connsiteX3737" fmla="*/ 362477 w 1209257"/>
                    <a:gd name="connsiteY3737" fmla="*/ 182249 h 977923"/>
                    <a:gd name="connsiteX3738" fmla="*/ 368300 w 1209257"/>
                    <a:gd name="connsiteY3738" fmla="*/ 175026 h 977923"/>
                    <a:gd name="connsiteX3739" fmla="*/ 349376 w 1209257"/>
                    <a:gd name="connsiteY3739" fmla="*/ 175026 h 977923"/>
                    <a:gd name="connsiteX3740" fmla="*/ 355684 w 1209257"/>
                    <a:gd name="connsiteY3740" fmla="*/ 182249 h 977923"/>
                    <a:gd name="connsiteX3741" fmla="*/ 349376 w 1209257"/>
                    <a:gd name="connsiteY3741" fmla="*/ 189473 h 977923"/>
                    <a:gd name="connsiteX3742" fmla="*/ 343068 w 1209257"/>
                    <a:gd name="connsiteY3742" fmla="*/ 182249 h 977923"/>
                    <a:gd name="connsiteX3743" fmla="*/ 349376 w 1209257"/>
                    <a:gd name="connsiteY3743" fmla="*/ 175026 h 977923"/>
                    <a:gd name="connsiteX3744" fmla="*/ 329966 w 1209257"/>
                    <a:gd name="connsiteY3744" fmla="*/ 175026 h 977923"/>
                    <a:gd name="connsiteX3745" fmla="*/ 336274 w 1209257"/>
                    <a:gd name="connsiteY3745" fmla="*/ 182249 h 977923"/>
                    <a:gd name="connsiteX3746" fmla="*/ 329966 w 1209257"/>
                    <a:gd name="connsiteY3746" fmla="*/ 189473 h 977923"/>
                    <a:gd name="connsiteX3747" fmla="*/ 324143 w 1209257"/>
                    <a:gd name="connsiteY3747" fmla="*/ 182249 h 977923"/>
                    <a:gd name="connsiteX3748" fmla="*/ 329966 w 1209257"/>
                    <a:gd name="connsiteY3748" fmla="*/ 175026 h 977923"/>
                    <a:gd name="connsiteX3749" fmla="*/ 311041 w 1209257"/>
                    <a:gd name="connsiteY3749" fmla="*/ 175026 h 977923"/>
                    <a:gd name="connsiteX3750" fmla="*/ 317350 w 1209257"/>
                    <a:gd name="connsiteY3750" fmla="*/ 182249 h 977923"/>
                    <a:gd name="connsiteX3751" fmla="*/ 311041 w 1209257"/>
                    <a:gd name="connsiteY3751" fmla="*/ 189473 h 977923"/>
                    <a:gd name="connsiteX3752" fmla="*/ 304733 w 1209257"/>
                    <a:gd name="connsiteY3752" fmla="*/ 182249 h 977923"/>
                    <a:gd name="connsiteX3753" fmla="*/ 311041 w 1209257"/>
                    <a:gd name="connsiteY3753" fmla="*/ 175026 h 977923"/>
                    <a:gd name="connsiteX3754" fmla="*/ 272707 w 1209257"/>
                    <a:gd name="connsiteY3754" fmla="*/ 175026 h 977923"/>
                    <a:gd name="connsiteX3755" fmla="*/ 279015 w 1209257"/>
                    <a:gd name="connsiteY3755" fmla="*/ 182249 h 977923"/>
                    <a:gd name="connsiteX3756" fmla="*/ 272707 w 1209257"/>
                    <a:gd name="connsiteY3756" fmla="*/ 189473 h 977923"/>
                    <a:gd name="connsiteX3757" fmla="*/ 266399 w 1209257"/>
                    <a:gd name="connsiteY3757" fmla="*/ 182249 h 977923"/>
                    <a:gd name="connsiteX3758" fmla="*/ 272707 w 1209257"/>
                    <a:gd name="connsiteY3758" fmla="*/ 175026 h 977923"/>
                    <a:gd name="connsiteX3759" fmla="*/ 253783 w 1209257"/>
                    <a:gd name="connsiteY3759" fmla="*/ 175026 h 977923"/>
                    <a:gd name="connsiteX3760" fmla="*/ 259606 w 1209257"/>
                    <a:gd name="connsiteY3760" fmla="*/ 182249 h 977923"/>
                    <a:gd name="connsiteX3761" fmla="*/ 253783 w 1209257"/>
                    <a:gd name="connsiteY3761" fmla="*/ 189473 h 977923"/>
                    <a:gd name="connsiteX3762" fmla="*/ 247475 w 1209257"/>
                    <a:gd name="connsiteY3762" fmla="*/ 182249 h 977923"/>
                    <a:gd name="connsiteX3763" fmla="*/ 253783 w 1209257"/>
                    <a:gd name="connsiteY3763" fmla="*/ 175026 h 977923"/>
                    <a:gd name="connsiteX3764" fmla="*/ 234373 w 1209257"/>
                    <a:gd name="connsiteY3764" fmla="*/ 175026 h 977923"/>
                    <a:gd name="connsiteX3765" fmla="*/ 240681 w 1209257"/>
                    <a:gd name="connsiteY3765" fmla="*/ 182249 h 977923"/>
                    <a:gd name="connsiteX3766" fmla="*/ 234373 w 1209257"/>
                    <a:gd name="connsiteY3766" fmla="*/ 189473 h 977923"/>
                    <a:gd name="connsiteX3767" fmla="*/ 228550 w 1209257"/>
                    <a:gd name="connsiteY3767" fmla="*/ 182249 h 977923"/>
                    <a:gd name="connsiteX3768" fmla="*/ 234373 w 1209257"/>
                    <a:gd name="connsiteY3768" fmla="*/ 175026 h 977923"/>
                    <a:gd name="connsiteX3769" fmla="*/ 215448 w 1209257"/>
                    <a:gd name="connsiteY3769" fmla="*/ 175026 h 977923"/>
                    <a:gd name="connsiteX3770" fmla="*/ 221757 w 1209257"/>
                    <a:gd name="connsiteY3770" fmla="*/ 182249 h 977923"/>
                    <a:gd name="connsiteX3771" fmla="*/ 215448 w 1209257"/>
                    <a:gd name="connsiteY3771" fmla="*/ 189473 h 977923"/>
                    <a:gd name="connsiteX3772" fmla="*/ 209140 w 1209257"/>
                    <a:gd name="connsiteY3772" fmla="*/ 182249 h 977923"/>
                    <a:gd name="connsiteX3773" fmla="*/ 215448 w 1209257"/>
                    <a:gd name="connsiteY3773" fmla="*/ 175026 h 977923"/>
                    <a:gd name="connsiteX3774" fmla="*/ 196039 w 1209257"/>
                    <a:gd name="connsiteY3774" fmla="*/ 175026 h 977923"/>
                    <a:gd name="connsiteX3775" fmla="*/ 202347 w 1209257"/>
                    <a:gd name="connsiteY3775" fmla="*/ 182249 h 977923"/>
                    <a:gd name="connsiteX3776" fmla="*/ 196039 w 1209257"/>
                    <a:gd name="connsiteY3776" fmla="*/ 189473 h 977923"/>
                    <a:gd name="connsiteX3777" fmla="*/ 190216 w 1209257"/>
                    <a:gd name="connsiteY3777" fmla="*/ 182249 h 977923"/>
                    <a:gd name="connsiteX3778" fmla="*/ 196039 w 1209257"/>
                    <a:gd name="connsiteY3778" fmla="*/ 175026 h 977923"/>
                    <a:gd name="connsiteX3779" fmla="*/ 177114 w 1209257"/>
                    <a:gd name="connsiteY3779" fmla="*/ 175026 h 977923"/>
                    <a:gd name="connsiteX3780" fmla="*/ 183422 w 1209257"/>
                    <a:gd name="connsiteY3780" fmla="*/ 182249 h 977923"/>
                    <a:gd name="connsiteX3781" fmla="*/ 177114 w 1209257"/>
                    <a:gd name="connsiteY3781" fmla="*/ 189473 h 977923"/>
                    <a:gd name="connsiteX3782" fmla="*/ 170806 w 1209257"/>
                    <a:gd name="connsiteY3782" fmla="*/ 182249 h 977923"/>
                    <a:gd name="connsiteX3783" fmla="*/ 177114 w 1209257"/>
                    <a:gd name="connsiteY3783" fmla="*/ 175026 h 977923"/>
                    <a:gd name="connsiteX3784" fmla="*/ 158190 w 1209257"/>
                    <a:gd name="connsiteY3784" fmla="*/ 175026 h 977923"/>
                    <a:gd name="connsiteX3785" fmla="*/ 164013 w 1209257"/>
                    <a:gd name="connsiteY3785" fmla="*/ 182249 h 977923"/>
                    <a:gd name="connsiteX3786" fmla="*/ 158190 w 1209257"/>
                    <a:gd name="connsiteY3786" fmla="*/ 189473 h 977923"/>
                    <a:gd name="connsiteX3787" fmla="*/ 151882 w 1209257"/>
                    <a:gd name="connsiteY3787" fmla="*/ 182249 h 977923"/>
                    <a:gd name="connsiteX3788" fmla="*/ 158190 w 1209257"/>
                    <a:gd name="connsiteY3788" fmla="*/ 175026 h 977923"/>
                    <a:gd name="connsiteX3789" fmla="*/ 138780 w 1209257"/>
                    <a:gd name="connsiteY3789" fmla="*/ 175026 h 977923"/>
                    <a:gd name="connsiteX3790" fmla="*/ 145088 w 1209257"/>
                    <a:gd name="connsiteY3790" fmla="*/ 182249 h 977923"/>
                    <a:gd name="connsiteX3791" fmla="*/ 138780 w 1209257"/>
                    <a:gd name="connsiteY3791" fmla="*/ 189473 h 977923"/>
                    <a:gd name="connsiteX3792" fmla="*/ 132472 w 1209257"/>
                    <a:gd name="connsiteY3792" fmla="*/ 182249 h 977923"/>
                    <a:gd name="connsiteX3793" fmla="*/ 138780 w 1209257"/>
                    <a:gd name="connsiteY3793" fmla="*/ 175026 h 977923"/>
                    <a:gd name="connsiteX3794" fmla="*/ 119855 w 1209257"/>
                    <a:gd name="connsiteY3794" fmla="*/ 175026 h 977923"/>
                    <a:gd name="connsiteX3795" fmla="*/ 125678 w 1209257"/>
                    <a:gd name="connsiteY3795" fmla="*/ 182249 h 977923"/>
                    <a:gd name="connsiteX3796" fmla="*/ 119855 w 1209257"/>
                    <a:gd name="connsiteY3796" fmla="*/ 189473 h 977923"/>
                    <a:gd name="connsiteX3797" fmla="*/ 113547 w 1209257"/>
                    <a:gd name="connsiteY3797" fmla="*/ 182249 h 977923"/>
                    <a:gd name="connsiteX3798" fmla="*/ 119855 w 1209257"/>
                    <a:gd name="connsiteY3798" fmla="*/ 175026 h 977923"/>
                    <a:gd name="connsiteX3799" fmla="*/ 100446 w 1209257"/>
                    <a:gd name="connsiteY3799" fmla="*/ 175026 h 977923"/>
                    <a:gd name="connsiteX3800" fmla="*/ 106754 w 1209257"/>
                    <a:gd name="connsiteY3800" fmla="*/ 182249 h 977923"/>
                    <a:gd name="connsiteX3801" fmla="*/ 100446 w 1209257"/>
                    <a:gd name="connsiteY3801" fmla="*/ 189473 h 977923"/>
                    <a:gd name="connsiteX3802" fmla="*/ 94623 w 1209257"/>
                    <a:gd name="connsiteY3802" fmla="*/ 182249 h 977923"/>
                    <a:gd name="connsiteX3803" fmla="*/ 100446 w 1209257"/>
                    <a:gd name="connsiteY3803" fmla="*/ 175026 h 977923"/>
                    <a:gd name="connsiteX3804" fmla="*/ 81521 w 1209257"/>
                    <a:gd name="connsiteY3804" fmla="*/ 175026 h 977923"/>
                    <a:gd name="connsiteX3805" fmla="*/ 87829 w 1209257"/>
                    <a:gd name="connsiteY3805" fmla="*/ 182249 h 977923"/>
                    <a:gd name="connsiteX3806" fmla="*/ 81521 w 1209257"/>
                    <a:gd name="connsiteY3806" fmla="*/ 189473 h 977923"/>
                    <a:gd name="connsiteX3807" fmla="*/ 75213 w 1209257"/>
                    <a:gd name="connsiteY3807" fmla="*/ 182249 h 977923"/>
                    <a:gd name="connsiteX3808" fmla="*/ 81521 w 1209257"/>
                    <a:gd name="connsiteY3808" fmla="*/ 175026 h 977923"/>
                    <a:gd name="connsiteX3809" fmla="*/ 62111 w 1209257"/>
                    <a:gd name="connsiteY3809" fmla="*/ 175026 h 977923"/>
                    <a:gd name="connsiteX3810" fmla="*/ 68420 w 1209257"/>
                    <a:gd name="connsiteY3810" fmla="*/ 182249 h 977923"/>
                    <a:gd name="connsiteX3811" fmla="*/ 62111 w 1209257"/>
                    <a:gd name="connsiteY3811" fmla="*/ 189473 h 977923"/>
                    <a:gd name="connsiteX3812" fmla="*/ 56289 w 1209257"/>
                    <a:gd name="connsiteY3812" fmla="*/ 182249 h 977923"/>
                    <a:gd name="connsiteX3813" fmla="*/ 62111 w 1209257"/>
                    <a:gd name="connsiteY3813" fmla="*/ 175026 h 977923"/>
                    <a:gd name="connsiteX3814" fmla="*/ 43187 w 1209257"/>
                    <a:gd name="connsiteY3814" fmla="*/ 175026 h 977923"/>
                    <a:gd name="connsiteX3815" fmla="*/ 49495 w 1209257"/>
                    <a:gd name="connsiteY3815" fmla="*/ 182249 h 977923"/>
                    <a:gd name="connsiteX3816" fmla="*/ 43187 w 1209257"/>
                    <a:gd name="connsiteY3816" fmla="*/ 189473 h 977923"/>
                    <a:gd name="connsiteX3817" fmla="*/ 36879 w 1209257"/>
                    <a:gd name="connsiteY3817" fmla="*/ 182249 h 977923"/>
                    <a:gd name="connsiteX3818" fmla="*/ 43187 w 1209257"/>
                    <a:gd name="connsiteY3818" fmla="*/ 175026 h 977923"/>
                    <a:gd name="connsiteX3819" fmla="*/ 1165917 w 1209257"/>
                    <a:gd name="connsiteY3819" fmla="*/ 160166 h 977923"/>
                    <a:gd name="connsiteX3820" fmla="*/ 1166284 w 1209257"/>
                    <a:gd name="connsiteY3820" fmla="*/ 161349 h 977923"/>
                    <a:gd name="connsiteX3821" fmla="*/ 1165556 w 1209257"/>
                    <a:gd name="connsiteY3821" fmla="*/ 160580 h 977923"/>
                    <a:gd name="connsiteX3822" fmla="*/ 904009 w 1209257"/>
                    <a:gd name="connsiteY3822" fmla="*/ 157801 h 977923"/>
                    <a:gd name="connsiteX3823" fmla="*/ 905950 w 1209257"/>
                    <a:gd name="connsiteY3823" fmla="*/ 160580 h 977923"/>
                    <a:gd name="connsiteX3824" fmla="*/ 904009 w 1209257"/>
                    <a:gd name="connsiteY3824" fmla="*/ 162802 h 977923"/>
                    <a:gd name="connsiteX3825" fmla="*/ 902068 w 1209257"/>
                    <a:gd name="connsiteY3825" fmla="*/ 160580 h 977923"/>
                    <a:gd name="connsiteX3826" fmla="*/ 904009 w 1209257"/>
                    <a:gd name="connsiteY3826" fmla="*/ 157801 h 977923"/>
                    <a:gd name="connsiteX3827" fmla="*/ 1114605 w 1209257"/>
                    <a:gd name="connsiteY3827" fmla="*/ 155579 h 977923"/>
                    <a:gd name="connsiteX3828" fmla="*/ 1118487 w 1209257"/>
                    <a:gd name="connsiteY3828" fmla="*/ 160580 h 977923"/>
                    <a:gd name="connsiteX3829" fmla="*/ 1114605 w 1209257"/>
                    <a:gd name="connsiteY3829" fmla="*/ 165025 h 977923"/>
                    <a:gd name="connsiteX3830" fmla="*/ 1110238 w 1209257"/>
                    <a:gd name="connsiteY3830" fmla="*/ 160580 h 977923"/>
                    <a:gd name="connsiteX3831" fmla="*/ 1114605 w 1209257"/>
                    <a:gd name="connsiteY3831" fmla="*/ 155579 h 977923"/>
                    <a:gd name="connsiteX3832" fmla="*/ 4853 w 1209257"/>
                    <a:gd name="connsiteY3832" fmla="*/ 154468 h 977923"/>
                    <a:gd name="connsiteX3833" fmla="*/ 10190 w 1209257"/>
                    <a:gd name="connsiteY3833" fmla="*/ 160580 h 977923"/>
                    <a:gd name="connsiteX3834" fmla="*/ 4853 w 1209257"/>
                    <a:gd name="connsiteY3834" fmla="*/ 166136 h 977923"/>
                    <a:gd name="connsiteX3835" fmla="*/ 0 w 1209257"/>
                    <a:gd name="connsiteY3835" fmla="*/ 160580 h 977923"/>
                    <a:gd name="connsiteX3836" fmla="*/ 4853 w 1209257"/>
                    <a:gd name="connsiteY3836" fmla="*/ 154468 h 977923"/>
                    <a:gd name="connsiteX3837" fmla="*/ 1133529 w 1209257"/>
                    <a:gd name="connsiteY3837" fmla="*/ 153356 h 977923"/>
                    <a:gd name="connsiteX3838" fmla="*/ 1139838 w 1209257"/>
                    <a:gd name="connsiteY3838" fmla="*/ 160580 h 977923"/>
                    <a:gd name="connsiteX3839" fmla="*/ 1133529 w 1209257"/>
                    <a:gd name="connsiteY3839" fmla="*/ 167247 h 977923"/>
                    <a:gd name="connsiteX3840" fmla="*/ 1127221 w 1209257"/>
                    <a:gd name="connsiteY3840" fmla="*/ 160580 h 977923"/>
                    <a:gd name="connsiteX3841" fmla="*/ 1133529 w 1209257"/>
                    <a:gd name="connsiteY3841" fmla="*/ 153356 h 977923"/>
                    <a:gd name="connsiteX3842" fmla="*/ 999602 w 1209257"/>
                    <a:gd name="connsiteY3842" fmla="*/ 153356 h 977923"/>
                    <a:gd name="connsiteX3843" fmla="*/ 1005910 w 1209257"/>
                    <a:gd name="connsiteY3843" fmla="*/ 160580 h 977923"/>
                    <a:gd name="connsiteX3844" fmla="*/ 999602 w 1209257"/>
                    <a:gd name="connsiteY3844" fmla="*/ 167247 h 977923"/>
                    <a:gd name="connsiteX3845" fmla="*/ 993779 w 1209257"/>
                    <a:gd name="connsiteY3845" fmla="*/ 160580 h 977923"/>
                    <a:gd name="connsiteX3846" fmla="*/ 999602 w 1209257"/>
                    <a:gd name="connsiteY3846" fmla="*/ 153356 h 977923"/>
                    <a:gd name="connsiteX3847" fmla="*/ 980678 w 1209257"/>
                    <a:gd name="connsiteY3847" fmla="*/ 153356 h 977923"/>
                    <a:gd name="connsiteX3848" fmla="*/ 986986 w 1209257"/>
                    <a:gd name="connsiteY3848" fmla="*/ 160580 h 977923"/>
                    <a:gd name="connsiteX3849" fmla="*/ 980678 w 1209257"/>
                    <a:gd name="connsiteY3849" fmla="*/ 167247 h 977923"/>
                    <a:gd name="connsiteX3850" fmla="*/ 974370 w 1209257"/>
                    <a:gd name="connsiteY3850" fmla="*/ 160580 h 977923"/>
                    <a:gd name="connsiteX3851" fmla="*/ 980678 w 1209257"/>
                    <a:gd name="connsiteY3851" fmla="*/ 153356 h 977923"/>
                    <a:gd name="connsiteX3852" fmla="*/ 961268 w 1209257"/>
                    <a:gd name="connsiteY3852" fmla="*/ 153356 h 977923"/>
                    <a:gd name="connsiteX3853" fmla="*/ 967576 w 1209257"/>
                    <a:gd name="connsiteY3853" fmla="*/ 160580 h 977923"/>
                    <a:gd name="connsiteX3854" fmla="*/ 961268 w 1209257"/>
                    <a:gd name="connsiteY3854" fmla="*/ 167247 h 977923"/>
                    <a:gd name="connsiteX3855" fmla="*/ 955445 w 1209257"/>
                    <a:gd name="connsiteY3855" fmla="*/ 160580 h 977923"/>
                    <a:gd name="connsiteX3856" fmla="*/ 961268 w 1209257"/>
                    <a:gd name="connsiteY3856" fmla="*/ 153356 h 977923"/>
                    <a:gd name="connsiteX3857" fmla="*/ 942343 w 1209257"/>
                    <a:gd name="connsiteY3857" fmla="*/ 153356 h 977923"/>
                    <a:gd name="connsiteX3858" fmla="*/ 948652 w 1209257"/>
                    <a:gd name="connsiteY3858" fmla="*/ 160580 h 977923"/>
                    <a:gd name="connsiteX3859" fmla="*/ 942343 w 1209257"/>
                    <a:gd name="connsiteY3859" fmla="*/ 167247 h 977923"/>
                    <a:gd name="connsiteX3860" fmla="*/ 936035 w 1209257"/>
                    <a:gd name="connsiteY3860" fmla="*/ 160580 h 977923"/>
                    <a:gd name="connsiteX3861" fmla="*/ 942343 w 1209257"/>
                    <a:gd name="connsiteY3861" fmla="*/ 153356 h 977923"/>
                    <a:gd name="connsiteX3862" fmla="*/ 923419 w 1209257"/>
                    <a:gd name="connsiteY3862" fmla="*/ 153356 h 977923"/>
                    <a:gd name="connsiteX3863" fmla="*/ 929242 w 1209257"/>
                    <a:gd name="connsiteY3863" fmla="*/ 160580 h 977923"/>
                    <a:gd name="connsiteX3864" fmla="*/ 923419 w 1209257"/>
                    <a:gd name="connsiteY3864" fmla="*/ 167247 h 977923"/>
                    <a:gd name="connsiteX3865" fmla="*/ 917111 w 1209257"/>
                    <a:gd name="connsiteY3865" fmla="*/ 160580 h 977923"/>
                    <a:gd name="connsiteX3866" fmla="*/ 923419 w 1209257"/>
                    <a:gd name="connsiteY3866" fmla="*/ 153356 h 977923"/>
                    <a:gd name="connsiteX3867" fmla="*/ 693413 w 1209257"/>
                    <a:gd name="connsiteY3867" fmla="*/ 153356 h 977923"/>
                    <a:gd name="connsiteX3868" fmla="*/ 699722 w 1209257"/>
                    <a:gd name="connsiteY3868" fmla="*/ 160580 h 977923"/>
                    <a:gd name="connsiteX3869" fmla="*/ 693413 w 1209257"/>
                    <a:gd name="connsiteY3869" fmla="*/ 167247 h 977923"/>
                    <a:gd name="connsiteX3870" fmla="*/ 687591 w 1209257"/>
                    <a:gd name="connsiteY3870" fmla="*/ 160580 h 977923"/>
                    <a:gd name="connsiteX3871" fmla="*/ 693413 w 1209257"/>
                    <a:gd name="connsiteY3871" fmla="*/ 153356 h 977923"/>
                    <a:gd name="connsiteX3872" fmla="*/ 674489 w 1209257"/>
                    <a:gd name="connsiteY3872" fmla="*/ 153356 h 977923"/>
                    <a:gd name="connsiteX3873" fmla="*/ 680797 w 1209257"/>
                    <a:gd name="connsiteY3873" fmla="*/ 160580 h 977923"/>
                    <a:gd name="connsiteX3874" fmla="*/ 674489 w 1209257"/>
                    <a:gd name="connsiteY3874" fmla="*/ 167247 h 977923"/>
                    <a:gd name="connsiteX3875" fmla="*/ 668181 w 1209257"/>
                    <a:gd name="connsiteY3875" fmla="*/ 160580 h 977923"/>
                    <a:gd name="connsiteX3876" fmla="*/ 674489 w 1209257"/>
                    <a:gd name="connsiteY3876" fmla="*/ 153356 h 977923"/>
                    <a:gd name="connsiteX3877" fmla="*/ 655564 w 1209257"/>
                    <a:gd name="connsiteY3877" fmla="*/ 153356 h 977923"/>
                    <a:gd name="connsiteX3878" fmla="*/ 661387 w 1209257"/>
                    <a:gd name="connsiteY3878" fmla="*/ 160580 h 977923"/>
                    <a:gd name="connsiteX3879" fmla="*/ 655564 w 1209257"/>
                    <a:gd name="connsiteY3879" fmla="*/ 167247 h 977923"/>
                    <a:gd name="connsiteX3880" fmla="*/ 649256 w 1209257"/>
                    <a:gd name="connsiteY3880" fmla="*/ 160580 h 977923"/>
                    <a:gd name="connsiteX3881" fmla="*/ 655564 w 1209257"/>
                    <a:gd name="connsiteY3881" fmla="*/ 153356 h 977923"/>
                    <a:gd name="connsiteX3882" fmla="*/ 636155 w 1209257"/>
                    <a:gd name="connsiteY3882" fmla="*/ 153356 h 977923"/>
                    <a:gd name="connsiteX3883" fmla="*/ 642463 w 1209257"/>
                    <a:gd name="connsiteY3883" fmla="*/ 160580 h 977923"/>
                    <a:gd name="connsiteX3884" fmla="*/ 636155 w 1209257"/>
                    <a:gd name="connsiteY3884" fmla="*/ 167247 h 977923"/>
                    <a:gd name="connsiteX3885" fmla="*/ 629847 w 1209257"/>
                    <a:gd name="connsiteY3885" fmla="*/ 160580 h 977923"/>
                    <a:gd name="connsiteX3886" fmla="*/ 636155 w 1209257"/>
                    <a:gd name="connsiteY3886" fmla="*/ 153356 h 977923"/>
                    <a:gd name="connsiteX3887" fmla="*/ 617230 w 1209257"/>
                    <a:gd name="connsiteY3887" fmla="*/ 153356 h 977923"/>
                    <a:gd name="connsiteX3888" fmla="*/ 623538 w 1209257"/>
                    <a:gd name="connsiteY3888" fmla="*/ 160580 h 977923"/>
                    <a:gd name="connsiteX3889" fmla="*/ 617230 w 1209257"/>
                    <a:gd name="connsiteY3889" fmla="*/ 167247 h 977923"/>
                    <a:gd name="connsiteX3890" fmla="*/ 610922 w 1209257"/>
                    <a:gd name="connsiteY3890" fmla="*/ 160580 h 977923"/>
                    <a:gd name="connsiteX3891" fmla="*/ 617230 w 1209257"/>
                    <a:gd name="connsiteY3891" fmla="*/ 153356 h 977923"/>
                    <a:gd name="connsiteX3892" fmla="*/ 597820 w 1209257"/>
                    <a:gd name="connsiteY3892" fmla="*/ 153356 h 977923"/>
                    <a:gd name="connsiteX3893" fmla="*/ 604129 w 1209257"/>
                    <a:gd name="connsiteY3893" fmla="*/ 160580 h 977923"/>
                    <a:gd name="connsiteX3894" fmla="*/ 597820 w 1209257"/>
                    <a:gd name="connsiteY3894" fmla="*/ 167247 h 977923"/>
                    <a:gd name="connsiteX3895" fmla="*/ 591998 w 1209257"/>
                    <a:gd name="connsiteY3895" fmla="*/ 160580 h 977923"/>
                    <a:gd name="connsiteX3896" fmla="*/ 597820 w 1209257"/>
                    <a:gd name="connsiteY3896" fmla="*/ 153356 h 977923"/>
                    <a:gd name="connsiteX3897" fmla="*/ 578896 w 1209257"/>
                    <a:gd name="connsiteY3897" fmla="*/ 153356 h 977923"/>
                    <a:gd name="connsiteX3898" fmla="*/ 585204 w 1209257"/>
                    <a:gd name="connsiteY3898" fmla="*/ 160580 h 977923"/>
                    <a:gd name="connsiteX3899" fmla="*/ 578896 w 1209257"/>
                    <a:gd name="connsiteY3899" fmla="*/ 167247 h 977923"/>
                    <a:gd name="connsiteX3900" fmla="*/ 572588 w 1209257"/>
                    <a:gd name="connsiteY3900" fmla="*/ 160580 h 977923"/>
                    <a:gd name="connsiteX3901" fmla="*/ 578896 w 1209257"/>
                    <a:gd name="connsiteY3901" fmla="*/ 153356 h 977923"/>
                    <a:gd name="connsiteX3902" fmla="*/ 483303 w 1209257"/>
                    <a:gd name="connsiteY3902" fmla="*/ 153356 h 977923"/>
                    <a:gd name="connsiteX3903" fmla="*/ 489611 w 1209257"/>
                    <a:gd name="connsiteY3903" fmla="*/ 160580 h 977923"/>
                    <a:gd name="connsiteX3904" fmla="*/ 483303 w 1209257"/>
                    <a:gd name="connsiteY3904" fmla="*/ 167247 h 977923"/>
                    <a:gd name="connsiteX3905" fmla="*/ 476995 w 1209257"/>
                    <a:gd name="connsiteY3905" fmla="*/ 160580 h 977923"/>
                    <a:gd name="connsiteX3906" fmla="*/ 483303 w 1209257"/>
                    <a:gd name="connsiteY3906" fmla="*/ 153356 h 977923"/>
                    <a:gd name="connsiteX3907" fmla="*/ 463893 w 1209257"/>
                    <a:gd name="connsiteY3907" fmla="*/ 153356 h 977923"/>
                    <a:gd name="connsiteX3908" fmla="*/ 470201 w 1209257"/>
                    <a:gd name="connsiteY3908" fmla="*/ 160580 h 977923"/>
                    <a:gd name="connsiteX3909" fmla="*/ 463893 w 1209257"/>
                    <a:gd name="connsiteY3909" fmla="*/ 167247 h 977923"/>
                    <a:gd name="connsiteX3910" fmla="*/ 458070 w 1209257"/>
                    <a:gd name="connsiteY3910" fmla="*/ 160580 h 977923"/>
                    <a:gd name="connsiteX3911" fmla="*/ 463893 w 1209257"/>
                    <a:gd name="connsiteY3911" fmla="*/ 153356 h 977923"/>
                    <a:gd name="connsiteX3912" fmla="*/ 406634 w 1209257"/>
                    <a:gd name="connsiteY3912" fmla="*/ 153356 h 977923"/>
                    <a:gd name="connsiteX3913" fmla="*/ 412943 w 1209257"/>
                    <a:gd name="connsiteY3913" fmla="*/ 160580 h 977923"/>
                    <a:gd name="connsiteX3914" fmla="*/ 406634 w 1209257"/>
                    <a:gd name="connsiteY3914" fmla="*/ 167247 h 977923"/>
                    <a:gd name="connsiteX3915" fmla="*/ 400326 w 1209257"/>
                    <a:gd name="connsiteY3915" fmla="*/ 160580 h 977923"/>
                    <a:gd name="connsiteX3916" fmla="*/ 406634 w 1209257"/>
                    <a:gd name="connsiteY3916" fmla="*/ 153356 h 977923"/>
                    <a:gd name="connsiteX3917" fmla="*/ 387710 w 1209257"/>
                    <a:gd name="connsiteY3917" fmla="*/ 153356 h 977923"/>
                    <a:gd name="connsiteX3918" fmla="*/ 393533 w 1209257"/>
                    <a:gd name="connsiteY3918" fmla="*/ 160580 h 977923"/>
                    <a:gd name="connsiteX3919" fmla="*/ 387710 w 1209257"/>
                    <a:gd name="connsiteY3919" fmla="*/ 167247 h 977923"/>
                    <a:gd name="connsiteX3920" fmla="*/ 381402 w 1209257"/>
                    <a:gd name="connsiteY3920" fmla="*/ 160580 h 977923"/>
                    <a:gd name="connsiteX3921" fmla="*/ 387710 w 1209257"/>
                    <a:gd name="connsiteY3921" fmla="*/ 153356 h 977923"/>
                    <a:gd name="connsiteX3922" fmla="*/ 368300 w 1209257"/>
                    <a:gd name="connsiteY3922" fmla="*/ 153356 h 977923"/>
                    <a:gd name="connsiteX3923" fmla="*/ 374608 w 1209257"/>
                    <a:gd name="connsiteY3923" fmla="*/ 160580 h 977923"/>
                    <a:gd name="connsiteX3924" fmla="*/ 368300 w 1209257"/>
                    <a:gd name="connsiteY3924" fmla="*/ 167247 h 977923"/>
                    <a:gd name="connsiteX3925" fmla="*/ 362477 w 1209257"/>
                    <a:gd name="connsiteY3925" fmla="*/ 160580 h 977923"/>
                    <a:gd name="connsiteX3926" fmla="*/ 368300 w 1209257"/>
                    <a:gd name="connsiteY3926" fmla="*/ 153356 h 977923"/>
                    <a:gd name="connsiteX3927" fmla="*/ 349376 w 1209257"/>
                    <a:gd name="connsiteY3927" fmla="*/ 153356 h 977923"/>
                    <a:gd name="connsiteX3928" fmla="*/ 355684 w 1209257"/>
                    <a:gd name="connsiteY3928" fmla="*/ 160580 h 977923"/>
                    <a:gd name="connsiteX3929" fmla="*/ 349376 w 1209257"/>
                    <a:gd name="connsiteY3929" fmla="*/ 167247 h 977923"/>
                    <a:gd name="connsiteX3930" fmla="*/ 343068 w 1209257"/>
                    <a:gd name="connsiteY3930" fmla="*/ 160580 h 977923"/>
                    <a:gd name="connsiteX3931" fmla="*/ 349376 w 1209257"/>
                    <a:gd name="connsiteY3931" fmla="*/ 153356 h 977923"/>
                    <a:gd name="connsiteX3932" fmla="*/ 311041 w 1209257"/>
                    <a:gd name="connsiteY3932" fmla="*/ 153356 h 977923"/>
                    <a:gd name="connsiteX3933" fmla="*/ 317350 w 1209257"/>
                    <a:gd name="connsiteY3933" fmla="*/ 160580 h 977923"/>
                    <a:gd name="connsiteX3934" fmla="*/ 311041 w 1209257"/>
                    <a:gd name="connsiteY3934" fmla="*/ 167247 h 977923"/>
                    <a:gd name="connsiteX3935" fmla="*/ 304733 w 1209257"/>
                    <a:gd name="connsiteY3935" fmla="*/ 160580 h 977923"/>
                    <a:gd name="connsiteX3936" fmla="*/ 311041 w 1209257"/>
                    <a:gd name="connsiteY3936" fmla="*/ 153356 h 977923"/>
                    <a:gd name="connsiteX3937" fmla="*/ 272707 w 1209257"/>
                    <a:gd name="connsiteY3937" fmla="*/ 153356 h 977923"/>
                    <a:gd name="connsiteX3938" fmla="*/ 279015 w 1209257"/>
                    <a:gd name="connsiteY3938" fmla="*/ 160580 h 977923"/>
                    <a:gd name="connsiteX3939" fmla="*/ 272707 w 1209257"/>
                    <a:gd name="connsiteY3939" fmla="*/ 167247 h 977923"/>
                    <a:gd name="connsiteX3940" fmla="*/ 266399 w 1209257"/>
                    <a:gd name="connsiteY3940" fmla="*/ 160580 h 977923"/>
                    <a:gd name="connsiteX3941" fmla="*/ 272707 w 1209257"/>
                    <a:gd name="connsiteY3941" fmla="*/ 153356 h 977923"/>
                    <a:gd name="connsiteX3942" fmla="*/ 253783 w 1209257"/>
                    <a:gd name="connsiteY3942" fmla="*/ 153356 h 977923"/>
                    <a:gd name="connsiteX3943" fmla="*/ 259606 w 1209257"/>
                    <a:gd name="connsiteY3943" fmla="*/ 160580 h 977923"/>
                    <a:gd name="connsiteX3944" fmla="*/ 253783 w 1209257"/>
                    <a:gd name="connsiteY3944" fmla="*/ 167247 h 977923"/>
                    <a:gd name="connsiteX3945" fmla="*/ 247475 w 1209257"/>
                    <a:gd name="connsiteY3945" fmla="*/ 160580 h 977923"/>
                    <a:gd name="connsiteX3946" fmla="*/ 253783 w 1209257"/>
                    <a:gd name="connsiteY3946" fmla="*/ 153356 h 977923"/>
                    <a:gd name="connsiteX3947" fmla="*/ 234373 w 1209257"/>
                    <a:gd name="connsiteY3947" fmla="*/ 153356 h 977923"/>
                    <a:gd name="connsiteX3948" fmla="*/ 240681 w 1209257"/>
                    <a:gd name="connsiteY3948" fmla="*/ 160580 h 977923"/>
                    <a:gd name="connsiteX3949" fmla="*/ 234373 w 1209257"/>
                    <a:gd name="connsiteY3949" fmla="*/ 167247 h 977923"/>
                    <a:gd name="connsiteX3950" fmla="*/ 228550 w 1209257"/>
                    <a:gd name="connsiteY3950" fmla="*/ 160580 h 977923"/>
                    <a:gd name="connsiteX3951" fmla="*/ 234373 w 1209257"/>
                    <a:gd name="connsiteY3951" fmla="*/ 153356 h 977923"/>
                    <a:gd name="connsiteX3952" fmla="*/ 215448 w 1209257"/>
                    <a:gd name="connsiteY3952" fmla="*/ 153356 h 977923"/>
                    <a:gd name="connsiteX3953" fmla="*/ 221757 w 1209257"/>
                    <a:gd name="connsiteY3953" fmla="*/ 160580 h 977923"/>
                    <a:gd name="connsiteX3954" fmla="*/ 215448 w 1209257"/>
                    <a:gd name="connsiteY3954" fmla="*/ 167247 h 977923"/>
                    <a:gd name="connsiteX3955" fmla="*/ 209140 w 1209257"/>
                    <a:gd name="connsiteY3955" fmla="*/ 160580 h 977923"/>
                    <a:gd name="connsiteX3956" fmla="*/ 215448 w 1209257"/>
                    <a:gd name="connsiteY3956" fmla="*/ 153356 h 977923"/>
                    <a:gd name="connsiteX3957" fmla="*/ 196039 w 1209257"/>
                    <a:gd name="connsiteY3957" fmla="*/ 153356 h 977923"/>
                    <a:gd name="connsiteX3958" fmla="*/ 202347 w 1209257"/>
                    <a:gd name="connsiteY3958" fmla="*/ 160580 h 977923"/>
                    <a:gd name="connsiteX3959" fmla="*/ 196039 w 1209257"/>
                    <a:gd name="connsiteY3959" fmla="*/ 167247 h 977923"/>
                    <a:gd name="connsiteX3960" fmla="*/ 190216 w 1209257"/>
                    <a:gd name="connsiteY3960" fmla="*/ 160580 h 977923"/>
                    <a:gd name="connsiteX3961" fmla="*/ 196039 w 1209257"/>
                    <a:gd name="connsiteY3961" fmla="*/ 153356 h 977923"/>
                    <a:gd name="connsiteX3962" fmla="*/ 177114 w 1209257"/>
                    <a:gd name="connsiteY3962" fmla="*/ 153356 h 977923"/>
                    <a:gd name="connsiteX3963" fmla="*/ 183422 w 1209257"/>
                    <a:gd name="connsiteY3963" fmla="*/ 160580 h 977923"/>
                    <a:gd name="connsiteX3964" fmla="*/ 177114 w 1209257"/>
                    <a:gd name="connsiteY3964" fmla="*/ 167247 h 977923"/>
                    <a:gd name="connsiteX3965" fmla="*/ 170806 w 1209257"/>
                    <a:gd name="connsiteY3965" fmla="*/ 160580 h 977923"/>
                    <a:gd name="connsiteX3966" fmla="*/ 177114 w 1209257"/>
                    <a:gd name="connsiteY3966" fmla="*/ 153356 h 977923"/>
                    <a:gd name="connsiteX3967" fmla="*/ 158190 w 1209257"/>
                    <a:gd name="connsiteY3967" fmla="*/ 153356 h 977923"/>
                    <a:gd name="connsiteX3968" fmla="*/ 164013 w 1209257"/>
                    <a:gd name="connsiteY3968" fmla="*/ 160580 h 977923"/>
                    <a:gd name="connsiteX3969" fmla="*/ 158190 w 1209257"/>
                    <a:gd name="connsiteY3969" fmla="*/ 167247 h 977923"/>
                    <a:gd name="connsiteX3970" fmla="*/ 151882 w 1209257"/>
                    <a:gd name="connsiteY3970" fmla="*/ 160580 h 977923"/>
                    <a:gd name="connsiteX3971" fmla="*/ 158190 w 1209257"/>
                    <a:gd name="connsiteY3971" fmla="*/ 153356 h 977923"/>
                    <a:gd name="connsiteX3972" fmla="*/ 138780 w 1209257"/>
                    <a:gd name="connsiteY3972" fmla="*/ 153356 h 977923"/>
                    <a:gd name="connsiteX3973" fmla="*/ 145088 w 1209257"/>
                    <a:gd name="connsiteY3973" fmla="*/ 160580 h 977923"/>
                    <a:gd name="connsiteX3974" fmla="*/ 138780 w 1209257"/>
                    <a:gd name="connsiteY3974" fmla="*/ 167247 h 977923"/>
                    <a:gd name="connsiteX3975" fmla="*/ 132472 w 1209257"/>
                    <a:gd name="connsiteY3975" fmla="*/ 160580 h 977923"/>
                    <a:gd name="connsiteX3976" fmla="*/ 138780 w 1209257"/>
                    <a:gd name="connsiteY3976" fmla="*/ 153356 h 977923"/>
                    <a:gd name="connsiteX3977" fmla="*/ 119855 w 1209257"/>
                    <a:gd name="connsiteY3977" fmla="*/ 153356 h 977923"/>
                    <a:gd name="connsiteX3978" fmla="*/ 125678 w 1209257"/>
                    <a:gd name="connsiteY3978" fmla="*/ 160580 h 977923"/>
                    <a:gd name="connsiteX3979" fmla="*/ 119855 w 1209257"/>
                    <a:gd name="connsiteY3979" fmla="*/ 167247 h 977923"/>
                    <a:gd name="connsiteX3980" fmla="*/ 113547 w 1209257"/>
                    <a:gd name="connsiteY3980" fmla="*/ 160580 h 977923"/>
                    <a:gd name="connsiteX3981" fmla="*/ 119855 w 1209257"/>
                    <a:gd name="connsiteY3981" fmla="*/ 153356 h 977923"/>
                    <a:gd name="connsiteX3982" fmla="*/ 100446 w 1209257"/>
                    <a:gd name="connsiteY3982" fmla="*/ 153356 h 977923"/>
                    <a:gd name="connsiteX3983" fmla="*/ 106754 w 1209257"/>
                    <a:gd name="connsiteY3983" fmla="*/ 160580 h 977923"/>
                    <a:gd name="connsiteX3984" fmla="*/ 100446 w 1209257"/>
                    <a:gd name="connsiteY3984" fmla="*/ 167247 h 977923"/>
                    <a:gd name="connsiteX3985" fmla="*/ 94623 w 1209257"/>
                    <a:gd name="connsiteY3985" fmla="*/ 160580 h 977923"/>
                    <a:gd name="connsiteX3986" fmla="*/ 100446 w 1209257"/>
                    <a:gd name="connsiteY3986" fmla="*/ 153356 h 977923"/>
                    <a:gd name="connsiteX3987" fmla="*/ 81521 w 1209257"/>
                    <a:gd name="connsiteY3987" fmla="*/ 153356 h 977923"/>
                    <a:gd name="connsiteX3988" fmla="*/ 87829 w 1209257"/>
                    <a:gd name="connsiteY3988" fmla="*/ 160580 h 977923"/>
                    <a:gd name="connsiteX3989" fmla="*/ 81521 w 1209257"/>
                    <a:gd name="connsiteY3989" fmla="*/ 167247 h 977923"/>
                    <a:gd name="connsiteX3990" fmla="*/ 75213 w 1209257"/>
                    <a:gd name="connsiteY3990" fmla="*/ 160580 h 977923"/>
                    <a:gd name="connsiteX3991" fmla="*/ 81521 w 1209257"/>
                    <a:gd name="connsiteY3991" fmla="*/ 153356 h 977923"/>
                    <a:gd name="connsiteX3992" fmla="*/ 62111 w 1209257"/>
                    <a:gd name="connsiteY3992" fmla="*/ 153356 h 977923"/>
                    <a:gd name="connsiteX3993" fmla="*/ 68420 w 1209257"/>
                    <a:gd name="connsiteY3993" fmla="*/ 160580 h 977923"/>
                    <a:gd name="connsiteX3994" fmla="*/ 62111 w 1209257"/>
                    <a:gd name="connsiteY3994" fmla="*/ 167247 h 977923"/>
                    <a:gd name="connsiteX3995" fmla="*/ 56289 w 1209257"/>
                    <a:gd name="connsiteY3995" fmla="*/ 160580 h 977923"/>
                    <a:gd name="connsiteX3996" fmla="*/ 62111 w 1209257"/>
                    <a:gd name="connsiteY3996" fmla="*/ 153356 h 977923"/>
                    <a:gd name="connsiteX3997" fmla="*/ 43187 w 1209257"/>
                    <a:gd name="connsiteY3997" fmla="*/ 153356 h 977923"/>
                    <a:gd name="connsiteX3998" fmla="*/ 49495 w 1209257"/>
                    <a:gd name="connsiteY3998" fmla="*/ 160580 h 977923"/>
                    <a:gd name="connsiteX3999" fmla="*/ 43187 w 1209257"/>
                    <a:gd name="connsiteY3999" fmla="*/ 167247 h 977923"/>
                    <a:gd name="connsiteX4000" fmla="*/ 36879 w 1209257"/>
                    <a:gd name="connsiteY4000" fmla="*/ 160580 h 977923"/>
                    <a:gd name="connsiteX4001" fmla="*/ 43187 w 1209257"/>
                    <a:gd name="connsiteY4001" fmla="*/ 153356 h 977923"/>
                    <a:gd name="connsiteX4002" fmla="*/ 24262 w 1209257"/>
                    <a:gd name="connsiteY4002" fmla="*/ 153356 h 977923"/>
                    <a:gd name="connsiteX4003" fmla="*/ 30085 w 1209257"/>
                    <a:gd name="connsiteY4003" fmla="*/ 160580 h 977923"/>
                    <a:gd name="connsiteX4004" fmla="*/ 24262 w 1209257"/>
                    <a:gd name="connsiteY4004" fmla="*/ 167247 h 977923"/>
                    <a:gd name="connsiteX4005" fmla="*/ 17954 w 1209257"/>
                    <a:gd name="connsiteY4005" fmla="*/ 160580 h 977923"/>
                    <a:gd name="connsiteX4006" fmla="*/ 24262 w 1209257"/>
                    <a:gd name="connsiteY4006" fmla="*/ 153356 h 977923"/>
                    <a:gd name="connsiteX4007" fmla="*/ 387710 w 1209257"/>
                    <a:gd name="connsiteY4007" fmla="*/ 136131 h 977923"/>
                    <a:gd name="connsiteX4008" fmla="*/ 389651 w 1209257"/>
                    <a:gd name="connsiteY4008" fmla="*/ 138354 h 977923"/>
                    <a:gd name="connsiteX4009" fmla="*/ 387710 w 1209257"/>
                    <a:gd name="connsiteY4009" fmla="*/ 140577 h 977923"/>
                    <a:gd name="connsiteX4010" fmla="*/ 385769 w 1209257"/>
                    <a:gd name="connsiteY4010" fmla="*/ 138354 h 977923"/>
                    <a:gd name="connsiteX4011" fmla="*/ 387710 w 1209257"/>
                    <a:gd name="connsiteY4011" fmla="*/ 136131 h 977923"/>
                    <a:gd name="connsiteX4012" fmla="*/ 961268 w 1209257"/>
                    <a:gd name="connsiteY4012" fmla="*/ 131686 h 977923"/>
                    <a:gd name="connsiteX4013" fmla="*/ 967576 w 1209257"/>
                    <a:gd name="connsiteY4013" fmla="*/ 138354 h 977923"/>
                    <a:gd name="connsiteX4014" fmla="*/ 961268 w 1209257"/>
                    <a:gd name="connsiteY4014" fmla="*/ 145577 h 977923"/>
                    <a:gd name="connsiteX4015" fmla="*/ 955445 w 1209257"/>
                    <a:gd name="connsiteY4015" fmla="*/ 138354 h 977923"/>
                    <a:gd name="connsiteX4016" fmla="*/ 961268 w 1209257"/>
                    <a:gd name="connsiteY4016" fmla="*/ 131686 h 977923"/>
                    <a:gd name="connsiteX4017" fmla="*/ 463893 w 1209257"/>
                    <a:gd name="connsiteY4017" fmla="*/ 131686 h 977923"/>
                    <a:gd name="connsiteX4018" fmla="*/ 470201 w 1209257"/>
                    <a:gd name="connsiteY4018" fmla="*/ 138354 h 977923"/>
                    <a:gd name="connsiteX4019" fmla="*/ 463893 w 1209257"/>
                    <a:gd name="connsiteY4019" fmla="*/ 145577 h 977923"/>
                    <a:gd name="connsiteX4020" fmla="*/ 458070 w 1209257"/>
                    <a:gd name="connsiteY4020" fmla="*/ 138354 h 977923"/>
                    <a:gd name="connsiteX4021" fmla="*/ 463893 w 1209257"/>
                    <a:gd name="connsiteY4021" fmla="*/ 131686 h 977923"/>
                    <a:gd name="connsiteX4022" fmla="*/ 349376 w 1209257"/>
                    <a:gd name="connsiteY4022" fmla="*/ 131686 h 977923"/>
                    <a:gd name="connsiteX4023" fmla="*/ 355684 w 1209257"/>
                    <a:gd name="connsiteY4023" fmla="*/ 138354 h 977923"/>
                    <a:gd name="connsiteX4024" fmla="*/ 349376 w 1209257"/>
                    <a:gd name="connsiteY4024" fmla="*/ 145577 h 977923"/>
                    <a:gd name="connsiteX4025" fmla="*/ 343068 w 1209257"/>
                    <a:gd name="connsiteY4025" fmla="*/ 138354 h 977923"/>
                    <a:gd name="connsiteX4026" fmla="*/ 349376 w 1209257"/>
                    <a:gd name="connsiteY4026" fmla="*/ 131686 h 977923"/>
                    <a:gd name="connsiteX4027" fmla="*/ 1152939 w 1209257"/>
                    <a:gd name="connsiteY4027" fmla="*/ 131131 h 977923"/>
                    <a:gd name="connsiteX4028" fmla="*/ 1158762 w 1209257"/>
                    <a:gd name="connsiteY4028" fmla="*/ 138354 h 977923"/>
                    <a:gd name="connsiteX4029" fmla="*/ 1152939 w 1209257"/>
                    <a:gd name="connsiteY4029" fmla="*/ 145577 h 977923"/>
                    <a:gd name="connsiteX4030" fmla="*/ 1146631 w 1209257"/>
                    <a:gd name="connsiteY4030" fmla="*/ 138354 h 977923"/>
                    <a:gd name="connsiteX4031" fmla="*/ 1152939 w 1209257"/>
                    <a:gd name="connsiteY4031" fmla="*/ 131131 h 977923"/>
                    <a:gd name="connsiteX4032" fmla="*/ 1095195 w 1209257"/>
                    <a:gd name="connsiteY4032" fmla="*/ 131131 h 977923"/>
                    <a:gd name="connsiteX4033" fmla="*/ 1101503 w 1209257"/>
                    <a:gd name="connsiteY4033" fmla="*/ 138354 h 977923"/>
                    <a:gd name="connsiteX4034" fmla="*/ 1095195 w 1209257"/>
                    <a:gd name="connsiteY4034" fmla="*/ 145577 h 977923"/>
                    <a:gd name="connsiteX4035" fmla="*/ 1089372 w 1209257"/>
                    <a:gd name="connsiteY4035" fmla="*/ 138354 h 977923"/>
                    <a:gd name="connsiteX4036" fmla="*/ 1095195 w 1209257"/>
                    <a:gd name="connsiteY4036" fmla="*/ 131131 h 977923"/>
                    <a:gd name="connsiteX4037" fmla="*/ 712823 w 1209257"/>
                    <a:gd name="connsiteY4037" fmla="*/ 131131 h 977923"/>
                    <a:gd name="connsiteX4038" fmla="*/ 719131 w 1209257"/>
                    <a:gd name="connsiteY4038" fmla="*/ 138354 h 977923"/>
                    <a:gd name="connsiteX4039" fmla="*/ 712823 w 1209257"/>
                    <a:gd name="connsiteY4039" fmla="*/ 145577 h 977923"/>
                    <a:gd name="connsiteX4040" fmla="*/ 706515 w 1209257"/>
                    <a:gd name="connsiteY4040" fmla="*/ 138354 h 977923"/>
                    <a:gd name="connsiteX4041" fmla="*/ 712823 w 1209257"/>
                    <a:gd name="connsiteY4041" fmla="*/ 131131 h 977923"/>
                    <a:gd name="connsiteX4042" fmla="*/ 693413 w 1209257"/>
                    <a:gd name="connsiteY4042" fmla="*/ 131131 h 977923"/>
                    <a:gd name="connsiteX4043" fmla="*/ 699722 w 1209257"/>
                    <a:gd name="connsiteY4043" fmla="*/ 138354 h 977923"/>
                    <a:gd name="connsiteX4044" fmla="*/ 693413 w 1209257"/>
                    <a:gd name="connsiteY4044" fmla="*/ 145577 h 977923"/>
                    <a:gd name="connsiteX4045" fmla="*/ 687591 w 1209257"/>
                    <a:gd name="connsiteY4045" fmla="*/ 138354 h 977923"/>
                    <a:gd name="connsiteX4046" fmla="*/ 693413 w 1209257"/>
                    <a:gd name="connsiteY4046" fmla="*/ 131131 h 977923"/>
                    <a:gd name="connsiteX4047" fmla="*/ 674489 w 1209257"/>
                    <a:gd name="connsiteY4047" fmla="*/ 131131 h 977923"/>
                    <a:gd name="connsiteX4048" fmla="*/ 680797 w 1209257"/>
                    <a:gd name="connsiteY4048" fmla="*/ 138354 h 977923"/>
                    <a:gd name="connsiteX4049" fmla="*/ 674489 w 1209257"/>
                    <a:gd name="connsiteY4049" fmla="*/ 145577 h 977923"/>
                    <a:gd name="connsiteX4050" fmla="*/ 668181 w 1209257"/>
                    <a:gd name="connsiteY4050" fmla="*/ 138354 h 977923"/>
                    <a:gd name="connsiteX4051" fmla="*/ 674489 w 1209257"/>
                    <a:gd name="connsiteY4051" fmla="*/ 131131 h 977923"/>
                    <a:gd name="connsiteX4052" fmla="*/ 655564 w 1209257"/>
                    <a:gd name="connsiteY4052" fmla="*/ 131131 h 977923"/>
                    <a:gd name="connsiteX4053" fmla="*/ 661387 w 1209257"/>
                    <a:gd name="connsiteY4053" fmla="*/ 138354 h 977923"/>
                    <a:gd name="connsiteX4054" fmla="*/ 655564 w 1209257"/>
                    <a:gd name="connsiteY4054" fmla="*/ 145577 h 977923"/>
                    <a:gd name="connsiteX4055" fmla="*/ 649256 w 1209257"/>
                    <a:gd name="connsiteY4055" fmla="*/ 138354 h 977923"/>
                    <a:gd name="connsiteX4056" fmla="*/ 655564 w 1209257"/>
                    <a:gd name="connsiteY4056" fmla="*/ 131131 h 977923"/>
                    <a:gd name="connsiteX4057" fmla="*/ 636155 w 1209257"/>
                    <a:gd name="connsiteY4057" fmla="*/ 131131 h 977923"/>
                    <a:gd name="connsiteX4058" fmla="*/ 642463 w 1209257"/>
                    <a:gd name="connsiteY4058" fmla="*/ 138354 h 977923"/>
                    <a:gd name="connsiteX4059" fmla="*/ 636155 w 1209257"/>
                    <a:gd name="connsiteY4059" fmla="*/ 145577 h 977923"/>
                    <a:gd name="connsiteX4060" fmla="*/ 629847 w 1209257"/>
                    <a:gd name="connsiteY4060" fmla="*/ 138354 h 977923"/>
                    <a:gd name="connsiteX4061" fmla="*/ 636155 w 1209257"/>
                    <a:gd name="connsiteY4061" fmla="*/ 131131 h 977923"/>
                    <a:gd name="connsiteX4062" fmla="*/ 617230 w 1209257"/>
                    <a:gd name="connsiteY4062" fmla="*/ 131131 h 977923"/>
                    <a:gd name="connsiteX4063" fmla="*/ 623538 w 1209257"/>
                    <a:gd name="connsiteY4063" fmla="*/ 138354 h 977923"/>
                    <a:gd name="connsiteX4064" fmla="*/ 617230 w 1209257"/>
                    <a:gd name="connsiteY4064" fmla="*/ 145577 h 977923"/>
                    <a:gd name="connsiteX4065" fmla="*/ 610922 w 1209257"/>
                    <a:gd name="connsiteY4065" fmla="*/ 138354 h 977923"/>
                    <a:gd name="connsiteX4066" fmla="*/ 617230 w 1209257"/>
                    <a:gd name="connsiteY4066" fmla="*/ 131131 h 977923"/>
                    <a:gd name="connsiteX4067" fmla="*/ 597820 w 1209257"/>
                    <a:gd name="connsiteY4067" fmla="*/ 131131 h 977923"/>
                    <a:gd name="connsiteX4068" fmla="*/ 604129 w 1209257"/>
                    <a:gd name="connsiteY4068" fmla="*/ 138354 h 977923"/>
                    <a:gd name="connsiteX4069" fmla="*/ 597820 w 1209257"/>
                    <a:gd name="connsiteY4069" fmla="*/ 145577 h 977923"/>
                    <a:gd name="connsiteX4070" fmla="*/ 591998 w 1209257"/>
                    <a:gd name="connsiteY4070" fmla="*/ 138354 h 977923"/>
                    <a:gd name="connsiteX4071" fmla="*/ 597820 w 1209257"/>
                    <a:gd name="connsiteY4071" fmla="*/ 131131 h 977923"/>
                    <a:gd name="connsiteX4072" fmla="*/ 578896 w 1209257"/>
                    <a:gd name="connsiteY4072" fmla="*/ 131131 h 977923"/>
                    <a:gd name="connsiteX4073" fmla="*/ 585204 w 1209257"/>
                    <a:gd name="connsiteY4073" fmla="*/ 138354 h 977923"/>
                    <a:gd name="connsiteX4074" fmla="*/ 578896 w 1209257"/>
                    <a:gd name="connsiteY4074" fmla="*/ 145577 h 977923"/>
                    <a:gd name="connsiteX4075" fmla="*/ 572588 w 1209257"/>
                    <a:gd name="connsiteY4075" fmla="*/ 138354 h 977923"/>
                    <a:gd name="connsiteX4076" fmla="*/ 578896 w 1209257"/>
                    <a:gd name="connsiteY4076" fmla="*/ 131131 h 977923"/>
                    <a:gd name="connsiteX4077" fmla="*/ 444969 w 1209257"/>
                    <a:gd name="connsiteY4077" fmla="*/ 131131 h 977923"/>
                    <a:gd name="connsiteX4078" fmla="*/ 451277 w 1209257"/>
                    <a:gd name="connsiteY4078" fmla="*/ 138354 h 977923"/>
                    <a:gd name="connsiteX4079" fmla="*/ 444969 w 1209257"/>
                    <a:gd name="connsiteY4079" fmla="*/ 145577 h 977923"/>
                    <a:gd name="connsiteX4080" fmla="*/ 438661 w 1209257"/>
                    <a:gd name="connsiteY4080" fmla="*/ 138354 h 977923"/>
                    <a:gd name="connsiteX4081" fmla="*/ 444969 w 1209257"/>
                    <a:gd name="connsiteY4081" fmla="*/ 131131 h 977923"/>
                    <a:gd name="connsiteX4082" fmla="*/ 426044 w 1209257"/>
                    <a:gd name="connsiteY4082" fmla="*/ 131131 h 977923"/>
                    <a:gd name="connsiteX4083" fmla="*/ 431867 w 1209257"/>
                    <a:gd name="connsiteY4083" fmla="*/ 138354 h 977923"/>
                    <a:gd name="connsiteX4084" fmla="*/ 426044 w 1209257"/>
                    <a:gd name="connsiteY4084" fmla="*/ 145577 h 977923"/>
                    <a:gd name="connsiteX4085" fmla="*/ 419736 w 1209257"/>
                    <a:gd name="connsiteY4085" fmla="*/ 138354 h 977923"/>
                    <a:gd name="connsiteX4086" fmla="*/ 426044 w 1209257"/>
                    <a:gd name="connsiteY4086" fmla="*/ 131131 h 977923"/>
                    <a:gd name="connsiteX4087" fmla="*/ 406634 w 1209257"/>
                    <a:gd name="connsiteY4087" fmla="*/ 131131 h 977923"/>
                    <a:gd name="connsiteX4088" fmla="*/ 412943 w 1209257"/>
                    <a:gd name="connsiteY4088" fmla="*/ 138354 h 977923"/>
                    <a:gd name="connsiteX4089" fmla="*/ 406634 w 1209257"/>
                    <a:gd name="connsiteY4089" fmla="*/ 145577 h 977923"/>
                    <a:gd name="connsiteX4090" fmla="*/ 400326 w 1209257"/>
                    <a:gd name="connsiteY4090" fmla="*/ 138354 h 977923"/>
                    <a:gd name="connsiteX4091" fmla="*/ 406634 w 1209257"/>
                    <a:gd name="connsiteY4091" fmla="*/ 131131 h 977923"/>
                    <a:gd name="connsiteX4092" fmla="*/ 292117 w 1209257"/>
                    <a:gd name="connsiteY4092" fmla="*/ 131131 h 977923"/>
                    <a:gd name="connsiteX4093" fmla="*/ 297940 w 1209257"/>
                    <a:gd name="connsiteY4093" fmla="*/ 138354 h 977923"/>
                    <a:gd name="connsiteX4094" fmla="*/ 292117 w 1209257"/>
                    <a:gd name="connsiteY4094" fmla="*/ 145577 h 977923"/>
                    <a:gd name="connsiteX4095" fmla="*/ 285809 w 1209257"/>
                    <a:gd name="connsiteY4095" fmla="*/ 138354 h 977923"/>
                    <a:gd name="connsiteX4096" fmla="*/ 292117 w 1209257"/>
                    <a:gd name="connsiteY4096" fmla="*/ 131131 h 977923"/>
                    <a:gd name="connsiteX4097" fmla="*/ 272707 w 1209257"/>
                    <a:gd name="connsiteY4097" fmla="*/ 131131 h 977923"/>
                    <a:gd name="connsiteX4098" fmla="*/ 279015 w 1209257"/>
                    <a:gd name="connsiteY4098" fmla="*/ 138354 h 977923"/>
                    <a:gd name="connsiteX4099" fmla="*/ 272707 w 1209257"/>
                    <a:gd name="connsiteY4099" fmla="*/ 145577 h 977923"/>
                    <a:gd name="connsiteX4100" fmla="*/ 266399 w 1209257"/>
                    <a:gd name="connsiteY4100" fmla="*/ 138354 h 977923"/>
                    <a:gd name="connsiteX4101" fmla="*/ 272707 w 1209257"/>
                    <a:gd name="connsiteY4101" fmla="*/ 131131 h 977923"/>
                    <a:gd name="connsiteX4102" fmla="*/ 253783 w 1209257"/>
                    <a:gd name="connsiteY4102" fmla="*/ 131131 h 977923"/>
                    <a:gd name="connsiteX4103" fmla="*/ 259606 w 1209257"/>
                    <a:gd name="connsiteY4103" fmla="*/ 138354 h 977923"/>
                    <a:gd name="connsiteX4104" fmla="*/ 253783 w 1209257"/>
                    <a:gd name="connsiteY4104" fmla="*/ 145577 h 977923"/>
                    <a:gd name="connsiteX4105" fmla="*/ 247475 w 1209257"/>
                    <a:gd name="connsiteY4105" fmla="*/ 138354 h 977923"/>
                    <a:gd name="connsiteX4106" fmla="*/ 253783 w 1209257"/>
                    <a:gd name="connsiteY4106" fmla="*/ 131131 h 977923"/>
                    <a:gd name="connsiteX4107" fmla="*/ 1095195 w 1209257"/>
                    <a:gd name="connsiteY4107" fmla="*/ 109461 h 977923"/>
                    <a:gd name="connsiteX4108" fmla="*/ 1101503 w 1209257"/>
                    <a:gd name="connsiteY4108" fmla="*/ 116684 h 977923"/>
                    <a:gd name="connsiteX4109" fmla="*/ 1095195 w 1209257"/>
                    <a:gd name="connsiteY4109" fmla="*/ 123907 h 977923"/>
                    <a:gd name="connsiteX4110" fmla="*/ 1089372 w 1209257"/>
                    <a:gd name="connsiteY4110" fmla="*/ 116684 h 977923"/>
                    <a:gd name="connsiteX4111" fmla="*/ 1095195 w 1209257"/>
                    <a:gd name="connsiteY4111" fmla="*/ 109461 h 977923"/>
                    <a:gd name="connsiteX4112" fmla="*/ 693413 w 1209257"/>
                    <a:gd name="connsiteY4112" fmla="*/ 109461 h 977923"/>
                    <a:gd name="connsiteX4113" fmla="*/ 699722 w 1209257"/>
                    <a:gd name="connsiteY4113" fmla="*/ 116684 h 977923"/>
                    <a:gd name="connsiteX4114" fmla="*/ 693413 w 1209257"/>
                    <a:gd name="connsiteY4114" fmla="*/ 123907 h 977923"/>
                    <a:gd name="connsiteX4115" fmla="*/ 687591 w 1209257"/>
                    <a:gd name="connsiteY4115" fmla="*/ 116684 h 977923"/>
                    <a:gd name="connsiteX4116" fmla="*/ 693413 w 1209257"/>
                    <a:gd name="connsiteY4116" fmla="*/ 109461 h 977923"/>
                    <a:gd name="connsiteX4117" fmla="*/ 674489 w 1209257"/>
                    <a:gd name="connsiteY4117" fmla="*/ 109461 h 977923"/>
                    <a:gd name="connsiteX4118" fmla="*/ 680797 w 1209257"/>
                    <a:gd name="connsiteY4118" fmla="*/ 116684 h 977923"/>
                    <a:gd name="connsiteX4119" fmla="*/ 674489 w 1209257"/>
                    <a:gd name="connsiteY4119" fmla="*/ 123907 h 977923"/>
                    <a:gd name="connsiteX4120" fmla="*/ 668181 w 1209257"/>
                    <a:gd name="connsiteY4120" fmla="*/ 116684 h 977923"/>
                    <a:gd name="connsiteX4121" fmla="*/ 674489 w 1209257"/>
                    <a:gd name="connsiteY4121" fmla="*/ 109461 h 977923"/>
                    <a:gd name="connsiteX4122" fmla="*/ 655564 w 1209257"/>
                    <a:gd name="connsiteY4122" fmla="*/ 109461 h 977923"/>
                    <a:gd name="connsiteX4123" fmla="*/ 661387 w 1209257"/>
                    <a:gd name="connsiteY4123" fmla="*/ 116684 h 977923"/>
                    <a:gd name="connsiteX4124" fmla="*/ 655564 w 1209257"/>
                    <a:gd name="connsiteY4124" fmla="*/ 123907 h 977923"/>
                    <a:gd name="connsiteX4125" fmla="*/ 649256 w 1209257"/>
                    <a:gd name="connsiteY4125" fmla="*/ 116684 h 977923"/>
                    <a:gd name="connsiteX4126" fmla="*/ 655564 w 1209257"/>
                    <a:gd name="connsiteY4126" fmla="*/ 109461 h 977923"/>
                    <a:gd name="connsiteX4127" fmla="*/ 636155 w 1209257"/>
                    <a:gd name="connsiteY4127" fmla="*/ 109461 h 977923"/>
                    <a:gd name="connsiteX4128" fmla="*/ 642463 w 1209257"/>
                    <a:gd name="connsiteY4128" fmla="*/ 116684 h 977923"/>
                    <a:gd name="connsiteX4129" fmla="*/ 636155 w 1209257"/>
                    <a:gd name="connsiteY4129" fmla="*/ 123907 h 977923"/>
                    <a:gd name="connsiteX4130" fmla="*/ 629847 w 1209257"/>
                    <a:gd name="connsiteY4130" fmla="*/ 116684 h 977923"/>
                    <a:gd name="connsiteX4131" fmla="*/ 636155 w 1209257"/>
                    <a:gd name="connsiteY4131" fmla="*/ 109461 h 977923"/>
                    <a:gd name="connsiteX4132" fmla="*/ 617230 w 1209257"/>
                    <a:gd name="connsiteY4132" fmla="*/ 109461 h 977923"/>
                    <a:gd name="connsiteX4133" fmla="*/ 623538 w 1209257"/>
                    <a:gd name="connsiteY4133" fmla="*/ 116684 h 977923"/>
                    <a:gd name="connsiteX4134" fmla="*/ 617230 w 1209257"/>
                    <a:gd name="connsiteY4134" fmla="*/ 123907 h 977923"/>
                    <a:gd name="connsiteX4135" fmla="*/ 610922 w 1209257"/>
                    <a:gd name="connsiteY4135" fmla="*/ 116684 h 977923"/>
                    <a:gd name="connsiteX4136" fmla="*/ 617230 w 1209257"/>
                    <a:gd name="connsiteY4136" fmla="*/ 109461 h 977923"/>
                    <a:gd name="connsiteX4137" fmla="*/ 597820 w 1209257"/>
                    <a:gd name="connsiteY4137" fmla="*/ 109461 h 977923"/>
                    <a:gd name="connsiteX4138" fmla="*/ 604129 w 1209257"/>
                    <a:gd name="connsiteY4138" fmla="*/ 116684 h 977923"/>
                    <a:gd name="connsiteX4139" fmla="*/ 597820 w 1209257"/>
                    <a:gd name="connsiteY4139" fmla="*/ 123907 h 977923"/>
                    <a:gd name="connsiteX4140" fmla="*/ 591998 w 1209257"/>
                    <a:gd name="connsiteY4140" fmla="*/ 116684 h 977923"/>
                    <a:gd name="connsiteX4141" fmla="*/ 597820 w 1209257"/>
                    <a:gd name="connsiteY4141" fmla="*/ 109461 h 977923"/>
                    <a:gd name="connsiteX4142" fmla="*/ 578896 w 1209257"/>
                    <a:gd name="connsiteY4142" fmla="*/ 109461 h 977923"/>
                    <a:gd name="connsiteX4143" fmla="*/ 585204 w 1209257"/>
                    <a:gd name="connsiteY4143" fmla="*/ 116684 h 977923"/>
                    <a:gd name="connsiteX4144" fmla="*/ 578896 w 1209257"/>
                    <a:gd name="connsiteY4144" fmla="*/ 123907 h 977923"/>
                    <a:gd name="connsiteX4145" fmla="*/ 572588 w 1209257"/>
                    <a:gd name="connsiteY4145" fmla="*/ 116684 h 977923"/>
                    <a:gd name="connsiteX4146" fmla="*/ 578896 w 1209257"/>
                    <a:gd name="connsiteY4146" fmla="*/ 109461 h 977923"/>
                    <a:gd name="connsiteX4147" fmla="*/ 559486 w 1209257"/>
                    <a:gd name="connsiteY4147" fmla="*/ 109461 h 977923"/>
                    <a:gd name="connsiteX4148" fmla="*/ 565794 w 1209257"/>
                    <a:gd name="connsiteY4148" fmla="*/ 116684 h 977923"/>
                    <a:gd name="connsiteX4149" fmla="*/ 559486 w 1209257"/>
                    <a:gd name="connsiteY4149" fmla="*/ 123907 h 977923"/>
                    <a:gd name="connsiteX4150" fmla="*/ 553663 w 1209257"/>
                    <a:gd name="connsiteY4150" fmla="*/ 116684 h 977923"/>
                    <a:gd name="connsiteX4151" fmla="*/ 559486 w 1209257"/>
                    <a:gd name="connsiteY4151" fmla="*/ 109461 h 977923"/>
                    <a:gd name="connsiteX4152" fmla="*/ 444969 w 1209257"/>
                    <a:gd name="connsiteY4152" fmla="*/ 109461 h 977923"/>
                    <a:gd name="connsiteX4153" fmla="*/ 451277 w 1209257"/>
                    <a:gd name="connsiteY4153" fmla="*/ 116684 h 977923"/>
                    <a:gd name="connsiteX4154" fmla="*/ 444969 w 1209257"/>
                    <a:gd name="connsiteY4154" fmla="*/ 123352 h 977923"/>
                    <a:gd name="connsiteX4155" fmla="*/ 438661 w 1209257"/>
                    <a:gd name="connsiteY4155" fmla="*/ 116684 h 977923"/>
                    <a:gd name="connsiteX4156" fmla="*/ 444969 w 1209257"/>
                    <a:gd name="connsiteY4156" fmla="*/ 109461 h 977923"/>
                    <a:gd name="connsiteX4157" fmla="*/ 406634 w 1209257"/>
                    <a:gd name="connsiteY4157" fmla="*/ 109461 h 977923"/>
                    <a:gd name="connsiteX4158" fmla="*/ 412943 w 1209257"/>
                    <a:gd name="connsiteY4158" fmla="*/ 116684 h 977923"/>
                    <a:gd name="connsiteX4159" fmla="*/ 406634 w 1209257"/>
                    <a:gd name="connsiteY4159" fmla="*/ 123907 h 977923"/>
                    <a:gd name="connsiteX4160" fmla="*/ 400326 w 1209257"/>
                    <a:gd name="connsiteY4160" fmla="*/ 116684 h 977923"/>
                    <a:gd name="connsiteX4161" fmla="*/ 406634 w 1209257"/>
                    <a:gd name="connsiteY4161" fmla="*/ 109461 h 977923"/>
                    <a:gd name="connsiteX4162" fmla="*/ 387710 w 1209257"/>
                    <a:gd name="connsiteY4162" fmla="*/ 109461 h 977923"/>
                    <a:gd name="connsiteX4163" fmla="*/ 393533 w 1209257"/>
                    <a:gd name="connsiteY4163" fmla="*/ 116684 h 977923"/>
                    <a:gd name="connsiteX4164" fmla="*/ 387710 w 1209257"/>
                    <a:gd name="connsiteY4164" fmla="*/ 123907 h 977923"/>
                    <a:gd name="connsiteX4165" fmla="*/ 381402 w 1209257"/>
                    <a:gd name="connsiteY4165" fmla="*/ 116684 h 977923"/>
                    <a:gd name="connsiteX4166" fmla="*/ 387710 w 1209257"/>
                    <a:gd name="connsiteY4166" fmla="*/ 109461 h 977923"/>
                    <a:gd name="connsiteX4167" fmla="*/ 368300 w 1209257"/>
                    <a:gd name="connsiteY4167" fmla="*/ 109461 h 977923"/>
                    <a:gd name="connsiteX4168" fmla="*/ 374608 w 1209257"/>
                    <a:gd name="connsiteY4168" fmla="*/ 116684 h 977923"/>
                    <a:gd name="connsiteX4169" fmla="*/ 368300 w 1209257"/>
                    <a:gd name="connsiteY4169" fmla="*/ 123907 h 977923"/>
                    <a:gd name="connsiteX4170" fmla="*/ 362477 w 1209257"/>
                    <a:gd name="connsiteY4170" fmla="*/ 116684 h 977923"/>
                    <a:gd name="connsiteX4171" fmla="*/ 368300 w 1209257"/>
                    <a:gd name="connsiteY4171" fmla="*/ 109461 h 977923"/>
                    <a:gd name="connsiteX4172" fmla="*/ 329966 w 1209257"/>
                    <a:gd name="connsiteY4172" fmla="*/ 109461 h 977923"/>
                    <a:gd name="connsiteX4173" fmla="*/ 336274 w 1209257"/>
                    <a:gd name="connsiteY4173" fmla="*/ 116684 h 977923"/>
                    <a:gd name="connsiteX4174" fmla="*/ 329966 w 1209257"/>
                    <a:gd name="connsiteY4174" fmla="*/ 123907 h 977923"/>
                    <a:gd name="connsiteX4175" fmla="*/ 324143 w 1209257"/>
                    <a:gd name="connsiteY4175" fmla="*/ 116684 h 977923"/>
                    <a:gd name="connsiteX4176" fmla="*/ 329966 w 1209257"/>
                    <a:gd name="connsiteY4176" fmla="*/ 109461 h 977923"/>
                    <a:gd name="connsiteX4177" fmla="*/ 292117 w 1209257"/>
                    <a:gd name="connsiteY4177" fmla="*/ 109461 h 977923"/>
                    <a:gd name="connsiteX4178" fmla="*/ 297940 w 1209257"/>
                    <a:gd name="connsiteY4178" fmla="*/ 116684 h 977923"/>
                    <a:gd name="connsiteX4179" fmla="*/ 292117 w 1209257"/>
                    <a:gd name="connsiteY4179" fmla="*/ 123907 h 977923"/>
                    <a:gd name="connsiteX4180" fmla="*/ 285809 w 1209257"/>
                    <a:gd name="connsiteY4180" fmla="*/ 116684 h 977923"/>
                    <a:gd name="connsiteX4181" fmla="*/ 292117 w 1209257"/>
                    <a:gd name="connsiteY4181" fmla="*/ 109461 h 977923"/>
                    <a:gd name="connsiteX4182" fmla="*/ 253783 w 1209257"/>
                    <a:gd name="connsiteY4182" fmla="*/ 109461 h 977923"/>
                    <a:gd name="connsiteX4183" fmla="*/ 259606 w 1209257"/>
                    <a:gd name="connsiteY4183" fmla="*/ 116684 h 977923"/>
                    <a:gd name="connsiteX4184" fmla="*/ 253783 w 1209257"/>
                    <a:gd name="connsiteY4184" fmla="*/ 123907 h 977923"/>
                    <a:gd name="connsiteX4185" fmla="*/ 247475 w 1209257"/>
                    <a:gd name="connsiteY4185" fmla="*/ 116684 h 977923"/>
                    <a:gd name="connsiteX4186" fmla="*/ 253783 w 1209257"/>
                    <a:gd name="connsiteY4186" fmla="*/ 109461 h 977923"/>
                    <a:gd name="connsiteX4187" fmla="*/ 234373 w 1209257"/>
                    <a:gd name="connsiteY4187" fmla="*/ 109461 h 977923"/>
                    <a:gd name="connsiteX4188" fmla="*/ 240681 w 1209257"/>
                    <a:gd name="connsiteY4188" fmla="*/ 116684 h 977923"/>
                    <a:gd name="connsiteX4189" fmla="*/ 234373 w 1209257"/>
                    <a:gd name="connsiteY4189" fmla="*/ 123907 h 977923"/>
                    <a:gd name="connsiteX4190" fmla="*/ 228550 w 1209257"/>
                    <a:gd name="connsiteY4190" fmla="*/ 116684 h 977923"/>
                    <a:gd name="connsiteX4191" fmla="*/ 234373 w 1209257"/>
                    <a:gd name="connsiteY4191" fmla="*/ 109461 h 977923"/>
                    <a:gd name="connsiteX4192" fmla="*/ 215448 w 1209257"/>
                    <a:gd name="connsiteY4192" fmla="*/ 109461 h 977923"/>
                    <a:gd name="connsiteX4193" fmla="*/ 221757 w 1209257"/>
                    <a:gd name="connsiteY4193" fmla="*/ 116684 h 977923"/>
                    <a:gd name="connsiteX4194" fmla="*/ 215448 w 1209257"/>
                    <a:gd name="connsiteY4194" fmla="*/ 123907 h 977923"/>
                    <a:gd name="connsiteX4195" fmla="*/ 209140 w 1209257"/>
                    <a:gd name="connsiteY4195" fmla="*/ 116684 h 977923"/>
                    <a:gd name="connsiteX4196" fmla="*/ 215448 w 1209257"/>
                    <a:gd name="connsiteY4196" fmla="*/ 109461 h 977923"/>
                    <a:gd name="connsiteX4197" fmla="*/ 1114605 w 1209257"/>
                    <a:gd name="connsiteY4197" fmla="*/ 87791 h 977923"/>
                    <a:gd name="connsiteX4198" fmla="*/ 1120913 w 1209257"/>
                    <a:gd name="connsiteY4198" fmla="*/ 94459 h 977923"/>
                    <a:gd name="connsiteX4199" fmla="*/ 1114605 w 1209257"/>
                    <a:gd name="connsiteY4199" fmla="*/ 101682 h 977923"/>
                    <a:gd name="connsiteX4200" fmla="*/ 1108297 w 1209257"/>
                    <a:gd name="connsiteY4200" fmla="*/ 94459 h 977923"/>
                    <a:gd name="connsiteX4201" fmla="*/ 1114605 w 1209257"/>
                    <a:gd name="connsiteY4201" fmla="*/ 87791 h 977923"/>
                    <a:gd name="connsiteX4202" fmla="*/ 731748 w 1209257"/>
                    <a:gd name="connsiteY4202" fmla="*/ 87791 h 977923"/>
                    <a:gd name="connsiteX4203" fmla="*/ 738056 w 1209257"/>
                    <a:gd name="connsiteY4203" fmla="*/ 94459 h 977923"/>
                    <a:gd name="connsiteX4204" fmla="*/ 731748 w 1209257"/>
                    <a:gd name="connsiteY4204" fmla="*/ 101682 h 977923"/>
                    <a:gd name="connsiteX4205" fmla="*/ 725925 w 1209257"/>
                    <a:gd name="connsiteY4205" fmla="*/ 94459 h 977923"/>
                    <a:gd name="connsiteX4206" fmla="*/ 731748 w 1209257"/>
                    <a:gd name="connsiteY4206" fmla="*/ 87791 h 977923"/>
                    <a:gd name="connsiteX4207" fmla="*/ 712823 w 1209257"/>
                    <a:gd name="connsiteY4207" fmla="*/ 87791 h 977923"/>
                    <a:gd name="connsiteX4208" fmla="*/ 719131 w 1209257"/>
                    <a:gd name="connsiteY4208" fmla="*/ 94459 h 977923"/>
                    <a:gd name="connsiteX4209" fmla="*/ 712823 w 1209257"/>
                    <a:gd name="connsiteY4209" fmla="*/ 101682 h 977923"/>
                    <a:gd name="connsiteX4210" fmla="*/ 706515 w 1209257"/>
                    <a:gd name="connsiteY4210" fmla="*/ 94459 h 977923"/>
                    <a:gd name="connsiteX4211" fmla="*/ 712823 w 1209257"/>
                    <a:gd name="connsiteY4211" fmla="*/ 87791 h 977923"/>
                    <a:gd name="connsiteX4212" fmla="*/ 693413 w 1209257"/>
                    <a:gd name="connsiteY4212" fmla="*/ 87791 h 977923"/>
                    <a:gd name="connsiteX4213" fmla="*/ 699722 w 1209257"/>
                    <a:gd name="connsiteY4213" fmla="*/ 94459 h 977923"/>
                    <a:gd name="connsiteX4214" fmla="*/ 693413 w 1209257"/>
                    <a:gd name="connsiteY4214" fmla="*/ 101682 h 977923"/>
                    <a:gd name="connsiteX4215" fmla="*/ 687591 w 1209257"/>
                    <a:gd name="connsiteY4215" fmla="*/ 94459 h 977923"/>
                    <a:gd name="connsiteX4216" fmla="*/ 693413 w 1209257"/>
                    <a:gd name="connsiteY4216" fmla="*/ 87791 h 977923"/>
                    <a:gd name="connsiteX4217" fmla="*/ 674489 w 1209257"/>
                    <a:gd name="connsiteY4217" fmla="*/ 87791 h 977923"/>
                    <a:gd name="connsiteX4218" fmla="*/ 680797 w 1209257"/>
                    <a:gd name="connsiteY4218" fmla="*/ 94459 h 977923"/>
                    <a:gd name="connsiteX4219" fmla="*/ 674489 w 1209257"/>
                    <a:gd name="connsiteY4219" fmla="*/ 101682 h 977923"/>
                    <a:gd name="connsiteX4220" fmla="*/ 668181 w 1209257"/>
                    <a:gd name="connsiteY4220" fmla="*/ 94459 h 977923"/>
                    <a:gd name="connsiteX4221" fmla="*/ 674489 w 1209257"/>
                    <a:gd name="connsiteY4221" fmla="*/ 87791 h 977923"/>
                    <a:gd name="connsiteX4222" fmla="*/ 655564 w 1209257"/>
                    <a:gd name="connsiteY4222" fmla="*/ 87791 h 977923"/>
                    <a:gd name="connsiteX4223" fmla="*/ 661387 w 1209257"/>
                    <a:gd name="connsiteY4223" fmla="*/ 94459 h 977923"/>
                    <a:gd name="connsiteX4224" fmla="*/ 655564 w 1209257"/>
                    <a:gd name="connsiteY4224" fmla="*/ 101682 h 977923"/>
                    <a:gd name="connsiteX4225" fmla="*/ 649256 w 1209257"/>
                    <a:gd name="connsiteY4225" fmla="*/ 94459 h 977923"/>
                    <a:gd name="connsiteX4226" fmla="*/ 655564 w 1209257"/>
                    <a:gd name="connsiteY4226" fmla="*/ 87791 h 977923"/>
                    <a:gd name="connsiteX4227" fmla="*/ 636155 w 1209257"/>
                    <a:gd name="connsiteY4227" fmla="*/ 87791 h 977923"/>
                    <a:gd name="connsiteX4228" fmla="*/ 642463 w 1209257"/>
                    <a:gd name="connsiteY4228" fmla="*/ 94459 h 977923"/>
                    <a:gd name="connsiteX4229" fmla="*/ 636155 w 1209257"/>
                    <a:gd name="connsiteY4229" fmla="*/ 101682 h 977923"/>
                    <a:gd name="connsiteX4230" fmla="*/ 629847 w 1209257"/>
                    <a:gd name="connsiteY4230" fmla="*/ 94459 h 977923"/>
                    <a:gd name="connsiteX4231" fmla="*/ 636155 w 1209257"/>
                    <a:gd name="connsiteY4231" fmla="*/ 87791 h 977923"/>
                    <a:gd name="connsiteX4232" fmla="*/ 617230 w 1209257"/>
                    <a:gd name="connsiteY4232" fmla="*/ 87791 h 977923"/>
                    <a:gd name="connsiteX4233" fmla="*/ 623538 w 1209257"/>
                    <a:gd name="connsiteY4233" fmla="*/ 94459 h 977923"/>
                    <a:gd name="connsiteX4234" fmla="*/ 617230 w 1209257"/>
                    <a:gd name="connsiteY4234" fmla="*/ 101682 h 977923"/>
                    <a:gd name="connsiteX4235" fmla="*/ 610922 w 1209257"/>
                    <a:gd name="connsiteY4235" fmla="*/ 94459 h 977923"/>
                    <a:gd name="connsiteX4236" fmla="*/ 617230 w 1209257"/>
                    <a:gd name="connsiteY4236" fmla="*/ 87791 h 977923"/>
                    <a:gd name="connsiteX4237" fmla="*/ 597820 w 1209257"/>
                    <a:gd name="connsiteY4237" fmla="*/ 87791 h 977923"/>
                    <a:gd name="connsiteX4238" fmla="*/ 604129 w 1209257"/>
                    <a:gd name="connsiteY4238" fmla="*/ 94459 h 977923"/>
                    <a:gd name="connsiteX4239" fmla="*/ 597820 w 1209257"/>
                    <a:gd name="connsiteY4239" fmla="*/ 101682 h 977923"/>
                    <a:gd name="connsiteX4240" fmla="*/ 591998 w 1209257"/>
                    <a:gd name="connsiteY4240" fmla="*/ 94459 h 977923"/>
                    <a:gd name="connsiteX4241" fmla="*/ 597820 w 1209257"/>
                    <a:gd name="connsiteY4241" fmla="*/ 87791 h 977923"/>
                    <a:gd name="connsiteX4242" fmla="*/ 578896 w 1209257"/>
                    <a:gd name="connsiteY4242" fmla="*/ 87791 h 977923"/>
                    <a:gd name="connsiteX4243" fmla="*/ 585204 w 1209257"/>
                    <a:gd name="connsiteY4243" fmla="*/ 94459 h 977923"/>
                    <a:gd name="connsiteX4244" fmla="*/ 578896 w 1209257"/>
                    <a:gd name="connsiteY4244" fmla="*/ 101682 h 977923"/>
                    <a:gd name="connsiteX4245" fmla="*/ 572588 w 1209257"/>
                    <a:gd name="connsiteY4245" fmla="*/ 94459 h 977923"/>
                    <a:gd name="connsiteX4246" fmla="*/ 578896 w 1209257"/>
                    <a:gd name="connsiteY4246" fmla="*/ 87791 h 977923"/>
                    <a:gd name="connsiteX4247" fmla="*/ 559486 w 1209257"/>
                    <a:gd name="connsiteY4247" fmla="*/ 87791 h 977923"/>
                    <a:gd name="connsiteX4248" fmla="*/ 565794 w 1209257"/>
                    <a:gd name="connsiteY4248" fmla="*/ 94459 h 977923"/>
                    <a:gd name="connsiteX4249" fmla="*/ 559486 w 1209257"/>
                    <a:gd name="connsiteY4249" fmla="*/ 101682 h 977923"/>
                    <a:gd name="connsiteX4250" fmla="*/ 553663 w 1209257"/>
                    <a:gd name="connsiteY4250" fmla="*/ 94459 h 977923"/>
                    <a:gd name="connsiteX4251" fmla="*/ 559486 w 1209257"/>
                    <a:gd name="connsiteY4251" fmla="*/ 87791 h 977923"/>
                    <a:gd name="connsiteX4252" fmla="*/ 540562 w 1209257"/>
                    <a:gd name="connsiteY4252" fmla="*/ 87791 h 977923"/>
                    <a:gd name="connsiteX4253" fmla="*/ 546870 w 1209257"/>
                    <a:gd name="connsiteY4253" fmla="*/ 94459 h 977923"/>
                    <a:gd name="connsiteX4254" fmla="*/ 540562 w 1209257"/>
                    <a:gd name="connsiteY4254" fmla="*/ 101682 h 977923"/>
                    <a:gd name="connsiteX4255" fmla="*/ 534254 w 1209257"/>
                    <a:gd name="connsiteY4255" fmla="*/ 94459 h 977923"/>
                    <a:gd name="connsiteX4256" fmla="*/ 540562 w 1209257"/>
                    <a:gd name="connsiteY4256" fmla="*/ 87791 h 977923"/>
                    <a:gd name="connsiteX4257" fmla="*/ 426044 w 1209257"/>
                    <a:gd name="connsiteY4257" fmla="*/ 87791 h 977923"/>
                    <a:gd name="connsiteX4258" fmla="*/ 431867 w 1209257"/>
                    <a:gd name="connsiteY4258" fmla="*/ 94459 h 977923"/>
                    <a:gd name="connsiteX4259" fmla="*/ 426044 w 1209257"/>
                    <a:gd name="connsiteY4259" fmla="*/ 101682 h 977923"/>
                    <a:gd name="connsiteX4260" fmla="*/ 419736 w 1209257"/>
                    <a:gd name="connsiteY4260" fmla="*/ 94459 h 977923"/>
                    <a:gd name="connsiteX4261" fmla="*/ 426044 w 1209257"/>
                    <a:gd name="connsiteY4261" fmla="*/ 87791 h 977923"/>
                    <a:gd name="connsiteX4262" fmla="*/ 406634 w 1209257"/>
                    <a:gd name="connsiteY4262" fmla="*/ 87791 h 977923"/>
                    <a:gd name="connsiteX4263" fmla="*/ 412943 w 1209257"/>
                    <a:gd name="connsiteY4263" fmla="*/ 94459 h 977923"/>
                    <a:gd name="connsiteX4264" fmla="*/ 406634 w 1209257"/>
                    <a:gd name="connsiteY4264" fmla="*/ 101682 h 977923"/>
                    <a:gd name="connsiteX4265" fmla="*/ 400326 w 1209257"/>
                    <a:gd name="connsiteY4265" fmla="*/ 94459 h 977923"/>
                    <a:gd name="connsiteX4266" fmla="*/ 406634 w 1209257"/>
                    <a:gd name="connsiteY4266" fmla="*/ 87791 h 977923"/>
                    <a:gd name="connsiteX4267" fmla="*/ 387710 w 1209257"/>
                    <a:gd name="connsiteY4267" fmla="*/ 87791 h 977923"/>
                    <a:gd name="connsiteX4268" fmla="*/ 393533 w 1209257"/>
                    <a:gd name="connsiteY4268" fmla="*/ 94459 h 977923"/>
                    <a:gd name="connsiteX4269" fmla="*/ 387710 w 1209257"/>
                    <a:gd name="connsiteY4269" fmla="*/ 101682 h 977923"/>
                    <a:gd name="connsiteX4270" fmla="*/ 381402 w 1209257"/>
                    <a:gd name="connsiteY4270" fmla="*/ 94459 h 977923"/>
                    <a:gd name="connsiteX4271" fmla="*/ 387710 w 1209257"/>
                    <a:gd name="connsiteY4271" fmla="*/ 87791 h 977923"/>
                    <a:gd name="connsiteX4272" fmla="*/ 349376 w 1209257"/>
                    <a:gd name="connsiteY4272" fmla="*/ 87791 h 977923"/>
                    <a:gd name="connsiteX4273" fmla="*/ 355684 w 1209257"/>
                    <a:gd name="connsiteY4273" fmla="*/ 94459 h 977923"/>
                    <a:gd name="connsiteX4274" fmla="*/ 349376 w 1209257"/>
                    <a:gd name="connsiteY4274" fmla="*/ 101682 h 977923"/>
                    <a:gd name="connsiteX4275" fmla="*/ 343068 w 1209257"/>
                    <a:gd name="connsiteY4275" fmla="*/ 94459 h 977923"/>
                    <a:gd name="connsiteX4276" fmla="*/ 349376 w 1209257"/>
                    <a:gd name="connsiteY4276" fmla="*/ 87791 h 977923"/>
                    <a:gd name="connsiteX4277" fmla="*/ 329966 w 1209257"/>
                    <a:gd name="connsiteY4277" fmla="*/ 87791 h 977923"/>
                    <a:gd name="connsiteX4278" fmla="*/ 336274 w 1209257"/>
                    <a:gd name="connsiteY4278" fmla="*/ 94459 h 977923"/>
                    <a:gd name="connsiteX4279" fmla="*/ 329966 w 1209257"/>
                    <a:gd name="connsiteY4279" fmla="*/ 101682 h 977923"/>
                    <a:gd name="connsiteX4280" fmla="*/ 324143 w 1209257"/>
                    <a:gd name="connsiteY4280" fmla="*/ 94459 h 977923"/>
                    <a:gd name="connsiteX4281" fmla="*/ 329966 w 1209257"/>
                    <a:gd name="connsiteY4281" fmla="*/ 87791 h 977923"/>
                    <a:gd name="connsiteX4282" fmla="*/ 311041 w 1209257"/>
                    <a:gd name="connsiteY4282" fmla="*/ 87791 h 977923"/>
                    <a:gd name="connsiteX4283" fmla="*/ 317350 w 1209257"/>
                    <a:gd name="connsiteY4283" fmla="*/ 94459 h 977923"/>
                    <a:gd name="connsiteX4284" fmla="*/ 311041 w 1209257"/>
                    <a:gd name="connsiteY4284" fmla="*/ 101682 h 977923"/>
                    <a:gd name="connsiteX4285" fmla="*/ 304733 w 1209257"/>
                    <a:gd name="connsiteY4285" fmla="*/ 94459 h 977923"/>
                    <a:gd name="connsiteX4286" fmla="*/ 311041 w 1209257"/>
                    <a:gd name="connsiteY4286" fmla="*/ 87791 h 977923"/>
                    <a:gd name="connsiteX4287" fmla="*/ 292117 w 1209257"/>
                    <a:gd name="connsiteY4287" fmla="*/ 87791 h 977923"/>
                    <a:gd name="connsiteX4288" fmla="*/ 297940 w 1209257"/>
                    <a:gd name="connsiteY4288" fmla="*/ 94459 h 977923"/>
                    <a:gd name="connsiteX4289" fmla="*/ 292117 w 1209257"/>
                    <a:gd name="connsiteY4289" fmla="*/ 101682 h 977923"/>
                    <a:gd name="connsiteX4290" fmla="*/ 285809 w 1209257"/>
                    <a:gd name="connsiteY4290" fmla="*/ 94459 h 977923"/>
                    <a:gd name="connsiteX4291" fmla="*/ 292117 w 1209257"/>
                    <a:gd name="connsiteY4291" fmla="*/ 87791 h 977923"/>
                    <a:gd name="connsiteX4292" fmla="*/ 253783 w 1209257"/>
                    <a:gd name="connsiteY4292" fmla="*/ 87791 h 977923"/>
                    <a:gd name="connsiteX4293" fmla="*/ 259606 w 1209257"/>
                    <a:gd name="connsiteY4293" fmla="*/ 94459 h 977923"/>
                    <a:gd name="connsiteX4294" fmla="*/ 253783 w 1209257"/>
                    <a:gd name="connsiteY4294" fmla="*/ 101682 h 977923"/>
                    <a:gd name="connsiteX4295" fmla="*/ 247475 w 1209257"/>
                    <a:gd name="connsiteY4295" fmla="*/ 94459 h 977923"/>
                    <a:gd name="connsiteX4296" fmla="*/ 253783 w 1209257"/>
                    <a:gd name="connsiteY4296" fmla="*/ 87791 h 977923"/>
                    <a:gd name="connsiteX4297" fmla="*/ 904009 w 1209257"/>
                    <a:gd name="connsiteY4297" fmla="*/ 65565 h 977923"/>
                    <a:gd name="connsiteX4298" fmla="*/ 910317 w 1209257"/>
                    <a:gd name="connsiteY4298" fmla="*/ 72789 h 977923"/>
                    <a:gd name="connsiteX4299" fmla="*/ 904009 w 1209257"/>
                    <a:gd name="connsiteY4299" fmla="*/ 80012 h 977923"/>
                    <a:gd name="connsiteX4300" fmla="*/ 897701 w 1209257"/>
                    <a:gd name="connsiteY4300" fmla="*/ 72789 h 977923"/>
                    <a:gd name="connsiteX4301" fmla="*/ 904009 w 1209257"/>
                    <a:gd name="connsiteY4301" fmla="*/ 65565 h 977923"/>
                    <a:gd name="connsiteX4302" fmla="*/ 731748 w 1209257"/>
                    <a:gd name="connsiteY4302" fmla="*/ 65565 h 977923"/>
                    <a:gd name="connsiteX4303" fmla="*/ 738056 w 1209257"/>
                    <a:gd name="connsiteY4303" fmla="*/ 72789 h 977923"/>
                    <a:gd name="connsiteX4304" fmla="*/ 731748 w 1209257"/>
                    <a:gd name="connsiteY4304" fmla="*/ 80012 h 977923"/>
                    <a:gd name="connsiteX4305" fmla="*/ 725925 w 1209257"/>
                    <a:gd name="connsiteY4305" fmla="*/ 72789 h 977923"/>
                    <a:gd name="connsiteX4306" fmla="*/ 731748 w 1209257"/>
                    <a:gd name="connsiteY4306" fmla="*/ 65565 h 977923"/>
                    <a:gd name="connsiteX4307" fmla="*/ 712823 w 1209257"/>
                    <a:gd name="connsiteY4307" fmla="*/ 65565 h 977923"/>
                    <a:gd name="connsiteX4308" fmla="*/ 719131 w 1209257"/>
                    <a:gd name="connsiteY4308" fmla="*/ 72789 h 977923"/>
                    <a:gd name="connsiteX4309" fmla="*/ 712823 w 1209257"/>
                    <a:gd name="connsiteY4309" fmla="*/ 80012 h 977923"/>
                    <a:gd name="connsiteX4310" fmla="*/ 706515 w 1209257"/>
                    <a:gd name="connsiteY4310" fmla="*/ 72789 h 977923"/>
                    <a:gd name="connsiteX4311" fmla="*/ 712823 w 1209257"/>
                    <a:gd name="connsiteY4311" fmla="*/ 65565 h 977923"/>
                    <a:gd name="connsiteX4312" fmla="*/ 693413 w 1209257"/>
                    <a:gd name="connsiteY4312" fmla="*/ 65565 h 977923"/>
                    <a:gd name="connsiteX4313" fmla="*/ 699722 w 1209257"/>
                    <a:gd name="connsiteY4313" fmla="*/ 72789 h 977923"/>
                    <a:gd name="connsiteX4314" fmla="*/ 693413 w 1209257"/>
                    <a:gd name="connsiteY4314" fmla="*/ 80012 h 977923"/>
                    <a:gd name="connsiteX4315" fmla="*/ 687591 w 1209257"/>
                    <a:gd name="connsiteY4315" fmla="*/ 72789 h 977923"/>
                    <a:gd name="connsiteX4316" fmla="*/ 693413 w 1209257"/>
                    <a:gd name="connsiteY4316" fmla="*/ 65565 h 977923"/>
                    <a:gd name="connsiteX4317" fmla="*/ 674489 w 1209257"/>
                    <a:gd name="connsiteY4317" fmla="*/ 65565 h 977923"/>
                    <a:gd name="connsiteX4318" fmla="*/ 680797 w 1209257"/>
                    <a:gd name="connsiteY4318" fmla="*/ 72789 h 977923"/>
                    <a:gd name="connsiteX4319" fmla="*/ 674489 w 1209257"/>
                    <a:gd name="connsiteY4319" fmla="*/ 80012 h 977923"/>
                    <a:gd name="connsiteX4320" fmla="*/ 668181 w 1209257"/>
                    <a:gd name="connsiteY4320" fmla="*/ 72789 h 977923"/>
                    <a:gd name="connsiteX4321" fmla="*/ 674489 w 1209257"/>
                    <a:gd name="connsiteY4321" fmla="*/ 65565 h 977923"/>
                    <a:gd name="connsiteX4322" fmla="*/ 655564 w 1209257"/>
                    <a:gd name="connsiteY4322" fmla="*/ 65565 h 977923"/>
                    <a:gd name="connsiteX4323" fmla="*/ 661387 w 1209257"/>
                    <a:gd name="connsiteY4323" fmla="*/ 72789 h 977923"/>
                    <a:gd name="connsiteX4324" fmla="*/ 655564 w 1209257"/>
                    <a:gd name="connsiteY4324" fmla="*/ 80012 h 977923"/>
                    <a:gd name="connsiteX4325" fmla="*/ 649256 w 1209257"/>
                    <a:gd name="connsiteY4325" fmla="*/ 72789 h 977923"/>
                    <a:gd name="connsiteX4326" fmla="*/ 655564 w 1209257"/>
                    <a:gd name="connsiteY4326" fmla="*/ 65565 h 977923"/>
                    <a:gd name="connsiteX4327" fmla="*/ 636155 w 1209257"/>
                    <a:gd name="connsiteY4327" fmla="*/ 65565 h 977923"/>
                    <a:gd name="connsiteX4328" fmla="*/ 642463 w 1209257"/>
                    <a:gd name="connsiteY4328" fmla="*/ 72789 h 977923"/>
                    <a:gd name="connsiteX4329" fmla="*/ 636155 w 1209257"/>
                    <a:gd name="connsiteY4329" fmla="*/ 80012 h 977923"/>
                    <a:gd name="connsiteX4330" fmla="*/ 629847 w 1209257"/>
                    <a:gd name="connsiteY4330" fmla="*/ 72789 h 977923"/>
                    <a:gd name="connsiteX4331" fmla="*/ 636155 w 1209257"/>
                    <a:gd name="connsiteY4331" fmla="*/ 65565 h 977923"/>
                    <a:gd name="connsiteX4332" fmla="*/ 617230 w 1209257"/>
                    <a:gd name="connsiteY4332" fmla="*/ 65565 h 977923"/>
                    <a:gd name="connsiteX4333" fmla="*/ 623538 w 1209257"/>
                    <a:gd name="connsiteY4333" fmla="*/ 72789 h 977923"/>
                    <a:gd name="connsiteX4334" fmla="*/ 617230 w 1209257"/>
                    <a:gd name="connsiteY4334" fmla="*/ 80012 h 977923"/>
                    <a:gd name="connsiteX4335" fmla="*/ 610922 w 1209257"/>
                    <a:gd name="connsiteY4335" fmla="*/ 72789 h 977923"/>
                    <a:gd name="connsiteX4336" fmla="*/ 617230 w 1209257"/>
                    <a:gd name="connsiteY4336" fmla="*/ 65565 h 977923"/>
                    <a:gd name="connsiteX4337" fmla="*/ 597820 w 1209257"/>
                    <a:gd name="connsiteY4337" fmla="*/ 65565 h 977923"/>
                    <a:gd name="connsiteX4338" fmla="*/ 604129 w 1209257"/>
                    <a:gd name="connsiteY4338" fmla="*/ 72789 h 977923"/>
                    <a:gd name="connsiteX4339" fmla="*/ 597820 w 1209257"/>
                    <a:gd name="connsiteY4339" fmla="*/ 80012 h 977923"/>
                    <a:gd name="connsiteX4340" fmla="*/ 591998 w 1209257"/>
                    <a:gd name="connsiteY4340" fmla="*/ 72789 h 977923"/>
                    <a:gd name="connsiteX4341" fmla="*/ 597820 w 1209257"/>
                    <a:gd name="connsiteY4341" fmla="*/ 65565 h 977923"/>
                    <a:gd name="connsiteX4342" fmla="*/ 578896 w 1209257"/>
                    <a:gd name="connsiteY4342" fmla="*/ 65565 h 977923"/>
                    <a:gd name="connsiteX4343" fmla="*/ 585204 w 1209257"/>
                    <a:gd name="connsiteY4343" fmla="*/ 72789 h 977923"/>
                    <a:gd name="connsiteX4344" fmla="*/ 578896 w 1209257"/>
                    <a:gd name="connsiteY4344" fmla="*/ 80012 h 977923"/>
                    <a:gd name="connsiteX4345" fmla="*/ 572588 w 1209257"/>
                    <a:gd name="connsiteY4345" fmla="*/ 72789 h 977923"/>
                    <a:gd name="connsiteX4346" fmla="*/ 578896 w 1209257"/>
                    <a:gd name="connsiteY4346" fmla="*/ 65565 h 977923"/>
                    <a:gd name="connsiteX4347" fmla="*/ 559486 w 1209257"/>
                    <a:gd name="connsiteY4347" fmla="*/ 65565 h 977923"/>
                    <a:gd name="connsiteX4348" fmla="*/ 565794 w 1209257"/>
                    <a:gd name="connsiteY4348" fmla="*/ 72789 h 977923"/>
                    <a:gd name="connsiteX4349" fmla="*/ 559486 w 1209257"/>
                    <a:gd name="connsiteY4349" fmla="*/ 80012 h 977923"/>
                    <a:gd name="connsiteX4350" fmla="*/ 553663 w 1209257"/>
                    <a:gd name="connsiteY4350" fmla="*/ 72789 h 977923"/>
                    <a:gd name="connsiteX4351" fmla="*/ 559486 w 1209257"/>
                    <a:gd name="connsiteY4351" fmla="*/ 65565 h 977923"/>
                    <a:gd name="connsiteX4352" fmla="*/ 540562 w 1209257"/>
                    <a:gd name="connsiteY4352" fmla="*/ 65565 h 977923"/>
                    <a:gd name="connsiteX4353" fmla="*/ 546870 w 1209257"/>
                    <a:gd name="connsiteY4353" fmla="*/ 72789 h 977923"/>
                    <a:gd name="connsiteX4354" fmla="*/ 540562 w 1209257"/>
                    <a:gd name="connsiteY4354" fmla="*/ 80012 h 977923"/>
                    <a:gd name="connsiteX4355" fmla="*/ 534254 w 1209257"/>
                    <a:gd name="connsiteY4355" fmla="*/ 72789 h 977923"/>
                    <a:gd name="connsiteX4356" fmla="*/ 540562 w 1209257"/>
                    <a:gd name="connsiteY4356" fmla="*/ 65565 h 977923"/>
                    <a:gd name="connsiteX4357" fmla="*/ 521637 w 1209257"/>
                    <a:gd name="connsiteY4357" fmla="*/ 65565 h 977923"/>
                    <a:gd name="connsiteX4358" fmla="*/ 527460 w 1209257"/>
                    <a:gd name="connsiteY4358" fmla="*/ 72789 h 977923"/>
                    <a:gd name="connsiteX4359" fmla="*/ 521637 w 1209257"/>
                    <a:gd name="connsiteY4359" fmla="*/ 80012 h 977923"/>
                    <a:gd name="connsiteX4360" fmla="*/ 515329 w 1209257"/>
                    <a:gd name="connsiteY4360" fmla="*/ 72789 h 977923"/>
                    <a:gd name="connsiteX4361" fmla="*/ 521637 w 1209257"/>
                    <a:gd name="connsiteY4361" fmla="*/ 65565 h 977923"/>
                    <a:gd name="connsiteX4362" fmla="*/ 502227 w 1209257"/>
                    <a:gd name="connsiteY4362" fmla="*/ 65565 h 977923"/>
                    <a:gd name="connsiteX4363" fmla="*/ 508536 w 1209257"/>
                    <a:gd name="connsiteY4363" fmla="*/ 72789 h 977923"/>
                    <a:gd name="connsiteX4364" fmla="*/ 502227 w 1209257"/>
                    <a:gd name="connsiteY4364" fmla="*/ 80012 h 977923"/>
                    <a:gd name="connsiteX4365" fmla="*/ 495919 w 1209257"/>
                    <a:gd name="connsiteY4365" fmla="*/ 72789 h 977923"/>
                    <a:gd name="connsiteX4366" fmla="*/ 502227 w 1209257"/>
                    <a:gd name="connsiteY4366" fmla="*/ 65565 h 977923"/>
                    <a:gd name="connsiteX4367" fmla="*/ 483303 w 1209257"/>
                    <a:gd name="connsiteY4367" fmla="*/ 65565 h 977923"/>
                    <a:gd name="connsiteX4368" fmla="*/ 489611 w 1209257"/>
                    <a:gd name="connsiteY4368" fmla="*/ 72789 h 977923"/>
                    <a:gd name="connsiteX4369" fmla="*/ 483303 w 1209257"/>
                    <a:gd name="connsiteY4369" fmla="*/ 80012 h 977923"/>
                    <a:gd name="connsiteX4370" fmla="*/ 476995 w 1209257"/>
                    <a:gd name="connsiteY4370" fmla="*/ 72789 h 977923"/>
                    <a:gd name="connsiteX4371" fmla="*/ 483303 w 1209257"/>
                    <a:gd name="connsiteY4371" fmla="*/ 65565 h 977923"/>
                    <a:gd name="connsiteX4372" fmla="*/ 426044 w 1209257"/>
                    <a:gd name="connsiteY4372" fmla="*/ 65565 h 977923"/>
                    <a:gd name="connsiteX4373" fmla="*/ 431867 w 1209257"/>
                    <a:gd name="connsiteY4373" fmla="*/ 72789 h 977923"/>
                    <a:gd name="connsiteX4374" fmla="*/ 426044 w 1209257"/>
                    <a:gd name="connsiteY4374" fmla="*/ 80012 h 977923"/>
                    <a:gd name="connsiteX4375" fmla="*/ 419736 w 1209257"/>
                    <a:gd name="connsiteY4375" fmla="*/ 72789 h 977923"/>
                    <a:gd name="connsiteX4376" fmla="*/ 426044 w 1209257"/>
                    <a:gd name="connsiteY4376" fmla="*/ 65565 h 977923"/>
                    <a:gd name="connsiteX4377" fmla="*/ 406634 w 1209257"/>
                    <a:gd name="connsiteY4377" fmla="*/ 65565 h 977923"/>
                    <a:gd name="connsiteX4378" fmla="*/ 412943 w 1209257"/>
                    <a:gd name="connsiteY4378" fmla="*/ 72789 h 977923"/>
                    <a:gd name="connsiteX4379" fmla="*/ 406634 w 1209257"/>
                    <a:gd name="connsiteY4379" fmla="*/ 80012 h 977923"/>
                    <a:gd name="connsiteX4380" fmla="*/ 400326 w 1209257"/>
                    <a:gd name="connsiteY4380" fmla="*/ 72789 h 977923"/>
                    <a:gd name="connsiteX4381" fmla="*/ 406634 w 1209257"/>
                    <a:gd name="connsiteY4381" fmla="*/ 65565 h 977923"/>
                    <a:gd name="connsiteX4382" fmla="*/ 387710 w 1209257"/>
                    <a:gd name="connsiteY4382" fmla="*/ 65565 h 977923"/>
                    <a:gd name="connsiteX4383" fmla="*/ 393533 w 1209257"/>
                    <a:gd name="connsiteY4383" fmla="*/ 72789 h 977923"/>
                    <a:gd name="connsiteX4384" fmla="*/ 387710 w 1209257"/>
                    <a:gd name="connsiteY4384" fmla="*/ 80012 h 977923"/>
                    <a:gd name="connsiteX4385" fmla="*/ 381402 w 1209257"/>
                    <a:gd name="connsiteY4385" fmla="*/ 72789 h 977923"/>
                    <a:gd name="connsiteX4386" fmla="*/ 387710 w 1209257"/>
                    <a:gd name="connsiteY4386" fmla="*/ 65565 h 977923"/>
                    <a:gd name="connsiteX4387" fmla="*/ 349376 w 1209257"/>
                    <a:gd name="connsiteY4387" fmla="*/ 65565 h 977923"/>
                    <a:gd name="connsiteX4388" fmla="*/ 355684 w 1209257"/>
                    <a:gd name="connsiteY4388" fmla="*/ 72789 h 977923"/>
                    <a:gd name="connsiteX4389" fmla="*/ 349376 w 1209257"/>
                    <a:gd name="connsiteY4389" fmla="*/ 80012 h 977923"/>
                    <a:gd name="connsiteX4390" fmla="*/ 343068 w 1209257"/>
                    <a:gd name="connsiteY4390" fmla="*/ 72789 h 977923"/>
                    <a:gd name="connsiteX4391" fmla="*/ 349376 w 1209257"/>
                    <a:gd name="connsiteY4391" fmla="*/ 65565 h 977923"/>
                    <a:gd name="connsiteX4392" fmla="*/ 234373 w 1209257"/>
                    <a:gd name="connsiteY4392" fmla="*/ 65565 h 977923"/>
                    <a:gd name="connsiteX4393" fmla="*/ 240681 w 1209257"/>
                    <a:gd name="connsiteY4393" fmla="*/ 72789 h 977923"/>
                    <a:gd name="connsiteX4394" fmla="*/ 234373 w 1209257"/>
                    <a:gd name="connsiteY4394" fmla="*/ 80012 h 977923"/>
                    <a:gd name="connsiteX4395" fmla="*/ 228550 w 1209257"/>
                    <a:gd name="connsiteY4395" fmla="*/ 72789 h 977923"/>
                    <a:gd name="connsiteX4396" fmla="*/ 234373 w 1209257"/>
                    <a:gd name="connsiteY4396" fmla="*/ 65565 h 977923"/>
                    <a:gd name="connsiteX4397" fmla="*/ 311041 w 1209257"/>
                    <a:gd name="connsiteY4397" fmla="*/ 45007 h 977923"/>
                    <a:gd name="connsiteX4398" fmla="*/ 316379 w 1209257"/>
                    <a:gd name="connsiteY4398" fmla="*/ 51119 h 977923"/>
                    <a:gd name="connsiteX4399" fmla="*/ 311041 w 1209257"/>
                    <a:gd name="connsiteY4399" fmla="*/ 56675 h 977923"/>
                    <a:gd name="connsiteX4400" fmla="*/ 305704 w 1209257"/>
                    <a:gd name="connsiteY4400" fmla="*/ 51119 h 977923"/>
                    <a:gd name="connsiteX4401" fmla="*/ 311041 w 1209257"/>
                    <a:gd name="connsiteY4401" fmla="*/ 45007 h 977923"/>
                    <a:gd name="connsiteX4402" fmla="*/ 923419 w 1209257"/>
                    <a:gd name="connsiteY4402" fmla="*/ 43896 h 977923"/>
                    <a:gd name="connsiteX4403" fmla="*/ 929242 w 1209257"/>
                    <a:gd name="connsiteY4403" fmla="*/ 51119 h 977923"/>
                    <a:gd name="connsiteX4404" fmla="*/ 923419 w 1209257"/>
                    <a:gd name="connsiteY4404" fmla="*/ 57786 h 977923"/>
                    <a:gd name="connsiteX4405" fmla="*/ 917111 w 1209257"/>
                    <a:gd name="connsiteY4405" fmla="*/ 51119 h 977923"/>
                    <a:gd name="connsiteX4406" fmla="*/ 923419 w 1209257"/>
                    <a:gd name="connsiteY4406" fmla="*/ 43896 h 977923"/>
                    <a:gd name="connsiteX4407" fmla="*/ 904009 w 1209257"/>
                    <a:gd name="connsiteY4407" fmla="*/ 43896 h 977923"/>
                    <a:gd name="connsiteX4408" fmla="*/ 910317 w 1209257"/>
                    <a:gd name="connsiteY4408" fmla="*/ 51119 h 977923"/>
                    <a:gd name="connsiteX4409" fmla="*/ 904009 w 1209257"/>
                    <a:gd name="connsiteY4409" fmla="*/ 57786 h 977923"/>
                    <a:gd name="connsiteX4410" fmla="*/ 897701 w 1209257"/>
                    <a:gd name="connsiteY4410" fmla="*/ 51119 h 977923"/>
                    <a:gd name="connsiteX4411" fmla="*/ 904009 w 1209257"/>
                    <a:gd name="connsiteY4411" fmla="*/ 43896 h 977923"/>
                    <a:gd name="connsiteX4412" fmla="*/ 885085 w 1209257"/>
                    <a:gd name="connsiteY4412" fmla="*/ 43896 h 977923"/>
                    <a:gd name="connsiteX4413" fmla="*/ 890908 w 1209257"/>
                    <a:gd name="connsiteY4413" fmla="*/ 51119 h 977923"/>
                    <a:gd name="connsiteX4414" fmla="*/ 885085 w 1209257"/>
                    <a:gd name="connsiteY4414" fmla="*/ 57786 h 977923"/>
                    <a:gd name="connsiteX4415" fmla="*/ 878777 w 1209257"/>
                    <a:gd name="connsiteY4415" fmla="*/ 51119 h 977923"/>
                    <a:gd name="connsiteX4416" fmla="*/ 885085 w 1209257"/>
                    <a:gd name="connsiteY4416" fmla="*/ 43896 h 977923"/>
                    <a:gd name="connsiteX4417" fmla="*/ 712823 w 1209257"/>
                    <a:gd name="connsiteY4417" fmla="*/ 43896 h 977923"/>
                    <a:gd name="connsiteX4418" fmla="*/ 719131 w 1209257"/>
                    <a:gd name="connsiteY4418" fmla="*/ 51119 h 977923"/>
                    <a:gd name="connsiteX4419" fmla="*/ 712823 w 1209257"/>
                    <a:gd name="connsiteY4419" fmla="*/ 57786 h 977923"/>
                    <a:gd name="connsiteX4420" fmla="*/ 706515 w 1209257"/>
                    <a:gd name="connsiteY4420" fmla="*/ 51119 h 977923"/>
                    <a:gd name="connsiteX4421" fmla="*/ 712823 w 1209257"/>
                    <a:gd name="connsiteY4421" fmla="*/ 43896 h 977923"/>
                    <a:gd name="connsiteX4422" fmla="*/ 693413 w 1209257"/>
                    <a:gd name="connsiteY4422" fmla="*/ 43896 h 977923"/>
                    <a:gd name="connsiteX4423" fmla="*/ 699722 w 1209257"/>
                    <a:gd name="connsiteY4423" fmla="*/ 51119 h 977923"/>
                    <a:gd name="connsiteX4424" fmla="*/ 693413 w 1209257"/>
                    <a:gd name="connsiteY4424" fmla="*/ 57786 h 977923"/>
                    <a:gd name="connsiteX4425" fmla="*/ 687591 w 1209257"/>
                    <a:gd name="connsiteY4425" fmla="*/ 51119 h 977923"/>
                    <a:gd name="connsiteX4426" fmla="*/ 693413 w 1209257"/>
                    <a:gd name="connsiteY4426" fmla="*/ 43896 h 977923"/>
                    <a:gd name="connsiteX4427" fmla="*/ 674489 w 1209257"/>
                    <a:gd name="connsiteY4427" fmla="*/ 43896 h 977923"/>
                    <a:gd name="connsiteX4428" fmla="*/ 680797 w 1209257"/>
                    <a:gd name="connsiteY4428" fmla="*/ 51119 h 977923"/>
                    <a:gd name="connsiteX4429" fmla="*/ 674489 w 1209257"/>
                    <a:gd name="connsiteY4429" fmla="*/ 57786 h 977923"/>
                    <a:gd name="connsiteX4430" fmla="*/ 668181 w 1209257"/>
                    <a:gd name="connsiteY4430" fmla="*/ 51119 h 977923"/>
                    <a:gd name="connsiteX4431" fmla="*/ 674489 w 1209257"/>
                    <a:gd name="connsiteY4431" fmla="*/ 43896 h 977923"/>
                    <a:gd name="connsiteX4432" fmla="*/ 655564 w 1209257"/>
                    <a:gd name="connsiteY4432" fmla="*/ 43896 h 977923"/>
                    <a:gd name="connsiteX4433" fmla="*/ 661387 w 1209257"/>
                    <a:gd name="connsiteY4433" fmla="*/ 51119 h 977923"/>
                    <a:gd name="connsiteX4434" fmla="*/ 655564 w 1209257"/>
                    <a:gd name="connsiteY4434" fmla="*/ 57786 h 977923"/>
                    <a:gd name="connsiteX4435" fmla="*/ 649256 w 1209257"/>
                    <a:gd name="connsiteY4435" fmla="*/ 51119 h 977923"/>
                    <a:gd name="connsiteX4436" fmla="*/ 655564 w 1209257"/>
                    <a:gd name="connsiteY4436" fmla="*/ 43896 h 977923"/>
                    <a:gd name="connsiteX4437" fmla="*/ 636155 w 1209257"/>
                    <a:gd name="connsiteY4437" fmla="*/ 43896 h 977923"/>
                    <a:gd name="connsiteX4438" fmla="*/ 642463 w 1209257"/>
                    <a:gd name="connsiteY4438" fmla="*/ 51119 h 977923"/>
                    <a:gd name="connsiteX4439" fmla="*/ 636155 w 1209257"/>
                    <a:gd name="connsiteY4439" fmla="*/ 57786 h 977923"/>
                    <a:gd name="connsiteX4440" fmla="*/ 629847 w 1209257"/>
                    <a:gd name="connsiteY4440" fmla="*/ 51119 h 977923"/>
                    <a:gd name="connsiteX4441" fmla="*/ 636155 w 1209257"/>
                    <a:gd name="connsiteY4441" fmla="*/ 43896 h 977923"/>
                    <a:gd name="connsiteX4442" fmla="*/ 617230 w 1209257"/>
                    <a:gd name="connsiteY4442" fmla="*/ 43896 h 977923"/>
                    <a:gd name="connsiteX4443" fmla="*/ 623538 w 1209257"/>
                    <a:gd name="connsiteY4443" fmla="*/ 51119 h 977923"/>
                    <a:gd name="connsiteX4444" fmla="*/ 617230 w 1209257"/>
                    <a:gd name="connsiteY4444" fmla="*/ 57786 h 977923"/>
                    <a:gd name="connsiteX4445" fmla="*/ 610922 w 1209257"/>
                    <a:gd name="connsiteY4445" fmla="*/ 51119 h 977923"/>
                    <a:gd name="connsiteX4446" fmla="*/ 617230 w 1209257"/>
                    <a:gd name="connsiteY4446" fmla="*/ 43896 h 977923"/>
                    <a:gd name="connsiteX4447" fmla="*/ 597820 w 1209257"/>
                    <a:gd name="connsiteY4447" fmla="*/ 43896 h 977923"/>
                    <a:gd name="connsiteX4448" fmla="*/ 604129 w 1209257"/>
                    <a:gd name="connsiteY4448" fmla="*/ 51119 h 977923"/>
                    <a:gd name="connsiteX4449" fmla="*/ 597820 w 1209257"/>
                    <a:gd name="connsiteY4449" fmla="*/ 57786 h 977923"/>
                    <a:gd name="connsiteX4450" fmla="*/ 591998 w 1209257"/>
                    <a:gd name="connsiteY4450" fmla="*/ 51119 h 977923"/>
                    <a:gd name="connsiteX4451" fmla="*/ 597820 w 1209257"/>
                    <a:gd name="connsiteY4451" fmla="*/ 43896 h 977923"/>
                    <a:gd name="connsiteX4452" fmla="*/ 578896 w 1209257"/>
                    <a:gd name="connsiteY4452" fmla="*/ 43896 h 977923"/>
                    <a:gd name="connsiteX4453" fmla="*/ 585204 w 1209257"/>
                    <a:gd name="connsiteY4453" fmla="*/ 51119 h 977923"/>
                    <a:gd name="connsiteX4454" fmla="*/ 578896 w 1209257"/>
                    <a:gd name="connsiteY4454" fmla="*/ 57786 h 977923"/>
                    <a:gd name="connsiteX4455" fmla="*/ 572588 w 1209257"/>
                    <a:gd name="connsiteY4455" fmla="*/ 51119 h 977923"/>
                    <a:gd name="connsiteX4456" fmla="*/ 578896 w 1209257"/>
                    <a:gd name="connsiteY4456" fmla="*/ 43896 h 977923"/>
                    <a:gd name="connsiteX4457" fmla="*/ 559486 w 1209257"/>
                    <a:gd name="connsiteY4457" fmla="*/ 43896 h 977923"/>
                    <a:gd name="connsiteX4458" fmla="*/ 565794 w 1209257"/>
                    <a:gd name="connsiteY4458" fmla="*/ 51119 h 977923"/>
                    <a:gd name="connsiteX4459" fmla="*/ 559486 w 1209257"/>
                    <a:gd name="connsiteY4459" fmla="*/ 57786 h 977923"/>
                    <a:gd name="connsiteX4460" fmla="*/ 553663 w 1209257"/>
                    <a:gd name="connsiteY4460" fmla="*/ 51119 h 977923"/>
                    <a:gd name="connsiteX4461" fmla="*/ 559486 w 1209257"/>
                    <a:gd name="connsiteY4461" fmla="*/ 43896 h 977923"/>
                    <a:gd name="connsiteX4462" fmla="*/ 540562 w 1209257"/>
                    <a:gd name="connsiteY4462" fmla="*/ 43896 h 977923"/>
                    <a:gd name="connsiteX4463" fmla="*/ 546870 w 1209257"/>
                    <a:gd name="connsiteY4463" fmla="*/ 51119 h 977923"/>
                    <a:gd name="connsiteX4464" fmla="*/ 540562 w 1209257"/>
                    <a:gd name="connsiteY4464" fmla="*/ 57786 h 977923"/>
                    <a:gd name="connsiteX4465" fmla="*/ 534254 w 1209257"/>
                    <a:gd name="connsiteY4465" fmla="*/ 51119 h 977923"/>
                    <a:gd name="connsiteX4466" fmla="*/ 540562 w 1209257"/>
                    <a:gd name="connsiteY4466" fmla="*/ 43896 h 977923"/>
                    <a:gd name="connsiteX4467" fmla="*/ 521637 w 1209257"/>
                    <a:gd name="connsiteY4467" fmla="*/ 43896 h 977923"/>
                    <a:gd name="connsiteX4468" fmla="*/ 527460 w 1209257"/>
                    <a:gd name="connsiteY4468" fmla="*/ 51119 h 977923"/>
                    <a:gd name="connsiteX4469" fmla="*/ 521637 w 1209257"/>
                    <a:gd name="connsiteY4469" fmla="*/ 57786 h 977923"/>
                    <a:gd name="connsiteX4470" fmla="*/ 515329 w 1209257"/>
                    <a:gd name="connsiteY4470" fmla="*/ 51119 h 977923"/>
                    <a:gd name="connsiteX4471" fmla="*/ 521637 w 1209257"/>
                    <a:gd name="connsiteY4471" fmla="*/ 43896 h 977923"/>
                    <a:gd name="connsiteX4472" fmla="*/ 502227 w 1209257"/>
                    <a:gd name="connsiteY4472" fmla="*/ 43896 h 977923"/>
                    <a:gd name="connsiteX4473" fmla="*/ 508536 w 1209257"/>
                    <a:gd name="connsiteY4473" fmla="*/ 51119 h 977923"/>
                    <a:gd name="connsiteX4474" fmla="*/ 502227 w 1209257"/>
                    <a:gd name="connsiteY4474" fmla="*/ 57786 h 977923"/>
                    <a:gd name="connsiteX4475" fmla="*/ 495919 w 1209257"/>
                    <a:gd name="connsiteY4475" fmla="*/ 51119 h 977923"/>
                    <a:gd name="connsiteX4476" fmla="*/ 502227 w 1209257"/>
                    <a:gd name="connsiteY4476" fmla="*/ 43896 h 977923"/>
                    <a:gd name="connsiteX4477" fmla="*/ 483303 w 1209257"/>
                    <a:gd name="connsiteY4477" fmla="*/ 43896 h 977923"/>
                    <a:gd name="connsiteX4478" fmla="*/ 489611 w 1209257"/>
                    <a:gd name="connsiteY4478" fmla="*/ 51119 h 977923"/>
                    <a:gd name="connsiteX4479" fmla="*/ 483303 w 1209257"/>
                    <a:gd name="connsiteY4479" fmla="*/ 57786 h 977923"/>
                    <a:gd name="connsiteX4480" fmla="*/ 476995 w 1209257"/>
                    <a:gd name="connsiteY4480" fmla="*/ 51119 h 977923"/>
                    <a:gd name="connsiteX4481" fmla="*/ 483303 w 1209257"/>
                    <a:gd name="connsiteY4481" fmla="*/ 43896 h 977923"/>
                    <a:gd name="connsiteX4482" fmla="*/ 444969 w 1209257"/>
                    <a:gd name="connsiteY4482" fmla="*/ 43896 h 977923"/>
                    <a:gd name="connsiteX4483" fmla="*/ 451277 w 1209257"/>
                    <a:gd name="connsiteY4483" fmla="*/ 51119 h 977923"/>
                    <a:gd name="connsiteX4484" fmla="*/ 444969 w 1209257"/>
                    <a:gd name="connsiteY4484" fmla="*/ 57786 h 977923"/>
                    <a:gd name="connsiteX4485" fmla="*/ 438661 w 1209257"/>
                    <a:gd name="connsiteY4485" fmla="*/ 51119 h 977923"/>
                    <a:gd name="connsiteX4486" fmla="*/ 444969 w 1209257"/>
                    <a:gd name="connsiteY4486" fmla="*/ 43896 h 977923"/>
                    <a:gd name="connsiteX4487" fmla="*/ 426044 w 1209257"/>
                    <a:gd name="connsiteY4487" fmla="*/ 43896 h 977923"/>
                    <a:gd name="connsiteX4488" fmla="*/ 431867 w 1209257"/>
                    <a:gd name="connsiteY4488" fmla="*/ 51119 h 977923"/>
                    <a:gd name="connsiteX4489" fmla="*/ 426044 w 1209257"/>
                    <a:gd name="connsiteY4489" fmla="*/ 57786 h 977923"/>
                    <a:gd name="connsiteX4490" fmla="*/ 419736 w 1209257"/>
                    <a:gd name="connsiteY4490" fmla="*/ 51119 h 977923"/>
                    <a:gd name="connsiteX4491" fmla="*/ 426044 w 1209257"/>
                    <a:gd name="connsiteY4491" fmla="*/ 43896 h 977923"/>
                    <a:gd name="connsiteX4492" fmla="*/ 406634 w 1209257"/>
                    <a:gd name="connsiteY4492" fmla="*/ 43896 h 977923"/>
                    <a:gd name="connsiteX4493" fmla="*/ 412943 w 1209257"/>
                    <a:gd name="connsiteY4493" fmla="*/ 51119 h 977923"/>
                    <a:gd name="connsiteX4494" fmla="*/ 406634 w 1209257"/>
                    <a:gd name="connsiteY4494" fmla="*/ 57786 h 977923"/>
                    <a:gd name="connsiteX4495" fmla="*/ 400326 w 1209257"/>
                    <a:gd name="connsiteY4495" fmla="*/ 51119 h 977923"/>
                    <a:gd name="connsiteX4496" fmla="*/ 406634 w 1209257"/>
                    <a:gd name="connsiteY4496" fmla="*/ 43896 h 977923"/>
                    <a:gd name="connsiteX4497" fmla="*/ 387710 w 1209257"/>
                    <a:gd name="connsiteY4497" fmla="*/ 43896 h 977923"/>
                    <a:gd name="connsiteX4498" fmla="*/ 393533 w 1209257"/>
                    <a:gd name="connsiteY4498" fmla="*/ 51119 h 977923"/>
                    <a:gd name="connsiteX4499" fmla="*/ 387710 w 1209257"/>
                    <a:gd name="connsiteY4499" fmla="*/ 57786 h 977923"/>
                    <a:gd name="connsiteX4500" fmla="*/ 381402 w 1209257"/>
                    <a:gd name="connsiteY4500" fmla="*/ 51119 h 977923"/>
                    <a:gd name="connsiteX4501" fmla="*/ 387710 w 1209257"/>
                    <a:gd name="connsiteY4501" fmla="*/ 43896 h 977923"/>
                    <a:gd name="connsiteX4502" fmla="*/ 368300 w 1209257"/>
                    <a:gd name="connsiteY4502" fmla="*/ 43896 h 977923"/>
                    <a:gd name="connsiteX4503" fmla="*/ 374608 w 1209257"/>
                    <a:gd name="connsiteY4503" fmla="*/ 51119 h 977923"/>
                    <a:gd name="connsiteX4504" fmla="*/ 368300 w 1209257"/>
                    <a:gd name="connsiteY4504" fmla="*/ 57786 h 977923"/>
                    <a:gd name="connsiteX4505" fmla="*/ 361992 w 1209257"/>
                    <a:gd name="connsiteY4505" fmla="*/ 51119 h 977923"/>
                    <a:gd name="connsiteX4506" fmla="*/ 368300 w 1209257"/>
                    <a:gd name="connsiteY4506" fmla="*/ 43896 h 977923"/>
                    <a:gd name="connsiteX4507" fmla="*/ 406634 w 1209257"/>
                    <a:gd name="connsiteY4507" fmla="*/ 23893 h 977923"/>
                    <a:gd name="connsiteX4508" fmla="*/ 411002 w 1209257"/>
                    <a:gd name="connsiteY4508" fmla="*/ 28893 h 977923"/>
                    <a:gd name="connsiteX4509" fmla="*/ 406634 w 1209257"/>
                    <a:gd name="connsiteY4509" fmla="*/ 33894 h 977923"/>
                    <a:gd name="connsiteX4510" fmla="*/ 402267 w 1209257"/>
                    <a:gd name="connsiteY4510" fmla="*/ 28893 h 977923"/>
                    <a:gd name="connsiteX4511" fmla="*/ 406634 w 1209257"/>
                    <a:gd name="connsiteY4511" fmla="*/ 23893 h 977923"/>
                    <a:gd name="connsiteX4512" fmla="*/ 731748 w 1209257"/>
                    <a:gd name="connsiteY4512" fmla="*/ 21670 h 977923"/>
                    <a:gd name="connsiteX4513" fmla="*/ 738056 w 1209257"/>
                    <a:gd name="connsiteY4513" fmla="*/ 28893 h 977923"/>
                    <a:gd name="connsiteX4514" fmla="*/ 731748 w 1209257"/>
                    <a:gd name="connsiteY4514" fmla="*/ 36117 h 977923"/>
                    <a:gd name="connsiteX4515" fmla="*/ 725925 w 1209257"/>
                    <a:gd name="connsiteY4515" fmla="*/ 28893 h 977923"/>
                    <a:gd name="connsiteX4516" fmla="*/ 731748 w 1209257"/>
                    <a:gd name="connsiteY4516" fmla="*/ 21670 h 977923"/>
                    <a:gd name="connsiteX4517" fmla="*/ 712823 w 1209257"/>
                    <a:gd name="connsiteY4517" fmla="*/ 21670 h 977923"/>
                    <a:gd name="connsiteX4518" fmla="*/ 719131 w 1209257"/>
                    <a:gd name="connsiteY4518" fmla="*/ 28893 h 977923"/>
                    <a:gd name="connsiteX4519" fmla="*/ 712823 w 1209257"/>
                    <a:gd name="connsiteY4519" fmla="*/ 36117 h 977923"/>
                    <a:gd name="connsiteX4520" fmla="*/ 706515 w 1209257"/>
                    <a:gd name="connsiteY4520" fmla="*/ 28893 h 977923"/>
                    <a:gd name="connsiteX4521" fmla="*/ 712823 w 1209257"/>
                    <a:gd name="connsiteY4521" fmla="*/ 21670 h 977923"/>
                    <a:gd name="connsiteX4522" fmla="*/ 693413 w 1209257"/>
                    <a:gd name="connsiteY4522" fmla="*/ 21670 h 977923"/>
                    <a:gd name="connsiteX4523" fmla="*/ 699722 w 1209257"/>
                    <a:gd name="connsiteY4523" fmla="*/ 28893 h 977923"/>
                    <a:gd name="connsiteX4524" fmla="*/ 693413 w 1209257"/>
                    <a:gd name="connsiteY4524" fmla="*/ 36117 h 977923"/>
                    <a:gd name="connsiteX4525" fmla="*/ 687591 w 1209257"/>
                    <a:gd name="connsiteY4525" fmla="*/ 28893 h 977923"/>
                    <a:gd name="connsiteX4526" fmla="*/ 693413 w 1209257"/>
                    <a:gd name="connsiteY4526" fmla="*/ 21670 h 977923"/>
                    <a:gd name="connsiteX4527" fmla="*/ 674489 w 1209257"/>
                    <a:gd name="connsiteY4527" fmla="*/ 21670 h 977923"/>
                    <a:gd name="connsiteX4528" fmla="*/ 680797 w 1209257"/>
                    <a:gd name="connsiteY4528" fmla="*/ 28893 h 977923"/>
                    <a:gd name="connsiteX4529" fmla="*/ 674489 w 1209257"/>
                    <a:gd name="connsiteY4529" fmla="*/ 36117 h 977923"/>
                    <a:gd name="connsiteX4530" fmla="*/ 668181 w 1209257"/>
                    <a:gd name="connsiteY4530" fmla="*/ 28893 h 977923"/>
                    <a:gd name="connsiteX4531" fmla="*/ 674489 w 1209257"/>
                    <a:gd name="connsiteY4531" fmla="*/ 21670 h 977923"/>
                    <a:gd name="connsiteX4532" fmla="*/ 655564 w 1209257"/>
                    <a:gd name="connsiteY4532" fmla="*/ 21670 h 977923"/>
                    <a:gd name="connsiteX4533" fmla="*/ 661387 w 1209257"/>
                    <a:gd name="connsiteY4533" fmla="*/ 28893 h 977923"/>
                    <a:gd name="connsiteX4534" fmla="*/ 655564 w 1209257"/>
                    <a:gd name="connsiteY4534" fmla="*/ 36117 h 977923"/>
                    <a:gd name="connsiteX4535" fmla="*/ 649256 w 1209257"/>
                    <a:gd name="connsiteY4535" fmla="*/ 28893 h 977923"/>
                    <a:gd name="connsiteX4536" fmla="*/ 655564 w 1209257"/>
                    <a:gd name="connsiteY4536" fmla="*/ 21670 h 977923"/>
                    <a:gd name="connsiteX4537" fmla="*/ 636155 w 1209257"/>
                    <a:gd name="connsiteY4537" fmla="*/ 21670 h 977923"/>
                    <a:gd name="connsiteX4538" fmla="*/ 642463 w 1209257"/>
                    <a:gd name="connsiteY4538" fmla="*/ 28893 h 977923"/>
                    <a:gd name="connsiteX4539" fmla="*/ 636155 w 1209257"/>
                    <a:gd name="connsiteY4539" fmla="*/ 36117 h 977923"/>
                    <a:gd name="connsiteX4540" fmla="*/ 629847 w 1209257"/>
                    <a:gd name="connsiteY4540" fmla="*/ 28893 h 977923"/>
                    <a:gd name="connsiteX4541" fmla="*/ 636155 w 1209257"/>
                    <a:gd name="connsiteY4541" fmla="*/ 21670 h 977923"/>
                    <a:gd name="connsiteX4542" fmla="*/ 617230 w 1209257"/>
                    <a:gd name="connsiteY4542" fmla="*/ 21670 h 977923"/>
                    <a:gd name="connsiteX4543" fmla="*/ 623538 w 1209257"/>
                    <a:gd name="connsiteY4543" fmla="*/ 28893 h 977923"/>
                    <a:gd name="connsiteX4544" fmla="*/ 617230 w 1209257"/>
                    <a:gd name="connsiteY4544" fmla="*/ 36117 h 977923"/>
                    <a:gd name="connsiteX4545" fmla="*/ 610922 w 1209257"/>
                    <a:gd name="connsiteY4545" fmla="*/ 28893 h 977923"/>
                    <a:gd name="connsiteX4546" fmla="*/ 617230 w 1209257"/>
                    <a:gd name="connsiteY4546" fmla="*/ 21670 h 977923"/>
                    <a:gd name="connsiteX4547" fmla="*/ 597820 w 1209257"/>
                    <a:gd name="connsiteY4547" fmla="*/ 21670 h 977923"/>
                    <a:gd name="connsiteX4548" fmla="*/ 604129 w 1209257"/>
                    <a:gd name="connsiteY4548" fmla="*/ 28893 h 977923"/>
                    <a:gd name="connsiteX4549" fmla="*/ 597820 w 1209257"/>
                    <a:gd name="connsiteY4549" fmla="*/ 36117 h 977923"/>
                    <a:gd name="connsiteX4550" fmla="*/ 591998 w 1209257"/>
                    <a:gd name="connsiteY4550" fmla="*/ 28893 h 977923"/>
                    <a:gd name="connsiteX4551" fmla="*/ 597820 w 1209257"/>
                    <a:gd name="connsiteY4551" fmla="*/ 21670 h 977923"/>
                    <a:gd name="connsiteX4552" fmla="*/ 578896 w 1209257"/>
                    <a:gd name="connsiteY4552" fmla="*/ 21670 h 977923"/>
                    <a:gd name="connsiteX4553" fmla="*/ 585204 w 1209257"/>
                    <a:gd name="connsiteY4553" fmla="*/ 28893 h 977923"/>
                    <a:gd name="connsiteX4554" fmla="*/ 578896 w 1209257"/>
                    <a:gd name="connsiteY4554" fmla="*/ 36117 h 977923"/>
                    <a:gd name="connsiteX4555" fmla="*/ 572588 w 1209257"/>
                    <a:gd name="connsiteY4555" fmla="*/ 28893 h 977923"/>
                    <a:gd name="connsiteX4556" fmla="*/ 578896 w 1209257"/>
                    <a:gd name="connsiteY4556" fmla="*/ 21670 h 977923"/>
                    <a:gd name="connsiteX4557" fmla="*/ 559486 w 1209257"/>
                    <a:gd name="connsiteY4557" fmla="*/ 21670 h 977923"/>
                    <a:gd name="connsiteX4558" fmla="*/ 565794 w 1209257"/>
                    <a:gd name="connsiteY4558" fmla="*/ 28893 h 977923"/>
                    <a:gd name="connsiteX4559" fmla="*/ 559486 w 1209257"/>
                    <a:gd name="connsiteY4559" fmla="*/ 36117 h 977923"/>
                    <a:gd name="connsiteX4560" fmla="*/ 553663 w 1209257"/>
                    <a:gd name="connsiteY4560" fmla="*/ 28893 h 977923"/>
                    <a:gd name="connsiteX4561" fmla="*/ 559486 w 1209257"/>
                    <a:gd name="connsiteY4561" fmla="*/ 21670 h 977923"/>
                    <a:gd name="connsiteX4562" fmla="*/ 540562 w 1209257"/>
                    <a:gd name="connsiteY4562" fmla="*/ 21670 h 977923"/>
                    <a:gd name="connsiteX4563" fmla="*/ 546870 w 1209257"/>
                    <a:gd name="connsiteY4563" fmla="*/ 28893 h 977923"/>
                    <a:gd name="connsiteX4564" fmla="*/ 540562 w 1209257"/>
                    <a:gd name="connsiteY4564" fmla="*/ 36117 h 977923"/>
                    <a:gd name="connsiteX4565" fmla="*/ 534254 w 1209257"/>
                    <a:gd name="connsiteY4565" fmla="*/ 28893 h 977923"/>
                    <a:gd name="connsiteX4566" fmla="*/ 540562 w 1209257"/>
                    <a:gd name="connsiteY4566" fmla="*/ 21670 h 977923"/>
                    <a:gd name="connsiteX4567" fmla="*/ 521637 w 1209257"/>
                    <a:gd name="connsiteY4567" fmla="*/ 21670 h 977923"/>
                    <a:gd name="connsiteX4568" fmla="*/ 527460 w 1209257"/>
                    <a:gd name="connsiteY4568" fmla="*/ 28893 h 977923"/>
                    <a:gd name="connsiteX4569" fmla="*/ 521637 w 1209257"/>
                    <a:gd name="connsiteY4569" fmla="*/ 36117 h 977923"/>
                    <a:gd name="connsiteX4570" fmla="*/ 515329 w 1209257"/>
                    <a:gd name="connsiteY4570" fmla="*/ 28893 h 977923"/>
                    <a:gd name="connsiteX4571" fmla="*/ 521637 w 1209257"/>
                    <a:gd name="connsiteY4571" fmla="*/ 21670 h 977923"/>
                    <a:gd name="connsiteX4572" fmla="*/ 502227 w 1209257"/>
                    <a:gd name="connsiteY4572" fmla="*/ 21670 h 977923"/>
                    <a:gd name="connsiteX4573" fmla="*/ 508536 w 1209257"/>
                    <a:gd name="connsiteY4573" fmla="*/ 28893 h 977923"/>
                    <a:gd name="connsiteX4574" fmla="*/ 502227 w 1209257"/>
                    <a:gd name="connsiteY4574" fmla="*/ 36117 h 977923"/>
                    <a:gd name="connsiteX4575" fmla="*/ 495919 w 1209257"/>
                    <a:gd name="connsiteY4575" fmla="*/ 28893 h 977923"/>
                    <a:gd name="connsiteX4576" fmla="*/ 502227 w 1209257"/>
                    <a:gd name="connsiteY4576" fmla="*/ 21670 h 977923"/>
                    <a:gd name="connsiteX4577" fmla="*/ 463893 w 1209257"/>
                    <a:gd name="connsiteY4577" fmla="*/ 21670 h 977923"/>
                    <a:gd name="connsiteX4578" fmla="*/ 470201 w 1209257"/>
                    <a:gd name="connsiteY4578" fmla="*/ 28893 h 977923"/>
                    <a:gd name="connsiteX4579" fmla="*/ 463893 w 1209257"/>
                    <a:gd name="connsiteY4579" fmla="*/ 36117 h 977923"/>
                    <a:gd name="connsiteX4580" fmla="*/ 458070 w 1209257"/>
                    <a:gd name="connsiteY4580" fmla="*/ 28893 h 977923"/>
                    <a:gd name="connsiteX4581" fmla="*/ 463893 w 1209257"/>
                    <a:gd name="connsiteY4581" fmla="*/ 21670 h 977923"/>
                    <a:gd name="connsiteX4582" fmla="*/ 444969 w 1209257"/>
                    <a:gd name="connsiteY4582" fmla="*/ 21670 h 977923"/>
                    <a:gd name="connsiteX4583" fmla="*/ 451277 w 1209257"/>
                    <a:gd name="connsiteY4583" fmla="*/ 28893 h 977923"/>
                    <a:gd name="connsiteX4584" fmla="*/ 444969 w 1209257"/>
                    <a:gd name="connsiteY4584" fmla="*/ 36117 h 977923"/>
                    <a:gd name="connsiteX4585" fmla="*/ 438661 w 1209257"/>
                    <a:gd name="connsiteY4585" fmla="*/ 28893 h 977923"/>
                    <a:gd name="connsiteX4586" fmla="*/ 444969 w 1209257"/>
                    <a:gd name="connsiteY4586" fmla="*/ 21670 h 977923"/>
                    <a:gd name="connsiteX4587" fmla="*/ 368300 w 1209257"/>
                    <a:gd name="connsiteY4587" fmla="*/ 21670 h 977923"/>
                    <a:gd name="connsiteX4588" fmla="*/ 374608 w 1209257"/>
                    <a:gd name="connsiteY4588" fmla="*/ 28893 h 977923"/>
                    <a:gd name="connsiteX4589" fmla="*/ 368300 w 1209257"/>
                    <a:gd name="connsiteY4589" fmla="*/ 36117 h 977923"/>
                    <a:gd name="connsiteX4590" fmla="*/ 361992 w 1209257"/>
                    <a:gd name="connsiteY4590" fmla="*/ 28893 h 977923"/>
                    <a:gd name="connsiteX4591" fmla="*/ 368300 w 1209257"/>
                    <a:gd name="connsiteY4591" fmla="*/ 21670 h 977923"/>
                    <a:gd name="connsiteX4592" fmla="*/ 693413 w 1209257"/>
                    <a:gd name="connsiteY4592" fmla="*/ 2778 h 977923"/>
                    <a:gd name="connsiteX4593" fmla="*/ 697295 w 1209257"/>
                    <a:gd name="connsiteY4593" fmla="*/ 7223 h 977923"/>
                    <a:gd name="connsiteX4594" fmla="*/ 693413 w 1209257"/>
                    <a:gd name="connsiteY4594" fmla="*/ 11113 h 977923"/>
                    <a:gd name="connsiteX4595" fmla="*/ 690017 w 1209257"/>
                    <a:gd name="connsiteY4595" fmla="*/ 7223 h 977923"/>
                    <a:gd name="connsiteX4596" fmla="*/ 693413 w 1209257"/>
                    <a:gd name="connsiteY4596" fmla="*/ 2778 h 977923"/>
                    <a:gd name="connsiteX4597" fmla="*/ 674489 w 1209257"/>
                    <a:gd name="connsiteY4597" fmla="*/ 0 h 977923"/>
                    <a:gd name="connsiteX4598" fmla="*/ 680797 w 1209257"/>
                    <a:gd name="connsiteY4598" fmla="*/ 7223 h 977923"/>
                    <a:gd name="connsiteX4599" fmla="*/ 674489 w 1209257"/>
                    <a:gd name="connsiteY4599" fmla="*/ 13891 h 977923"/>
                    <a:gd name="connsiteX4600" fmla="*/ 668181 w 1209257"/>
                    <a:gd name="connsiteY4600" fmla="*/ 7223 h 977923"/>
                    <a:gd name="connsiteX4601" fmla="*/ 674489 w 1209257"/>
                    <a:gd name="connsiteY4601" fmla="*/ 0 h 977923"/>
                    <a:gd name="connsiteX4602" fmla="*/ 655564 w 1209257"/>
                    <a:gd name="connsiteY4602" fmla="*/ 0 h 977923"/>
                    <a:gd name="connsiteX4603" fmla="*/ 661387 w 1209257"/>
                    <a:gd name="connsiteY4603" fmla="*/ 7223 h 977923"/>
                    <a:gd name="connsiteX4604" fmla="*/ 655564 w 1209257"/>
                    <a:gd name="connsiteY4604" fmla="*/ 13891 h 977923"/>
                    <a:gd name="connsiteX4605" fmla="*/ 649256 w 1209257"/>
                    <a:gd name="connsiteY4605" fmla="*/ 7223 h 977923"/>
                    <a:gd name="connsiteX4606" fmla="*/ 655564 w 1209257"/>
                    <a:gd name="connsiteY4606" fmla="*/ 0 h 977923"/>
                    <a:gd name="connsiteX4607" fmla="*/ 636155 w 1209257"/>
                    <a:gd name="connsiteY4607" fmla="*/ 0 h 977923"/>
                    <a:gd name="connsiteX4608" fmla="*/ 642463 w 1209257"/>
                    <a:gd name="connsiteY4608" fmla="*/ 7223 h 977923"/>
                    <a:gd name="connsiteX4609" fmla="*/ 636155 w 1209257"/>
                    <a:gd name="connsiteY4609" fmla="*/ 13891 h 977923"/>
                    <a:gd name="connsiteX4610" fmla="*/ 629847 w 1209257"/>
                    <a:gd name="connsiteY4610" fmla="*/ 7223 h 977923"/>
                    <a:gd name="connsiteX4611" fmla="*/ 636155 w 1209257"/>
                    <a:gd name="connsiteY4611" fmla="*/ 0 h 977923"/>
                    <a:gd name="connsiteX4612" fmla="*/ 617230 w 1209257"/>
                    <a:gd name="connsiteY4612" fmla="*/ 0 h 977923"/>
                    <a:gd name="connsiteX4613" fmla="*/ 623538 w 1209257"/>
                    <a:gd name="connsiteY4613" fmla="*/ 7223 h 977923"/>
                    <a:gd name="connsiteX4614" fmla="*/ 617230 w 1209257"/>
                    <a:gd name="connsiteY4614" fmla="*/ 13891 h 977923"/>
                    <a:gd name="connsiteX4615" fmla="*/ 610922 w 1209257"/>
                    <a:gd name="connsiteY4615" fmla="*/ 7223 h 977923"/>
                    <a:gd name="connsiteX4616" fmla="*/ 617230 w 1209257"/>
                    <a:gd name="connsiteY4616" fmla="*/ 0 h 977923"/>
                    <a:gd name="connsiteX4617" fmla="*/ 578896 w 1209257"/>
                    <a:gd name="connsiteY4617" fmla="*/ 0 h 977923"/>
                    <a:gd name="connsiteX4618" fmla="*/ 585204 w 1209257"/>
                    <a:gd name="connsiteY4618" fmla="*/ 7223 h 977923"/>
                    <a:gd name="connsiteX4619" fmla="*/ 578896 w 1209257"/>
                    <a:gd name="connsiteY4619" fmla="*/ 13891 h 977923"/>
                    <a:gd name="connsiteX4620" fmla="*/ 572588 w 1209257"/>
                    <a:gd name="connsiteY4620" fmla="*/ 7223 h 977923"/>
                    <a:gd name="connsiteX4621" fmla="*/ 578896 w 1209257"/>
                    <a:gd name="connsiteY4621" fmla="*/ 0 h 977923"/>
                    <a:gd name="connsiteX4622" fmla="*/ 540562 w 1209257"/>
                    <a:gd name="connsiteY4622" fmla="*/ 0 h 977923"/>
                    <a:gd name="connsiteX4623" fmla="*/ 546870 w 1209257"/>
                    <a:gd name="connsiteY4623" fmla="*/ 7223 h 977923"/>
                    <a:gd name="connsiteX4624" fmla="*/ 540562 w 1209257"/>
                    <a:gd name="connsiteY4624" fmla="*/ 13891 h 977923"/>
                    <a:gd name="connsiteX4625" fmla="*/ 534254 w 1209257"/>
                    <a:gd name="connsiteY4625" fmla="*/ 7223 h 977923"/>
                    <a:gd name="connsiteX4626" fmla="*/ 540562 w 1209257"/>
                    <a:gd name="connsiteY4626" fmla="*/ 0 h 977923"/>
                    <a:gd name="connsiteX4627" fmla="*/ 502227 w 1209257"/>
                    <a:gd name="connsiteY4627" fmla="*/ 0 h 977923"/>
                    <a:gd name="connsiteX4628" fmla="*/ 508536 w 1209257"/>
                    <a:gd name="connsiteY4628" fmla="*/ 7223 h 977923"/>
                    <a:gd name="connsiteX4629" fmla="*/ 502227 w 1209257"/>
                    <a:gd name="connsiteY4629" fmla="*/ 13891 h 977923"/>
                    <a:gd name="connsiteX4630" fmla="*/ 495919 w 1209257"/>
                    <a:gd name="connsiteY4630" fmla="*/ 7223 h 977923"/>
                    <a:gd name="connsiteX4631" fmla="*/ 502227 w 1209257"/>
                    <a:gd name="connsiteY4631" fmla="*/ 0 h 977923"/>
                    <a:gd name="connsiteX4632" fmla="*/ 483303 w 1209257"/>
                    <a:gd name="connsiteY4632" fmla="*/ 0 h 977923"/>
                    <a:gd name="connsiteX4633" fmla="*/ 489611 w 1209257"/>
                    <a:gd name="connsiteY4633" fmla="*/ 7223 h 977923"/>
                    <a:gd name="connsiteX4634" fmla="*/ 483303 w 1209257"/>
                    <a:gd name="connsiteY4634" fmla="*/ 13891 h 977923"/>
                    <a:gd name="connsiteX4635" fmla="*/ 476995 w 1209257"/>
                    <a:gd name="connsiteY4635" fmla="*/ 7223 h 977923"/>
                    <a:gd name="connsiteX4636" fmla="*/ 483303 w 1209257"/>
                    <a:gd name="connsiteY4636" fmla="*/ 0 h 977923"/>
                    <a:gd name="connsiteX4637" fmla="*/ 463893 w 1209257"/>
                    <a:gd name="connsiteY4637" fmla="*/ 0 h 977923"/>
                    <a:gd name="connsiteX4638" fmla="*/ 470201 w 1209257"/>
                    <a:gd name="connsiteY4638" fmla="*/ 7223 h 977923"/>
                    <a:gd name="connsiteX4639" fmla="*/ 463893 w 1209257"/>
                    <a:gd name="connsiteY4639" fmla="*/ 13891 h 977923"/>
                    <a:gd name="connsiteX4640" fmla="*/ 458070 w 1209257"/>
                    <a:gd name="connsiteY4640" fmla="*/ 7223 h 977923"/>
                    <a:gd name="connsiteX4641" fmla="*/ 463893 w 1209257"/>
                    <a:gd name="connsiteY4641" fmla="*/ 0 h 977923"/>
                    <a:gd name="connsiteX4642" fmla="*/ 444969 w 1209257"/>
                    <a:gd name="connsiteY4642" fmla="*/ 0 h 977923"/>
                    <a:gd name="connsiteX4643" fmla="*/ 451277 w 1209257"/>
                    <a:gd name="connsiteY4643" fmla="*/ 7223 h 977923"/>
                    <a:gd name="connsiteX4644" fmla="*/ 444969 w 1209257"/>
                    <a:gd name="connsiteY4644" fmla="*/ 13891 h 977923"/>
                    <a:gd name="connsiteX4645" fmla="*/ 438661 w 1209257"/>
                    <a:gd name="connsiteY4645" fmla="*/ 7223 h 977923"/>
                    <a:gd name="connsiteX4646" fmla="*/ 444969 w 1209257"/>
                    <a:gd name="connsiteY4646" fmla="*/ 0 h 977923"/>
                    <a:gd name="connsiteX4647" fmla="*/ 426044 w 1209257"/>
                    <a:gd name="connsiteY4647" fmla="*/ 0 h 977923"/>
                    <a:gd name="connsiteX4648" fmla="*/ 431867 w 1209257"/>
                    <a:gd name="connsiteY4648" fmla="*/ 7223 h 977923"/>
                    <a:gd name="connsiteX4649" fmla="*/ 426044 w 1209257"/>
                    <a:gd name="connsiteY4649" fmla="*/ 13891 h 977923"/>
                    <a:gd name="connsiteX4650" fmla="*/ 419736 w 1209257"/>
                    <a:gd name="connsiteY4650" fmla="*/ 7223 h 977923"/>
                    <a:gd name="connsiteX4651" fmla="*/ 426044 w 1209257"/>
                    <a:gd name="connsiteY4651" fmla="*/ 0 h 977923"/>
                    <a:gd name="connsiteX4652" fmla="*/ 406634 w 1209257"/>
                    <a:gd name="connsiteY4652" fmla="*/ 0 h 977923"/>
                    <a:gd name="connsiteX4653" fmla="*/ 412943 w 1209257"/>
                    <a:gd name="connsiteY4653" fmla="*/ 7223 h 977923"/>
                    <a:gd name="connsiteX4654" fmla="*/ 406634 w 1209257"/>
                    <a:gd name="connsiteY4654" fmla="*/ 13891 h 977923"/>
                    <a:gd name="connsiteX4655" fmla="*/ 400326 w 1209257"/>
                    <a:gd name="connsiteY4655" fmla="*/ 7223 h 977923"/>
                    <a:gd name="connsiteX4656" fmla="*/ 406634 w 1209257"/>
                    <a:gd name="connsiteY4656" fmla="*/ 0 h 977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Lst>
                  <a:rect l="l" t="t" r="r" b="b"/>
                  <a:pathLst>
                    <a:path w="1209257" h="977923">
                      <a:moveTo>
                        <a:pt x="483303" y="964032"/>
                      </a:moveTo>
                      <a:cubicBezTo>
                        <a:pt x="486700" y="964032"/>
                        <a:pt x="489611" y="966810"/>
                        <a:pt x="489611" y="970700"/>
                      </a:cubicBezTo>
                      <a:cubicBezTo>
                        <a:pt x="489611" y="974589"/>
                        <a:pt x="486700" y="977923"/>
                        <a:pt x="483303" y="977923"/>
                      </a:cubicBezTo>
                      <a:cubicBezTo>
                        <a:pt x="479906" y="977923"/>
                        <a:pt x="476995" y="974589"/>
                        <a:pt x="476995" y="970700"/>
                      </a:cubicBezTo>
                      <a:cubicBezTo>
                        <a:pt x="476995" y="966810"/>
                        <a:pt x="479906" y="964032"/>
                        <a:pt x="483303" y="964032"/>
                      </a:cubicBezTo>
                      <a:close/>
                      <a:moveTo>
                        <a:pt x="483303" y="942918"/>
                      </a:moveTo>
                      <a:cubicBezTo>
                        <a:pt x="486214" y="942918"/>
                        <a:pt x="488641" y="945696"/>
                        <a:pt x="488641" y="949030"/>
                      </a:cubicBezTo>
                      <a:cubicBezTo>
                        <a:pt x="488641" y="952364"/>
                        <a:pt x="486214" y="955142"/>
                        <a:pt x="483303" y="955142"/>
                      </a:cubicBezTo>
                      <a:cubicBezTo>
                        <a:pt x="480391" y="955142"/>
                        <a:pt x="477965" y="952364"/>
                        <a:pt x="477965" y="949030"/>
                      </a:cubicBezTo>
                      <a:cubicBezTo>
                        <a:pt x="477965" y="945696"/>
                        <a:pt x="480391" y="942918"/>
                        <a:pt x="483303" y="942918"/>
                      </a:cubicBezTo>
                      <a:close/>
                      <a:moveTo>
                        <a:pt x="463893" y="942362"/>
                      </a:moveTo>
                      <a:cubicBezTo>
                        <a:pt x="467290" y="942362"/>
                        <a:pt x="469716" y="945696"/>
                        <a:pt x="469716" y="949030"/>
                      </a:cubicBezTo>
                      <a:cubicBezTo>
                        <a:pt x="469716" y="952364"/>
                        <a:pt x="467290" y="955142"/>
                        <a:pt x="463893" y="955142"/>
                      </a:cubicBezTo>
                      <a:cubicBezTo>
                        <a:pt x="460982" y="955142"/>
                        <a:pt x="458556" y="952364"/>
                        <a:pt x="458556" y="949030"/>
                      </a:cubicBezTo>
                      <a:cubicBezTo>
                        <a:pt x="458556" y="945696"/>
                        <a:pt x="460982" y="942362"/>
                        <a:pt x="463893" y="942362"/>
                      </a:cubicBezTo>
                      <a:close/>
                      <a:moveTo>
                        <a:pt x="483303" y="920137"/>
                      </a:moveTo>
                      <a:cubicBezTo>
                        <a:pt x="486700" y="920137"/>
                        <a:pt x="489611" y="922915"/>
                        <a:pt x="489611" y="926804"/>
                      </a:cubicBezTo>
                      <a:cubicBezTo>
                        <a:pt x="489611" y="931250"/>
                        <a:pt x="486700" y="934028"/>
                        <a:pt x="483303" y="934028"/>
                      </a:cubicBezTo>
                      <a:cubicBezTo>
                        <a:pt x="479906" y="934028"/>
                        <a:pt x="476995" y="931250"/>
                        <a:pt x="476995" y="926804"/>
                      </a:cubicBezTo>
                      <a:cubicBezTo>
                        <a:pt x="476995" y="922915"/>
                        <a:pt x="479906" y="920137"/>
                        <a:pt x="483303" y="920137"/>
                      </a:cubicBezTo>
                      <a:close/>
                      <a:moveTo>
                        <a:pt x="463893" y="920137"/>
                      </a:moveTo>
                      <a:cubicBezTo>
                        <a:pt x="467290" y="920137"/>
                        <a:pt x="470201" y="922915"/>
                        <a:pt x="470201" y="926804"/>
                      </a:cubicBezTo>
                      <a:cubicBezTo>
                        <a:pt x="470201" y="931250"/>
                        <a:pt x="467290" y="934028"/>
                        <a:pt x="463893" y="934028"/>
                      </a:cubicBezTo>
                      <a:cubicBezTo>
                        <a:pt x="460497" y="934028"/>
                        <a:pt x="458070" y="931250"/>
                        <a:pt x="458070" y="926804"/>
                      </a:cubicBezTo>
                      <a:cubicBezTo>
                        <a:pt x="458070" y="922915"/>
                        <a:pt x="460497" y="920137"/>
                        <a:pt x="463893" y="920137"/>
                      </a:cubicBezTo>
                      <a:close/>
                      <a:moveTo>
                        <a:pt x="483303" y="897911"/>
                      </a:moveTo>
                      <a:cubicBezTo>
                        <a:pt x="486700" y="897911"/>
                        <a:pt x="489611" y="901245"/>
                        <a:pt x="489611" y="905135"/>
                      </a:cubicBezTo>
                      <a:cubicBezTo>
                        <a:pt x="489611" y="909024"/>
                        <a:pt x="486700" y="912358"/>
                        <a:pt x="483303" y="912358"/>
                      </a:cubicBezTo>
                      <a:cubicBezTo>
                        <a:pt x="479906" y="912358"/>
                        <a:pt x="476995" y="909024"/>
                        <a:pt x="476995" y="905135"/>
                      </a:cubicBezTo>
                      <a:cubicBezTo>
                        <a:pt x="476995" y="901245"/>
                        <a:pt x="479906" y="897911"/>
                        <a:pt x="483303" y="897911"/>
                      </a:cubicBezTo>
                      <a:close/>
                      <a:moveTo>
                        <a:pt x="463893" y="897911"/>
                      </a:moveTo>
                      <a:cubicBezTo>
                        <a:pt x="467290" y="897911"/>
                        <a:pt x="470201" y="901245"/>
                        <a:pt x="470201" y="905135"/>
                      </a:cubicBezTo>
                      <a:cubicBezTo>
                        <a:pt x="470201" y="909024"/>
                        <a:pt x="467290" y="912358"/>
                        <a:pt x="463893" y="912358"/>
                      </a:cubicBezTo>
                      <a:cubicBezTo>
                        <a:pt x="460497" y="912358"/>
                        <a:pt x="458070" y="909024"/>
                        <a:pt x="458070" y="905135"/>
                      </a:cubicBezTo>
                      <a:cubicBezTo>
                        <a:pt x="458070" y="901245"/>
                        <a:pt x="460497" y="897911"/>
                        <a:pt x="463893" y="897911"/>
                      </a:cubicBezTo>
                      <a:close/>
                      <a:moveTo>
                        <a:pt x="463893" y="878464"/>
                      </a:moveTo>
                      <a:cubicBezTo>
                        <a:pt x="466319" y="878464"/>
                        <a:pt x="468260" y="880686"/>
                        <a:pt x="468260" y="883465"/>
                      </a:cubicBezTo>
                      <a:cubicBezTo>
                        <a:pt x="468260" y="885687"/>
                        <a:pt x="466319" y="887910"/>
                        <a:pt x="463893" y="887910"/>
                      </a:cubicBezTo>
                      <a:cubicBezTo>
                        <a:pt x="461952" y="887910"/>
                        <a:pt x="460011" y="885687"/>
                        <a:pt x="460011" y="883465"/>
                      </a:cubicBezTo>
                      <a:cubicBezTo>
                        <a:pt x="460011" y="880686"/>
                        <a:pt x="461952" y="878464"/>
                        <a:pt x="463893" y="878464"/>
                      </a:cubicBezTo>
                      <a:close/>
                      <a:moveTo>
                        <a:pt x="502227" y="876241"/>
                      </a:moveTo>
                      <a:cubicBezTo>
                        <a:pt x="505624" y="876241"/>
                        <a:pt x="508536" y="879575"/>
                        <a:pt x="508536" y="883465"/>
                      </a:cubicBezTo>
                      <a:cubicBezTo>
                        <a:pt x="508536" y="887354"/>
                        <a:pt x="505624" y="890132"/>
                        <a:pt x="502227" y="890132"/>
                      </a:cubicBezTo>
                      <a:cubicBezTo>
                        <a:pt x="498831" y="890132"/>
                        <a:pt x="496405" y="887354"/>
                        <a:pt x="496405" y="883465"/>
                      </a:cubicBezTo>
                      <a:cubicBezTo>
                        <a:pt x="496405" y="879575"/>
                        <a:pt x="498831" y="876241"/>
                        <a:pt x="502227" y="876241"/>
                      </a:cubicBezTo>
                      <a:close/>
                      <a:moveTo>
                        <a:pt x="483303" y="876241"/>
                      </a:moveTo>
                      <a:cubicBezTo>
                        <a:pt x="486700" y="876241"/>
                        <a:pt x="489611" y="879575"/>
                        <a:pt x="489611" y="883465"/>
                      </a:cubicBezTo>
                      <a:cubicBezTo>
                        <a:pt x="489611" y="887354"/>
                        <a:pt x="486700" y="890132"/>
                        <a:pt x="483303" y="890132"/>
                      </a:cubicBezTo>
                      <a:cubicBezTo>
                        <a:pt x="479906" y="890132"/>
                        <a:pt x="476995" y="887354"/>
                        <a:pt x="476995" y="883465"/>
                      </a:cubicBezTo>
                      <a:cubicBezTo>
                        <a:pt x="476995" y="879575"/>
                        <a:pt x="479906" y="876241"/>
                        <a:pt x="483303" y="876241"/>
                      </a:cubicBezTo>
                      <a:close/>
                      <a:moveTo>
                        <a:pt x="502227" y="854016"/>
                      </a:moveTo>
                      <a:cubicBezTo>
                        <a:pt x="505624" y="854016"/>
                        <a:pt x="508536" y="857350"/>
                        <a:pt x="508536" y="861239"/>
                      </a:cubicBezTo>
                      <a:cubicBezTo>
                        <a:pt x="508536" y="865129"/>
                        <a:pt x="505624" y="868462"/>
                        <a:pt x="502227" y="868462"/>
                      </a:cubicBezTo>
                      <a:cubicBezTo>
                        <a:pt x="498831" y="868462"/>
                        <a:pt x="496405" y="865129"/>
                        <a:pt x="496405" y="861239"/>
                      </a:cubicBezTo>
                      <a:cubicBezTo>
                        <a:pt x="496405" y="857350"/>
                        <a:pt x="498831" y="854016"/>
                        <a:pt x="502227" y="854016"/>
                      </a:cubicBezTo>
                      <a:close/>
                      <a:moveTo>
                        <a:pt x="483303" y="854016"/>
                      </a:moveTo>
                      <a:cubicBezTo>
                        <a:pt x="486700" y="854016"/>
                        <a:pt x="489611" y="857350"/>
                        <a:pt x="489611" y="861239"/>
                      </a:cubicBezTo>
                      <a:cubicBezTo>
                        <a:pt x="489611" y="865129"/>
                        <a:pt x="486700" y="868462"/>
                        <a:pt x="483303" y="868462"/>
                      </a:cubicBezTo>
                      <a:cubicBezTo>
                        <a:pt x="479906" y="868462"/>
                        <a:pt x="476995" y="865129"/>
                        <a:pt x="476995" y="861239"/>
                      </a:cubicBezTo>
                      <a:cubicBezTo>
                        <a:pt x="476995" y="857350"/>
                        <a:pt x="479906" y="854016"/>
                        <a:pt x="483303" y="854016"/>
                      </a:cubicBezTo>
                      <a:close/>
                      <a:moveTo>
                        <a:pt x="463893" y="854016"/>
                      </a:moveTo>
                      <a:cubicBezTo>
                        <a:pt x="467290" y="854016"/>
                        <a:pt x="470201" y="857350"/>
                        <a:pt x="470201" y="861239"/>
                      </a:cubicBezTo>
                      <a:cubicBezTo>
                        <a:pt x="470201" y="865129"/>
                        <a:pt x="467290" y="868462"/>
                        <a:pt x="463893" y="868462"/>
                      </a:cubicBezTo>
                      <a:cubicBezTo>
                        <a:pt x="460497" y="868462"/>
                        <a:pt x="458070" y="865129"/>
                        <a:pt x="458070" y="861239"/>
                      </a:cubicBezTo>
                      <a:cubicBezTo>
                        <a:pt x="458070" y="857350"/>
                        <a:pt x="460497" y="854016"/>
                        <a:pt x="463893" y="854016"/>
                      </a:cubicBezTo>
                      <a:close/>
                      <a:moveTo>
                        <a:pt x="521637" y="832346"/>
                      </a:moveTo>
                      <a:cubicBezTo>
                        <a:pt x="525034" y="832346"/>
                        <a:pt x="527460" y="835680"/>
                        <a:pt x="527460" y="839569"/>
                      </a:cubicBezTo>
                      <a:cubicBezTo>
                        <a:pt x="527460" y="843459"/>
                        <a:pt x="525034" y="846793"/>
                        <a:pt x="521637" y="846793"/>
                      </a:cubicBezTo>
                      <a:cubicBezTo>
                        <a:pt x="518241" y="846793"/>
                        <a:pt x="515329" y="843459"/>
                        <a:pt x="515329" y="839569"/>
                      </a:cubicBezTo>
                      <a:cubicBezTo>
                        <a:pt x="515329" y="835680"/>
                        <a:pt x="518241" y="832346"/>
                        <a:pt x="521637" y="832346"/>
                      </a:cubicBezTo>
                      <a:close/>
                      <a:moveTo>
                        <a:pt x="502227" y="832346"/>
                      </a:moveTo>
                      <a:cubicBezTo>
                        <a:pt x="505624" y="832346"/>
                        <a:pt x="508536" y="835680"/>
                        <a:pt x="508536" y="839569"/>
                      </a:cubicBezTo>
                      <a:cubicBezTo>
                        <a:pt x="508536" y="843459"/>
                        <a:pt x="505624" y="846793"/>
                        <a:pt x="502227" y="846793"/>
                      </a:cubicBezTo>
                      <a:cubicBezTo>
                        <a:pt x="498831" y="846793"/>
                        <a:pt x="496405" y="843459"/>
                        <a:pt x="496405" y="839569"/>
                      </a:cubicBezTo>
                      <a:cubicBezTo>
                        <a:pt x="496405" y="835680"/>
                        <a:pt x="498831" y="832346"/>
                        <a:pt x="502227" y="832346"/>
                      </a:cubicBezTo>
                      <a:close/>
                      <a:moveTo>
                        <a:pt x="483303" y="832346"/>
                      </a:moveTo>
                      <a:cubicBezTo>
                        <a:pt x="486700" y="832346"/>
                        <a:pt x="489611" y="835680"/>
                        <a:pt x="489611" y="839569"/>
                      </a:cubicBezTo>
                      <a:cubicBezTo>
                        <a:pt x="489611" y="843459"/>
                        <a:pt x="486700" y="846793"/>
                        <a:pt x="483303" y="846793"/>
                      </a:cubicBezTo>
                      <a:cubicBezTo>
                        <a:pt x="479906" y="846793"/>
                        <a:pt x="476995" y="843459"/>
                        <a:pt x="476995" y="839569"/>
                      </a:cubicBezTo>
                      <a:cubicBezTo>
                        <a:pt x="476995" y="835680"/>
                        <a:pt x="479906" y="832346"/>
                        <a:pt x="483303" y="832346"/>
                      </a:cubicBezTo>
                      <a:close/>
                      <a:moveTo>
                        <a:pt x="961268" y="810676"/>
                      </a:moveTo>
                      <a:cubicBezTo>
                        <a:pt x="964665" y="810676"/>
                        <a:pt x="967576" y="813454"/>
                        <a:pt x="967576" y="817344"/>
                      </a:cubicBezTo>
                      <a:cubicBezTo>
                        <a:pt x="967576" y="821233"/>
                        <a:pt x="964665" y="824567"/>
                        <a:pt x="961268" y="824567"/>
                      </a:cubicBezTo>
                      <a:cubicBezTo>
                        <a:pt x="957871" y="824567"/>
                        <a:pt x="955445" y="821233"/>
                        <a:pt x="955445" y="817344"/>
                      </a:cubicBezTo>
                      <a:cubicBezTo>
                        <a:pt x="955445" y="813454"/>
                        <a:pt x="957871" y="810676"/>
                        <a:pt x="961268" y="810676"/>
                      </a:cubicBezTo>
                      <a:close/>
                      <a:moveTo>
                        <a:pt x="942343" y="810676"/>
                      </a:moveTo>
                      <a:cubicBezTo>
                        <a:pt x="945740" y="810676"/>
                        <a:pt x="948652" y="813454"/>
                        <a:pt x="948652" y="817344"/>
                      </a:cubicBezTo>
                      <a:cubicBezTo>
                        <a:pt x="948652" y="821233"/>
                        <a:pt x="945740" y="824567"/>
                        <a:pt x="942343" y="824567"/>
                      </a:cubicBezTo>
                      <a:cubicBezTo>
                        <a:pt x="938947" y="824567"/>
                        <a:pt x="936035" y="821233"/>
                        <a:pt x="936035" y="817344"/>
                      </a:cubicBezTo>
                      <a:cubicBezTo>
                        <a:pt x="936035" y="813454"/>
                        <a:pt x="938947" y="810676"/>
                        <a:pt x="942343" y="810676"/>
                      </a:cubicBezTo>
                      <a:close/>
                      <a:moveTo>
                        <a:pt x="923419" y="810676"/>
                      </a:moveTo>
                      <a:cubicBezTo>
                        <a:pt x="926816" y="810676"/>
                        <a:pt x="929242" y="813454"/>
                        <a:pt x="929242" y="817344"/>
                      </a:cubicBezTo>
                      <a:cubicBezTo>
                        <a:pt x="929242" y="821233"/>
                        <a:pt x="926816" y="824567"/>
                        <a:pt x="923419" y="824567"/>
                      </a:cubicBezTo>
                      <a:cubicBezTo>
                        <a:pt x="920022" y="824567"/>
                        <a:pt x="917111" y="821233"/>
                        <a:pt x="917111" y="817344"/>
                      </a:cubicBezTo>
                      <a:cubicBezTo>
                        <a:pt x="917111" y="813454"/>
                        <a:pt x="920022" y="810676"/>
                        <a:pt x="923419" y="810676"/>
                      </a:cubicBezTo>
                      <a:close/>
                      <a:moveTo>
                        <a:pt x="559971" y="810676"/>
                      </a:moveTo>
                      <a:cubicBezTo>
                        <a:pt x="563368" y="810676"/>
                        <a:pt x="565794" y="813454"/>
                        <a:pt x="565794" y="817344"/>
                      </a:cubicBezTo>
                      <a:cubicBezTo>
                        <a:pt x="565794" y="821233"/>
                        <a:pt x="563368" y="824567"/>
                        <a:pt x="559971" y="824567"/>
                      </a:cubicBezTo>
                      <a:cubicBezTo>
                        <a:pt x="556089" y="824567"/>
                        <a:pt x="553663" y="821233"/>
                        <a:pt x="553663" y="817344"/>
                      </a:cubicBezTo>
                      <a:cubicBezTo>
                        <a:pt x="553663" y="813454"/>
                        <a:pt x="556089" y="810676"/>
                        <a:pt x="559971" y="810676"/>
                      </a:cubicBezTo>
                      <a:close/>
                      <a:moveTo>
                        <a:pt x="540562" y="810676"/>
                      </a:moveTo>
                      <a:cubicBezTo>
                        <a:pt x="543958" y="810676"/>
                        <a:pt x="546870" y="813454"/>
                        <a:pt x="546870" y="817344"/>
                      </a:cubicBezTo>
                      <a:cubicBezTo>
                        <a:pt x="546870" y="821233"/>
                        <a:pt x="543958" y="824567"/>
                        <a:pt x="540562" y="824567"/>
                      </a:cubicBezTo>
                      <a:cubicBezTo>
                        <a:pt x="537165" y="824567"/>
                        <a:pt x="534254" y="821233"/>
                        <a:pt x="534254" y="817344"/>
                      </a:cubicBezTo>
                      <a:cubicBezTo>
                        <a:pt x="534254" y="813454"/>
                        <a:pt x="537165" y="810676"/>
                        <a:pt x="540562" y="810676"/>
                      </a:cubicBezTo>
                      <a:close/>
                      <a:moveTo>
                        <a:pt x="521637" y="810676"/>
                      </a:moveTo>
                      <a:cubicBezTo>
                        <a:pt x="525034" y="810676"/>
                        <a:pt x="527460" y="813454"/>
                        <a:pt x="527460" y="817344"/>
                      </a:cubicBezTo>
                      <a:cubicBezTo>
                        <a:pt x="527460" y="821233"/>
                        <a:pt x="525034" y="824567"/>
                        <a:pt x="521637" y="824567"/>
                      </a:cubicBezTo>
                      <a:cubicBezTo>
                        <a:pt x="518241" y="824567"/>
                        <a:pt x="515329" y="821233"/>
                        <a:pt x="515329" y="817344"/>
                      </a:cubicBezTo>
                      <a:cubicBezTo>
                        <a:pt x="515329" y="813454"/>
                        <a:pt x="518241" y="810676"/>
                        <a:pt x="521637" y="810676"/>
                      </a:cubicBezTo>
                      <a:close/>
                      <a:moveTo>
                        <a:pt x="502227" y="810676"/>
                      </a:moveTo>
                      <a:cubicBezTo>
                        <a:pt x="505624" y="810676"/>
                        <a:pt x="508536" y="813454"/>
                        <a:pt x="508536" y="817344"/>
                      </a:cubicBezTo>
                      <a:cubicBezTo>
                        <a:pt x="508536" y="821233"/>
                        <a:pt x="505624" y="824567"/>
                        <a:pt x="502227" y="824567"/>
                      </a:cubicBezTo>
                      <a:cubicBezTo>
                        <a:pt x="498831" y="824567"/>
                        <a:pt x="496405" y="821233"/>
                        <a:pt x="496405" y="817344"/>
                      </a:cubicBezTo>
                      <a:cubicBezTo>
                        <a:pt x="496405" y="813454"/>
                        <a:pt x="498831" y="810676"/>
                        <a:pt x="502227" y="810676"/>
                      </a:cubicBezTo>
                      <a:close/>
                      <a:moveTo>
                        <a:pt x="483303" y="810676"/>
                      </a:moveTo>
                      <a:cubicBezTo>
                        <a:pt x="486700" y="810676"/>
                        <a:pt x="489611" y="813454"/>
                        <a:pt x="489611" y="817344"/>
                      </a:cubicBezTo>
                      <a:cubicBezTo>
                        <a:pt x="489611" y="821233"/>
                        <a:pt x="486700" y="824567"/>
                        <a:pt x="483303" y="824567"/>
                      </a:cubicBezTo>
                      <a:cubicBezTo>
                        <a:pt x="479906" y="824567"/>
                        <a:pt x="476995" y="821233"/>
                        <a:pt x="476995" y="817344"/>
                      </a:cubicBezTo>
                      <a:cubicBezTo>
                        <a:pt x="476995" y="813454"/>
                        <a:pt x="479906" y="810676"/>
                        <a:pt x="483303" y="810676"/>
                      </a:cubicBezTo>
                      <a:close/>
                      <a:moveTo>
                        <a:pt x="961268" y="788451"/>
                      </a:moveTo>
                      <a:cubicBezTo>
                        <a:pt x="964665" y="788451"/>
                        <a:pt x="967576" y="791784"/>
                        <a:pt x="967576" y="795674"/>
                      </a:cubicBezTo>
                      <a:cubicBezTo>
                        <a:pt x="967576" y="799563"/>
                        <a:pt x="964665" y="802897"/>
                        <a:pt x="961268" y="802897"/>
                      </a:cubicBezTo>
                      <a:cubicBezTo>
                        <a:pt x="957871" y="802897"/>
                        <a:pt x="955445" y="799563"/>
                        <a:pt x="955445" y="795674"/>
                      </a:cubicBezTo>
                      <a:cubicBezTo>
                        <a:pt x="955445" y="791784"/>
                        <a:pt x="957871" y="788451"/>
                        <a:pt x="961268" y="788451"/>
                      </a:cubicBezTo>
                      <a:close/>
                      <a:moveTo>
                        <a:pt x="942343" y="788451"/>
                      </a:moveTo>
                      <a:cubicBezTo>
                        <a:pt x="945740" y="788451"/>
                        <a:pt x="948652" y="791784"/>
                        <a:pt x="948652" y="795674"/>
                      </a:cubicBezTo>
                      <a:cubicBezTo>
                        <a:pt x="948652" y="799563"/>
                        <a:pt x="945740" y="802897"/>
                        <a:pt x="942343" y="802897"/>
                      </a:cubicBezTo>
                      <a:cubicBezTo>
                        <a:pt x="938947" y="802897"/>
                        <a:pt x="936035" y="799563"/>
                        <a:pt x="936035" y="795674"/>
                      </a:cubicBezTo>
                      <a:cubicBezTo>
                        <a:pt x="936035" y="791784"/>
                        <a:pt x="938947" y="788451"/>
                        <a:pt x="942343" y="788451"/>
                      </a:cubicBezTo>
                      <a:close/>
                      <a:moveTo>
                        <a:pt x="923419" y="788451"/>
                      </a:moveTo>
                      <a:cubicBezTo>
                        <a:pt x="926816" y="788451"/>
                        <a:pt x="929242" y="791784"/>
                        <a:pt x="929242" y="795674"/>
                      </a:cubicBezTo>
                      <a:cubicBezTo>
                        <a:pt x="929242" y="799563"/>
                        <a:pt x="926816" y="802897"/>
                        <a:pt x="923419" y="802897"/>
                      </a:cubicBezTo>
                      <a:cubicBezTo>
                        <a:pt x="920022" y="802897"/>
                        <a:pt x="917111" y="799563"/>
                        <a:pt x="917111" y="795674"/>
                      </a:cubicBezTo>
                      <a:cubicBezTo>
                        <a:pt x="917111" y="791784"/>
                        <a:pt x="920022" y="788451"/>
                        <a:pt x="923419" y="788451"/>
                      </a:cubicBezTo>
                      <a:close/>
                      <a:moveTo>
                        <a:pt x="578896" y="788451"/>
                      </a:moveTo>
                      <a:cubicBezTo>
                        <a:pt x="582293" y="788451"/>
                        <a:pt x="585204" y="791784"/>
                        <a:pt x="585204" y="795674"/>
                      </a:cubicBezTo>
                      <a:cubicBezTo>
                        <a:pt x="585204" y="799563"/>
                        <a:pt x="582293" y="802897"/>
                        <a:pt x="578896" y="802897"/>
                      </a:cubicBezTo>
                      <a:cubicBezTo>
                        <a:pt x="575499" y="802897"/>
                        <a:pt x="572588" y="799563"/>
                        <a:pt x="572588" y="795674"/>
                      </a:cubicBezTo>
                      <a:cubicBezTo>
                        <a:pt x="572588" y="791784"/>
                        <a:pt x="575499" y="788451"/>
                        <a:pt x="578896" y="788451"/>
                      </a:cubicBezTo>
                      <a:close/>
                      <a:moveTo>
                        <a:pt x="559971" y="788451"/>
                      </a:moveTo>
                      <a:cubicBezTo>
                        <a:pt x="563368" y="788451"/>
                        <a:pt x="565794" y="791784"/>
                        <a:pt x="565794" y="795674"/>
                      </a:cubicBezTo>
                      <a:cubicBezTo>
                        <a:pt x="565794" y="799563"/>
                        <a:pt x="563368" y="802897"/>
                        <a:pt x="559971" y="802897"/>
                      </a:cubicBezTo>
                      <a:cubicBezTo>
                        <a:pt x="556089" y="802897"/>
                        <a:pt x="553663" y="799563"/>
                        <a:pt x="553663" y="795674"/>
                      </a:cubicBezTo>
                      <a:cubicBezTo>
                        <a:pt x="553663" y="791784"/>
                        <a:pt x="556089" y="788451"/>
                        <a:pt x="559971" y="788451"/>
                      </a:cubicBezTo>
                      <a:close/>
                      <a:moveTo>
                        <a:pt x="540562" y="788451"/>
                      </a:moveTo>
                      <a:cubicBezTo>
                        <a:pt x="543958" y="788451"/>
                        <a:pt x="546870" y="791784"/>
                        <a:pt x="546870" y="795674"/>
                      </a:cubicBezTo>
                      <a:cubicBezTo>
                        <a:pt x="546870" y="799563"/>
                        <a:pt x="543958" y="802897"/>
                        <a:pt x="540562" y="802897"/>
                      </a:cubicBezTo>
                      <a:cubicBezTo>
                        <a:pt x="537165" y="802897"/>
                        <a:pt x="534254" y="799563"/>
                        <a:pt x="534254" y="795674"/>
                      </a:cubicBezTo>
                      <a:cubicBezTo>
                        <a:pt x="534254" y="791784"/>
                        <a:pt x="537165" y="788451"/>
                        <a:pt x="540562" y="788451"/>
                      </a:cubicBezTo>
                      <a:close/>
                      <a:moveTo>
                        <a:pt x="521637" y="788451"/>
                      </a:moveTo>
                      <a:cubicBezTo>
                        <a:pt x="525034" y="788451"/>
                        <a:pt x="527460" y="791784"/>
                        <a:pt x="527460" y="795674"/>
                      </a:cubicBezTo>
                      <a:cubicBezTo>
                        <a:pt x="527460" y="799563"/>
                        <a:pt x="525034" y="802897"/>
                        <a:pt x="521637" y="802897"/>
                      </a:cubicBezTo>
                      <a:cubicBezTo>
                        <a:pt x="518241" y="802897"/>
                        <a:pt x="515329" y="799563"/>
                        <a:pt x="515329" y="795674"/>
                      </a:cubicBezTo>
                      <a:cubicBezTo>
                        <a:pt x="515329" y="791784"/>
                        <a:pt x="518241" y="788451"/>
                        <a:pt x="521637" y="788451"/>
                      </a:cubicBezTo>
                      <a:close/>
                      <a:moveTo>
                        <a:pt x="502227" y="788451"/>
                      </a:moveTo>
                      <a:cubicBezTo>
                        <a:pt x="505624" y="788451"/>
                        <a:pt x="508536" y="791784"/>
                        <a:pt x="508536" y="795674"/>
                      </a:cubicBezTo>
                      <a:cubicBezTo>
                        <a:pt x="508536" y="799563"/>
                        <a:pt x="505624" y="802897"/>
                        <a:pt x="502227" y="802897"/>
                      </a:cubicBezTo>
                      <a:cubicBezTo>
                        <a:pt x="498831" y="802897"/>
                        <a:pt x="496405" y="799563"/>
                        <a:pt x="496405" y="795674"/>
                      </a:cubicBezTo>
                      <a:cubicBezTo>
                        <a:pt x="496405" y="791784"/>
                        <a:pt x="498831" y="788451"/>
                        <a:pt x="502227" y="788451"/>
                      </a:cubicBezTo>
                      <a:close/>
                      <a:moveTo>
                        <a:pt x="483303" y="788451"/>
                      </a:moveTo>
                      <a:cubicBezTo>
                        <a:pt x="486700" y="788451"/>
                        <a:pt x="489611" y="791784"/>
                        <a:pt x="489611" y="795674"/>
                      </a:cubicBezTo>
                      <a:cubicBezTo>
                        <a:pt x="489611" y="799563"/>
                        <a:pt x="486700" y="802897"/>
                        <a:pt x="483303" y="802897"/>
                      </a:cubicBezTo>
                      <a:cubicBezTo>
                        <a:pt x="479906" y="802897"/>
                        <a:pt x="476995" y="799563"/>
                        <a:pt x="476995" y="795674"/>
                      </a:cubicBezTo>
                      <a:cubicBezTo>
                        <a:pt x="476995" y="791784"/>
                        <a:pt x="479906" y="788451"/>
                        <a:pt x="483303" y="788451"/>
                      </a:cubicBezTo>
                      <a:close/>
                      <a:moveTo>
                        <a:pt x="980678" y="766781"/>
                      </a:moveTo>
                      <a:cubicBezTo>
                        <a:pt x="984074" y="766781"/>
                        <a:pt x="986986" y="769559"/>
                        <a:pt x="986986" y="774004"/>
                      </a:cubicBezTo>
                      <a:cubicBezTo>
                        <a:pt x="986986" y="777893"/>
                        <a:pt x="984074" y="780672"/>
                        <a:pt x="980678" y="780672"/>
                      </a:cubicBezTo>
                      <a:cubicBezTo>
                        <a:pt x="977281" y="780672"/>
                        <a:pt x="974370" y="777893"/>
                        <a:pt x="974370" y="774004"/>
                      </a:cubicBezTo>
                      <a:cubicBezTo>
                        <a:pt x="974370" y="769559"/>
                        <a:pt x="977281" y="766781"/>
                        <a:pt x="980678" y="766781"/>
                      </a:cubicBezTo>
                      <a:close/>
                      <a:moveTo>
                        <a:pt x="961268" y="766781"/>
                      </a:moveTo>
                      <a:cubicBezTo>
                        <a:pt x="964665" y="766781"/>
                        <a:pt x="967576" y="769559"/>
                        <a:pt x="967576" y="774004"/>
                      </a:cubicBezTo>
                      <a:cubicBezTo>
                        <a:pt x="967576" y="777893"/>
                        <a:pt x="964665" y="780672"/>
                        <a:pt x="961268" y="780672"/>
                      </a:cubicBezTo>
                      <a:cubicBezTo>
                        <a:pt x="957871" y="780672"/>
                        <a:pt x="955445" y="777893"/>
                        <a:pt x="955445" y="774004"/>
                      </a:cubicBezTo>
                      <a:cubicBezTo>
                        <a:pt x="955445" y="769559"/>
                        <a:pt x="957871" y="766781"/>
                        <a:pt x="961268" y="766781"/>
                      </a:cubicBezTo>
                      <a:close/>
                      <a:moveTo>
                        <a:pt x="942343" y="766781"/>
                      </a:moveTo>
                      <a:cubicBezTo>
                        <a:pt x="945740" y="766781"/>
                        <a:pt x="948652" y="769559"/>
                        <a:pt x="948652" y="774004"/>
                      </a:cubicBezTo>
                      <a:cubicBezTo>
                        <a:pt x="948652" y="777893"/>
                        <a:pt x="945740" y="780672"/>
                        <a:pt x="942343" y="780672"/>
                      </a:cubicBezTo>
                      <a:cubicBezTo>
                        <a:pt x="938947" y="780672"/>
                        <a:pt x="936035" y="777893"/>
                        <a:pt x="936035" y="774004"/>
                      </a:cubicBezTo>
                      <a:cubicBezTo>
                        <a:pt x="936035" y="769559"/>
                        <a:pt x="938947" y="766781"/>
                        <a:pt x="942343" y="766781"/>
                      </a:cubicBezTo>
                      <a:close/>
                      <a:moveTo>
                        <a:pt x="923419" y="766781"/>
                      </a:moveTo>
                      <a:cubicBezTo>
                        <a:pt x="926816" y="766781"/>
                        <a:pt x="929242" y="769559"/>
                        <a:pt x="929242" y="774004"/>
                      </a:cubicBezTo>
                      <a:cubicBezTo>
                        <a:pt x="929242" y="777893"/>
                        <a:pt x="926816" y="780672"/>
                        <a:pt x="923419" y="780672"/>
                      </a:cubicBezTo>
                      <a:cubicBezTo>
                        <a:pt x="920022" y="780672"/>
                        <a:pt x="917111" y="777893"/>
                        <a:pt x="917111" y="774004"/>
                      </a:cubicBezTo>
                      <a:cubicBezTo>
                        <a:pt x="917111" y="769559"/>
                        <a:pt x="920022" y="766781"/>
                        <a:pt x="923419" y="766781"/>
                      </a:cubicBezTo>
                      <a:close/>
                      <a:moveTo>
                        <a:pt x="904009" y="766781"/>
                      </a:moveTo>
                      <a:cubicBezTo>
                        <a:pt x="907406" y="766781"/>
                        <a:pt x="910317" y="769559"/>
                        <a:pt x="910317" y="774004"/>
                      </a:cubicBezTo>
                      <a:cubicBezTo>
                        <a:pt x="910317" y="777893"/>
                        <a:pt x="907406" y="780672"/>
                        <a:pt x="904009" y="780672"/>
                      </a:cubicBezTo>
                      <a:cubicBezTo>
                        <a:pt x="900613" y="780672"/>
                        <a:pt x="897701" y="777893"/>
                        <a:pt x="897701" y="774004"/>
                      </a:cubicBezTo>
                      <a:cubicBezTo>
                        <a:pt x="897701" y="769559"/>
                        <a:pt x="900613" y="766781"/>
                        <a:pt x="904009" y="766781"/>
                      </a:cubicBezTo>
                      <a:close/>
                      <a:moveTo>
                        <a:pt x="578896" y="766781"/>
                      </a:moveTo>
                      <a:cubicBezTo>
                        <a:pt x="582293" y="766781"/>
                        <a:pt x="585204" y="769559"/>
                        <a:pt x="585204" y="774004"/>
                      </a:cubicBezTo>
                      <a:cubicBezTo>
                        <a:pt x="585204" y="777893"/>
                        <a:pt x="582293" y="780672"/>
                        <a:pt x="578896" y="780672"/>
                      </a:cubicBezTo>
                      <a:cubicBezTo>
                        <a:pt x="575499" y="780672"/>
                        <a:pt x="572588" y="777893"/>
                        <a:pt x="572588" y="774004"/>
                      </a:cubicBezTo>
                      <a:cubicBezTo>
                        <a:pt x="572588" y="769559"/>
                        <a:pt x="575499" y="766781"/>
                        <a:pt x="578896" y="766781"/>
                      </a:cubicBezTo>
                      <a:close/>
                      <a:moveTo>
                        <a:pt x="559971" y="766781"/>
                      </a:moveTo>
                      <a:cubicBezTo>
                        <a:pt x="563368" y="766781"/>
                        <a:pt x="565794" y="769559"/>
                        <a:pt x="565794" y="774004"/>
                      </a:cubicBezTo>
                      <a:cubicBezTo>
                        <a:pt x="565794" y="777893"/>
                        <a:pt x="563368" y="780672"/>
                        <a:pt x="559971" y="780672"/>
                      </a:cubicBezTo>
                      <a:cubicBezTo>
                        <a:pt x="556089" y="780672"/>
                        <a:pt x="553663" y="777893"/>
                        <a:pt x="553663" y="774004"/>
                      </a:cubicBezTo>
                      <a:cubicBezTo>
                        <a:pt x="553663" y="769559"/>
                        <a:pt x="556089" y="766781"/>
                        <a:pt x="559971" y="766781"/>
                      </a:cubicBezTo>
                      <a:close/>
                      <a:moveTo>
                        <a:pt x="540562" y="766781"/>
                      </a:moveTo>
                      <a:cubicBezTo>
                        <a:pt x="543958" y="766781"/>
                        <a:pt x="546870" y="769559"/>
                        <a:pt x="546870" y="774004"/>
                      </a:cubicBezTo>
                      <a:cubicBezTo>
                        <a:pt x="546870" y="777893"/>
                        <a:pt x="543958" y="780672"/>
                        <a:pt x="540562" y="780672"/>
                      </a:cubicBezTo>
                      <a:cubicBezTo>
                        <a:pt x="537165" y="780672"/>
                        <a:pt x="534254" y="777893"/>
                        <a:pt x="534254" y="774004"/>
                      </a:cubicBezTo>
                      <a:cubicBezTo>
                        <a:pt x="534254" y="769559"/>
                        <a:pt x="537165" y="766781"/>
                        <a:pt x="540562" y="766781"/>
                      </a:cubicBezTo>
                      <a:close/>
                      <a:moveTo>
                        <a:pt x="521637" y="766781"/>
                      </a:moveTo>
                      <a:cubicBezTo>
                        <a:pt x="525034" y="766781"/>
                        <a:pt x="527460" y="769559"/>
                        <a:pt x="527460" y="774004"/>
                      </a:cubicBezTo>
                      <a:cubicBezTo>
                        <a:pt x="527460" y="777893"/>
                        <a:pt x="525034" y="780672"/>
                        <a:pt x="521637" y="780672"/>
                      </a:cubicBezTo>
                      <a:cubicBezTo>
                        <a:pt x="518241" y="780672"/>
                        <a:pt x="515329" y="777893"/>
                        <a:pt x="515329" y="774004"/>
                      </a:cubicBezTo>
                      <a:cubicBezTo>
                        <a:pt x="515329" y="769559"/>
                        <a:pt x="518241" y="766781"/>
                        <a:pt x="521637" y="766781"/>
                      </a:cubicBezTo>
                      <a:close/>
                      <a:moveTo>
                        <a:pt x="502227" y="766781"/>
                      </a:moveTo>
                      <a:cubicBezTo>
                        <a:pt x="505624" y="766781"/>
                        <a:pt x="508536" y="769559"/>
                        <a:pt x="508536" y="774004"/>
                      </a:cubicBezTo>
                      <a:cubicBezTo>
                        <a:pt x="508536" y="777893"/>
                        <a:pt x="505624" y="780672"/>
                        <a:pt x="502227" y="780672"/>
                      </a:cubicBezTo>
                      <a:cubicBezTo>
                        <a:pt x="498831" y="780672"/>
                        <a:pt x="496405" y="777893"/>
                        <a:pt x="496405" y="774004"/>
                      </a:cubicBezTo>
                      <a:cubicBezTo>
                        <a:pt x="496405" y="769559"/>
                        <a:pt x="498831" y="766781"/>
                        <a:pt x="502227" y="766781"/>
                      </a:cubicBezTo>
                      <a:close/>
                      <a:moveTo>
                        <a:pt x="483303" y="766781"/>
                      </a:moveTo>
                      <a:cubicBezTo>
                        <a:pt x="486700" y="766781"/>
                        <a:pt x="489611" y="769559"/>
                        <a:pt x="489611" y="774004"/>
                      </a:cubicBezTo>
                      <a:cubicBezTo>
                        <a:pt x="489611" y="777893"/>
                        <a:pt x="486700" y="780672"/>
                        <a:pt x="483303" y="780672"/>
                      </a:cubicBezTo>
                      <a:cubicBezTo>
                        <a:pt x="479906" y="780672"/>
                        <a:pt x="476995" y="777893"/>
                        <a:pt x="476995" y="774004"/>
                      </a:cubicBezTo>
                      <a:cubicBezTo>
                        <a:pt x="476995" y="769559"/>
                        <a:pt x="479906" y="766781"/>
                        <a:pt x="483303" y="766781"/>
                      </a:cubicBezTo>
                      <a:close/>
                      <a:moveTo>
                        <a:pt x="1057346" y="744555"/>
                      </a:moveTo>
                      <a:cubicBezTo>
                        <a:pt x="1060743" y="744555"/>
                        <a:pt x="1063169" y="747889"/>
                        <a:pt x="1063169" y="751778"/>
                      </a:cubicBezTo>
                      <a:cubicBezTo>
                        <a:pt x="1063169" y="755668"/>
                        <a:pt x="1060743" y="759002"/>
                        <a:pt x="1057346" y="759002"/>
                      </a:cubicBezTo>
                      <a:cubicBezTo>
                        <a:pt x="1053950" y="759002"/>
                        <a:pt x="1051038" y="755668"/>
                        <a:pt x="1051038" y="751778"/>
                      </a:cubicBezTo>
                      <a:cubicBezTo>
                        <a:pt x="1051038" y="747889"/>
                        <a:pt x="1053950" y="744555"/>
                        <a:pt x="1057346" y="744555"/>
                      </a:cubicBezTo>
                      <a:close/>
                      <a:moveTo>
                        <a:pt x="1037936" y="744555"/>
                      </a:moveTo>
                      <a:cubicBezTo>
                        <a:pt x="1041333" y="744555"/>
                        <a:pt x="1044245" y="747889"/>
                        <a:pt x="1044245" y="751778"/>
                      </a:cubicBezTo>
                      <a:cubicBezTo>
                        <a:pt x="1044245" y="755668"/>
                        <a:pt x="1041333" y="759002"/>
                        <a:pt x="1037936" y="759002"/>
                      </a:cubicBezTo>
                      <a:cubicBezTo>
                        <a:pt x="1034540" y="759002"/>
                        <a:pt x="1031628" y="755668"/>
                        <a:pt x="1031628" y="751778"/>
                      </a:cubicBezTo>
                      <a:cubicBezTo>
                        <a:pt x="1031628" y="747889"/>
                        <a:pt x="1034540" y="744555"/>
                        <a:pt x="1037936" y="744555"/>
                      </a:cubicBezTo>
                      <a:close/>
                      <a:moveTo>
                        <a:pt x="980678" y="744555"/>
                      </a:moveTo>
                      <a:cubicBezTo>
                        <a:pt x="984074" y="744555"/>
                        <a:pt x="986986" y="747889"/>
                        <a:pt x="986986" y="751778"/>
                      </a:cubicBezTo>
                      <a:cubicBezTo>
                        <a:pt x="986986" y="755668"/>
                        <a:pt x="984074" y="759002"/>
                        <a:pt x="980678" y="759002"/>
                      </a:cubicBezTo>
                      <a:cubicBezTo>
                        <a:pt x="977281" y="759002"/>
                        <a:pt x="974370" y="755668"/>
                        <a:pt x="974370" y="751778"/>
                      </a:cubicBezTo>
                      <a:cubicBezTo>
                        <a:pt x="974370" y="747889"/>
                        <a:pt x="977281" y="744555"/>
                        <a:pt x="980678" y="744555"/>
                      </a:cubicBezTo>
                      <a:close/>
                      <a:moveTo>
                        <a:pt x="961268" y="744555"/>
                      </a:moveTo>
                      <a:cubicBezTo>
                        <a:pt x="964665" y="744555"/>
                        <a:pt x="967576" y="747889"/>
                        <a:pt x="967576" y="751778"/>
                      </a:cubicBezTo>
                      <a:cubicBezTo>
                        <a:pt x="967576" y="755668"/>
                        <a:pt x="964665" y="759002"/>
                        <a:pt x="961268" y="759002"/>
                      </a:cubicBezTo>
                      <a:cubicBezTo>
                        <a:pt x="957871" y="759002"/>
                        <a:pt x="955445" y="755668"/>
                        <a:pt x="955445" y="751778"/>
                      </a:cubicBezTo>
                      <a:cubicBezTo>
                        <a:pt x="955445" y="747889"/>
                        <a:pt x="957871" y="744555"/>
                        <a:pt x="961268" y="744555"/>
                      </a:cubicBezTo>
                      <a:close/>
                      <a:moveTo>
                        <a:pt x="942343" y="744555"/>
                      </a:moveTo>
                      <a:cubicBezTo>
                        <a:pt x="945740" y="744555"/>
                        <a:pt x="948652" y="747889"/>
                        <a:pt x="948652" y="751778"/>
                      </a:cubicBezTo>
                      <a:cubicBezTo>
                        <a:pt x="948652" y="755668"/>
                        <a:pt x="945740" y="759002"/>
                        <a:pt x="942343" y="759002"/>
                      </a:cubicBezTo>
                      <a:cubicBezTo>
                        <a:pt x="938947" y="759002"/>
                        <a:pt x="936035" y="755668"/>
                        <a:pt x="936035" y="751778"/>
                      </a:cubicBezTo>
                      <a:cubicBezTo>
                        <a:pt x="936035" y="747889"/>
                        <a:pt x="938947" y="744555"/>
                        <a:pt x="942343" y="744555"/>
                      </a:cubicBezTo>
                      <a:close/>
                      <a:moveTo>
                        <a:pt x="923419" y="744555"/>
                      </a:moveTo>
                      <a:cubicBezTo>
                        <a:pt x="926816" y="744555"/>
                        <a:pt x="929242" y="747889"/>
                        <a:pt x="929242" y="751778"/>
                      </a:cubicBezTo>
                      <a:cubicBezTo>
                        <a:pt x="929242" y="755668"/>
                        <a:pt x="926816" y="759002"/>
                        <a:pt x="923419" y="759002"/>
                      </a:cubicBezTo>
                      <a:cubicBezTo>
                        <a:pt x="920022" y="759002"/>
                        <a:pt x="917111" y="755668"/>
                        <a:pt x="917111" y="751778"/>
                      </a:cubicBezTo>
                      <a:cubicBezTo>
                        <a:pt x="917111" y="747889"/>
                        <a:pt x="920022" y="744555"/>
                        <a:pt x="923419" y="744555"/>
                      </a:cubicBezTo>
                      <a:close/>
                      <a:moveTo>
                        <a:pt x="904009" y="744555"/>
                      </a:moveTo>
                      <a:cubicBezTo>
                        <a:pt x="907406" y="744555"/>
                        <a:pt x="910317" y="747889"/>
                        <a:pt x="910317" y="751778"/>
                      </a:cubicBezTo>
                      <a:cubicBezTo>
                        <a:pt x="910317" y="755668"/>
                        <a:pt x="907406" y="759002"/>
                        <a:pt x="904009" y="759002"/>
                      </a:cubicBezTo>
                      <a:cubicBezTo>
                        <a:pt x="900613" y="759002"/>
                        <a:pt x="897701" y="755668"/>
                        <a:pt x="897701" y="751778"/>
                      </a:cubicBezTo>
                      <a:cubicBezTo>
                        <a:pt x="897701" y="747889"/>
                        <a:pt x="900613" y="744555"/>
                        <a:pt x="904009" y="744555"/>
                      </a:cubicBezTo>
                      <a:close/>
                      <a:moveTo>
                        <a:pt x="617230" y="744555"/>
                      </a:moveTo>
                      <a:cubicBezTo>
                        <a:pt x="620627" y="744555"/>
                        <a:pt x="623538" y="747889"/>
                        <a:pt x="623538" y="751778"/>
                      </a:cubicBezTo>
                      <a:cubicBezTo>
                        <a:pt x="623538" y="755668"/>
                        <a:pt x="620627" y="759002"/>
                        <a:pt x="617230" y="759002"/>
                      </a:cubicBezTo>
                      <a:cubicBezTo>
                        <a:pt x="613833" y="759002"/>
                        <a:pt x="610922" y="755668"/>
                        <a:pt x="610922" y="751778"/>
                      </a:cubicBezTo>
                      <a:cubicBezTo>
                        <a:pt x="610922" y="747889"/>
                        <a:pt x="613833" y="744555"/>
                        <a:pt x="617230" y="744555"/>
                      </a:cubicBezTo>
                      <a:close/>
                      <a:moveTo>
                        <a:pt x="597820" y="744555"/>
                      </a:moveTo>
                      <a:cubicBezTo>
                        <a:pt x="601217" y="744555"/>
                        <a:pt x="604129" y="747889"/>
                        <a:pt x="604129" y="751778"/>
                      </a:cubicBezTo>
                      <a:cubicBezTo>
                        <a:pt x="604129" y="755668"/>
                        <a:pt x="601217" y="759002"/>
                        <a:pt x="597820" y="759002"/>
                      </a:cubicBezTo>
                      <a:cubicBezTo>
                        <a:pt x="594424" y="759002"/>
                        <a:pt x="591998" y="755668"/>
                        <a:pt x="591998" y="751778"/>
                      </a:cubicBezTo>
                      <a:cubicBezTo>
                        <a:pt x="591998" y="747889"/>
                        <a:pt x="594424" y="744555"/>
                        <a:pt x="597820" y="744555"/>
                      </a:cubicBezTo>
                      <a:close/>
                      <a:moveTo>
                        <a:pt x="578896" y="744555"/>
                      </a:moveTo>
                      <a:cubicBezTo>
                        <a:pt x="582293" y="744555"/>
                        <a:pt x="585204" y="747889"/>
                        <a:pt x="585204" y="751778"/>
                      </a:cubicBezTo>
                      <a:cubicBezTo>
                        <a:pt x="585204" y="755668"/>
                        <a:pt x="582293" y="759002"/>
                        <a:pt x="578896" y="759002"/>
                      </a:cubicBezTo>
                      <a:cubicBezTo>
                        <a:pt x="575499" y="759002"/>
                        <a:pt x="572588" y="755668"/>
                        <a:pt x="572588" y="751778"/>
                      </a:cubicBezTo>
                      <a:cubicBezTo>
                        <a:pt x="572588" y="747889"/>
                        <a:pt x="575499" y="744555"/>
                        <a:pt x="578896" y="744555"/>
                      </a:cubicBezTo>
                      <a:close/>
                      <a:moveTo>
                        <a:pt x="559971" y="744555"/>
                      </a:moveTo>
                      <a:cubicBezTo>
                        <a:pt x="563368" y="744555"/>
                        <a:pt x="565794" y="747889"/>
                        <a:pt x="565794" y="751778"/>
                      </a:cubicBezTo>
                      <a:cubicBezTo>
                        <a:pt x="565794" y="755668"/>
                        <a:pt x="563368" y="759002"/>
                        <a:pt x="559971" y="759002"/>
                      </a:cubicBezTo>
                      <a:cubicBezTo>
                        <a:pt x="556089" y="759002"/>
                        <a:pt x="553663" y="755668"/>
                        <a:pt x="553663" y="751778"/>
                      </a:cubicBezTo>
                      <a:cubicBezTo>
                        <a:pt x="553663" y="747889"/>
                        <a:pt x="556089" y="744555"/>
                        <a:pt x="559971" y="744555"/>
                      </a:cubicBezTo>
                      <a:close/>
                      <a:moveTo>
                        <a:pt x="540562" y="744555"/>
                      </a:moveTo>
                      <a:cubicBezTo>
                        <a:pt x="543958" y="744555"/>
                        <a:pt x="546870" y="747889"/>
                        <a:pt x="546870" y="751778"/>
                      </a:cubicBezTo>
                      <a:cubicBezTo>
                        <a:pt x="546870" y="755668"/>
                        <a:pt x="543958" y="759002"/>
                        <a:pt x="540562" y="759002"/>
                      </a:cubicBezTo>
                      <a:cubicBezTo>
                        <a:pt x="537165" y="759002"/>
                        <a:pt x="534254" y="755668"/>
                        <a:pt x="534254" y="751778"/>
                      </a:cubicBezTo>
                      <a:cubicBezTo>
                        <a:pt x="534254" y="747889"/>
                        <a:pt x="537165" y="744555"/>
                        <a:pt x="540562" y="744555"/>
                      </a:cubicBezTo>
                      <a:close/>
                      <a:moveTo>
                        <a:pt x="521637" y="744555"/>
                      </a:moveTo>
                      <a:cubicBezTo>
                        <a:pt x="525034" y="744555"/>
                        <a:pt x="527460" y="747889"/>
                        <a:pt x="527460" y="751778"/>
                      </a:cubicBezTo>
                      <a:cubicBezTo>
                        <a:pt x="527460" y="755668"/>
                        <a:pt x="525034" y="759002"/>
                        <a:pt x="521637" y="759002"/>
                      </a:cubicBezTo>
                      <a:cubicBezTo>
                        <a:pt x="518241" y="759002"/>
                        <a:pt x="515329" y="755668"/>
                        <a:pt x="515329" y="751778"/>
                      </a:cubicBezTo>
                      <a:cubicBezTo>
                        <a:pt x="515329" y="747889"/>
                        <a:pt x="518241" y="744555"/>
                        <a:pt x="521637" y="744555"/>
                      </a:cubicBezTo>
                      <a:close/>
                      <a:moveTo>
                        <a:pt x="502227" y="744555"/>
                      </a:moveTo>
                      <a:cubicBezTo>
                        <a:pt x="505624" y="744555"/>
                        <a:pt x="508536" y="747889"/>
                        <a:pt x="508536" y="751778"/>
                      </a:cubicBezTo>
                      <a:cubicBezTo>
                        <a:pt x="508536" y="755668"/>
                        <a:pt x="505624" y="759002"/>
                        <a:pt x="502227" y="759002"/>
                      </a:cubicBezTo>
                      <a:cubicBezTo>
                        <a:pt x="498831" y="759002"/>
                        <a:pt x="496405" y="755668"/>
                        <a:pt x="496405" y="751778"/>
                      </a:cubicBezTo>
                      <a:cubicBezTo>
                        <a:pt x="496405" y="747889"/>
                        <a:pt x="498831" y="744555"/>
                        <a:pt x="502227" y="744555"/>
                      </a:cubicBezTo>
                      <a:close/>
                      <a:moveTo>
                        <a:pt x="483303" y="744555"/>
                      </a:moveTo>
                      <a:cubicBezTo>
                        <a:pt x="486700" y="744555"/>
                        <a:pt x="489611" y="747889"/>
                        <a:pt x="489611" y="751778"/>
                      </a:cubicBezTo>
                      <a:cubicBezTo>
                        <a:pt x="489611" y="755668"/>
                        <a:pt x="486700" y="759002"/>
                        <a:pt x="483303" y="759002"/>
                      </a:cubicBezTo>
                      <a:cubicBezTo>
                        <a:pt x="479906" y="759002"/>
                        <a:pt x="476995" y="755668"/>
                        <a:pt x="476995" y="751778"/>
                      </a:cubicBezTo>
                      <a:cubicBezTo>
                        <a:pt x="476995" y="747889"/>
                        <a:pt x="479906" y="744555"/>
                        <a:pt x="483303" y="744555"/>
                      </a:cubicBezTo>
                      <a:close/>
                      <a:moveTo>
                        <a:pt x="1057346" y="722885"/>
                      </a:moveTo>
                      <a:cubicBezTo>
                        <a:pt x="1060743" y="722885"/>
                        <a:pt x="1063169" y="726219"/>
                        <a:pt x="1063169" y="730109"/>
                      </a:cubicBezTo>
                      <a:cubicBezTo>
                        <a:pt x="1063169" y="733998"/>
                        <a:pt x="1060743" y="736776"/>
                        <a:pt x="1057346" y="736776"/>
                      </a:cubicBezTo>
                      <a:cubicBezTo>
                        <a:pt x="1053950" y="736776"/>
                        <a:pt x="1051038" y="733998"/>
                        <a:pt x="1051038" y="730109"/>
                      </a:cubicBezTo>
                      <a:cubicBezTo>
                        <a:pt x="1051038" y="726219"/>
                        <a:pt x="1053950" y="722885"/>
                        <a:pt x="1057346" y="722885"/>
                      </a:cubicBezTo>
                      <a:close/>
                      <a:moveTo>
                        <a:pt x="999602" y="722885"/>
                      </a:moveTo>
                      <a:cubicBezTo>
                        <a:pt x="1002999" y="722885"/>
                        <a:pt x="1005910" y="726219"/>
                        <a:pt x="1005910" y="730109"/>
                      </a:cubicBezTo>
                      <a:cubicBezTo>
                        <a:pt x="1005910" y="733998"/>
                        <a:pt x="1002999" y="736776"/>
                        <a:pt x="999602" y="736776"/>
                      </a:cubicBezTo>
                      <a:cubicBezTo>
                        <a:pt x="996206" y="736776"/>
                        <a:pt x="993779" y="733998"/>
                        <a:pt x="993779" y="730109"/>
                      </a:cubicBezTo>
                      <a:cubicBezTo>
                        <a:pt x="993779" y="726219"/>
                        <a:pt x="996206" y="722885"/>
                        <a:pt x="999602" y="722885"/>
                      </a:cubicBezTo>
                      <a:close/>
                      <a:moveTo>
                        <a:pt x="980678" y="722885"/>
                      </a:moveTo>
                      <a:cubicBezTo>
                        <a:pt x="984074" y="722885"/>
                        <a:pt x="986986" y="726219"/>
                        <a:pt x="986986" y="730109"/>
                      </a:cubicBezTo>
                      <a:cubicBezTo>
                        <a:pt x="986986" y="733998"/>
                        <a:pt x="984074" y="736776"/>
                        <a:pt x="980678" y="736776"/>
                      </a:cubicBezTo>
                      <a:cubicBezTo>
                        <a:pt x="977281" y="736776"/>
                        <a:pt x="974370" y="733998"/>
                        <a:pt x="974370" y="730109"/>
                      </a:cubicBezTo>
                      <a:cubicBezTo>
                        <a:pt x="974370" y="726219"/>
                        <a:pt x="977281" y="722885"/>
                        <a:pt x="980678" y="722885"/>
                      </a:cubicBezTo>
                      <a:close/>
                      <a:moveTo>
                        <a:pt x="961268" y="722885"/>
                      </a:moveTo>
                      <a:cubicBezTo>
                        <a:pt x="964665" y="722885"/>
                        <a:pt x="967576" y="726219"/>
                        <a:pt x="967576" y="730109"/>
                      </a:cubicBezTo>
                      <a:cubicBezTo>
                        <a:pt x="967576" y="733998"/>
                        <a:pt x="964665" y="736776"/>
                        <a:pt x="961268" y="736776"/>
                      </a:cubicBezTo>
                      <a:cubicBezTo>
                        <a:pt x="957871" y="736776"/>
                        <a:pt x="955445" y="733998"/>
                        <a:pt x="955445" y="730109"/>
                      </a:cubicBezTo>
                      <a:cubicBezTo>
                        <a:pt x="955445" y="726219"/>
                        <a:pt x="957871" y="722885"/>
                        <a:pt x="961268" y="722885"/>
                      </a:cubicBezTo>
                      <a:close/>
                      <a:moveTo>
                        <a:pt x="942343" y="722885"/>
                      </a:moveTo>
                      <a:cubicBezTo>
                        <a:pt x="945740" y="722885"/>
                        <a:pt x="948652" y="726219"/>
                        <a:pt x="948652" y="730109"/>
                      </a:cubicBezTo>
                      <a:cubicBezTo>
                        <a:pt x="948652" y="733998"/>
                        <a:pt x="945740" y="736776"/>
                        <a:pt x="942343" y="736776"/>
                      </a:cubicBezTo>
                      <a:cubicBezTo>
                        <a:pt x="938947" y="736776"/>
                        <a:pt x="936035" y="733998"/>
                        <a:pt x="936035" y="730109"/>
                      </a:cubicBezTo>
                      <a:cubicBezTo>
                        <a:pt x="936035" y="726219"/>
                        <a:pt x="938947" y="722885"/>
                        <a:pt x="942343" y="722885"/>
                      </a:cubicBezTo>
                      <a:close/>
                      <a:moveTo>
                        <a:pt x="923419" y="722885"/>
                      </a:moveTo>
                      <a:cubicBezTo>
                        <a:pt x="926816" y="722885"/>
                        <a:pt x="929242" y="726219"/>
                        <a:pt x="929242" y="730109"/>
                      </a:cubicBezTo>
                      <a:cubicBezTo>
                        <a:pt x="929242" y="733998"/>
                        <a:pt x="926816" y="736776"/>
                        <a:pt x="923419" y="736776"/>
                      </a:cubicBezTo>
                      <a:cubicBezTo>
                        <a:pt x="920022" y="736776"/>
                        <a:pt x="917111" y="733998"/>
                        <a:pt x="917111" y="730109"/>
                      </a:cubicBezTo>
                      <a:cubicBezTo>
                        <a:pt x="917111" y="726219"/>
                        <a:pt x="920022" y="722885"/>
                        <a:pt x="923419" y="722885"/>
                      </a:cubicBezTo>
                      <a:close/>
                      <a:moveTo>
                        <a:pt x="904009" y="722885"/>
                      </a:moveTo>
                      <a:cubicBezTo>
                        <a:pt x="907406" y="722885"/>
                        <a:pt x="910317" y="726219"/>
                        <a:pt x="910317" y="730109"/>
                      </a:cubicBezTo>
                      <a:cubicBezTo>
                        <a:pt x="910317" y="733998"/>
                        <a:pt x="907406" y="736776"/>
                        <a:pt x="904009" y="736776"/>
                      </a:cubicBezTo>
                      <a:cubicBezTo>
                        <a:pt x="900613" y="736776"/>
                        <a:pt x="897701" y="733998"/>
                        <a:pt x="897701" y="730109"/>
                      </a:cubicBezTo>
                      <a:cubicBezTo>
                        <a:pt x="897701" y="726219"/>
                        <a:pt x="900613" y="722885"/>
                        <a:pt x="904009" y="722885"/>
                      </a:cubicBezTo>
                      <a:close/>
                      <a:moveTo>
                        <a:pt x="885085" y="722885"/>
                      </a:moveTo>
                      <a:cubicBezTo>
                        <a:pt x="888481" y="722885"/>
                        <a:pt x="891393" y="726219"/>
                        <a:pt x="891393" y="730109"/>
                      </a:cubicBezTo>
                      <a:cubicBezTo>
                        <a:pt x="891393" y="733998"/>
                        <a:pt x="888481" y="736776"/>
                        <a:pt x="885085" y="736776"/>
                      </a:cubicBezTo>
                      <a:cubicBezTo>
                        <a:pt x="881688" y="736776"/>
                        <a:pt x="878777" y="733998"/>
                        <a:pt x="878777" y="730109"/>
                      </a:cubicBezTo>
                      <a:cubicBezTo>
                        <a:pt x="878777" y="726219"/>
                        <a:pt x="881688" y="722885"/>
                        <a:pt x="885085" y="722885"/>
                      </a:cubicBezTo>
                      <a:close/>
                      <a:moveTo>
                        <a:pt x="617230" y="722885"/>
                      </a:moveTo>
                      <a:cubicBezTo>
                        <a:pt x="620627" y="722885"/>
                        <a:pt x="623538" y="726219"/>
                        <a:pt x="623538" y="730109"/>
                      </a:cubicBezTo>
                      <a:cubicBezTo>
                        <a:pt x="623538" y="733998"/>
                        <a:pt x="620627" y="736776"/>
                        <a:pt x="617230" y="736776"/>
                      </a:cubicBezTo>
                      <a:cubicBezTo>
                        <a:pt x="613833" y="736776"/>
                        <a:pt x="610922" y="733998"/>
                        <a:pt x="610922" y="730109"/>
                      </a:cubicBezTo>
                      <a:cubicBezTo>
                        <a:pt x="610922" y="726219"/>
                        <a:pt x="613833" y="722885"/>
                        <a:pt x="617230" y="722885"/>
                      </a:cubicBezTo>
                      <a:close/>
                      <a:moveTo>
                        <a:pt x="597820" y="722885"/>
                      </a:moveTo>
                      <a:cubicBezTo>
                        <a:pt x="601217" y="722885"/>
                        <a:pt x="604129" y="726219"/>
                        <a:pt x="604129" y="730109"/>
                      </a:cubicBezTo>
                      <a:cubicBezTo>
                        <a:pt x="604129" y="733998"/>
                        <a:pt x="601217" y="736776"/>
                        <a:pt x="597820" y="736776"/>
                      </a:cubicBezTo>
                      <a:cubicBezTo>
                        <a:pt x="594424" y="736776"/>
                        <a:pt x="591998" y="733998"/>
                        <a:pt x="591998" y="730109"/>
                      </a:cubicBezTo>
                      <a:cubicBezTo>
                        <a:pt x="591998" y="726219"/>
                        <a:pt x="594424" y="722885"/>
                        <a:pt x="597820" y="722885"/>
                      </a:cubicBezTo>
                      <a:close/>
                      <a:moveTo>
                        <a:pt x="578896" y="722885"/>
                      </a:moveTo>
                      <a:cubicBezTo>
                        <a:pt x="582293" y="722885"/>
                        <a:pt x="585204" y="726219"/>
                        <a:pt x="585204" y="730109"/>
                      </a:cubicBezTo>
                      <a:cubicBezTo>
                        <a:pt x="585204" y="733998"/>
                        <a:pt x="582293" y="736776"/>
                        <a:pt x="578896" y="736776"/>
                      </a:cubicBezTo>
                      <a:cubicBezTo>
                        <a:pt x="575499" y="736776"/>
                        <a:pt x="572588" y="733998"/>
                        <a:pt x="572588" y="730109"/>
                      </a:cubicBezTo>
                      <a:cubicBezTo>
                        <a:pt x="572588" y="726219"/>
                        <a:pt x="575499" y="722885"/>
                        <a:pt x="578896" y="722885"/>
                      </a:cubicBezTo>
                      <a:close/>
                      <a:moveTo>
                        <a:pt x="559971" y="722885"/>
                      </a:moveTo>
                      <a:cubicBezTo>
                        <a:pt x="563368" y="722885"/>
                        <a:pt x="565794" y="726219"/>
                        <a:pt x="565794" y="730109"/>
                      </a:cubicBezTo>
                      <a:cubicBezTo>
                        <a:pt x="565794" y="733998"/>
                        <a:pt x="563368" y="736776"/>
                        <a:pt x="559971" y="736776"/>
                      </a:cubicBezTo>
                      <a:cubicBezTo>
                        <a:pt x="556089" y="736776"/>
                        <a:pt x="553663" y="733998"/>
                        <a:pt x="553663" y="730109"/>
                      </a:cubicBezTo>
                      <a:cubicBezTo>
                        <a:pt x="553663" y="726219"/>
                        <a:pt x="556089" y="722885"/>
                        <a:pt x="559971" y="722885"/>
                      </a:cubicBezTo>
                      <a:close/>
                      <a:moveTo>
                        <a:pt x="540562" y="722885"/>
                      </a:moveTo>
                      <a:cubicBezTo>
                        <a:pt x="543958" y="722885"/>
                        <a:pt x="546870" y="726219"/>
                        <a:pt x="546870" y="730109"/>
                      </a:cubicBezTo>
                      <a:cubicBezTo>
                        <a:pt x="546870" y="733998"/>
                        <a:pt x="543958" y="736776"/>
                        <a:pt x="540562" y="736776"/>
                      </a:cubicBezTo>
                      <a:cubicBezTo>
                        <a:pt x="537165" y="736776"/>
                        <a:pt x="534254" y="733998"/>
                        <a:pt x="534254" y="730109"/>
                      </a:cubicBezTo>
                      <a:cubicBezTo>
                        <a:pt x="534254" y="726219"/>
                        <a:pt x="537165" y="722885"/>
                        <a:pt x="540562" y="722885"/>
                      </a:cubicBezTo>
                      <a:close/>
                      <a:moveTo>
                        <a:pt x="521637" y="722885"/>
                      </a:moveTo>
                      <a:cubicBezTo>
                        <a:pt x="525034" y="722885"/>
                        <a:pt x="527460" y="726219"/>
                        <a:pt x="527460" y="730109"/>
                      </a:cubicBezTo>
                      <a:cubicBezTo>
                        <a:pt x="527460" y="733998"/>
                        <a:pt x="525034" y="736776"/>
                        <a:pt x="521637" y="736776"/>
                      </a:cubicBezTo>
                      <a:cubicBezTo>
                        <a:pt x="518241" y="736776"/>
                        <a:pt x="515329" y="733998"/>
                        <a:pt x="515329" y="730109"/>
                      </a:cubicBezTo>
                      <a:cubicBezTo>
                        <a:pt x="515329" y="726219"/>
                        <a:pt x="518241" y="722885"/>
                        <a:pt x="521637" y="722885"/>
                      </a:cubicBezTo>
                      <a:close/>
                      <a:moveTo>
                        <a:pt x="502227" y="722885"/>
                      </a:moveTo>
                      <a:cubicBezTo>
                        <a:pt x="505624" y="722885"/>
                        <a:pt x="508536" y="726219"/>
                        <a:pt x="508536" y="730109"/>
                      </a:cubicBezTo>
                      <a:cubicBezTo>
                        <a:pt x="508536" y="733998"/>
                        <a:pt x="505624" y="736776"/>
                        <a:pt x="502227" y="736776"/>
                      </a:cubicBezTo>
                      <a:cubicBezTo>
                        <a:pt x="498831" y="736776"/>
                        <a:pt x="496405" y="733998"/>
                        <a:pt x="496405" y="730109"/>
                      </a:cubicBezTo>
                      <a:cubicBezTo>
                        <a:pt x="496405" y="726219"/>
                        <a:pt x="498831" y="722885"/>
                        <a:pt x="502227" y="722885"/>
                      </a:cubicBezTo>
                      <a:close/>
                      <a:moveTo>
                        <a:pt x="483303" y="722885"/>
                      </a:moveTo>
                      <a:cubicBezTo>
                        <a:pt x="486700" y="722885"/>
                        <a:pt x="489611" y="726219"/>
                        <a:pt x="489611" y="730109"/>
                      </a:cubicBezTo>
                      <a:cubicBezTo>
                        <a:pt x="489611" y="733998"/>
                        <a:pt x="486700" y="736776"/>
                        <a:pt x="483303" y="736776"/>
                      </a:cubicBezTo>
                      <a:cubicBezTo>
                        <a:pt x="479906" y="736776"/>
                        <a:pt x="476995" y="733998"/>
                        <a:pt x="476995" y="730109"/>
                      </a:cubicBezTo>
                      <a:cubicBezTo>
                        <a:pt x="476995" y="726219"/>
                        <a:pt x="479906" y="722885"/>
                        <a:pt x="483303" y="722885"/>
                      </a:cubicBezTo>
                      <a:close/>
                      <a:moveTo>
                        <a:pt x="999602" y="701215"/>
                      </a:moveTo>
                      <a:cubicBezTo>
                        <a:pt x="1002999" y="701215"/>
                        <a:pt x="1005910" y="703994"/>
                        <a:pt x="1005910" y="707883"/>
                      </a:cubicBezTo>
                      <a:cubicBezTo>
                        <a:pt x="1005910" y="711773"/>
                        <a:pt x="1002999" y="715106"/>
                        <a:pt x="999602" y="715106"/>
                      </a:cubicBezTo>
                      <a:cubicBezTo>
                        <a:pt x="996206" y="715106"/>
                        <a:pt x="993779" y="711773"/>
                        <a:pt x="993779" y="707883"/>
                      </a:cubicBezTo>
                      <a:cubicBezTo>
                        <a:pt x="993779" y="703994"/>
                        <a:pt x="996206" y="701215"/>
                        <a:pt x="999602" y="701215"/>
                      </a:cubicBezTo>
                      <a:close/>
                      <a:moveTo>
                        <a:pt x="1019012" y="700660"/>
                      </a:moveTo>
                      <a:cubicBezTo>
                        <a:pt x="1022409" y="700660"/>
                        <a:pt x="1024835" y="703994"/>
                        <a:pt x="1024835" y="707883"/>
                      </a:cubicBezTo>
                      <a:cubicBezTo>
                        <a:pt x="1024835" y="711773"/>
                        <a:pt x="1022409" y="715106"/>
                        <a:pt x="1019012" y="715106"/>
                      </a:cubicBezTo>
                      <a:cubicBezTo>
                        <a:pt x="1015615" y="715106"/>
                        <a:pt x="1012704" y="711773"/>
                        <a:pt x="1012704" y="707883"/>
                      </a:cubicBezTo>
                      <a:cubicBezTo>
                        <a:pt x="1012704" y="703994"/>
                        <a:pt x="1015615" y="700660"/>
                        <a:pt x="1019012" y="700660"/>
                      </a:cubicBezTo>
                      <a:close/>
                      <a:moveTo>
                        <a:pt x="980678" y="700660"/>
                      </a:moveTo>
                      <a:cubicBezTo>
                        <a:pt x="984074" y="700660"/>
                        <a:pt x="986986" y="703994"/>
                        <a:pt x="986986" y="707883"/>
                      </a:cubicBezTo>
                      <a:cubicBezTo>
                        <a:pt x="986986" y="711773"/>
                        <a:pt x="984074" y="715106"/>
                        <a:pt x="980678" y="715106"/>
                      </a:cubicBezTo>
                      <a:cubicBezTo>
                        <a:pt x="977281" y="715106"/>
                        <a:pt x="974370" y="711773"/>
                        <a:pt x="974370" y="707883"/>
                      </a:cubicBezTo>
                      <a:cubicBezTo>
                        <a:pt x="974370" y="703994"/>
                        <a:pt x="977281" y="700660"/>
                        <a:pt x="980678" y="700660"/>
                      </a:cubicBezTo>
                      <a:close/>
                      <a:moveTo>
                        <a:pt x="961268" y="700660"/>
                      </a:moveTo>
                      <a:cubicBezTo>
                        <a:pt x="964665" y="700660"/>
                        <a:pt x="967576" y="703994"/>
                        <a:pt x="967576" y="707883"/>
                      </a:cubicBezTo>
                      <a:cubicBezTo>
                        <a:pt x="967576" y="711773"/>
                        <a:pt x="964665" y="715106"/>
                        <a:pt x="961268" y="715106"/>
                      </a:cubicBezTo>
                      <a:cubicBezTo>
                        <a:pt x="957871" y="715106"/>
                        <a:pt x="955445" y="711773"/>
                        <a:pt x="955445" y="707883"/>
                      </a:cubicBezTo>
                      <a:cubicBezTo>
                        <a:pt x="955445" y="703994"/>
                        <a:pt x="957871" y="700660"/>
                        <a:pt x="961268" y="700660"/>
                      </a:cubicBezTo>
                      <a:close/>
                      <a:moveTo>
                        <a:pt x="942343" y="700660"/>
                      </a:moveTo>
                      <a:cubicBezTo>
                        <a:pt x="945740" y="700660"/>
                        <a:pt x="948652" y="703994"/>
                        <a:pt x="948652" y="707883"/>
                      </a:cubicBezTo>
                      <a:cubicBezTo>
                        <a:pt x="948652" y="711773"/>
                        <a:pt x="945740" y="715106"/>
                        <a:pt x="942343" y="715106"/>
                      </a:cubicBezTo>
                      <a:cubicBezTo>
                        <a:pt x="938947" y="715106"/>
                        <a:pt x="936035" y="711773"/>
                        <a:pt x="936035" y="707883"/>
                      </a:cubicBezTo>
                      <a:cubicBezTo>
                        <a:pt x="936035" y="703994"/>
                        <a:pt x="938947" y="700660"/>
                        <a:pt x="942343" y="700660"/>
                      </a:cubicBezTo>
                      <a:close/>
                      <a:moveTo>
                        <a:pt x="923419" y="700660"/>
                      </a:moveTo>
                      <a:cubicBezTo>
                        <a:pt x="926816" y="700660"/>
                        <a:pt x="929242" y="703994"/>
                        <a:pt x="929242" y="707883"/>
                      </a:cubicBezTo>
                      <a:cubicBezTo>
                        <a:pt x="929242" y="711773"/>
                        <a:pt x="926816" y="715106"/>
                        <a:pt x="923419" y="715106"/>
                      </a:cubicBezTo>
                      <a:cubicBezTo>
                        <a:pt x="920022" y="715106"/>
                        <a:pt x="917111" y="711773"/>
                        <a:pt x="917111" y="707883"/>
                      </a:cubicBezTo>
                      <a:cubicBezTo>
                        <a:pt x="917111" y="703994"/>
                        <a:pt x="920022" y="700660"/>
                        <a:pt x="923419" y="700660"/>
                      </a:cubicBezTo>
                      <a:close/>
                      <a:moveTo>
                        <a:pt x="904009" y="700660"/>
                      </a:moveTo>
                      <a:cubicBezTo>
                        <a:pt x="907406" y="700660"/>
                        <a:pt x="910317" y="703994"/>
                        <a:pt x="910317" y="707883"/>
                      </a:cubicBezTo>
                      <a:cubicBezTo>
                        <a:pt x="910317" y="711773"/>
                        <a:pt x="907406" y="715106"/>
                        <a:pt x="904009" y="715106"/>
                      </a:cubicBezTo>
                      <a:cubicBezTo>
                        <a:pt x="900613" y="715106"/>
                        <a:pt x="897701" y="711773"/>
                        <a:pt x="897701" y="707883"/>
                      </a:cubicBezTo>
                      <a:cubicBezTo>
                        <a:pt x="897701" y="703994"/>
                        <a:pt x="900613" y="700660"/>
                        <a:pt x="904009" y="700660"/>
                      </a:cubicBezTo>
                      <a:close/>
                      <a:moveTo>
                        <a:pt x="885085" y="700660"/>
                      </a:moveTo>
                      <a:cubicBezTo>
                        <a:pt x="888481" y="700660"/>
                        <a:pt x="891393" y="703994"/>
                        <a:pt x="891393" y="707883"/>
                      </a:cubicBezTo>
                      <a:cubicBezTo>
                        <a:pt x="891393" y="711773"/>
                        <a:pt x="888481" y="715106"/>
                        <a:pt x="885085" y="715106"/>
                      </a:cubicBezTo>
                      <a:cubicBezTo>
                        <a:pt x="881688" y="715106"/>
                        <a:pt x="878777" y="711773"/>
                        <a:pt x="878777" y="707883"/>
                      </a:cubicBezTo>
                      <a:cubicBezTo>
                        <a:pt x="878777" y="703994"/>
                        <a:pt x="881688" y="700660"/>
                        <a:pt x="885085" y="700660"/>
                      </a:cubicBezTo>
                      <a:close/>
                      <a:moveTo>
                        <a:pt x="617230" y="700660"/>
                      </a:moveTo>
                      <a:cubicBezTo>
                        <a:pt x="620627" y="700660"/>
                        <a:pt x="623538" y="703994"/>
                        <a:pt x="623538" y="707883"/>
                      </a:cubicBezTo>
                      <a:cubicBezTo>
                        <a:pt x="623538" y="711773"/>
                        <a:pt x="620627" y="715106"/>
                        <a:pt x="617230" y="715106"/>
                      </a:cubicBezTo>
                      <a:cubicBezTo>
                        <a:pt x="613833" y="715106"/>
                        <a:pt x="610922" y="711773"/>
                        <a:pt x="610922" y="707883"/>
                      </a:cubicBezTo>
                      <a:cubicBezTo>
                        <a:pt x="610922" y="703994"/>
                        <a:pt x="613833" y="700660"/>
                        <a:pt x="617230" y="700660"/>
                      </a:cubicBezTo>
                      <a:close/>
                      <a:moveTo>
                        <a:pt x="597820" y="700660"/>
                      </a:moveTo>
                      <a:cubicBezTo>
                        <a:pt x="601217" y="700660"/>
                        <a:pt x="604129" y="703994"/>
                        <a:pt x="604129" y="707883"/>
                      </a:cubicBezTo>
                      <a:cubicBezTo>
                        <a:pt x="604129" y="711773"/>
                        <a:pt x="601217" y="715106"/>
                        <a:pt x="597820" y="715106"/>
                      </a:cubicBezTo>
                      <a:cubicBezTo>
                        <a:pt x="594424" y="715106"/>
                        <a:pt x="591998" y="711773"/>
                        <a:pt x="591998" y="707883"/>
                      </a:cubicBezTo>
                      <a:cubicBezTo>
                        <a:pt x="591998" y="703994"/>
                        <a:pt x="594424" y="700660"/>
                        <a:pt x="597820" y="700660"/>
                      </a:cubicBezTo>
                      <a:close/>
                      <a:moveTo>
                        <a:pt x="578896" y="700660"/>
                      </a:moveTo>
                      <a:cubicBezTo>
                        <a:pt x="582293" y="700660"/>
                        <a:pt x="585204" y="703994"/>
                        <a:pt x="585204" y="707883"/>
                      </a:cubicBezTo>
                      <a:cubicBezTo>
                        <a:pt x="585204" y="711773"/>
                        <a:pt x="582293" y="715106"/>
                        <a:pt x="578896" y="715106"/>
                      </a:cubicBezTo>
                      <a:cubicBezTo>
                        <a:pt x="575499" y="715106"/>
                        <a:pt x="572588" y="711773"/>
                        <a:pt x="572588" y="707883"/>
                      </a:cubicBezTo>
                      <a:cubicBezTo>
                        <a:pt x="572588" y="703994"/>
                        <a:pt x="575499" y="700660"/>
                        <a:pt x="578896" y="700660"/>
                      </a:cubicBezTo>
                      <a:close/>
                      <a:moveTo>
                        <a:pt x="559971" y="700660"/>
                      </a:moveTo>
                      <a:cubicBezTo>
                        <a:pt x="563368" y="700660"/>
                        <a:pt x="565794" y="703994"/>
                        <a:pt x="565794" y="707883"/>
                      </a:cubicBezTo>
                      <a:cubicBezTo>
                        <a:pt x="565794" y="711773"/>
                        <a:pt x="563368" y="715106"/>
                        <a:pt x="559971" y="715106"/>
                      </a:cubicBezTo>
                      <a:cubicBezTo>
                        <a:pt x="556089" y="715106"/>
                        <a:pt x="553663" y="711773"/>
                        <a:pt x="553663" y="707883"/>
                      </a:cubicBezTo>
                      <a:cubicBezTo>
                        <a:pt x="553663" y="703994"/>
                        <a:pt x="556089" y="700660"/>
                        <a:pt x="559971" y="700660"/>
                      </a:cubicBezTo>
                      <a:close/>
                      <a:moveTo>
                        <a:pt x="540562" y="700660"/>
                      </a:moveTo>
                      <a:cubicBezTo>
                        <a:pt x="543958" y="700660"/>
                        <a:pt x="546870" y="703994"/>
                        <a:pt x="546870" y="707883"/>
                      </a:cubicBezTo>
                      <a:cubicBezTo>
                        <a:pt x="546870" y="711773"/>
                        <a:pt x="543958" y="715106"/>
                        <a:pt x="540562" y="715106"/>
                      </a:cubicBezTo>
                      <a:cubicBezTo>
                        <a:pt x="537165" y="715106"/>
                        <a:pt x="534254" y="711773"/>
                        <a:pt x="534254" y="707883"/>
                      </a:cubicBezTo>
                      <a:cubicBezTo>
                        <a:pt x="534254" y="703994"/>
                        <a:pt x="537165" y="700660"/>
                        <a:pt x="540562" y="700660"/>
                      </a:cubicBezTo>
                      <a:close/>
                      <a:moveTo>
                        <a:pt x="521637" y="700660"/>
                      </a:moveTo>
                      <a:cubicBezTo>
                        <a:pt x="525034" y="700660"/>
                        <a:pt x="527460" y="703994"/>
                        <a:pt x="527460" y="707883"/>
                      </a:cubicBezTo>
                      <a:cubicBezTo>
                        <a:pt x="527460" y="711773"/>
                        <a:pt x="525034" y="715106"/>
                        <a:pt x="521637" y="715106"/>
                      </a:cubicBezTo>
                      <a:cubicBezTo>
                        <a:pt x="518241" y="715106"/>
                        <a:pt x="515329" y="711773"/>
                        <a:pt x="515329" y="707883"/>
                      </a:cubicBezTo>
                      <a:cubicBezTo>
                        <a:pt x="515329" y="703994"/>
                        <a:pt x="518241" y="700660"/>
                        <a:pt x="521637" y="700660"/>
                      </a:cubicBezTo>
                      <a:close/>
                      <a:moveTo>
                        <a:pt x="502227" y="700660"/>
                      </a:moveTo>
                      <a:cubicBezTo>
                        <a:pt x="505624" y="700660"/>
                        <a:pt x="508536" y="703994"/>
                        <a:pt x="508536" y="707883"/>
                      </a:cubicBezTo>
                      <a:cubicBezTo>
                        <a:pt x="508536" y="711773"/>
                        <a:pt x="505624" y="715106"/>
                        <a:pt x="502227" y="715106"/>
                      </a:cubicBezTo>
                      <a:cubicBezTo>
                        <a:pt x="498831" y="715106"/>
                        <a:pt x="496405" y="711773"/>
                        <a:pt x="496405" y="707883"/>
                      </a:cubicBezTo>
                      <a:cubicBezTo>
                        <a:pt x="496405" y="703994"/>
                        <a:pt x="498831" y="700660"/>
                        <a:pt x="502227" y="700660"/>
                      </a:cubicBezTo>
                      <a:close/>
                      <a:moveTo>
                        <a:pt x="483303" y="700660"/>
                      </a:moveTo>
                      <a:cubicBezTo>
                        <a:pt x="486700" y="700660"/>
                        <a:pt x="489611" y="703994"/>
                        <a:pt x="489611" y="707883"/>
                      </a:cubicBezTo>
                      <a:cubicBezTo>
                        <a:pt x="489611" y="711773"/>
                        <a:pt x="486700" y="715106"/>
                        <a:pt x="483303" y="715106"/>
                      </a:cubicBezTo>
                      <a:cubicBezTo>
                        <a:pt x="479906" y="715106"/>
                        <a:pt x="476995" y="711773"/>
                        <a:pt x="476995" y="707883"/>
                      </a:cubicBezTo>
                      <a:cubicBezTo>
                        <a:pt x="476995" y="703994"/>
                        <a:pt x="479906" y="700660"/>
                        <a:pt x="483303" y="700660"/>
                      </a:cubicBezTo>
                      <a:close/>
                      <a:moveTo>
                        <a:pt x="463893" y="700660"/>
                      </a:moveTo>
                      <a:cubicBezTo>
                        <a:pt x="467290" y="700660"/>
                        <a:pt x="470201" y="703994"/>
                        <a:pt x="470201" y="707883"/>
                      </a:cubicBezTo>
                      <a:cubicBezTo>
                        <a:pt x="470201" y="711773"/>
                        <a:pt x="467290" y="715106"/>
                        <a:pt x="463893" y="715106"/>
                      </a:cubicBezTo>
                      <a:cubicBezTo>
                        <a:pt x="460497" y="715106"/>
                        <a:pt x="458070" y="711773"/>
                        <a:pt x="458070" y="707883"/>
                      </a:cubicBezTo>
                      <a:cubicBezTo>
                        <a:pt x="458070" y="703994"/>
                        <a:pt x="460497" y="700660"/>
                        <a:pt x="463893" y="700660"/>
                      </a:cubicBezTo>
                      <a:close/>
                      <a:moveTo>
                        <a:pt x="1019012" y="678990"/>
                      </a:moveTo>
                      <a:cubicBezTo>
                        <a:pt x="1022409" y="678990"/>
                        <a:pt x="1024835" y="682324"/>
                        <a:pt x="1024835" y="686213"/>
                      </a:cubicBezTo>
                      <a:cubicBezTo>
                        <a:pt x="1024835" y="690103"/>
                        <a:pt x="1022409" y="693436"/>
                        <a:pt x="1019012" y="693436"/>
                      </a:cubicBezTo>
                      <a:cubicBezTo>
                        <a:pt x="1015615" y="693436"/>
                        <a:pt x="1012704" y="690103"/>
                        <a:pt x="1012704" y="686213"/>
                      </a:cubicBezTo>
                      <a:cubicBezTo>
                        <a:pt x="1012704" y="682324"/>
                        <a:pt x="1015615" y="678990"/>
                        <a:pt x="1019012" y="678990"/>
                      </a:cubicBezTo>
                      <a:close/>
                      <a:moveTo>
                        <a:pt x="999602" y="678990"/>
                      </a:moveTo>
                      <a:cubicBezTo>
                        <a:pt x="1002999" y="678990"/>
                        <a:pt x="1005910" y="682324"/>
                        <a:pt x="1005910" y="686213"/>
                      </a:cubicBezTo>
                      <a:cubicBezTo>
                        <a:pt x="1005910" y="690103"/>
                        <a:pt x="1002999" y="693436"/>
                        <a:pt x="999602" y="693436"/>
                      </a:cubicBezTo>
                      <a:cubicBezTo>
                        <a:pt x="996206" y="693436"/>
                        <a:pt x="993779" y="690103"/>
                        <a:pt x="993779" y="686213"/>
                      </a:cubicBezTo>
                      <a:cubicBezTo>
                        <a:pt x="993779" y="682324"/>
                        <a:pt x="996206" y="678990"/>
                        <a:pt x="999602" y="678990"/>
                      </a:cubicBezTo>
                      <a:close/>
                      <a:moveTo>
                        <a:pt x="980678" y="678990"/>
                      </a:moveTo>
                      <a:cubicBezTo>
                        <a:pt x="984074" y="678990"/>
                        <a:pt x="986986" y="682324"/>
                        <a:pt x="986986" y="686213"/>
                      </a:cubicBezTo>
                      <a:cubicBezTo>
                        <a:pt x="986986" y="690103"/>
                        <a:pt x="984074" y="693436"/>
                        <a:pt x="980678" y="693436"/>
                      </a:cubicBezTo>
                      <a:cubicBezTo>
                        <a:pt x="977281" y="693436"/>
                        <a:pt x="974370" y="690103"/>
                        <a:pt x="974370" y="686213"/>
                      </a:cubicBezTo>
                      <a:cubicBezTo>
                        <a:pt x="974370" y="682324"/>
                        <a:pt x="977281" y="678990"/>
                        <a:pt x="980678" y="678990"/>
                      </a:cubicBezTo>
                      <a:close/>
                      <a:moveTo>
                        <a:pt x="961268" y="678990"/>
                      </a:moveTo>
                      <a:cubicBezTo>
                        <a:pt x="964665" y="678990"/>
                        <a:pt x="967576" y="682324"/>
                        <a:pt x="967576" y="686213"/>
                      </a:cubicBezTo>
                      <a:cubicBezTo>
                        <a:pt x="967576" y="690103"/>
                        <a:pt x="964665" y="693436"/>
                        <a:pt x="961268" y="693436"/>
                      </a:cubicBezTo>
                      <a:cubicBezTo>
                        <a:pt x="957871" y="693436"/>
                        <a:pt x="955445" y="690103"/>
                        <a:pt x="955445" y="686213"/>
                      </a:cubicBezTo>
                      <a:cubicBezTo>
                        <a:pt x="955445" y="682324"/>
                        <a:pt x="957871" y="678990"/>
                        <a:pt x="961268" y="678990"/>
                      </a:cubicBezTo>
                      <a:close/>
                      <a:moveTo>
                        <a:pt x="942343" y="678990"/>
                      </a:moveTo>
                      <a:cubicBezTo>
                        <a:pt x="945740" y="678990"/>
                        <a:pt x="948652" y="682324"/>
                        <a:pt x="948652" y="686213"/>
                      </a:cubicBezTo>
                      <a:cubicBezTo>
                        <a:pt x="948652" y="690103"/>
                        <a:pt x="945740" y="693436"/>
                        <a:pt x="942343" y="693436"/>
                      </a:cubicBezTo>
                      <a:cubicBezTo>
                        <a:pt x="938947" y="693436"/>
                        <a:pt x="936035" y="690103"/>
                        <a:pt x="936035" y="686213"/>
                      </a:cubicBezTo>
                      <a:cubicBezTo>
                        <a:pt x="936035" y="682324"/>
                        <a:pt x="938947" y="678990"/>
                        <a:pt x="942343" y="678990"/>
                      </a:cubicBezTo>
                      <a:close/>
                      <a:moveTo>
                        <a:pt x="923419" y="678990"/>
                      </a:moveTo>
                      <a:cubicBezTo>
                        <a:pt x="926816" y="678990"/>
                        <a:pt x="929242" y="682324"/>
                        <a:pt x="929242" y="686213"/>
                      </a:cubicBezTo>
                      <a:cubicBezTo>
                        <a:pt x="929242" y="690103"/>
                        <a:pt x="926816" y="693436"/>
                        <a:pt x="923419" y="693436"/>
                      </a:cubicBezTo>
                      <a:cubicBezTo>
                        <a:pt x="920022" y="693436"/>
                        <a:pt x="917111" y="690103"/>
                        <a:pt x="917111" y="686213"/>
                      </a:cubicBezTo>
                      <a:cubicBezTo>
                        <a:pt x="917111" y="682324"/>
                        <a:pt x="920022" y="678990"/>
                        <a:pt x="923419" y="678990"/>
                      </a:cubicBezTo>
                      <a:close/>
                      <a:moveTo>
                        <a:pt x="904009" y="678990"/>
                      </a:moveTo>
                      <a:cubicBezTo>
                        <a:pt x="907406" y="678990"/>
                        <a:pt x="910317" y="682324"/>
                        <a:pt x="910317" y="686213"/>
                      </a:cubicBezTo>
                      <a:cubicBezTo>
                        <a:pt x="910317" y="690103"/>
                        <a:pt x="907406" y="693436"/>
                        <a:pt x="904009" y="693436"/>
                      </a:cubicBezTo>
                      <a:cubicBezTo>
                        <a:pt x="900613" y="693436"/>
                        <a:pt x="897701" y="690103"/>
                        <a:pt x="897701" y="686213"/>
                      </a:cubicBezTo>
                      <a:cubicBezTo>
                        <a:pt x="897701" y="682324"/>
                        <a:pt x="900613" y="678990"/>
                        <a:pt x="904009" y="678990"/>
                      </a:cubicBezTo>
                      <a:close/>
                      <a:moveTo>
                        <a:pt x="636155" y="678990"/>
                      </a:moveTo>
                      <a:cubicBezTo>
                        <a:pt x="639551" y="678990"/>
                        <a:pt x="642463" y="682324"/>
                        <a:pt x="642463" y="686213"/>
                      </a:cubicBezTo>
                      <a:cubicBezTo>
                        <a:pt x="642463" y="690103"/>
                        <a:pt x="639551" y="693436"/>
                        <a:pt x="636155" y="693436"/>
                      </a:cubicBezTo>
                      <a:cubicBezTo>
                        <a:pt x="632758" y="693436"/>
                        <a:pt x="629847" y="690103"/>
                        <a:pt x="629847" y="686213"/>
                      </a:cubicBezTo>
                      <a:cubicBezTo>
                        <a:pt x="629847" y="682324"/>
                        <a:pt x="632758" y="678990"/>
                        <a:pt x="636155" y="678990"/>
                      </a:cubicBezTo>
                      <a:close/>
                      <a:moveTo>
                        <a:pt x="617230" y="678990"/>
                      </a:moveTo>
                      <a:cubicBezTo>
                        <a:pt x="620627" y="678990"/>
                        <a:pt x="623538" y="682324"/>
                        <a:pt x="623538" y="686213"/>
                      </a:cubicBezTo>
                      <a:cubicBezTo>
                        <a:pt x="623538" y="690103"/>
                        <a:pt x="620627" y="693436"/>
                        <a:pt x="617230" y="693436"/>
                      </a:cubicBezTo>
                      <a:cubicBezTo>
                        <a:pt x="613833" y="693436"/>
                        <a:pt x="610922" y="690103"/>
                        <a:pt x="610922" y="686213"/>
                      </a:cubicBezTo>
                      <a:cubicBezTo>
                        <a:pt x="610922" y="682324"/>
                        <a:pt x="613833" y="678990"/>
                        <a:pt x="617230" y="678990"/>
                      </a:cubicBezTo>
                      <a:close/>
                      <a:moveTo>
                        <a:pt x="597820" y="678990"/>
                      </a:moveTo>
                      <a:cubicBezTo>
                        <a:pt x="601217" y="678990"/>
                        <a:pt x="604129" y="682324"/>
                        <a:pt x="604129" y="686213"/>
                      </a:cubicBezTo>
                      <a:cubicBezTo>
                        <a:pt x="604129" y="690103"/>
                        <a:pt x="601217" y="693436"/>
                        <a:pt x="597820" y="693436"/>
                      </a:cubicBezTo>
                      <a:cubicBezTo>
                        <a:pt x="594424" y="693436"/>
                        <a:pt x="591998" y="690103"/>
                        <a:pt x="591998" y="686213"/>
                      </a:cubicBezTo>
                      <a:cubicBezTo>
                        <a:pt x="591998" y="682324"/>
                        <a:pt x="594424" y="678990"/>
                        <a:pt x="597820" y="678990"/>
                      </a:cubicBezTo>
                      <a:close/>
                      <a:moveTo>
                        <a:pt x="578896" y="678990"/>
                      </a:moveTo>
                      <a:cubicBezTo>
                        <a:pt x="582293" y="678990"/>
                        <a:pt x="585204" y="682324"/>
                        <a:pt x="585204" y="686213"/>
                      </a:cubicBezTo>
                      <a:cubicBezTo>
                        <a:pt x="585204" y="690103"/>
                        <a:pt x="582293" y="693436"/>
                        <a:pt x="578896" y="693436"/>
                      </a:cubicBezTo>
                      <a:cubicBezTo>
                        <a:pt x="575499" y="693436"/>
                        <a:pt x="572588" y="690103"/>
                        <a:pt x="572588" y="686213"/>
                      </a:cubicBezTo>
                      <a:cubicBezTo>
                        <a:pt x="572588" y="682324"/>
                        <a:pt x="575499" y="678990"/>
                        <a:pt x="578896" y="678990"/>
                      </a:cubicBezTo>
                      <a:close/>
                      <a:moveTo>
                        <a:pt x="559971" y="678990"/>
                      </a:moveTo>
                      <a:cubicBezTo>
                        <a:pt x="563368" y="678990"/>
                        <a:pt x="565794" y="682324"/>
                        <a:pt x="565794" y="686213"/>
                      </a:cubicBezTo>
                      <a:cubicBezTo>
                        <a:pt x="565794" y="690103"/>
                        <a:pt x="563368" y="693436"/>
                        <a:pt x="559971" y="693436"/>
                      </a:cubicBezTo>
                      <a:cubicBezTo>
                        <a:pt x="556089" y="693436"/>
                        <a:pt x="553663" y="690103"/>
                        <a:pt x="553663" y="686213"/>
                      </a:cubicBezTo>
                      <a:cubicBezTo>
                        <a:pt x="553663" y="682324"/>
                        <a:pt x="556089" y="678990"/>
                        <a:pt x="559971" y="678990"/>
                      </a:cubicBezTo>
                      <a:close/>
                      <a:moveTo>
                        <a:pt x="540562" y="678990"/>
                      </a:moveTo>
                      <a:cubicBezTo>
                        <a:pt x="543958" y="678990"/>
                        <a:pt x="546870" y="682324"/>
                        <a:pt x="546870" y="686213"/>
                      </a:cubicBezTo>
                      <a:cubicBezTo>
                        <a:pt x="546870" y="690103"/>
                        <a:pt x="543958" y="693436"/>
                        <a:pt x="540562" y="693436"/>
                      </a:cubicBezTo>
                      <a:cubicBezTo>
                        <a:pt x="537165" y="693436"/>
                        <a:pt x="534254" y="690103"/>
                        <a:pt x="534254" y="686213"/>
                      </a:cubicBezTo>
                      <a:cubicBezTo>
                        <a:pt x="534254" y="682324"/>
                        <a:pt x="537165" y="678990"/>
                        <a:pt x="540562" y="678990"/>
                      </a:cubicBezTo>
                      <a:close/>
                      <a:moveTo>
                        <a:pt x="521637" y="678990"/>
                      </a:moveTo>
                      <a:cubicBezTo>
                        <a:pt x="525034" y="678990"/>
                        <a:pt x="527460" y="682324"/>
                        <a:pt x="527460" y="686213"/>
                      </a:cubicBezTo>
                      <a:cubicBezTo>
                        <a:pt x="527460" y="690103"/>
                        <a:pt x="525034" y="693436"/>
                        <a:pt x="521637" y="693436"/>
                      </a:cubicBezTo>
                      <a:cubicBezTo>
                        <a:pt x="518241" y="693436"/>
                        <a:pt x="515329" y="690103"/>
                        <a:pt x="515329" y="686213"/>
                      </a:cubicBezTo>
                      <a:cubicBezTo>
                        <a:pt x="515329" y="682324"/>
                        <a:pt x="518241" y="678990"/>
                        <a:pt x="521637" y="678990"/>
                      </a:cubicBezTo>
                      <a:close/>
                      <a:moveTo>
                        <a:pt x="502227" y="678990"/>
                      </a:moveTo>
                      <a:cubicBezTo>
                        <a:pt x="505624" y="678990"/>
                        <a:pt x="508536" y="682324"/>
                        <a:pt x="508536" y="686213"/>
                      </a:cubicBezTo>
                      <a:cubicBezTo>
                        <a:pt x="508536" y="690103"/>
                        <a:pt x="505624" y="693436"/>
                        <a:pt x="502227" y="693436"/>
                      </a:cubicBezTo>
                      <a:cubicBezTo>
                        <a:pt x="498831" y="693436"/>
                        <a:pt x="496405" y="690103"/>
                        <a:pt x="496405" y="686213"/>
                      </a:cubicBezTo>
                      <a:cubicBezTo>
                        <a:pt x="496405" y="682324"/>
                        <a:pt x="498831" y="678990"/>
                        <a:pt x="502227" y="678990"/>
                      </a:cubicBezTo>
                      <a:close/>
                      <a:moveTo>
                        <a:pt x="483303" y="678990"/>
                      </a:moveTo>
                      <a:cubicBezTo>
                        <a:pt x="486700" y="678990"/>
                        <a:pt x="489611" y="682324"/>
                        <a:pt x="489611" y="686213"/>
                      </a:cubicBezTo>
                      <a:cubicBezTo>
                        <a:pt x="489611" y="690103"/>
                        <a:pt x="486700" y="693436"/>
                        <a:pt x="483303" y="693436"/>
                      </a:cubicBezTo>
                      <a:cubicBezTo>
                        <a:pt x="479906" y="693436"/>
                        <a:pt x="476995" y="690103"/>
                        <a:pt x="476995" y="686213"/>
                      </a:cubicBezTo>
                      <a:cubicBezTo>
                        <a:pt x="476995" y="682324"/>
                        <a:pt x="479906" y="678990"/>
                        <a:pt x="483303" y="678990"/>
                      </a:cubicBezTo>
                      <a:close/>
                      <a:moveTo>
                        <a:pt x="463893" y="678990"/>
                      </a:moveTo>
                      <a:cubicBezTo>
                        <a:pt x="467290" y="678990"/>
                        <a:pt x="470201" y="682324"/>
                        <a:pt x="470201" y="686213"/>
                      </a:cubicBezTo>
                      <a:cubicBezTo>
                        <a:pt x="470201" y="690103"/>
                        <a:pt x="467290" y="693436"/>
                        <a:pt x="463893" y="693436"/>
                      </a:cubicBezTo>
                      <a:cubicBezTo>
                        <a:pt x="460497" y="693436"/>
                        <a:pt x="458070" y="690103"/>
                        <a:pt x="458070" y="686213"/>
                      </a:cubicBezTo>
                      <a:cubicBezTo>
                        <a:pt x="458070" y="682324"/>
                        <a:pt x="460497" y="678990"/>
                        <a:pt x="463893" y="678990"/>
                      </a:cubicBezTo>
                      <a:close/>
                      <a:moveTo>
                        <a:pt x="444969" y="678990"/>
                      </a:moveTo>
                      <a:cubicBezTo>
                        <a:pt x="448365" y="678990"/>
                        <a:pt x="451277" y="682324"/>
                        <a:pt x="451277" y="686213"/>
                      </a:cubicBezTo>
                      <a:cubicBezTo>
                        <a:pt x="451277" y="690103"/>
                        <a:pt x="448365" y="693436"/>
                        <a:pt x="444969" y="693436"/>
                      </a:cubicBezTo>
                      <a:cubicBezTo>
                        <a:pt x="441572" y="693436"/>
                        <a:pt x="438661" y="690103"/>
                        <a:pt x="438661" y="686213"/>
                      </a:cubicBezTo>
                      <a:cubicBezTo>
                        <a:pt x="438661" y="682324"/>
                        <a:pt x="441572" y="678990"/>
                        <a:pt x="444969" y="678990"/>
                      </a:cubicBezTo>
                      <a:close/>
                      <a:moveTo>
                        <a:pt x="426044" y="660098"/>
                      </a:moveTo>
                      <a:cubicBezTo>
                        <a:pt x="427985" y="660098"/>
                        <a:pt x="429441" y="661765"/>
                        <a:pt x="429441" y="663988"/>
                      </a:cubicBezTo>
                      <a:cubicBezTo>
                        <a:pt x="429441" y="666210"/>
                        <a:pt x="427985" y="668433"/>
                        <a:pt x="426044" y="668433"/>
                      </a:cubicBezTo>
                      <a:cubicBezTo>
                        <a:pt x="423618" y="668433"/>
                        <a:pt x="422162" y="666210"/>
                        <a:pt x="422162" y="663988"/>
                      </a:cubicBezTo>
                      <a:cubicBezTo>
                        <a:pt x="422162" y="661765"/>
                        <a:pt x="423618" y="660098"/>
                        <a:pt x="426044" y="660098"/>
                      </a:cubicBezTo>
                      <a:close/>
                      <a:moveTo>
                        <a:pt x="999602" y="657320"/>
                      </a:moveTo>
                      <a:cubicBezTo>
                        <a:pt x="1002999" y="657320"/>
                        <a:pt x="1005910" y="660098"/>
                        <a:pt x="1005910" y="663988"/>
                      </a:cubicBezTo>
                      <a:cubicBezTo>
                        <a:pt x="1005910" y="667877"/>
                        <a:pt x="1002999" y="671211"/>
                        <a:pt x="999602" y="671211"/>
                      </a:cubicBezTo>
                      <a:cubicBezTo>
                        <a:pt x="996206" y="671211"/>
                        <a:pt x="993779" y="667877"/>
                        <a:pt x="993779" y="663988"/>
                      </a:cubicBezTo>
                      <a:cubicBezTo>
                        <a:pt x="993779" y="660098"/>
                        <a:pt x="996206" y="657320"/>
                        <a:pt x="999602" y="657320"/>
                      </a:cubicBezTo>
                      <a:close/>
                      <a:moveTo>
                        <a:pt x="980678" y="657320"/>
                      </a:moveTo>
                      <a:cubicBezTo>
                        <a:pt x="984074" y="657320"/>
                        <a:pt x="986986" y="660098"/>
                        <a:pt x="986986" y="663988"/>
                      </a:cubicBezTo>
                      <a:cubicBezTo>
                        <a:pt x="986986" y="667877"/>
                        <a:pt x="984074" y="671211"/>
                        <a:pt x="980678" y="671211"/>
                      </a:cubicBezTo>
                      <a:cubicBezTo>
                        <a:pt x="977281" y="671211"/>
                        <a:pt x="974370" y="667877"/>
                        <a:pt x="974370" y="663988"/>
                      </a:cubicBezTo>
                      <a:cubicBezTo>
                        <a:pt x="974370" y="660098"/>
                        <a:pt x="977281" y="657320"/>
                        <a:pt x="980678" y="657320"/>
                      </a:cubicBezTo>
                      <a:close/>
                      <a:moveTo>
                        <a:pt x="961268" y="657320"/>
                      </a:moveTo>
                      <a:cubicBezTo>
                        <a:pt x="964665" y="657320"/>
                        <a:pt x="967576" y="660098"/>
                        <a:pt x="967576" y="663988"/>
                      </a:cubicBezTo>
                      <a:cubicBezTo>
                        <a:pt x="967576" y="667877"/>
                        <a:pt x="964665" y="671211"/>
                        <a:pt x="961268" y="671211"/>
                      </a:cubicBezTo>
                      <a:cubicBezTo>
                        <a:pt x="957871" y="671211"/>
                        <a:pt x="955445" y="667877"/>
                        <a:pt x="955445" y="663988"/>
                      </a:cubicBezTo>
                      <a:cubicBezTo>
                        <a:pt x="955445" y="660098"/>
                        <a:pt x="957871" y="657320"/>
                        <a:pt x="961268" y="657320"/>
                      </a:cubicBezTo>
                      <a:close/>
                      <a:moveTo>
                        <a:pt x="942343" y="657320"/>
                      </a:moveTo>
                      <a:cubicBezTo>
                        <a:pt x="945740" y="657320"/>
                        <a:pt x="948652" y="660098"/>
                        <a:pt x="948652" y="663988"/>
                      </a:cubicBezTo>
                      <a:cubicBezTo>
                        <a:pt x="948652" y="667877"/>
                        <a:pt x="945740" y="671211"/>
                        <a:pt x="942343" y="671211"/>
                      </a:cubicBezTo>
                      <a:cubicBezTo>
                        <a:pt x="938947" y="671211"/>
                        <a:pt x="936035" y="667877"/>
                        <a:pt x="936035" y="663988"/>
                      </a:cubicBezTo>
                      <a:cubicBezTo>
                        <a:pt x="936035" y="660098"/>
                        <a:pt x="938947" y="657320"/>
                        <a:pt x="942343" y="657320"/>
                      </a:cubicBezTo>
                      <a:close/>
                      <a:moveTo>
                        <a:pt x="923419" y="657320"/>
                      </a:moveTo>
                      <a:cubicBezTo>
                        <a:pt x="926816" y="657320"/>
                        <a:pt x="929242" y="660098"/>
                        <a:pt x="929242" y="663988"/>
                      </a:cubicBezTo>
                      <a:cubicBezTo>
                        <a:pt x="929242" y="667877"/>
                        <a:pt x="926816" y="671211"/>
                        <a:pt x="923419" y="671211"/>
                      </a:cubicBezTo>
                      <a:cubicBezTo>
                        <a:pt x="920022" y="671211"/>
                        <a:pt x="917111" y="667877"/>
                        <a:pt x="917111" y="663988"/>
                      </a:cubicBezTo>
                      <a:cubicBezTo>
                        <a:pt x="917111" y="660098"/>
                        <a:pt x="920022" y="657320"/>
                        <a:pt x="923419" y="657320"/>
                      </a:cubicBezTo>
                      <a:close/>
                      <a:moveTo>
                        <a:pt x="904009" y="657320"/>
                      </a:moveTo>
                      <a:cubicBezTo>
                        <a:pt x="907406" y="657320"/>
                        <a:pt x="910317" y="660098"/>
                        <a:pt x="910317" y="663988"/>
                      </a:cubicBezTo>
                      <a:cubicBezTo>
                        <a:pt x="910317" y="667877"/>
                        <a:pt x="907406" y="671211"/>
                        <a:pt x="904009" y="671211"/>
                      </a:cubicBezTo>
                      <a:cubicBezTo>
                        <a:pt x="900613" y="671211"/>
                        <a:pt x="897701" y="667877"/>
                        <a:pt x="897701" y="663988"/>
                      </a:cubicBezTo>
                      <a:cubicBezTo>
                        <a:pt x="897701" y="660098"/>
                        <a:pt x="900613" y="657320"/>
                        <a:pt x="904009" y="657320"/>
                      </a:cubicBezTo>
                      <a:close/>
                      <a:moveTo>
                        <a:pt x="885085" y="657320"/>
                      </a:moveTo>
                      <a:cubicBezTo>
                        <a:pt x="888481" y="657320"/>
                        <a:pt x="890908" y="660098"/>
                        <a:pt x="890908" y="663988"/>
                      </a:cubicBezTo>
                      <a:cubicBezTo>
                        <a:pt x="890908" y="667877"/>
                        <a:pt x="888481" y="671211"/>
                        <a:pt x="885085" y="671211"/>
                      </a:cubicBezTo>
                      <a:cubicBezTo>
                        <a:pt x="881688" y="671211"/>
                        <a:pt x="878777" y="667877"/>
                        <a:pt x="878777" y="663988"/>
                      </a:cubicBezTo>
                      <a:cubicBezTo>
                        <a:pt x="878777" y="660098"/>
                        <a:pt x="881688" y="657320"/>
                        <a:pt x="885085" y="657320"/>
                      </a:cubicBezTo>
                      <a:close/>
                      <a:moveTo>
                        <a:pt x="636155" y="657320"/>
                      </a:moveTo>
                      <a:cubicBezTo>
                        <a:pt x="639551" y="657320"/>
                        <a:pt x="642463" y="660098"/>
                        <a:pt x="642463" y="663988"/>
                      </a:cubicBezTo>
                      <a:cubicBezTo>
                        <a:pt x="642463" y="667877"/>
                        <a:pt x="639551" y="671211"/>
                        <a:pt x="636155" y="671211"/>
                      </a:cubicBezTo>
                      <a:cubicBezTo>
                        <a:pt x="632758" y="671211"/>
                        <a:pt x="629847" y="667877"/>
                        <a:pt x="629847" y="663988"/>
                      </a:cubicBezTo>
                      <a:cubicBezTo>
                        <a:pt x="629847" y="660098"/>
                        <a:pt x="632758" y="657320"/>
                        <a:pt x="636155" y="657320"/>
                      </a:cubicBezTo>
                      <a:close/>
                      <a:moveTo>
                        <a:pt x="617230" y="657320"/>
                      </a:moveTo>
                      <a:cubicBezTo>
                        <a:pt x="620627" y="657320"/>
                        <a:pt x="623538" y="660098"/>
                        <a:pt x="623538" y="663988"/>
                      </a:cubicBezTo>
                      <a:cubicBezTo>
                        <a:pt x="623538" y="667877"/>
                        <a:pt x="620627" y="671211"/>
                        <a:pt x="617230" y="671211"/>
                      </a:cubicBezTo>
                      <a:cubicBezTo>
                        <a:pt x="613833" y="671211"/>
                        <a:pt x="610922" y="667877"/>
                        <a:pt x="610922" y="663988"/>
                      </a:cubicBezTo>
                      <a:cubicBezTo>
                        <a:pt x="610922" y="660098"/>
                        <a:pt x="613833" y="657320"/>
                        <a:pt x="617230" y="657320"/>
                      </a:cubicBezTo>
                      <a:close/>
                      <a:moveTo>
                        <a:pt x="597820" y="657320"/>
                      </a:moveTo>
                      <a:cubicBezTo>
                        <a:pt x="601217" y="657320"/>
                        <a:pt x="604129" y="660098"/>
                        <a:pt x="604129" y="663988"/>
                      </a:cubicBezTo>
                      <a:cubicBezTo>
                        <a:pt x="604129" y="667877"/>
                        <a:pt x="601217" y="671211"/>
                        <a:pt x="597820" y="671211"/>
                      </a:cubicBezTo>
                      <a:cubicBezTo>
                        <a:pt x="594424" y="671211"/>
                        <a:pt x="591998" y="667877"/>
                        <a:pt x="591998" y="663988"/>
                      </a:cubicBezTo>
                      <a:cubicBezTo>
                        <a:pt x="591998" y="660098"/>
                        <a:pt x="594424" y="657320"/>
                        <a:pt x="597820" y="657320"/>
                      </a:cubicBezTo>
                      <a:close/>
                      <a:moveTo>
                        <a:pt x="578896" y="657320"/>
                      </a:moveTo>
                      <a:cubicBezTo>
                        <a:pt x="582293" y="657320"/>
                        <a:pt x="585204" y="660098"/>
                        <a:pt x="585204" y="663988"/>
                      </a:cubicBezTo>
                      <a:cubicBezTo>
                        <a:pt x="585204" y="667877"/>
                        <a:pt x="582293" y="671211"/>
                        <a:pt x="578896" y="671211"/>
                      </a:cubicBezTo>
                      <a:cubicBezTo>
                        <a:pt x="575499" y="671211"/>
                        <a:pt x="572588" y="667877"/>
                        <a:pt x="572588" y="663988"/>
                      </a:cubicBezTo>
                      <a:cubicBezTo>
                        <a:pt x="572588" y="660098"/>
                        <a:pt x="575499" y="657320"/>
                        <a:pt x="578896" y="657320"/>
                      </a:cubicBezTo>
                      <a:close/>
                      <a:moveTo>
                        <a:pt x="559971" y="657320"/>
                      </a:moveTo>
                      <a:cubicBezTo>
                        <a:pt x="563368" y="657320"/>
                        <a:pt x="565794" y="660098"/>
                        <a:pt x="565794" y="663988"/>
                      </a:cubicBezTo>
                      <a:cubicBezTo>
                        <a:pt x="565794" y="667877"/>
                        <a:pt x="563368" y="671211"/>
                        <a:pt x="559971" y="671211"/>
                      </a:cubicBezTo>
                      <a:cubicBezTo>
                        <a:pt x="556089" y="671211"/>
                        <a:pt x="553663" y="667877"/>
                        <a:pt x="553663" y="663988"/>
                      </a:cubicBezTo>
                      <a:cubicBezTo>
                        <a:pt x="553663" y="660098"/>
                        <a:pt x="556089" y="657320"/>
                        <a:pt x="559971" y="657320"/>
                      </a:cubicBezTo>
                      <a:close/>
                      <a:moveTo>
                        <a:pt x="540562" y="657320"/>
                      </a:moveTo>
                      <a:cubicBezTo>
                        <a:pt x="543958" y="657320"/>
                        <a:pt x="546870" y="660098"/>
                        <a:pt x="546870" y="663988"/>
                      </a:cubicBezTo>
                      <a:cubicBezTo>
                        <a:pt x="546870" y="667877"/>
                        <a:pt x="543958" y="671211"/>
                        <a:pt x="540562" y="671211"/>
                      </a:cubicBezTo>
                      <a:cubicBezTo>
                        <a:pt x="537165" y="671211"/>
                        <a:pt x="534254" y="667877"/>
                        <a:pt x="534254" y="663988"/>
                      </a:cubicBezTo>
                      <a:cubicBezTo>
                        <a:pt x="534254" y="660098"/>
                        <a:pt x="537165" y="657320"/>
                        <a:pt x="540562" y="657320"/>
                      </a:cubicBezTo>
                      <a:close/>
                      <a:moveTo>
                        <a:pt x="521637" y="657320"/>
                      </a:moveTo>
                      <a:cubicBezTo>
                        <a:pt x="525034" y="657320"/>
                        <a:pt x="527460" y="660098"/>
                        <a:pt x="527460" y="663988"/>
                      </a:cubicBezTo>
                      <a:cubicBezTo>
                        <a:pt x="527460" y="667877"/>
                        <a:pt x="525034" y="671211"/>
                        <a:pt x="521637" y="671211"/>
                      </a:cubicBezTo>
                      <a:cubicBezTo>
                        <a:pt x="518241" y="671211"/>
                        <a:pt x="515329" y="667877"/>
                        <a:pt x="515329" y="663988"/>
                      </a:cubicBezTo>
                      <a:cubicBezTo>
                        <a:pt x="515329" y="660098"/>
                        <a:pt x="518241" y="657320"/>
                        <a:pt x="521637" y="657320"/>
                      </a:cubicBezTo>
                      <a:close/>
                      <a:moveTo>
                        <a:pt x="502227" y="657320"/>
                      </a:moveTo>
                      <a:cubicBezTo>
                        <a:pt x="505624" y="657320"/>
                        <a:pt x="508536" y="660098"/>
                        <a:pt x="508536" y="663988"/>
                      </a:cubicBezTo>
                      <a:cubicBezTo>
                        <a:pt x="508536" y="667877"/>
                        <a:pt x="505624" y="671211"/>
                        <a:pt x="502227" y="671211"/>
                      </a:cubicBezTo>
                      <a:cubicBezTo>
                        <a:pt x="498831" y="671211"/>
                        <a:pt x="496405" y="667877"/>
                        <a:pt x="496405" y="663988"/>
                      </a:cubicBezTo>
                      <a:cubicBezTo>
                        <a:pt x="496405" y="660098"/>
                        <a:pt x="498831" y="657320"/>
                        <a:pt x="502227" y="657320"/>
                      </a:cubicBezTo>
                      <a:close/>
                      <a:moveTo>
                        <a:pt x="483303" y="657320"/>
                      </a:moveTo>
                      <a:cubicBezTo>
                        <a:pt x="486700" y="657320"/>
                        <a:pt x="489611" y="660098"/>
                        <a:pt x="489611" y="663988"/>
                      </a:cubicBezTo>
                      <a:cubicBezTo>
                        <a:pt x="489611" y="667877"/>
                        <a:pt x="486700" y="671211"/>
                        <a:pt x="483303" y="671211"/>
                      </a:cubicBezTo>
                      <a:cubicBezTo>
                        <a:pt x="479906" y="671211"/>
                        <a:pt x="476995" y="667877"/>
                        <a:pt x="476995" y="663988"/>
                      </a:cubicBezTo>
                      <a:cubicBezTo>
                        <a:pt x="476995" y="660098"/>
                        <a:pt x="479906" y="657320"/>
                        <a:pt x="483303" y="657320"/>
                      </a:cubicBezTo>
                      <a:close/>
                      <a:moveTo>
                        <a:pt x="463893" y="657320"/>
                      </a:moveTo>
                      <a:cubicBezTo>
                        <a:pt x="467290" y="657320"/>
                        <a:pt x="470201" y="660098"/>
                        <a:pt x="470201" y="663988"/>
                      </a:cubicBezTo>
                      <a:cubicBezTo>
                        <a:pt x="470201" y="667877"/>
                        <a:pt x="467290" y="671211"/>
                        <a:pt x="463893" y="671211"/>
                      </a:cubicBezTo>
                      <a:cubicBezTo>
                        <a:pt x="460497" y="671211"/>
                        <a:pt x="458070" y="667877"/>
                        <a:pt x="458070" y="663988"/>
                      </a:cubicBezTo>
                      <a:cubicBezTo>
                        <a:pt x="458070" y="660098"/>
                        <a:pt x="460497" y="657320"/>
                        <a:pt x="463893" y="657320"/>
                      </a:cubicBezTo>
                      <a:close/>
                      <a:moveTo>
                        <a:pt x="444969" y="657320"/>
                      </a:moveTo>
                      <a:cubicBezTo>
                        <a:pt x="448365" y="657320"/>
                        <a:pt x="451277" y="660098"/>
                        <a:pt x="451277" y="663988"/>
                      </a:cubicBezTo>
                      <a:cubicBezTo>
                        <a:pt x="451277" y="667877"/>
                        <a:pt x="448365" y="671211"/>
                        <a:pt x="444969" y="671211"/>
                      </a:cubicBezTo>
                      <a:cubicBezTo>
                        <a:pt x="441572" y="671211"/>
                        <a:pt x="438661" y="667877"/>
                        <a:pt x="438661" y="663988"/>
                      </a:cubicBezTo>
                      <a:cubicBezTo>
                        <a:pt x="438661" y="660098"/>
                        <a:pt x="441572" y="657320"/>
                        <a:pt x="444969" y="657320"/>
                      </a:cubicBezTo>
                      <a:close/>
                      <a:moveTo>
                        <a:pt x="426044" y="640095"/>
                      </a:moveTo>
                      <a:cubicBezTo>
                        <a:pt x="427015" y="640095"/>
                        <a:pt x="427985" y="641206"/>
                        <a:pt x="427985" y="642318"/>
                      </a:cubicBezTo>
                      <a:cubicBezTo>
                        <a:pt x="427985" y="643429"/>
                        <a:pt x="427015" y="644540"/>
                        <a:pt x="426044" y="644540"/>
                      </a:cubicBezTo>
                      <a:cubicBezTo>
                        <a:pt x="424588" y="644540"/>
                        <a:pt x="423618" y="643429"/>
                        <a:pt x="423618" y="642318"/>
                      </a:cubicBezTo>
                      <a:cubicBezTo>
                        <a:pt x="423618" y="641206"/>
                        <a:pt x="424588" y="640095"/>
                        <a:pt x="426044" y="640095"/>
                      </a:cubicBezTo>
                      <a:close/>
                      <a:moveTo>
                        <a:pt x="1019012" y="635094"/>
                      </a:moveTo>
                      <a:cubicBezTo>
                        <a:pt x="1022409" y="635094"/>
                        <a:pt x="1024835" y="638428"/>
                        <a:pt x="1024835" y="642318"/>
                      </a:cubicBezTo>
                      <a:cubicBezTo>
                        <a:pt x="1024835" y="646207"/>
                        <a:pt x="1022409" y="649541"/>
                        <a:pt x="1019012" y="649541"/>
                      </a:cubicBezTo>
                      <a:cubicBezTo>
                        <a:pt x="1015615" y="649541"/>
                        <a:pt x="1012704" y="646207"/>
                        <a:pt x="1012704" y="642318"/>
                      </a:cubicBezTo>
                      <a:cubicBezTo>
                        <a:pt x="1012704" y="638428"/>
                        <a:pt x="1015615" y="635094"/>
                        <a:pt x="1019012" y="635094"/>
                      </a:cubicBezTo>
                      <a:close/>
                      <a:moveTo>
                        <a:pt x="999602" y="635094"/>
                      </a:moveTo>
                      <a:cubicBezTo>
                        <a:pt x="1002999" y="635094"/>
                        <a:pt x="1005910" y="638428"/>
                        <a:pt x="1005910" y="642318"/>
                      </a:cubicBezTo>
                      <a:cubicBezTo>
                        <a:pt x="1005910" y="646207"/>
                        <a:pt x="1002999" y="649541"/>
                        <a:pt x="999602" y="649541"/>
                      </a:cubicBezTo>
                      <a:cubicBezTo>
                        <a:pt x="996206" y="649541"/>
                        <a:pt x="993779" y="646207"/>
                        <a:pt x="993779" y="642318"/>
                      </a:cubicBezTo>
                      <a:cubicBezTo>
                        <a:pt x="993779" y="638428"/>
                        <a:pt x="996206" y="635094"/>
                        <a:pt x="999602" y="635094"/>
                      </a:cubicBezTo>
                      <a:close/>
                      <a:moveTo>
                        <a:pt x="980678" y="635094"/>
                      </a:moveTo>
                      <a:cubicBezTo>
                        <a:pt x="984074" y="635094"/>
                        <a:pt x="986986" y="638428"/>
                        <a:pt x="986986" y="642318"/>
                      </a:cubicBezTo>
                      <a:cubicBezTo>
                        <a:pt x="986986" y="646207"/>
                        <a:pt x="984074" y="649541"/>
                        <a:pt x="980678" y="649541"/>
                      </a:cubicBezTo>
                      <a:cubicBezTo>
                        <a:pt x="977281" y="649541"/>
                        <a:pt x="974370" y="646207"/>
                        <a:pt x="974370" y="642318"/>
                      </a:cubicBezTo>
                      <a:cubicBezTo>
                        <a:pt x="974370" y="638428"/>
                        <a:pt x="977281" y="635094"/>
                        <a:pt x="980678" y="635094"/>
                      </a:cubicBezTo>
                      <a:close/>
                      <a:moveTo>
                        <a:pt x="961268" y="635094"/>
                      </a:moveTo>
                      <a:cubicBezTo>
                        <a:pt x="964665" y="635094"/>
                        <a:pt x="967576" y="638428"/>
                        <a:pt x="967576" y="642318"/>
                      </a:cubicBezTo>
                      <a:cubicBezTo>
                        <a:pt x="967576" y="646207"/>
                        <a:pt x="964665" y="649541"/>
                        <a:pt x="961268" y="649541"/>
                      </a:cubicBezTo>
                      <a:cubicBezTo>
                        <a:pt x="957871" y="649541"/>
                        <a:pt x="955445" y="646207"/>
                        <a:pt x="955445" y="642318"/>
                      </a:cubicBezTo>
                      <a:cubicBezTo>
                        <a:pt x="955445" y="638428"/>
                        <a:pt x="957871" y="635094"/>
                        <a:pt x="961268" y="635094"/>
                      </a:cubicBezTo>
                      <a:close/>
                      <a:moveTo>
                        <a:pt x="942343" y="635094"/>
                      </a:moveTo>
                      <a:cubicBezTo>
                        <a:pt x="945740" y="635094"/>
                        <a:pt x="948652" y="638428"/>
                        <a:pt x="948652" y="642318"/>
                      </a:cubicBezTo>
                      <a:cubicBezTo>
                        <a:pt x="948652" y="646207"/>
                        <a:pt x="945740" y="649541"/>
                        <a:pt x="942343" y="649541"/>
                      </a:cubicBezTo>
                      <a:cubicBezTo>
                        <a:pt x="938947" y="649541"/>
                        <a:pt x="936035" y="646207"/>
                        <a:pt x="936035" y="642318"/>
                      </a:cubicBezTo>
                      <a:cubicBezTo>
                        <a:pt x="936035" y="638428"/>
                        <a:pt x="938947" y="635094"/>
                        <a:pt x="942343" y="635094"/>
                      </a:cubicBezTo>
                      <a:close/>
                      <a:moveTo>
                        <a:pt x="923419" y="635094"/>
                      </a:moveTo>
                      <a:cubicBezTo>
                        <a:pt x="926816" y="635094"/>
                        <a:pt x="929242" y="638428"/>
                        <a:pt x="929242" y="642318"/>
                      </a:cubicBezTo>
                      <a:cubicBezTo>
                        <a:pt x="929242" y="646207"/>
                        <a:pt x="926816" y="649541"/>
                        <a:pt x="923419" y="649541"/>
                      </a:cubicBezTo>
                      <a:cubicBezTo>
                        <a:pt x="920022" y="649541"/>
                        <a:pt x="917111" y="646207"/>
                        <a:pt x="917111" y="642318"/>
                      </a:cubicBezTo>
                      <a:cubicBezTo>
                        <a:pt x="917111" y="638428"/>
                        <a:pt x="920022" y="635094"/>
                        <a:pt x="923419" y="635094"/>
                      </a:cubicBezTo>
                      <a:close/>
                      <a:moveTo>
                        <a:pt x="904009" y="635094"/>
                      </a:moveTo>
                      <a:cubicBezTo>
                        <a:pt x="907406" y="635094"/>
                        <a:pt x="910317" y="638428"/>
                        <a:pt x="910317" y="642318"/>
                      </a:cubicBezTo>
                      <a:cubicBezTo>
                        <a:pt x="910317" y="646207"/>
                        <a:pt x="907406" y="649541"/>
                        <a:pt x="904009" y="649541"/>
                      </a:cubicBezTo>
                      <a:cubicBezTo>
                        <a:pt x="900613" y="649541"/>
                        <a:pt x="897701" y="646207"/>
                        <a:pt x="897701" y="642318"/>
                      </a:cubicBezTo>
                      <a:cubicBezTo>
                        <a:pt x="897701" y="638428"/>
                        <a:pt x="900613" y="635094"/>
                        <a:pt x="904009" y="635094"/>
                      </a:cubicBezTo>
                      <a:close/>
                      <a:moveTo>
                        <a:pt x="885085" y="635094"/>
                      </a:moveTo>
                      <a:cubicBezTo>
                        <a:pt x="888481" y="635094"/>
                        <a:pt x="890908" y="638428"/>
                        <a:pt x="890908" y="642318"/>
                      </a:cubicBezTo>
                      <a:cubicBezTo>
                        <a:pt x="890908" y="646207"/>
                        <a:pt x="888481" y="649541"/>
                        <a:pt x="885085" y="649541"/>
                      </a:cubicBezTo>
                      <a:cubicBezTo>
                        <a:pt x="881688" y="649541"/>
                        <a:pt x="878777" y="646207"/>
                        <a:pt x="878777" y="642318"/>
                      </a:cubicBezTo>
                      <a:cubicBezTo>
                        <a:pt x="878777" y="638428"/>
                        <a:pt x="881688" y="635094"/>
                        <a:pt x="885085" y="635094"/>
                      </a:cubicBezTo>
                      <a:close/>
                      <a:moveTo>
                        <a:pt x="597820" y="635094"/>
                      </a:moveTo>
                      <a:cubicBezTo>
                        <a:pt x="601217" y="635094"/>
                        <a:pt x="604129" y="638428"/>
                        <a:pt x="604129" y="642318"/>
                      </a:cubicBezTo>
                      <a:cubicBezTo>
                        <a:pt x="604129" y="646207"/>
                        <a:pt x="601217" y="649541"/>
                        <a:pt x="597820" y="649541"/>
                      </a:cubicBezTo>
                      <a:cubicBezTo>
                        <a:pt x="594424" y="649541"/>
                        <a:pt x="591998" y="646207"/>
                        <a:pt x="591998" y="642318"/>
                      </a:cubicBezTo>
                      <a:cubicBezTo>
                        <a:pt x="591998" y="638428"/>
                        <a:pt x="594424" y="635094"/>
                        <a:pt x="597820" y="635094"/>
                      </a:cubicBezTo>
                      <a:close/>
                      <a:moveTo>
                        <a:pt x="578896" y="635094"/>
                      </a:moveTo>
                      <a:cubicBezTo>
                        <a:pt x="582293" y="635094"/>
                        <a:pt x="585204" y="638428"/>
                        <a:pt x="585204" y="642318"/>
                      </a:cubicBezTo>
                      <a:cubicBezTo>
                        <a:pt x="585204" y="646207"/>
                        <a:pt x="582293" y="649541"/>
                        <a:pt x="578896" y="649541"/>
                      </a:cubicBezTo>
                      <a:cubicBezTo>
                        <a:pt x="575499" y="649541"/>
                        <a:pt x="572588" y="646207"/>
                        <a:pt x="572588" y="642318"/>
                      </a:cubicBezTo>
                      <a:cubicBezTo>
                        <a:pt x="572588" y="638428"/>
                        <a:pt x="575499" y="635094"/>
                        <a:pt x="578896" y="635094"/>
                      </a:cubicBezTo>
                      <a:close/>
                      <a:moveTo>
                        <a:pt x="559971" y="635094"/>
                      </a:moveTo>
                      <a:cubicBezTo>
                        <a:pt x="563368" y="635094"/>
                        <a:pt x="565794" y="638428"/>
                        <a:pt x="565794" y="642318"/>
                      </a:cubicBezTo>
                      <a:cubicBezTo>
                        <a:pt x="565794" y="646207"/>
                        <a:pt x="563368" y="649541"/>
                        <a:pt x="559971" y="649541"/>
                      </a:cubicBezTo>
                      <a:cubicBezTo>
                        <a:pt x="556089" y="649541"/>
                        <a:pt x="553663" y="646207"/>
                        <a:pt x="553663" y="642318"/>
                      </a:cubicBezTo>
                      <a:cubicBezTo>
                        <a:pt x="553663" y="638428"/>
                        <a:pt x="556089" y="635094"/>
                        <a:pt x="559971" y="635094"/>
                      </a:cubicBezTo>
                      <a:close/>
                      <a:moveTo>
                        <a:pt x="540562" y="635094"/>
                      </a:moveTo>
                      <a:cubicBezTo>
                        <a:pt x="543958" y="635094"/>
                        <a:pt x="546870" y="638428"/>
                        <a:pt x="546870" y="642318"/>
                      </a:cubicBezTo>
                      <a:cubicBezTo>
                        <a:pt x="546870" y="646207"/>
                        <a:pt x="543958" y="649541"/>
                        <a:pt x="540562" y="649541"/>
                      </a:cubicBezTo>
                      <a:cubicBezTo>
                        <a:pt x="537165" y="649541"/>
                        <a:pt x="534254" y="646207"/>
                        <a:pt x="534254" y="642318"/>
                      </a:cubicBezTo>
                      <a:cubicBezTo>
                        <a:pt x="534254" y="638428"/>
                        <a:pt x="537165" y="635094"/>
                        <a:pt x="540562" y="635094"/>
                      </a:cubicBezTo>
                      <a:close/>
                      <a:moveTo>
                        <a:pt x="521637" y="635094"/>
                      </a:moveTo>
                      <a:cubicBezTo>
                        <a:pt x="525034" y="635094"/>
                        <a:pt x="527460" y="638428"/>
                        <a:pt x="527460" y="642318"/>
                      </a:cubicBezTo>
                      <a:cubicBezTo>
                        <a:pt x="527460" y="646207"/>
                        <a:pt x="525034" y="649541"/>
                        <a:pt x="521637" y="649541"/>
                      </a:cubicBezTo>
                      <a:cubicBezTo>
                        <a:pt x="518241" y="649541"/>
                        <a:pt x="515329" y="646207"/>
                        <a:pt x="515329" y="642318"/>
                      </a:cubicBezTo>
                      <a:cubicBezTo>
                        <a:pt x="515329" y="638428"/>
                        <a:pt x="518241" y="635094"/>
                        <a:pt x="521637" y="635094"/>
                      </a:cubicBezTo>
                      <a:close/>
                      <a:moveTo>
                        <a:pt x="502227" y="635094"/>
                      </a:moveTo>
                      <a:cubicBezTo>
                        <a:pt x="505624" y="635094"/>
                        <a:pt x="508536" y="638428"/>
                        <a:pt x="508536" y="642318"/>
                      </a:cubicBezTo>
                      <a:cubicBezTo>
                        <a:pt x="508536" y="646207"/>
                        <a:pt x="505624" y="649541"/>
                        <a:pt x="502227" y="649541"/>
                      </a:cubicBezTo>
                      <a:cubicBezTo>
                        <a:pt x="498831" y="649541"/>
                        <a:pt x="496405" y="646207"/>
                        <a:pt x="496405" y="642318"/>
                      </a:cubicBezTo>
                      <a:cubicBezTo>
                        <a:pt x="496405" y="638428"/>
                        <a:pt x="498831" y="635094"/>
                        <a:pt x="502227" y="635094"/>
                      </a:cubicBezTo>
                      <a:close/>
                      <a:moveTo>
                        <a:pt x="483303" y="635094"/>
                      </a:moveTo>
                      <a:cubicBezTo>
                        <a:pt x="486700" y="635094"/>
                        <a:pt x="489611" y="638428"/>
                        <a:pt x="489611" y="642318"/>
                      </a:cubicBezTo>
                      <a:cubicBezTo>
                        <a:pt x="489611" y="646207"/>
                        <a:pt x="486700" y="649541"/>
                        <a:pt x="483303" y="649541"/>
                      </a:cubicBezTo>
                      <a:cubicBezTo>
                        <a:pt x="479906" y="649541"/>
                        <a:pt x="476995" y="646207"/>
                        <a:pt x="476995" y="642318"/>
                      </a:cubicBezTo>
                      <a:cubicBezTo>
                        <a:pt x="476995" y="638428"/>
                        <a:pt x="479906" y="635094"/>
                        <a:pt x="483303" y="635094"/>
                      </a:cubicBezTo>
                      <a:close/>
                      <a:moveTo>
                        <a:pt x="463893" y="635094"/>
                      </a:moveTo>
                      <a:cubicBezTo>
                        <a:pt x="467290" y="635094"/>
                        <a:pt x="470201" y="638428"/>
                        <a:pt x="470201" y="642318"/>
                      </a:cubicBezTo>
                      <a:cubicBezTo>
                        <a:pt x="470201" y="646207"/>
                        <a:pt x="467290" y="649541"/>
                        <a:pt x="463893" y="649541"/>
                      </a:cubicBezTo>
                      <a:cubicBezTo>
                        <a:pt x="460497" y="649541"/>
                        <a:pt x="458070" y="646207"/>
                        <a:pt x="458070" y="642318"/>
                      </a:cubicBezTo>
                      <a:cubicBezTo>
                        <a:pt x="458070" y="638428"/>
                        <a:pt x="460497" y="635094"/>
                        <a:pt x="463893" y="635094"/>
                      </a:cubicBezTo>
                      <a:close/>
                      <a:moveTo>
                        <a:pt x="444969" y="635094"/>
                      </a:moveTo>
                      <a:cubicBezTo>
                        <a:pt x="448365" y="635094"/>
                        <a:pt x="451277" y="638428"/>
                        <a:pt x="451277" y="642318"/>
                      </a:cubicBezTo>
                      <a:cubicBezTo>
                        <a:pt x="451277" y="646207"/>
                        <a:pt x="448365" y="649541"/>
                        <a:pt x="444969" y="649541"/>
                      </a:cubicBezTo>
                      <a:cubicBezTo>
                        <a:pt x="441572" y="649541"/>
                        <a:pt x="438661" y="646207"/>
                        <a:pt x="438661" y="642318"/>
                      </a:cubicBezTo>
                      <a:cubicBezTo>
                        <a:pt x="438661" y="638428"/>
                        <a:pt x="441572" y="635094"/>
                        <a:pt x="444969" y="635094"/>
                      </a:cubicBezTo>
                      <a:close/>
                      <a:moveTo>
                        <a:pt x="1037936" y="613425"/>
                      </a:moveTo>
                      <a:cubicBezTo>
                        <a:pt x="1041333" y="613425"/>
                        <a:pt x="1044245" y="616758"/>
                        <a:pt x="1044245" y="620648"/>
                      </a:cubicBezTo>
                      <a:cubicBezTo>
                        <a:pt x="1044245" y="624537"/>
                        <a:pt x="1041333" y="627316"/>
                        <a:pt x="1037936" y="627316"/>
                      </a:cubicBezTo>
                      <a:cubicBezTo>
                        <a:pt x="1034540" y="627316"/>
                        <a:pt x="1031628" y="624537"/>
                        <a:pt x="1031628" y="620648"/>
                      </a:cubicBezTo>
                      <a:cubicBezTo>
                        <a:pt x="1031628" y="616758"/>
                        <a:pt x="1034540" y="613425"/>
                        <a:pt x="1037936" y="613425"/>
                      </a:cubicBezTo>
                      <a:close/>
                      <a:moveTo>
                        <a:pt x="1019012" y="613425"/>
                      </a:moveTo>
                      <a:cubicBezTo>
                        <a:pt x="1022409" y="613425"/>
                        <a:pt x="1024835" y="616758"/>
                        <a:pt x="1024835" y="620648"/>
                      </a:cubicBezTo>
                      <a:cubicBezTo>
                        <a:pt x="1024835" y="624537"/>
                        <a:pt x="1022409" y="627316"/>
                        <a:pt x="1019012" y="627316"/>
                      </a:cubicBezTo>
                      <a:cubicBezTo>
                        <a:pt x="1015615" y="627316"/>
                        <a:pt x="1012704" y="624537"/>
                        <a:pt x="1012704" y="620648"/>
                      </a:cubicBezTo>
                      <a:cubicBezTo>
                        <a:pt x="1012704" y="616758"/>
                        <a:pt x="1015615" y="613425"/>
                        <a:pt x="1019012" y="613425"/>
                      </a:cubicBezTo>
                      <a:close/>
                      <a:moveTo>
                        <a:pt x="999602" y="613425"/>
                      </a:moveTo>
                      <a:cubicBezTo>
                        <a:pt x="1002999" y="613425"/>
                        <a:pt x="1005910" y="616758"/>
                        <a:pt x="1005910" y="620648"/>
                      </a:cubicBezTo>
                      <a:cubicBezTo>
                        <a:pt x="1005910" y="624537"/>
                        <a:pt x="1002999" y="627316"/>
                        <a:pt x="999602" y="627316"/>
                      </a:cubicBezTo>
                      <a:cubicBezTo>
                        <a:pt x="996206" y="627316"/>
                        <a:pt x="993779" y="624537"/>
                        <a:pt x="993779" y="620648"/>
                      </a:cubicBezTo>
                      <a:cubicBezTo>
                        <a:pt x="993779" y="616758"/>
                        <a:pt x="996206" y="613425"/>
                        <a:pt x="999602" y="613425"/>
                      </a:cubicBezTo>
                      <a:close/>
                      <a:moveTo>
                        <a:pt x="980678" y="613425"/>
                      </a:moveTo>
                      <a:cubicBezTo>
                        <a:pt x="984074" y="613425"/>
                        <a:pt x="986986" y="616758"/>
                        <a:pt x="986986" y="620648"/>
                      </a:cubicBezTo>
                      <a:cubicBezTo>
                        <a:pt x="986986" y="624537"/>
                        <a:pt x="984074" y="627316"/>
                        <a:pt x="980678" y="627316"/>
                      </a:cubicBezTo>
                      <a:cubicBezTo>
                        <a:pt x="977281" y="627316"/>
                        <a:pt x="974370" y="624537"/>
                        <a:pt x="974370" y="620648"/>
                      </a:cubicBezTo>
                      <a:cubicBezTo>
                        <a:pt x="974370" y="616758"/>
                        <a:pt x="977281" y="613425"/>
                        <a:pt x="980678" y="613425"/>
                      </a:cubicBezTo>
                      <a:close/>
                      <a:moveTo>
                        <a:pt x="961268" y="613425"/>
                      </a:moveTo>
                      <a:cubicBezTo>
                        <a:pt x="964665" y="613425"/>
                        <a:pt x="967576" y="616758"/>
                        <a:pt x="967576" y="620648"/>
                      </a:cubicBezTo>
                      <a:cubicBezTo>
                        <a:pt x="967576" y="624537"/>
                        <a:pt x="964665" y="627316"/>
                        <a:pt x="961268" y="627316"/>
                      </a:cubicBezTo>
                      <a:cubicBezTo>
                        <a:pt x="957871" y="627316"/>
                        <a:pt x="955445" y="624537"/>
                        <a:pt x="955445" y="620648"/>
                      </a:cubicBezTo>
                      <a:cubicBezTo>
                        <a:pt x="955445" y="616758"/>
                        <a:pt x="957871" y="613425"/>
                        <a:pt x="961268" y="613425"/>
                      </a:cubicBezTo>
                      <a:close/>
                      <a:moveTo>
                        <a:pt x="942343" y="613425"/>
                      </a:moveTo>
                      <a:cubicBezTo>
                        <a:pt x="945740" y="613425"/>
                        <a:pt x="948652" y="616758"/>
                        <a:pt x="948652" y="620648"/>
                      </a:cubicBezTo>
                      <a:cubicBezTo>
                        <a:pt x="948652" y="624537"/>
                        <a:pt x="945740" y="627316"/>
                        <a:pt x="942343" y="627316"/>
                      </a:cubicBezTo>
                      <a:cubicBezTo>
                        <a:pt x="938947" y="627316"/>
                        <a:pt x="936035" y="624537"/>
                        <a:pt x="936035" y="620648"/>
                      </a:cubicBezTo>
                      <a:cubicBezTo>
                        <a:pt x="936035" y="616758"/>
                        <a:pt x="938947" y="613425"/>
                        <a:pt x="942343" y="613425"/>
                      </a:cubicBezTo>
                      <a:close/>
                      <a:moveTo>
                        <a:pt x="923419" y="613425"/>
                      </a:moveTo>
                      <a:cubicBezTo>
                        <a:pt x="926816" y="613425"/>
                        <a:pt x="929242" y="616758"/>
                        <a:pt x="929242" y="620648"/>
                      </a:cubicBezTo>
                      <a:cubicBezTo>
                        <a:pt x="929242" y="624537"/>
                        <a:pt x="926816" y="627316"/>
                        <a:pt x="923419" y="627316"/>
                      </a:cubicBezTo>
                      <a:cubicBezTo>
                        <a:pt x="920022" y="627316"/>
                        <a:pt x="917111" y="624537"/>
                        <a:pt x="917111" y="620648"/>
                      </a:cubicBezTo>
                      <a:cubicBezTo>
                        <a:pt x="917111" y="616758"/>
                        <a:pt x="920022" y="613425"/>
                        <a:pt x="923419" y="613425"/>
                      </a:cubicBezTo>
                      <a:close/>
                      <a:moveTo>
                        <a:pt x="904009" y="613425"/>
                      </a:moveTo>
                      <a:cubicBezTo>
                        <a:pt x="907406" y="613425"/>
                        <a:pt x="910317" y="616758"/>
                        <a:pt x="910317" y="620648"/>
                      </a:cubicBezTo>
                      <a:cubicBezTo>
                        <a:pt x="910317" y="624537"/>
                        <a:pt x="907406" y="627316"/>
                        <a:pt x="904009" y="627316"/>
                      </a:cubicBezTo>
                      <a:cubicBezTo>
                        <a:pt x="900613" y="627316"/>
                        <a:pt x="897701" y="624537"/>
                        <a:pt x="897701" y="620648"/>
                      </a:cubicBezTo>
                      <a:cubicBezTo>
                        <a:pt x="897701" y="616758"/>
                        <a:pt x="900613" y="613425"/>
                        <a:pt x="904009" y="613425"/>
                      </a:cubicBezTo>
                      <a:close/>
                      <a:moveTo>
                        <a:pt x="885085" y="613425"/>
                      </a:moveTo>
                      <a:cubicBezTo>
                        <a:pt x="888481" y="613425"/>
                        <a:pt x="890908" y="616758"/>
                        <a:pt x="890908" y="620648"/>
                      </a:cubicBezTo>
                      <a:cubicBezTo>
                        <a:pt x="890908" y="624537"/>
                        <a:pt x="888481" y="627316"/>
                        <a:pt x="885085" y="627316"/>
                      </a:cubicBezTo>
                      <a:cubicBezTo>
                        <a:pt x="881688" y="627316"/>
                        <a:pt x="878777" y="624537"/>
                        <a:pt x="878777" y="620648"/>
                      </a:cubicBezTo>
                      <a:cubicBezTo>
                        <a:pt x="878777" y="616758"/>
                        <a:pt x="881688" y="613425"/>
                        <a:pt x="885085" y="613425"/>
                      </a:cubicBezTo>
                      <a:close/>
                      <a:moveTo>
                        <a:pt x="559971" y="613425"/>
                      </a:moveTo>
                      <a:cubicBezTo>
                        <a:pt x="563368" y="613425"/>
                        <a:pt x="565794" y="616758"/>
                        <a:pt x="565794" y="620648"/>
                      </a:cubicBezTo>
                      <a:cubicBezTo>
                        <a:pt x="565794" y="624537"/>
                        <a:pt x="563368" y="627316"/>
                        <a:pt x="559971" y="627316"/>
                      </a:cubicBezTo>
                      <a:cubicBezTo>
                        <a:pt x="556089" y="627316"/>
                        <a:pt x="553663" y="624537"/>
                        <a:pt x="553663" y="620648"/>
                      </a:cubicBezTo>
                      <a:cubicBezTo>
                        <a:pt x="553663" y="616758"/>
                        <a:pt x="556089" y="613425"/>
                        <a:pt x="559971" y="613425"/>
                      </a:cubicBezTo>
                      <a:close/>
                      <a:moveTo>
                        <a:pt x="540562" y="613425"/>
                      </a:moveTo>
                      <a:cubicBezTo>
                        <a:pt x="543958" y="613425"/>
                        <a:pt x="546870" y="616758"/>
                        <a:pt x="546870" y="620648"/>
                      </a:cubicBezTo>
                      <a:cubicBezTo>
                        <a:pt x="546870" y="624537"/>
                        <a:pt x="543958" y="627316"/>
                        <a:pt x="540562" y="627316"/>
                      </a:cubicBezTo>
                      <a:cubicBezTo>
                        <a:pt x="537165" y="627316"/>
                        <a:pt x="534254" y="624537"/>
                        <a:pt x="534254" y="620648"/>
                      </a:cubicBezTo>
                      <a:cubicBezTo>
                        <a:pt x="534254" y="616758"/>
                        <a:pt x="537165" y="613425"/>
                        <a:pt x="540562" y="613425"/>
                      </a:cubicBezTo>
                      <a:close/>
                      <a:moveTo>
                        <a:pt x="521637" y="613425"/>
                      </a:moveTo>
                      <a:cubicBezTo>
                        <a:pt x="525034" y="613425"/>
                        <a:pt x="527460" y="616758"/>
                        <a:pt x="527460" y="620648"/>
                      </a:cubicBezTo>
                      <a:cubicBezTo>
                        <a:pt x="527460" y="624537"/>
                        <a:pt x="525034" y="627316"/>
                        <a:pt x="521637" y="627316"/>
                      </a:cubicBezTo>
                      <a:cubicBezTo>
                        <a:pt x="518241" y="627316"/>
                        <a:pt x="515329" y="624537"/>
                        <a:pt x="515329" y="620648"/>
                      </a:cubicBezTo>
                      <a:cubicBezTo>
                        <a:pt x="515329" y="616758"/>
                        <a:pt x="518241" y="613425"/>
                        <a:pt x="521637" y="613425"/>
                      </a:cubicBezTo>
                      <a:close/>
                      <a:moveTo>
                        <a:pt x="502227" y="613425"/>
                      </a:moveTo>
                      <a:cubicBezTo>
                        <a:pt x="505624" y="613425"/>
                        <a:pt x="508536" y="616758"/>
                        <a:pt x="508536" y="620648"/>
                      </a:cubicBezTo>
                      <a:cubicBezTo>
                        <a:pt x="508536" y="624537"/>
                        <a:pt x="505624" y="627316"/>
                        <a:pt x="502227" y="627316"/>
                      </a:cubicBezTo>
                      <a:cubicBezTo>
                        <a:pt x="498831" y="627316"/>
                        <a:pt x="496405" y="624537"/>
                        <a:pt x="496405" y="620648"/>
                      </a:cubicBezTo>
                      <a:cubicBezTo>
                        <a:pt x="496405" y="616758"/>
                        <a:pt x="498831" y="613425"/>
                        <a:pt x="502227" y="613425"/>
                      </a:cubicBezTo>
                      <a:close/>
                      <a:moveTo>
                        <a:pt x="483303" y="613425"/>
                      </a:moveTo>
                      <a:cubicBezTo>
                        <a:pt x="486700" y="613425"/>
                        <a:pt x="489611" y="616758"/>
                        <a:pt x="489611" y="620648"/>
                      </a:cubicBezTo>
                      <a:cubicBezTo>
                        <a:pt x="489611" y="624537"/>
                        <a:pt x="486700" y="627316"/>
                        <a:pt x="483303" y="627316"/>
                      </a:cubicBezTo>
                      <a:cubicBezTo>
                        <a:pt x="479906" y="627316"/>
                        <a:pt x="476995" y="624537"/>
                        <a:pt x="476995" y="620648"/>
                      </a:cubicBezTo>
                      <a:cubicBezTo>
                        <a:pt x="476995" y="616758"/>
                        <a:pt x="479906" y="613425"/>
                        <a:pt x="483303" y="613425"/>
                      </a:cubicBezTo>
                      <a:close/>
                      <a:moveTo>
                        <a:pt x="463893" y="613425"/>
                      </a:moveTo>
                      <a:cubicBezTo>
                        <a:pt x="467290" y="613425"/>
                        <a:pt x="470201" y="616758"/>
                        <a:pt x="470201" y="620648"/>
                      </a:cubicBezTo>
                      <a:cubicBezTo>
                        <a:pt x="470201" y="624537"/>
                        <a:pt x="467290" y="627316"/>
                        <a:pt x="463893" y="627316"/>
                      </a:cubicBezTo>
                      <a:cubicBezTo>
                        <a:pt x="460497" y="627316"/>
                        <a:pt x="458070" y="624537"/>
                        <a:pt x="458070" y="620648"/>
                      </a:cubicBezTo>
                      <a:cubicBezTo>
                        <a:pt x="458070" y="616758"/>
                        <a:pt x="460497" y="613425"/>
                        <a:pt x="463893" y="613425"/>
                      </a:cubicBezTo>
                      <a:close/>
                      <a:moveTo>
                        <a:pt x="444969" y="613425"/>
                      </a:moveTo>
                      <a:cubicBezTo>
                        <a:pt x="448365" y="613425"/>
                        <a:pt x="451277" y="616758"/>
                        <a:pt x="451277" y="620648"/>
                      </a:cubicBezTo>
                      <a:cubicBezTo>
                        <a:pt x="451277" y="624537"/>
                        <a:pt x="448365" y="627316"/>
                        <a:pt x="444969" y="627316"/>
                      </a:cubicBezTo>
                      <a:cubicBezTo>
                        <a:pt x="441572" y="627316"/>
                        <a:pt x="438661" y="624537"/>
                        <a:pt x="438661" y="620648"/>
                      </a:cubicBezTo>
                      <a:cubicBezTo>
                        <a:pt x="438661" y="616758"/>
                        <a:pt x="441572" y="613425"/>
                        <a:pt x="444969" y="613425"/>
                      </a:cubicBezTo>
                      <a:close/>
                      <a:moveTo>
                        <a:pt x="1057346" y="591199"/>
                      </a:moveTo>
                      <a:cubicBezTo>
                        <a:pt x="1060743" y="591199"/>
                        <a:pt x="1063169" y="594533"/>
                        <a:pt x="1063169" y="598422"/>
                      </a:cubicBezTo>
                      <a:cubicBezTo>
                        <a:pt x="1063169" y="602312"/>
                        <a:pt x="1060743" y="605646"/>
                        <a:pt x="1057346" y="605646"/>
                      </a:cubicBezTo>
                      <a:cubicBezTo>
                        <a:pt x="1053950" y="605646"/>
                        <a:pt x="1051038" y="602312"/>
                        <a:pt x="1051038" y="598422"/>
                      </a:cubicBezTo>
                      <a:cubicBezTo>
                        <a:pt x="1051038" y="594533"/>
                        <a:pt x="1053950" y="591199"/>
                        <a:pt x="1057346" y="591199"/>
                      </a:cubicBezTo>
                      <a:close/>
                      <a:moveTo>
                        <a:pt x="1037936" y="591199"/>
                      </a:moveTo>
                      <a:cubicBezTo>
                        <a:pt x="1041333" y="591199"/>
                        <a:pt x="1044245" y="594533"/>
                        <a:pt x="1044245" y="598422"/>
                      </a:cubicBezTo>
                      <a:cubicBezTo>
                        <a:pt x="1044245" y="602312"/>
                        <a:pt x="1041333" y="605646"/>
                        <a:pt x="1037936" y="605646"/>
                      </a:cubicBezTo>
                      <a:cubicBezTo>
                        <a:pt x="1034540" y="605646"/>
                        <a:pt x="1031628" y="602312"/>
                        <a:pt x="1031628" y="598422"/>
                      </a:cubicBezTo>
                      <a:cubicBezTo>
                        <a:pt x="1031628" y="594533"/>
                        <a:pt x="1034540" y="591199"/>
                        <a:pt x="1037936" y="591199"/>
                      </a:cubicBezTo>
                      <a:close/>
                      <a:moveTo>
                        <a:pt x="1019012" y="591199"/>
                      </a:moveTo>
                      <a:cubicBezTo>
                        <a:pt x="1022409" y="591199"/>
                        <a:pt x="1024835" y="594533"/>
                        <a:pt x="1024835" y="598422"/>
                      </a:cubicBezTo>
                      <a:cubicBezTo>
                        <a:pt x="1024835" y="602312"/>
                        <a:pt x="1022409" y="605646"/>
                        <a:pt x="1019012" y="605646"/>
                      </a:cubicBezTo>
                      <a:cubicBezTo>
                        <a:pt x="1015615" y="605646"/>
                        <a:pt x="1012704" y="602312"/>
                        <a:pt x="1012704" y="598422"/>
                      </a:cubicBezTo>
                      <a:cubicBezTo>
                        <a:pt x="1012704" y="594533"/>
                        <a:pt x="1015615" y="591199"/>
                        <a:pt x="1019012" y="591199"/>
                      </a:cubicBezTo>
                      <a:close/>
                      <a:moveTo>
                        <a:pt x="999602" y="591199"/>
                      </a:moveTo>
                      <a:cubicBezTo>
                        <a:pt x="1002999" y="591199"/>
                        <a:pt x="1005910" y="594533"/>
                        <a:pt x="1005910" y="598422"/>
                      </a:cubicBezTo>
                      <a:cubicBezTo>
                        <a:pt x="1005910" y="602312"/>
                        <a:pt x="1002999" y="605646"/>
                        <a:pt x="999602" y="605646"/>
                      </a:cubicBezTo>
                      <a:cubicBezTo>
                        <a:pt x="996206" y="605646"/>
                        <a:pt x="993779" y="602312"/>
                        <a:pt x="993779" y="598422"/>
                      </a:cubicBezTo>
                      <a:cubicBezTo>
                        <a:pt x="993779" y="594533"/>
                        <a:pt x="996206" y="591199"/>
                        <a:pt x="999602" y="591199"/>
                      </a:cubicBezTo>
                      <a:close/>
                      <a:moveTo>
                        <a:pt x="980678" y="591199"/>
                      </a:moveTo>
                      <a:cubicBezTo>
                        <a:pt x="984074" y="591199"/>
                        <a:pt x="986986" y="594533"/>
                        <a:pt x="986986" y="598422"/>
                      </a:cubicBezTo>
                      <a:cubicBezTo>
                        <a:pt x="986986" y="602312"/>
                        <a:pt x="984074" y="605646"/>
                        <a:pt x="980678" y="605646"/>
                      </a:cubicBezTo>
                      <a:cubicBezTo>
                        <a:pt x="977281" y="605646"/>
                        <a:pt x="974370" y="602312"/>
                        <a:pt x="974370" y="598422"/>
                      </a:cubicBezTo>
                      <a:cubicBezTo>
                        <a:pt x="974370" y="594533"/>
                        <a:pt x="977281" y="591199"/>
                        <a:pt x="980678" y="591199"/>
                      </a:cubicBezTo>
                      <a:close/>
                      <a:moveTo>
                        <a:pt x="961268" y="591199"/>
                      </a:moveTo>
                      <a:cubicBezTo>
                        <a:pt x="964665" y="591199"/>
                        <a:pt x="967576" y="594533"/>
                        <a:pt x="967576" y="598422"/>
                      </a:cubicBezTo>
                      <a:cubicBezTo>
                        <a:pt x="967576" y="602312"/>
                        <a:pt x="964665" y="605646"/>
                        <a:pt x="961268" y="605646"/>
                      </a:cubicBezTo>
                      <a:cubicBezTo>
                        <a:pt x="957871" y="605646"/>
                        <a:pt x="955445" y="602312"/>
                        <a:pt x="955445" y="598422"/>
                      </a:cubicBezTo>
                      <a:cubicBezTo>
                        <a:pt x="955445" y="594533"/>
                        <a:pt x="957871" y="591199"/>
                        <a:pt x="961268" y="591199"/>
                      </a:cubicBezTo>
                      <a:close/>
                      <a:moveTo>
                        <a:pt x="942343" y="591199"/>
                      </a:moveTo>
                      <a:cubicBezTo>
                        <a:pt x="945740" y="591199"/>
                        <a:pt x="948652" y="594533"/>
                        <a:pt x="948652" y="598422"/>
                      </a:cubicBezTo>
                      <a:cubicBezTo>
                        <a:pt x="948652" y="602312"/>
                        <a:pt x="945740" y="605646"/>
                        <a:pt x="942343" y="605646"/>
                      </a:cubicBezTo>
                      <a:cubicBezTo>
                        <a:pt x="938947" y="605646"/>
                        <a:pt x="936035" y="602312"/>
                        <a:pt x="936035" y="598422"/>
                      </a:cubicBezTo>
                      <a:cubicBezTo>
                        <a:pt x="936035" y="594533"/>
                        <a:pt x="938947" y="591199"/>
                        <a:pt x="942343" y="591199"/>
                      </a:cubicBezTo>
                      <a:close/>
                      <a:moveTo>
                        <a:pt x="923419" y="591199"/>
                      </a:moveTo>
                      <a:cubicBezTo>
                        <a:pt x="926816" y="591199"/>
                        <a:pt x="929242" y="594533"/>
                        <a:pt x="929242" y="598422"/>
                      </a:cubicBezTo>
                      <a:cubicBezTo>
                        <a:pt x="929242" y="602312"/>
                        <a:pt x="926816" y="605646"/>
                        <a:pt x="923419" y="605646"/>
                      </a:cubicBezTo>
                      <a:cubicBezTo>
                        <a:pt x="920022" y="605646"/>
                        <a:pt x="917111" y="602312"/>
                        <a:pt x="917111" y="598422"/>
                      </a:cubicBezTo>
                      <a:cubicBezTo>
                        <a:pt x="917111" y="594533"/>
                        <a:pt x="920022" y="591199"/>
                        <a:pt x="923419" y="591199"/>
                      </a:cubicBezTo>
                      <a:close/>
                      <a:moveTo>
                        <a:pt x="904009" y="591199"/>
                      </a:moveTo>
                      <a:cubicBezTo>
                        <a:pt x="907406" y="591199"/>
                        <a:pt x="910317" y="594533"/>
                        <a:pt x="910317" y="598422"/>
                      </a:cubicBezTo>
                      <a:cubicBezTo>
                        <a:pt x="910317" y="602312"/>
                        <a:pt x="907406" y="605646"/>
                        <a:pt x="904009" y="605646"/>
                      </a:cubicBezTo>
                      <a:cubicBezTo>
                        <a:pt x="900613" y="605646"/>
                        <a:pt x="897701" y="602312"/>
                        <a:pt x="897701" y="598422"/>
                      </a:cubicBezTo>
                      <a:cubicBezTo>
                        <a:pt x="897701" y="594533"/>
                        <a:pt x="900613" y="591199"/>
                        <a:pt x="904009" y="591199"/>
                      </a:cubicBezTo>
                      <a:close/>
                      <a:moveTo>
                        <a:pt x="885085" y="591199"/>
                      </a:moveTo>
                      <a:cubicBezTo>
                        <a:pt x="888481" y="591199"/>
                        <a:pt x="890908" y="594533"/>
                        <a:pt x="890908" y="598422"/>
                      </a:cubicBezTo>
                      <a:cubicBezTo>
                        <a:pt x="890908" y="602312"/>
                        <a:pt x="888481" y="605646"/>
                        <a:pt x="885085" y="605646"/>
                      </a:cubicBezTo>
                      <a:cubicBezTo>
                        <a:pt x="881688" y="605646"/>
                        <a:pt x="878777" y="602312"/>
                        <a:pt x="878777" y="598422"/>
                      </a:cubicBezTo>
                      <a:cubicBezTo>
                        <a:pt x="878777" y="594533"/>
                        <a:pt x="881688" y="591199"/>
                        <a:pt x="885085" y="591199"/>
                      </a:cubicBezTo>
                      <a:close/>
                      <a:moveTo>
                        <a:pt x="865675" y="591199"/>
                      </a:moveTo>
                      <a:cubicBezTo>
                        <a:pt x="869072" y="591199"/>
                        <a:pt x="871983" y="594533"/>
                        <a:pt x="871983" y="598422"/>
                      </a:cubicBezTo>
                      <a:cubicBezTo>
                        <a:pt x="871983" y="602312"/>
                        <a:pt x="869072" y="605646"/>
                        <a:pt x="865675" y="605646"/>
                      </a:cubicBezTo>
                      <a:cubicBezTo>
                        <a:pt x="862278" y="605646"/>
                        <a:pt x="859852" y="602312"/>
                        <a:pt x="859852" y="598422"/>
                      </a:cubicBezTo>
                      <a:cubicBezTo>
                        <a:pt x="859852" y="594533"/>
                        <a:pt x="862278" y="591199"/>
                        <a:pt x="865675" y="591199"/>
                      </a:cubicBezTo>
                      <a:close/>
                      <a:moveTo>
                        <a:pt x="808416" y="591199"/>
                      </a:moveTo>
                      <a:cubicBezTo>
                        <a:pt x="811813" y="591199"/>
                        <a:pt x="814724" y="594533"/>
                        <a:pt x="814724" y="598422"/>
                      </a:cubicBezTo>
                      <a:cubicBezTo>
                        <a:pt x="814724" y="602312"/>
                        <a:pt x="811813" y="605646"/>
                        <a:pt x="808416" y="605646"/>
                      </a:cubicBezTo>
                      <a:cubicBezTo>
                        <a:pt x="805020" y="605646"/>
                        <a:pt x="802108" y="602312"/>
                        <a:pt x="802108" y="598422"/>
                      </a:cubicBezTo>
                      <a:cubicBezTo>
                        <a:pt x="802108" y="594533"/>
                        <a:pt x="805020" y="591199"/>
                        <a:pt x="808416" y="591199"/>
                      </a:cubicBezTo>
                      <a:close/>
                      <a:moveTo>
                        <a:pt x="789492" y="591199"/>
                      </a:moveTo>
                      <a:cubicBezTo>
                        <a:pt x="792888" y="591199"/>
                        <a:pt x="795315" y="594533"/>
                        <a:pt x="795315" y="598422"/>
                      </a:cubicBezTo>
                      <a:cubicBezTo>
                        <a:pt x="795315" y="602312"/>
                        <a:pt x="792888" y="605646"/>
                        <a:pt x="789492" y="605646"/>
                      </a:cubicBezTo>
                      <a:cubicBezTo>
                        <a:pt x="786095" y="605646"/>
                        <a:pt x="783184" y="602312"/>
                        <a:pt x="783184" y="598422"/>
                      </a:cubicBezTo>
                      <a:cubicBezTo>
                        <a:pt x="783184" y="594533"/>
                        <a:pt x="786095" y="591199"/>
                        <a:pt x="789492" y="591199"/>
                      </a:cubicBezTo>
                      <a:close/>
                      <a:moveTo>
                        <a:pt x="559971" y="591199"/>
                      </a:moveTo>
                      <a:cubicBezTo>
                        <a:pt x="563368" y="591199"/>
                        <a:pt x="565794" y="594533"/>
                        <a:pt x="565794" y="598422"/>
                      </a:cubicBezTo>
                      <a:cubicBezTo>
                        <a:pt x="565794" y="602312"/>
                        <a:pt x="563368" y="605646"/>
                        <a:pt x="559971" y="605646"/>
                      </a:cubicBezTo>
                      <a:cubicBezTo>
                        <a:pt x="556575" y="605646"/>
                        <a:pt x="553663" y="602312"/>
                        <a:pt x="553663" y="598422"/>
                      </a:cubicBezTo>
                      <a:cubicBezTo>
                        <a:pt x="553663" y="594533"/>
                        <a:pt x="556575" y="591199"/>
                        <a:pt x="559971" y="591199"/>
                      </a:cubicBezTo>
                      <a:close/>
                      <a:moveTo>
                        <a:pt x="540562" y="591199"/>
                      </a:moveTo>
                      <a:cubicBezTo>
                        <a:pt x="543958" y="591199"/>
                        <a:pt x="546870" y="594533"/>
                        <a:pt x="546870" y="598422"/>
                      </a:cubicBezTo>
                      <a:cubicBezTo>
                        <a:pt x="546870" y="602312"/>
                        <a:pt x="543958" y="605646"/>
                        <a:pt x="540562" y="605646"/>
                      </a:cubicBezTo>
                      <a:cubicBezTo>
                        <a:pt x="537165" y="605646"/>
                        <a:pt x="534254" y="602312"/>
                        <a:pt x="534254" y="598422"/>
                      </a:cubicBezTo>
                      <a:cubicBezTo>
                        <a:pt x="534254" y="594533"/>
                        <a:pt x="537165" y="591199"/>
                        <a:pt x="540562" y="591199"/>
                      </a:cubicBezTo>
                      <a:close/>
                      <a:moveTo>
                        <a:pt x="521637" y="591199"/>
                      </a:moveTo>
                      <a:cubicBezTo>
                        <a:pt x="525034" y="591199"/>
                        <a:pt x="527460" y="594533"/>
                        <a:pt x="527460" y="598422"/>
                      </a:cubicBezTo>
                      <a:cubicBezTo>
                        <a:pt x="527460" y="602312"/>
                        <a:pt x="525034" y="605646"/>
                        <a:pt x="521637" y="605646"/>
                      </a:cubicBezTo>
                      <a:cubicBezTo>
                        <a:pt x="518241" y="605646"/>
                        <a:pt x="515329" y="602312"/>
                        <a:pt x="515329" y="598422"/>
                      </a:cubicBezTo>
                      <a:cubicBezTo>
                        <a:pt x="515329" y="594533"/>
                        <a:pt x="518241" y="591199"/>
                        <a:pt x="521637" y="591199"/>
                      </a:cubicBezTo>
                      <a:close/>
                      <a:moveTo>
                        <a:pt x="502227" y="591199"/>
                      </a:moveTo>
                      <a:cubicBezTo>
                        <a:pt x="505624" y="591199"/>
                        <a:pt x="508536" y="594533"/>
                        <a:pt x="508536" y="598422"/>
                      </a:cubicBezTo>
                      <a:cubicBezTo>
                        <a:pt x="508536" y="602312"/>
                        <a:pt x="505624" y="605646"/>
                        <a:pt x="502227" y="605646"/>
                      </a:cubicBezTo>
                      <a:cubicBezTo>
                        <a:pt x="498831" y="605646"/>
                        <a:pt x="496405" y="602312"/>
                        <a:pt x="496405" y="598422"/>
                      </a:cubicBezTo>
                      <a:cubicBezTo>
                        <a:pt x="496405" y="594533"/>
                        <a:pt x="498831" y="591199"/>
                        <a:pt x="502227" y="591199"/>
                      </a:cubicBezTo>
                      <a:close/>
                      <a:moveTo>
                        <a:pt x="483303" y="591199"/>
                      </a:moveTo>
                      <a:cubicBezTo>
                        <a:pt x="486700" y="591199"/>
                        <a:pt x="489611" y="594533"/>
                        <a:pt x="489611" y="598422"/>
                      </a:cubicBezTo>
                      <a:cubicBezTo>
                        <a:pt x="489611" y="602312"/>
                        <a:pt x="486700" y="605646"/>
                        <a:pt x="483303" y="605646"/>
                      </a:cubicBezTo>
                      <a:cubicBezTo>
                        <a:pt x="479906" y="605646"/>
                        <a:pt x="476995" y="602312"/>
                        <a:pt x="476995" y="598422"/>
                      </a:cubicBezTo>
                      <a:cubicBezTo>
                        <a:pt x="476995" y="594533"/>
                        <a:pt x="479906" y="591199"/>
                        <a:pt x="483303" y="591199"/>
                      </a:cubicBezTo>
                      <a:close/>
                      <a:moveTo>
                        <a:pt x="463893" y="591199"/>
                      </a:moveTo>
                      <a:cubicBezTo>
                        <a:pt x="467290" y="591199"/>
                        <a:pt x="470201" y="594533"/>
                        <a:pt x="470201" y="598422"/>
                      </a:cubicBezTo>
                      <a:cubicBezTo>
                        <a:pt x="470201" y="602312"/>
                        <a:pt x="467290" y="605646"/>
                        <a:pt x="463893" y="605646"/>
                      </a:cubicBezTo>
                      <a:cubicBezTo>
                        <a:pt x="460497" y="605646"/>
                        <a:pt x="458070" y="602312"/>
                        <a:pt x="458070" y="598422"/>
                      </a:cubicBezTo>
                      <a:cubicBezTo>
                        <a:pt x="458070" y="594533"/>
                        <a:pt x="460497" y="591199"/>
                        <a:pt x="463893" y="591199"/>
                      </a:cubicBezTo>
                      <a:close/>
                      <a:moveTo>
                        <a:pt x="444969" y="591199"/>
                      </a:moveTo>
                      <a:cubicBezTo>
                        <a:pt x="448365" y="591199"/>
                        <a:pt x="451277" y="594533"/>
                        <a:pt x="451277" y="598422"/>
                      </a:cubicBezTo>
                      <a:cubicBezTo>
                        <a:pt x="451277" y="602312"/>
                        <a:pt x="448365" y="605646"/>
                        <a:pt x="444969" y="605646"/>
                      </a:cubicBezTo>
                      <a:cubicBezTo>
                        <a:pt x="441572" y="605646"/>
                        <a:pt x="438661" y="602312"/>
                        <a:pt x="438661" y="598422"/>
                      </a:cubicBezTo>
                      <a:cubicBezTo>
                        <a:pt x="438661" y="594533"/>
                        <a:pt x="441572" y="591199"/>
                        <a:pt x="444969" y="591199"/>
                      </a:cubicBezTo>
                      <a:close/>
                      <a:moveTo>
                        <a:pt x="426044" y="571752"/>
                      </a:moveTo>
                      <a:cubicBezTo>
                        <a:pt x="427985" y="571752"/>
                        <a:pt x="429926" y="573974"/>
                        <a:pt x="429926" y="576752"/>
                      </a:cubicBezTo>
                      <a:cubicBezTo>
                        <a:pt x="429926" y="578975"/>
                        <a:pt x="427985" y="581198"/>
                        <a:pt x="426044" y="581198"/>
                      </a:cubicBezTo>
                      <a:cubicBezTo>
                        <a:pt x="423618" y="581198"/>
                        <a:pt x="421677" y="578975"/>
                        <a:pt x="421677" y="576752"/>
                      </a:cubicBezTo>
                      <a:cubicBezTo>
                        <a:pt x="421677" y="573974"/>
                        <a:pt x="423618" y="571752"/>
                        <a:pt x="426044" y="571752"/>
                      </a:cubicBezTo>
                      <a:close/>
                      <a:moveTo>
                        <a:pt x="1057346" y="569529"/>
                      </a:moveTo>
                      <a:cubicBezTo>
                        <a:pt x="1060743" y="569529"/>
                        <a:pt x="1063169" y="572863"/>
                        <a:pt x="1063169" y="576752"/>
                      </a:cubicBezTo>
                      <a:cubicBezTo>
                        <a:pt x="1063169" y="580642"/>
                        <a:pt x="1060743" y="583420"/>
                        <a:pt x="1057346" y="583420"/>
                      </a:cubicBezTo>
                      <a:cubicBezTo>
                        <a:pt x="1053950" y="583420"/>
                        <a:pt x="1051038" y="580642"/>
                        <a:pt x="1051038" y="576752"/>
                      </a:cubicBezTo>
                      <a:cubicBezTo>
                        <a:pt x="1051038" y="572863"/>
                        <a:pt x="1053950" y="569529"/>
                        <a:pt x="1057346" y="569529"/>
                      </a:cubicBezTo>
                      <a:close/>
                      <a:moveTo>
                        <a:pt x="1037936" y="569529"/>
                      </a:moveTo>
                      <a:cubicBezTo>
                        <a:pt x="1041333" y="569529"/>
                        <a:pt x="1044245" y="572863"/>
                        <a:pt x="1044245" y="576752"/>
                      </a:cubicBezTo>
                      <a:cubicBezTo>
                        <a:pt x="1044245" y="580642"/>
                        <a:pt x="1041333" y="583420"/>
                        <a:pt x="1037936" y="583420"/>
                      </a:cubicBezTo>
                      <a:cubicBezTo>
                        <a:pt x="1034540" y="583420"/>
                        <a:pt x="1031628" y="580642"/>
                        <a:pt x="1031628" y="576752"/>
                      </a:cubicBezTo>
                      <a:cubicBezTo>
                        <a:pt x="1031628" y="572863"/>
                        <a:pt x="1034540" y="569529"/>
                        <a:pt x="1037936" y="569529"/>
                      </a:cubicBezTo>
                      <a:close/>
                      <a:moveTo>
                        <a:pt x="1019012" y="569529"/>
                      </a:moveTo>
                      <a:cubicBezTo>
                        <a:pt x="1022409" y="569529"/>
                        <a:pt x="1024835" y="572863"/>
                        <a:pt x="1024835" y="576752"/>
                      </a:cubicBezTo>
                      <a:cubicBezTo>
                        <a:pt x="1024835" y="580642"/>
                        <a:pt x="1022409" y="583420"/>
                        <a:pt x="1019012" y="583420"/>
                      </a:cubicBezTo>
                      <a:cubicBezTo>
                        <a:pt x="1015615" y="583420"/>
                        <a:pt x="1012704" y="580642"/>
                        <a:pt x="1012704" y="576752"/>
                      </a:cubicBezTo>
                      <a:cubicBezTo>
                        <a:pt x="1012704" y="572863"/>
                        <a:pt x="1015615" y="569529"/>
                        <a:pt x="1019012" y="569529"/>
                      </a:cubicBezTo>
                      <a:close/>
                      <a:moveTo>
                        <a:pt x="999602" y="569529"/>
                      </a:moveTo>
                      <a:cubicBezTo>
                        <a:pt x="1002999" y="569529"/>
                        <a:pt x="1005910" y="572863"/>
                        <a:pt x="1005910" y="576752"/>
                      </a:cubicBezTo>
                      <a:cubicBezTo>
                        <a:pt x="1005910" y="580642"/>
                        <a:pt x="1002999" y="583420"/>
                        <a:pt x="999602" y="583420"/>
                      </a:cubicBezTo>
                      <a:cubicBezTo>
                        <a:pt x="996206" y="583420"/>
                        <a:pt x="993779" y="580642"/>
                        <a:pt x="993779" y="576752"/>
                      </a:cubicBezTo>
                      <a:cubicBezTo>
                        <a:pt x="993779" y="572863"/>
                        <a:pt x="996206" y="569529"/>
                        <a:pt x="999602" y="569529"/>
                      </a:cubicBezTo>
                      <a:close/>
                      <a:moveTo>
                        <a:pt x="980678" y="569529"/>
                      </a:moveTo>
                      <a:cubicBezTo>
                        <a:pt x="984074" y="569529"/>
                        <a:pt x="986986" y="572863"/>
                        <a:pt x="986986" y="576752"/>
                      </a:cubicBezTo>
                      <a:cubicBezTo>
                        <a:pt x="986986" y="580642"/>
                        <a:pt x="984074" y="583420"/>
                        <a:pt x="980678" y="583420"/>
                      </a:cubicBezTo>
                      <a:cubicBezTo>
                        <a:pt x="977281" y="583420"/>
                        <a:pt x="974370" y="580642"/>
                        <a:pt x="974370" y="576752"/>
                      </a:cubicBezTo>
                      <a:cubicBezTo>
                        <a:pt x="974370" y="572863"/>
                        <a:pt x="977281" y="569529"/>
                        <a:pt x="980678" y="569529"/>
                      </a:cubicBezTo>
                      <a:close/>
                      <a:moveTo>
                        <a:pt x="961268" y="569529"/>
                      </a:moveTo>
                      <a:cubicBezTo>
                        <a:pt x="964665" y="569529"/>
                        <a:pt x="967576" y="572863"/>
                        <a:pt x="967576" y="576752"/>
                      </a:cubicBezTo>
                      <a:cubicBezTo>
                        <a:pt x="967576" y="580642"/>
                        <a:pt x="964665" y="583420"/>
                        <a:pt x="961268" y="583420"/>
                      </a:cubicBezTo>
                      <a:cubicBezTo>
                        <a:pt x="957871" y="583420"/>
                        <a:pt x="955445" y="580642"/>
                        <a:pt x="955445" y="576752"/>
                      </a:cubicBezTo>
                      <a:cubicBezTo>
                        <a:pt x="955445" y="572863"/>
                        <a:pt x="957871" y="569529"/>
                        <a:pt x="961268" y="569529"/>
                      </a:cubicBezTo>
                      <a:close/>
                      <a:moveTo>
                        <a:pt x="942343" y="569529"/>
                      </a:moveTo>
                      <a:cubicBezTo>
                        <a:pt x="945740" y="569529"/>
                        <a:pt x="948652" y="572863"/>
                        <a:pt x="948652" y="576752"/>
                      </a:cubicBezTo>
                      <a:cubicBezTo>
                        <a:pt x="948652" y="580642"/>
                        <a:pt x="945740" y="583420"/>
                        <a:pt x="942343" y="583420"/>
                      </a:cubicBezTo>
                      <a:cubicBezTo>
                        <a:pt x="938947" y="583420"/>
                        <a:pt x="936035" y="580642"/>
                        <a:pt x="936035" y="576752"/>
                      </a:cubicBezTo>
                      <a:cubicBezTo>
                        <a:pt x="936035" y="572863"/>
                        <a:pt x="938947" y="569529"/>
                        <a:pt x="942343" y="569529"/>
                      </a:cubicBezTo>
                      <a:close/>
                      <a:moveTo>
                        <a:pt x="923419" y="569529"/>
                      </a:moveTo>
                      <a:cubicBezTo>
                        <a:pt x="926816" y="569529"/>
                        <a:pt x="929242" y="572863"/>
                        <a:pt x="929242" y="576752"/>
                      </a:cubicBezTo>
                      <a:cubicBezTo>
                        <a:pt x="929242" y="580642"/>
                        <a:pt x="926816" y="583420"/>
                        <a:pt x="923419" y="583420"/>
                      </a:cubicBezTo>
                      <a:cubicBezTo>
                        <a:pt x="920022" y="583420"/>
                        <a:pt x="917111" y="580642"/>
                        <a:pt x="917111" y="576752"/>
                      </a:cubicBezTo>
                      <a:cubicBezTo>
                        <a:pt x="917111" y="572863"/>
                        <a:pt x="920022" y="569529"/>
                        <a:pt x="923419" y="569529"/>
                      </a:cubicBezTo>
                      <a:close/>
                      <a:moveTo>
                        <a:pt x="904009" y="569529"/>
                      </a:moveTo>
                      <a:cubicBezTo>
                        <a:pt x="907406" y="569529"/>
                        <a:pt x="910317" y="572863"/>
                        <a:pt x="910317" y="576752"/>
                      </a:cubicBezTo>
                      <a:cubicBezTo>
                        <a:pt x="910317" y="580642"/>
                        <a:pt x="907406" y="583420"/>
                        <a:pt x="904009" y="583420"/>
                      </a:cubicBezTo>
                      <a:cubicBezTo>
                        <a:pt x="900613" y="583420"/>
                        <a:pt x="897701" y="580642"/>
                        <a:pt x="897701" y="576752"/>
                      </a:cubicBezTo>
                      <a:cubicBezTo>
                        <a:pt x="897701" y="572863"/>
                        <a:pt x="900613" y="569529"/>
                        <a:pt x="904009" y="569529"/>
                      </a:cubicBezTo>
                      <a:close/>
                      <a:moveTo>
                        <a:pt x="885085" y="569529"/>
                      </a:moveTo>
                      <a:cubicBezTo>
                        <a:pt x="888481" y="569529"/>
                        <a:pt x="890908" y="572863"/>
                        <a:pt x="890908" y="576752"/>
                      </a:cubicBezTo>
                      <a:cubicBezTo>
                        <a:pt x="890908" y="580642"/>
                        <a:pt x="888481" y="583420"/>
                        <a:pt x="885085" y="583420"/>
                      </a:cubicBezTo>
                      <a:cubicBezTo>
                        <a:pt x="881688" y="583420"/>
                        <a:pt x="878777" y="580642"/>
                        <a:pt x="878777" y="576752"/>
                      </a:cubicBezTo>
                      <a:cubicBezTo>
                        <a:pt x="878777" y="572863"/>
                        <a:pt x="881688" y="569529"/>
                        <a:pt x="885085" y="569529"/>
                      </a:cubicBezTo>
                      <a:close/>
                      <a:moveTo>
                        <a:pt x="865675" y="569529"/>
                      </a:moveTo>
                      <a:cubicBezTo>
                        <a:pt x="869072" y="569529"/>
                        <a:pt x="871983" y="572863"/>
                        <a:pt x="871983" y="576752"/>
                      </a:cubicBezTo>
                      <a:cubicBezTo>
                        <a:pt x="871983" y="580642"/>
                        <a:pt x="869072" y="583420"/>
                        <a:pt x="865675" y="583420"/>
                      </a:cubicBezTo>
                      <a:cubicBezTo>
                        <a:pt x="862278" y="583420"/>
                        <a:pt x="859852" y="580642"/>
                        <a:pt x="859852" y="576752"/>
                      </a:cubicBezTo>
                      <a:cubicBezTo>
                        <a:pt x="859852" y="572863"/>
                        <a:pt x="862278" y="569529"/>
                        <a:pt x="865675" y="569529"/>
                      </a:cubicBezTo>
                      <a:close/>
                      <a:moveTo>
                        <a:pt x="846750" y="569529"/>
                      </a:moveTo>
                      <a:cubicBezTo>
                        <a:pt x="850147" y="569529"/>
                        <a:pt x="853059" y="572863"/>
                        <a:pt x="853059" y="576752"/>
                      </a:cubicBezTo>
                      <a:cubicBezTo>
                        <a:pt x="853059" y="580642"/>
                        <a:pt x="850147" y="583420"/>
                        <a:pt x="846750" y="583420"/>
                      </a:cubicBezTo>
                      <a:cubicBezTo>
                        <a:pt x="843354" y="583420"/>
                        <a:pt x="840442" y="580642"/>
                        <a:pt x="840442" y="576752"/>
                      </a:cubicBezTo>
                      <a:cubicBezTo>
                        <a:pt x="840442" y="572863"/>
                        <a:pt x="843354" y="569529"/>
                        <a:pt x="846750" y="569529"/>
                      </a:cubicBezTo>
                      <a:close/>
                      <a:moveTo>
                        <a:pt x="827341" y="569529"/>
                      </a:moveTo>
                      <a:cubicBezTo>
                        <a:pt x="831223" y="569529"/>
                        <a:pt x="833649" y="572863"/>
                        <a:pt x="833649" y="576752"/>
                      </a:cubicBezTo>
                      <a:cubicBezTo>
                        <a:pt x="833649" y="580642"/>
                        <a:pt x="831223" y="583420"/>
                        <a:pt x="827341" y="583420"/>
                      </a:cubicBezTo>
                      <a:cubicBezTo>
                        <a:pt x="823944" y="583420"/>
                        <a:pt x="821518" y="580642"/>
                        <a:pt x="821518" y="576752"/>
                      </a:cubicBezTo>
                      <a:cubicBezTo>
                        <a:pt x="821518" y="572863"/>
                        <a:pt x="823944" y="569529"/>
                        <a:pt x="827341" y="569529"/>
                      </a:cubicBezTo>
                      <a:close/>
                      <a:moveTo>
                        <a:pt x="808416" y="569529"/>
                      </a:moveTo>
                      <a:cubicBezTo>
                        <a:pt x="811813" y="569529"/>
                        <a:pt x="814724" y="572863"/>
                        <a:pt x="814724" y="576752"/>
                      </a:cubicBezTo>
                      <a:cubicBezTo>
                        <a:pt x="814724" y="580642"/>
                        <a:pt x="811813" y="583420"/>
                        <a:pt x="808416" y="583420"/>
                      </a:cubicBezTo>
                      <a:cubicBezTo>
                        <a:pt x="805020" y="583420"/>
                        <a:pt x="802108" y="580642"/>
                        <a:pt x="802108" y="576752"/>
                      </a:cubicBezTo>
                      <a:cubicBezTo>
                        <a:pt x="802108" y="572863"/>
                        <a:pt x="805020" y="569529"/>
                        <a:pt x="808416" y="569529"/>
                      </a:cubicBezTo>
                      <a:close/>
                      <a:moveTo>
                        <a:pt x="789492" y="569529"/>
                      </a:moveTo>
                      <a:cubicBezTo>
                        <a:pt x="792888" y="569529"/>
                        <a:pt x="795315" y="572863"/>
                        <a:pt x="795315" y="576752"/>
                      </a:cubicBezTo>
                      <a:cubicBezTo>
                        <a:pt x="795315" y="580642"/>
                        <a:pt x="792888" y="583420"/>
                        <a:pt x="789492" y="583420"/>
                      </a:cubicBezTo>
                      <a:cubicBezTo>
                        <a:pt x="786095" y="583420"/>
                        <a:pt x="783184" y="580642"/>
                        <a:pt x="783184" y="576752"/>
                      </a:cubicBezTo>
                      <a:cubicBezTo>
                        <a:pt x="783184" y="572863"/>
                        <a:pt x="786095" y="569529"/>
                        <a:pt x="789492" y="569529"/>
                      </a:cubicBezTo>
                      <a:close/>
                      <a:moveTo>
                        <a:pt x="770082" y="569529"/>
                      </a:moveTo>
                      <a:cubicBezTo>
                        <a:pt x="773479" y="569529"/>
                        <a:pt x="776390" y="572863"/>
                        <a:pt x="776390" y="576752"/>
                      </a:cubicBezTo>
                      <a:cubicBezTo>
                        <a:pt x="776390" y="580642"/>
                        <a:pt x="773479" y="583420"/>
                        <a:pt x="770082" y="583420"/>
                      </a:cubicBezTo>
                      <a:cubicBezTo>
                        <a:pt x="766685" y="583420"/>
                        <a:pt x="763774" y="580642"/>
                        <a:pt x="763774" y="576752"/>
                      </a:cubicBezTo>
                      <a:cubicBezTo>
                        <a:pt x="763774" y="572863"/>
                        <a:pt x="766685" y="569529"/>
                        <a:pt x="770082" y="569529"/>
                      </a:cubicBezTo>
                      <a:close/>
                      <a:moveTo>
                        <a:pt x="521637" y="569529"/>
                      </a:moveTo>
                      <a:cubicBezTo>
                        <a:pt x="525034" y="569529"/>
                        <a:pt x="527460" y="572863"/>
                        <a:pt x="527460" y="576752"/>
                      </a:cubicBezTo>
                      <a:cubicBezTo>
                        <a:pt x="527460" y="580642"/>
                        <a:pt x="525034" y="583420"/>
                        <a:pt x="521637" y="583420"/>
                      </a:cubicBezTo>
                      <a:cubicBezTo>
                        <a:pt x="518241" y="583420"/>
                        <a:pt x="515329" y="580642"/>
                        <a:pt x="515329" y="576752"/>
                      </a:cubicBezTo>
                      <a:cubicBezTo>
                        <a:pt x="515329" y="572863"/>
                        <a:pt x="518241" y="569529"/>
                        <a:pt x="521637" y="569529"/>
                      </a:cubicBezTo>
                      <a:close/>
                      <a:moveTo>
                        <a:pt x="502227" y="569529"/>
                      </a:moveTo>
                      <a:cubicBezTo>
                        <a:pt x="505624" y="569529"/>
                        <a:pt x="508536" y="572863"/>
                        <a:pt x="508536" y="576752"/>
                      </a:cubicBezTo>
                      <a:cubicBezTo>
                        <a:pt x="508536" y="580642"/>
                        <a:pt x="505624" y="583420"/>
                        <a:pt x="502227" y="583420"/>
                      </a:cubicBezTo>
                      <a:cubicBezTo>
                        <a:pt x="498831" y="583420"/>
                        <a:pt x="496405" y="580642"/>
                        <a:pt x="496405" y="576752"/>
                      </a:cubicBezTo>
                      <a:cubicBezTo>
                        <a:pt x="496405" y="572863"/>
                        <a:pt x="498831" y="569529"/>
                        <a:pt x="502227" y="569529"/>
                      </a:cubicBezTo>
                      <a:close/>
                      <a:moveTo>
                        <a:pt x="483303" y="569529"/>
                      </a:moveTo>
                      <a:cubicBezTo>
                        <a:pt x="486700" y="569529"/>
                        <a:pt x="489611" y="572863"/>
                        <a:pt x="489611" y="576752"/>
                      </a:cubicBezTo>
                      <a:cubicBezTo>
                        <a:pt x="489611" y="580642"/>
                        <a:pt x="486700" y="583420"/>
                        <a:pt x="483303" y="583420"/>
                      </a:cubicBezTo>
                      <a:cubicBezTo>
                        <a:pt x="479906" y="583420"/>
                        <a:pt x="476995" y="580642"/>
                        <a:pt x="476995" y="576752"/>
                      </a:cubicBezTo>
                      <a:cubicBezTo>
                        <a:pt x="476995" y="572863"/>
                        <a:pt x="479906" y="569529"/>
                        <a:pt x="483303" y="569529"/>
                      </a:cubicBezTo>
                      <a:close/>
                      <a:moveTo>
                        <a:pt x="463893" y="569529"/>
                      </a:moveTo>
                      <a:cubicBezTo>
                        <a:pt x="467290" y="569529"/>
                        <a:pt x="470201" y="572863"/>
                        <a:pt x="470201" y="576752"/>
                      </a:cubicBezTo>
                      <a:cubicBezTo>
                        <a:pt x="470201" y="580642"/>
                        <a:pt x="467290" y="583420"/>
                        <a:pt x="463893" y="583420"/>
                      </a:cubicBezTo>
                      <a:cubicBezTo>
                        <a:pt x="460497" y="583420"/>
                        <a:pt x="458070" y="580642"/>
                        <a:pt x="458070" y="576752"/>
                      </a:cubicBezTo>
                      <a:cubicBezTo>
                        <a:pt x="458070" y="572863"/>
                        <a:pt x="460497" y="569529"/>
                        <a:pt x="463893" y="569529"/>
                      </a:cubicBezTo>
                      <a:close/>
                      <a:moveTo>
                        <a:pt x="1188712" y="554193"/>
                      </a:moveTo>
                      <a:lnTo>
                        <a:pt x="1188552" y="554708"/>
                      </a:lnTo>
                      <a:lnTo>
                        <a:pt x="1188362" y="554527"/>
                      </a:lnTo>
                      <a:close/>
                      <a:moveTo>
                        <a:pt x="1037936" y="547859"/>
                      </a:moveTo>
                      <a:cubicBezTo>
                        <a:pt x="1041333" y="547859"/>
                        <a:pt x="1044245" y="550637"/>
                        <a:pt x="1044245" y="554527"/>
                      </a:cubicBezTo>
                      <a:cubicBezTo>
                        <a:pt x="1044245" y="558416"/>
                        <a:pt x="1041333" y="561750"/>
                        <a:pt x="1037936" y="561750"/>
                      </a:cubicBezTo>
                      <a:cubicBezTo>
                        <a:pt x="1034540" y="561750"/>
                        <a:pt x="1031628" y="558416"/>
                        <a:pt x="1031628" y="554527"/>
                      </a:cubicBezTo>
                      <a:cubicBezTo>
                        <a:pt x="1031628" y="550637"/>
                        <a:pt x="1034540" y="547859"/>
                        <a:pt x="1037936" y="547859"/>
                      </a:cubicBezTo>
                      <a:close/>
                      <a:moveTo>
                        <a:pt x="1019012" y="547859"/>
                      </a:moveTo>
                      <a:cubicBezTo>
                        <a:pt x="1022409" y="547859"/>
                        <a:pt x="1024835" y="550637"/>
                        <a:pt x="1024835" y="554527"/>
                      </a:cubicBezTo>
                      <a:cubicBezTo>
                        <a:pt x="1024835" y="558416"/>
                        <a:pt x="1022409" y="561750"/>
                        <a:pt x="1019012" y="561750"/>
                      </a:cubicBezTo>
                      <a:cubicBezTo>
                        <a:pt x="1015615" y="561750"/>
                        <a:pt x="1012704" y="558416"/>
                        <a:pt x="1012704" y="554527"/>
                      </a:cubicBezTo>
                      <a:cubicBezTo>
                        <a:pt x="1012704" y="550637"/>
                        <a:pt x="1015615" y="547859"/>
                        <a:pt x="1019012" y="547859"/>
                      </a:cubicBezTo>
                      <a:close/>
                      <a:moveTo>
                        <a:pt x="999602" y="547859"/>
                      </a:moveTo>
                      <a:cubicBezTo>
                        <a:pt x="1002999" y="547859"/>
                        <a:pt x="1005910" y="550637"/>
                        <a:pt x="1005910" y="554527"/>
                      </a:cubicBezTo>
                      <a:cubicBezTo>
                        <a:pt x="1005910" y="558416"/>
                        <a:pt x="1002999" y="561750"/>
                        <a:pt x="999602" y="561750"/>
                      </a:cubicBezTo>
                      <a:cubicBezTo>
                        <a:pt x="996206" y="561750"/>
                        <a:pt x="993779" y="558416"/>
                        <a:pt x="993779" y="554527"/>
                      </a:cubicBezTo>
                      <a:cubicBezTo>
                        <a:pt x="993779" y="550637"/>
                        <a:pt x="996206" y="547859"/>
                        <a:pt x="999602" y="547859"/>
                      </a:cubicBezTo>
                      <a:close/>
                      <a:moveTo>
                        <a:pt x="980678" y="547859"/>
                      </a:moveTo>
                      <a:cubicBezTo>
                        <a:pt x="984074" y="547859"/>
                        <a:pt x="986986" y="550637"/>
                        <a:pt x="986986" y="554527"/>
                      </a:cubicBezTo>
                      <a:cubicBezTo>
                        <a:pt x="986986" y="558416"/>
                        <a:pt x="984074" y="561750"/>
                        <a:pt x="980678" y="561750"/>
                      </a:cubicBezTo>
                      <a:cubicBezTo>
                        <a:pt x="977281" y="561750"/>
                        <a:pt x="974370" y="558416"/>
                        <a:pt x="974370" y="554527"/>
                      </a:cubicBezTo>
                      <a:cubicBezTo>
                        <a:pt x="974370" y="550637"/>
                        <a:pt x="977281" y="547859"/>
                        <a:pt x="980678" y="547859"/>
                      </a:cubicBezTo>
                      <a:close/>
                      <a:moveTo>
                        <a:pt x="961268" y="547859"/>
                      </a:moveTo>
                      <a:cubicBezTo>
                        <a:pt x="964665" y="547859"/>
                        <a:pt x="967576" y="550637"/>
                        <a:pt x="967576" y="554527"/>
                      </a:cubicBezTo>
                      <a:cubicBezTo>
                        <a:pt x="967576" y="558416"/>
                        <a:pt x="964665" y="561750"/>
                        <a:pt x="961268" y="561750"/>
                      </a:cubicBezTo>
                      <a:cubicBezTo>
                        <a:pt x="957871" y="561750"/>
                        <a:pt x="955445" y="558416"/>
                        <a:pt x="955445" y="554527"/>
                      </a:cubicBezTo>
                      <a:cubicBezTo>
                        <a:pt x="955445" y="550637"/>
                        <a:pt x="957871" y="547859"/>
                        <a:pt x="961268" y="547859"/>
                      </a:cubicBezTo>
                      <a:close/>
                      <a:moveTo>
                        <a:pt x="942343" y="547859"/>
                      </a:moveTo>
                      <a:cubicBezTo>
                        <a:pt x="945740" y="547859"/>
                        <a:pt x="948652" y="550637"/>
                        <a:pt x="948652" y="554527"/>
                      </a:cubicBezTo>
                      <a:cubicBezTo>
                        <a:pt x="948652" y="558416"/>
                        <a:pt x="945740" y="561750"/>
                        <a:pt x="942343" y="561750"/>
                      </a:cubicBezTo>
                      <a:cubicBezTo>
                        <a:pt x="938947" y="561750"/>
                        <a:pt x="936035" y="558416"/>
                        <a:pt x="936035" y="554527"/>
                      </a:cubicBezTo>
                      <a:cubicBezTo>
                        <a:pt x="936035" y="550637"/>
                        <a:pt x="938947" y="547859"/>
                        <a:pt x="942343" y="547859"/>
                      </a:cubicBezTo>
                      <a:close/>
                      <a:moveTo>
                        <a:pt x="923419" y="547859"/>
                      </a:moveTo>
                      <a:cubicBezTo>
                        <a:pt x="926816" y="547859"/>
                        <a:pt x="929242" y="550637"/>
                        <a:pt x="929242" y="554527"/>
                      </a:cubicBezTo>
                      <a:cubicBezTo>
                        <a:pt x="929242" y="558416"/>
                        <a:pt x="926816" y="561750"/>
                        <a:pt x="923419" y="561750"/>
                      </a:cubicBezTo>
                      <a:cubicBezTo>
                        <a:pt x="920022" y="561750"/>
                        <a:pt x="917111" y="558416"/>
                        <a:pt x="917111" y="554527"/>
                      </a:cubicBezTo>
                      <a:cubicBezTo>
                        <a:pt x="917111" y="550637"/>
                        <a:pt x="920022" y="547859"/>
                        <a:pt x="923419" y="547859"/>
                      </a:cubicBezTo>
                      <a:close/>
                      <a:moveTo>
                        <a:pt x="904009" y="547859"/>
                      </a:moveTo>
                      <a:cubicBezTo>
                        <a:pt x="907406" y="547859"/>
                        <a:pt x="910317" y="550637"/>
                        <a:pt x="910317" y="554527"/>
                      </a:cubicBezTo>
                      <a:cubicBezTo>
                        <a:pt x="910317" y="558416"/>
                        <a:pt x="907406" y="561750"/>
                        <a:pt x="904009" y="561750"/>
                      </a:cubicBezTo>
                      <a:cubicBezTo>
                        <a:pt x="900613" y="561750"/>
                        <a:pt x="897701" y="558416"/>
                        <a:pt x="897701" y="554527"/>
                      </a:cubicBezTo>
                      <a:cubicBezTo>
                        <a:pt x="897701" y="550637"/>
                        <a:pt x="900613" y="547859"/>
                        <a:pt x="904009" y="547859"/>
                      </a:cubicBezTo>
                      <a:close/>
                      <a:moveTo>
                        <a:pt x="885085" y="547859"/>
                      </a:moveTo>
                      <a:cubicBezTo>
                        <a:pt x="888481" y="547859"/>
                        <a:pt x="890908" y="550637"/>
                        <a:pt x="890908" y="554527"/>
                      </a:cubicBezTo>
                      <a:cubicBezTo>
                        <a:pt x="890908" y="558416"/>
                        <a:pt x="888481" y="561750"/>
                        <a:pt x="885085" y="561750"/>
                      </a:cubicBezTo>
                      <a:cubicBezTo>
                        <a:pt x="881688" y="561750"/>
                        <a:pt x="878777" y="558416"/>
                        <a:pt x="878777" y="554527"/>
                      </a:cubicBezTo>
                      <a:cubicBezTo>
                        <a:pt x="878777" y="550637"/>
                        <a:pt x="881688" y="547859"/>
                        <a:pt x="885085" y="547859"/>
                      </a:cubicBezTo>
                      <a:close/>
                      <a:moveTo>
                        <a:pt x="865675" y="547859"/>
                      </a:moveTo>
                      <a:cubicBezTo>
                        <a:pt x="869072" y="547859"/>
                        <a:pt x="871983" y="550637"/>
                        <a:pt x="871983" y="554527"/>
                      </a:cubicBezTo>
                      <a:cubicBezTo>
                        <a:pt x="871983" y="558416"/>
                        <a:pt x="869072" y="561750"/>
                        <a:pt x="865675" y="561750"/>
                      </a:cubicBezTo>
                      <a:cubicBezTo>
                        <a:pt x="862278" y="561750"/>
                        <a:pt x="859852" y="558416"/>
                        <a:pt x="859852" y="554527"/>
                      </a:cubicBezTo>
                      <a:cubicBezTo>
                        <a:pt x="859852" y="550637"/>
                        <a:pt x="862278" y="547859"/>
                        <a:pt x="865675" y="547859"/>
                      </a:cubicBezTo>
                      <a:close/>
                      <a:moveTo>
                        <a:pt x="846750" y="547859"/>
                      </a:moveTo>
                      <a:cubicBezTo>
                        <a:pt x="850147" y="547859"/>
                        <a:pt x="853059" y="550637"/>
                        <a:pt x="853059" y="554527"/>
                      </a:cubicBezTo>
                      <a:cubicBezTo>
                        <a:pt x="853059" y="558416"/>
                        <a:pt x="850147" y="561750"/>
                        <a:pt x="846750" y="561750"/>
                      </a:cubicBezTo>
                      <a:cubicBezTo>
                        <a:pt x="843354" y="561750"/>
                        <a:pt x="840442" y="558416"/>
                        <a:pt x="840442" y="554527"/>
                      </a:cubicBezTo>
                      <a:cubicBezTo>
                        <a:pt x="840442" y="550637"/>
                        <a:pt x="843354" y="547859"/>
                        <a:pt x="846750" y="547859"/>
                      </a:cubicBezTo>
                      <a:close/>
                      <a:moveTo>
                        <a:pt x="827341" y="547859"/>
                      </a:moveTo>
                      <a:cubicBezTo>
                        <a:pt x="831223" y="547859"/>
                        <a:pt x="833649" y="550637"/>
                        <a:pt x="833649" y="554527"/>
                      </a:cubicBezTo>
                      <a:cubicBezTo>
                        <a:pt x="833649" y="558416"/>
                        <a:pt x="831223" y="561750"/>
                        <a:pt x="827341" y="561750"/>
                      </a:cubicBezTo>
                      <a:cubicBezTo>
                        <a:pt x="823944" y="561750"/>
                        <a:pt x="821518" y="558416"/>
                        <a:pt x="821518" y="554527"/>
                      </a:cubicBezTo>
                      <a:cubicBezTo>
                        <a:pt x="821518" y="550637"/>
                        <a:pt x="823944" y="547859"/>
                        <a:pt x="827341" y="547859"/>
                      </a:cubicBezTo>
                      <a:close/>
                      <a:moveTo>
                        <a:pt x="808416" y="547859"/>
                      </a:moveTo>
                      <a:cubicBezTo>
                        <a:pt x="811813" y="547859"/>
                        <a:pt x="814724" y="550637"/>
                        <a:pt x="814724" y="554527"/>
                      </a:cubicBezTo>
                      <a:cubicBezTo>
                        <a:pt x="814724" y="558416"/>
                        <a:pt x="811813" y="561750"/>
                        <a:pt x="808416" y="561750"/>
                      </a:cubicBezTo>
                      <a:cubicBezTo>
                        <a:pt x="805020" y="561750"/>
                        <a:pt x="802108" y="558416"/>
                        <a:pt x="802108" y="554527"/>
                      </a:cubicBezTo>
                      <a:cubicBezTo>
                        <a:pt x="802108" y="550637"/>
                        <a:pt x="805020" y="547859"/>
                        <a:pt x="808416" y="547859"/>
                      </a:cubicBezTo>
                      <a:close/>
                      <a:moveTo>
                        <a:pt x="789492" y="547859"/>
                      </a:moveTo>
                      <a:cubicBezTo>
                        <a:pt x="792888" y="547859"/>
                        <a:pt x="795315" y="550637"/>
                        <a:pt x="795315" y="554527"/>
                      </a:cubicBezTo>
                      <a:cubicBezTo>
                        <a:pt x="795315" y="558416"/>
                        <a:pt x="792888" y="561750"/>
                        <a:pt x="789492" y="561750"/>
                      </a:cubicBezTo>
                      <a:cubicBezTo>
                        <a:pt x="786095" y="561750"/>
                        <a:pt x="783184" y="558416"/>
                        <a:pt x="783184" y="554527"/>
                      </a:cubicBezTo>
                      <a:cubicBezTo>
                        <a:pt x="783184" y="550637"/>
                        <a:pt x="786095" y="547859"/>
                        <a:pt x="789492" y="547859"/>
                      </a:cubicBezTo>
                      <a:close/>
                      <a:moveTo>
                        <a:pt x="770082" y="547859"/>
                      </a:moveTo>
                      <a:cubicBezTo>
                        <a:pt x="773479" y="547859"/>
                        <a:pt x="776390" y="550637"/>
                        <a:pt x="776390" y="554527"/>
                      </a:cubicBezTo>
                      <a:cubicBezTo>
                        <a:pt x="776390" y="558416"/>
                        <a:pt x="773479" y="561750"/>
                        <a:pt x="770082" y="561750"/>
                      </a:cubicBezTo>
                      <a:cubicBezTo>
                        <a:pt x="766685" y="561750"/>
                        <a:pt x="763774" y="558416"/>
                        <a:pt x="763774" y="554527"/>
                      </a:cubicBezTo>
                      <a:cubicBezTo>
                        <a:pt x="763774" y="550637"/>
                        <a:pt x="766685" y="547859"/>
                        <a:pt x="770082" y="547859"/>
                      </a:cubicBezTo>
                      <a:close/>
                      <a:moveTo>
                        <a:pt x="751157" y="547859"/>
                      </a:moveTo>
                      <a:cubicBezTo>
                        <a:pt x="754554" y="547859"/>
                        <a:pt x="757466" y="550637"/>
                        <a:pt x="757466" y="554527"/>
                      </a:cubicBezTo>
                      <a:cubicBezTo>
                        <a:pt x="757466" y="558416"/>
                        <a:pt x="754554" y="561750"/>
                        <a:pt x="751157" y="561750"/>
                      </a:cubicBezTo>
                      <a:cubicBezTo>
                        <a:pt x="747761" y="561750"/>
                        <a:pt x="744849" y="558416"/>
                        <a:pt x="744849" y="554527"/>
                      </a:cubicBezTo>
                      <a:cubicBezTo>
                        <a:pt x="744849" y="550637"/>
                        <a:pt x="747761" y="547859"/>
                        <a:pt x="751157" y="547859"/>
                      </a:cubicBezTo>
                      <a:close/>
                      <a:moveTo>
                        <a:pt x="406634" y="547859"/>
                      </a:moveTo>
                      <a:cubicBezTo>
                        <a:pt x="410031" y="547859"/>
                        <a:pt x="412943" y="550637"/>
                        <a:pt x="412943" y="554527"/>
                      </a:cubicBezTo>
                      <a:cubicBezTo>
                        <a:pt x="412943" y="558416"/>
                        <a:pt x="410031" y="561750"/>
                        <a:pt x="406634" y="561750"/>
                      </a:cubicBezTo>
                      <a:cubicBezTo>
                        <a:pt x="403238" y="561750"/>
                        <a:pt x="400326" y="558416"/>
                        <a:pt x="400326" y="554527"/>
                      </a:cubicBezTo>
                      <a:cubicBezTo>
                        <a:pt x="400326" y="550637"/>
                        <a:pt x="403238" y="547859"/>
                        <a:pt x="406634" y="547859"/>
                      </a:cubicBezTo>
                      <a:close/>
                      <a:moveTo>
                        <a:pt x="387710" y="528968"/>
                      </a:moveTo>
                      <a:cubicBezTo>
                        <a:pt x="389651" y="528968"/>
                        <a:pt x="391107" y="530635"/>
                        <a:pt x="391107" y="532857"/>
                      </a:cubicBezTo>
                      <a:cubicBezTo>
                        <a:pt x="391107" y="535080"/>
                        <a:pt x="389651" y="536747"/>
                        <a:pt x="387710" y="536747"/>
                      </a:cubicBezTo>
                      <a:cubicBezTo>
                        <a:pt x="385769" y="536747"/>
                        <a:pt x="383828" y="535080"/>
                        <a:pt x="383828" y="532857"/>
                      </a:cubicBezTo>
                      <a:cubicBezTo>
                        <a:pt x="383828" y="530635"/>
                        <a:pt x="385769" y="528968"/>
                        <a:pt x="387710" y="528968"/>
                      </a:cubicBezTo>
                      <a:close/>
                      <a:moveTo>
                        <a:pt x="1191273" y="525634"/>
                      </a:moveTo>
                      <a:lnTo>
                        <a:pt x="1195597" y="530998"/>
                      </a:lnTo>
                      <a:lnTo>
                        <a:pt x="1195446" y="532501"/>
                      </a:lnTo>
                      <a:lnTo>
                        <a:pt x="1194232" y="536410"/>
                      </a:lnTo>
                      <a:lnTo>
                        <a:pt x="1191273" y="540080"/>
                      </a:lnTo>
                      <a:cubicBezTo>
                        <a:pt x="1187392" y="540080"/>
                        <a:pt x="1184965" y="536747"/>
                        <a:pt x="1184965" y="532857"/>
                      </a:cubicBezTo>
                      <a:cubicBezTo>
                        <a:pt x="1184965" y="528968"/>
                        <a:pt x="1187392" y="525634"/>
                        <a:pt x="1191273" y="525634"/>
                      </a:cubicBezTo>
                      <a:close/>
                      <a:moveTo>
                        <a:pt x="1076271" y="525634"/>
                      </a:moveTo>
                      <a:cubicBezTo>
                        <a:pt x="1079667" y="525634"/>
                        <a:pt x="1082579" y="528968"/>
                        <a:pt x="1082579" y="532857"/>
                      </a:cubicBezTo>
                      <a:cubicBezTo>
                        <a:pt x="1082579" y="536747"/>
                        <a:pt x="1079667" y="540080"/>
                        <a:pt x="1076271" y="540080"/>
                      </a:cubicBezTo>
                      <a:cubicBezTo>
                        <a:pt x="1072874" y="540080"/>
                        <a:pt x="1069963" y="536747"/>
                        <a:pt x="1069963" y="532857"/>
                      </a:cubicBezTo>
                      <a:cubicBezTo>
                        <a:pt x="1069963" y="528968"/>
                        <a:pt x="1072874" y="525634"/>
                        <a:pt x="1076271" y="525634"/>
                      </a:cubicBezTo>
                      <a:close/>
                      <a:moveTo>
                        <a:pt x="1057346" y="525634"/>
                      </a:moveTo>
                      <a:cubicBezTo>
                        <a:pt x="1060743" y="525634"/>
                        <a:pt x="1063169" y="528968"/>
                        <a:pt x="1063169" y="532857"/>
                      </a:cubicBezTo>
                      <a:cubicBezTo>
                        <a:pt x="1063169" y="536747"/>
                        <a:pt x="1060743" y="540080"/>
                        <a:pt x="1057346" y="540080"/>
                      </a:cubicBezTo>
                      <a:cubicBezTo>
                        <a:pt x="1053950" y="540080"/>
                        <a:pt x="1051038" y="536747"/>
                        <a:pt x="1051038" y="532857"/>
                      </a:cubicBezTo>
                      <a:cubicBezTo>
                        <a:pt x="1051038" y="528968"/>
                        <a:pt x="1053950" y="525634"/>
                        <a:pt x="1057346" y="525634"/>
                      </a:cubicBezTo>
                      <a:close/>
                      <a:moveTo>
                        <a:pt x="1037936" y="525634"/>
                      </a:moveTo>
                      <a:cubicBezTo>
                        <a:pt x="1041333" y="525634"/>
                        <a:pt x="1044245" y="528968"/>
                        <a:pt x="1044245" y="532857"/>
                      </a:cubicBezTo>
                      <a:cubicBezTo>
                        <a:pt x="1044245" y="536747"/>
                        <a:pt x="1041333" y="540080"/>
                        <a:pt x="1037936" y="540080"/>
                      </a:cubicBezTo>
                      <a:cubicBezTo>
                        <a:pt x="1034540" y="540080"/>
                        <a:pt x="1031628" y="536747"/>
                        <a:pt x="1031628" y="532857"/>
                      </a:cubicBezTo>
                      <a:cubicBezTo>
                        <a:pt x="1031628" y="528968"/>
                        <a:pt x="1034540" y="525634"/>
                        <a:pt x="1037936" y="525634"/>
                      </a:cubicBezTo>
                      <a:close/>
                      <a:moveTo>
                        <a:pt x="999602" y="525634"/>
                      </a:moveTo>
                      <a:cubicBezTo>
                        <a:pt x="1002999" y="525634"/>
                        <a:pt x="1005910" y="528968"/>
                        <a:pt x="1005910" y="532857"/>
                      </a:cubicBezTo>
                      <a:cubicBezTo>
                        <a:pt x="1005910" y="536747"/>
                        <a:pt x="1002999" y="540080"/>
                        <a:pt x="999602" y="540080"/>
                      </a:cubicBezTo>
                      <a:cubicBezTo>
                        <a:pt x="996206" y="540080"/>
                        <a:pt x="993779" y="536747"/>
                        <a:pt x="993779" y="532857"/>
                      </a:cubicBezTo>
                      <a:cubicBezTo>
                        <a:pt x="993779" y="528968"/>
                        <a:pt x="996206" y="525634"/>
                        <a:pt x="999602" y="525634"/>
                      </a:cubicBezTo>
                      <a:close/>
                      <a:moveTo>
                        <a:pt x="980678" y="525634"/>
                      </a:moveTo>
                      <a:cubicBezTo>
                        <a:pt x="984074" y="525634"/>
                        <a:pt x="986986" y="528968"/>
                        <a:pt x="986986" y="532857"/>
                      </a:cubicBezTo>
                      <a:cubicBezTo>
                        <a:pt x="986986" y="536747"/>
                        <a:pt x="984074" y="540080"/>
                        <a:pt x="980678" y="540080"/>
                      </a:cubicBezTo>
                      <a:cubicBezTo>
                        <a:pt x="977281" y="540080"/>
                        <a:pt x="974370" y="536747"/>
                        <a:pt x="974370" y="532857"/>
                      </a:cubicBezTo>
                      <a:cubicBezTo>
                        <a:pt x="974370" y="528968"/>
                        <a:pt x="977281" y="525634"/>
                        <a:pt x="980678" y="525634"/>
                      </a:cubicBezTo>
                      <a:close/>
                      <a:moveTo>
                        <a:pt x="961268" y="525634"/>
                      </a:moveTo>
                      <a:cubicBezTo>
                        <a:pt x="964665" y="525634"/>
                        <a:pt x="967576" y="528968"/>
                        <a:pt x="967576" y="532857"/>
                      </a:cubicBezTo>
                      <a:cubicBezTo>
                        <a:pt x="967576" y="536747"/>
                        <a:pt x="964665" y="540080"/>
                        <a:pt x="961268" y="540080"/>
                      </a:cubicBezTo>
                      <a:cubicBezTo>
                        <a:pt x="957871" y="540080"/>
                        <a:pt x="955445" y="536747"/>
                        <a:pt x="955445" y="532857"/>
                      </a:cubicBezTo>
                      <a:cubicBezTo>
                        <a:pt x="955445" y="528968"/>
                        <a:pt x="957871" y="525634"/>
                        <a:pt x="961268" y="525634"/>
                      </a:cubicBezTo>
                      <a:close/>
                      <a:moveTo>
                        <a:pt x="942343" y="525634"/>
                      </a:moveTo>
                      <a:cubicBezTo>
                        <a:pt x="945740" y="525634"/>
                        <a:pt x="948652" y="528968"/>
                        <a:pt x="948652" y="532857"/>
                      </a:cubicBezTo>
                      <a:cubicBezTo>
                        <a:pt x="948652" y="536747"/>
                        <a:pt x="945740" y="540080"/>
                        <a:pt x="942343" y="540080"/>
                      </a:cubicBezTo>
                      <a:cubicBezTo>
                        <a:pt x="938947" y="540080"/>
                        <a:pt x="936035" y="536747"/>
                        <a:pt x="936035" y="532857"/>
                      </a:cubicBezTo>
                      <a:cubicBezTo>
                        <a:pt x="936035" y="528968"/>
                        <a:pt x="938947" y="525634"/>
                        <a:pt x="942343" y="525634"/>
                      </a:cubicBezTo>
                      <a:close/>
                      <a:moveTo>
                        <a:pt x="923419" y="525634"/>
                      </a:moveTo>
                      <a:cubicBezTo>
                        <a:pt x="926816" y="525634"/>
                        <a:pt x="929242" y="528968"/>
                        <a:pt x="929242" y="532857"/>
                      </a:cubicBezTo>
                      <a:cubicBezTo>
                        <a:pt x="929242" y="536747"/>
                        <a:pt x="926816" y="540080"/>
                        <a:pt x="923419" y="540080"/>
                      </a:cubicBezTo>
                      <a:cubicBezTo>
                        <a:pt x="920022" y="540080"/>
                        <a:pt x="917111" y="536747"/>
                        <a:pt x="917111" y="532857"/>
                      </a:cubicBezTo>
                      <a:cubicBezTo>
                        <a:pt x="917111" y="528968"/>
                        <a:pt x="920022" y="525634"/>
                        <a:pt x="923419" y="525634"/>
                      </a:cubicBezTo>
                      <a:close/>
                      <a:moveTo>
                        <a:pt x="904009" y="525634"/>
                      </a:moveTo>
                      <a:cubicBezTo>
                        <a:pt x="907406" y="525634"/>
                        <a:pt x="910317" y="528968"/>
                        <a:pt x="910317" y="532857"/>
                      </a:cubicBezTo>
                      <a:cubicBezTo>
                        <a:pt x="910317" y="536747"/>
                        <a:pt x="907406" y="540080"/>
                        <a:pt x="904009" y="540080"/>
                      </a:cubicBezTo>
                      <a:cubicBezTo>
                        <a:pt x="900613" y="540080"/>
                        <a:pt x="897701" y="536747"/>
                        <a:pt x="897701" y="532857"/>
                      </a:cubicBezTo>
                      <a:cubicBezTo>
                        <a:pt x="897701" y="528968"/>
                        <a:pt x="900613" y="525634"/>
                        <a:pt x="904009" y="525634"/>
                      </a:cubicBezTo>
                      <a:close/>
                      <a:moveTo>
                        <a:pt x="885085" y="525634"/>
                      </a:moveTo>
                      <a:cubicBezTo>
                        <a:pt x="888481" y="525634"/>
                        <a:pt x="890908" y="528968"/>
                        <a:pt x="890908" y="532857"/>
                      </a:cubicBezTo>
                      <a:cubicBezTo>
                        <a:pt x="890908" y="536747"/>
                        <a:pt x="888481" y="540080"/>
                        <a:pt x="885085" y="540080"/>
                      </a:cubicBezTo>
                      <a:cubicBezTo>
                        <a:pt x="881688" y="540080"/>
                        <a:pt x="878777" y="536747"/>
                        <a:pt x="878777" y="532857"/>
                      </a:cubicBezTo>
                      <a:cubicBezTo>
                        <a:pt x="878777" y="528968"/>
                        <a:pt x="881688" y="525634"/>
                        <a:pt x="885085" y="525634"/>
                      </a:cubicBezTo>
                      <a:close/>
                      <a:moveTo>
                        <a:pt x="865675" y="525634"/>
                      </a:moveTo>
                      <a:cubicBezTo>
                        <a:pt x="869072" y="525634"/>
                        <a:pt x="871983" y="528968"/>
                        <a:pt x="871983" y="532857"/>
                      </a:cubicBezTo>
                      <a:cubicBezTo>
                        <a:pt x="871983" y="536747"/>
                        <a:pt x="869072" y="540080"/>
                        <a:pt x="865675" y="540080"/>
                      </a:cubicBezTo>
                      <a:cubicBezTo>
                        <a:pt x="862278" y="540080"/>
                        <a:pt x="859852" y="536747"/>
                        <a:pt x="859852" y="532857"/>
                      </a:cubicBezTo>
                      <a:cubicBezTo>
                        <a:pt x="859852" y="528968"/>
                        <a:pt x="862278" y="525634"/>
                        <a:pt x="865675" y="525634"/>
                      </a:cubicBezTo>
                      <a:close/>
                      <a:moveTo>
                        <a:pt x="846750" y="525634"/>
                      </a:moveTo>
                      <a:cubicBezTo>
                        <a:pt x="850147" y="525634"/>
                        <a:pt x="853059" y="528968"/>
                        <a:pt x="853059" y="532857"/>
                      </a:cubicBezTo>
                      <a:cubicBezTo>
                        <a:pt x="853059" y="536747"/>
                        <a:pt x="850147" y="540080"/>
                        <a:pt x="846750" y="540080"/>
                      </a:cubicBezTo>
                      <a:cubicBezTo>
                        <a:pt x="843354" y="540080"/>
                        <a:pt x="840442" y="536747"/>
                        <a:pt x="840442" y="532857"/>
                      </a:cubicBezTo>
                      <a:cubicBezTo>
                        <a:pt x="840442" y="528968"/>
                        <a:pt x="843354" y="525634"/>
                        <a:pt x="846750" y="525634"/>
                      </a:cubicBezTo>
                      <a:close/>
                      <a:moveTo>
                        <a:pt x="827341" y="525634"/>
                      </a:moveTo>
                      <a:cubicBezTo>
                        <a:pt x="831223" y="525634"/>
                        <a:pt x="833649" y="528968"/>
                        <a:pt x="833649" y="532857"/>
                      </a:cubicBezTo>
                      <a:cubicBezTo>
                        <a:pt x="833649" y="536747"/>
                        <a:pt x="831223" y="540080"/>
                        <a:pt x="827341" y="540080"/>
                      </a:cubicBezTo>
                      <a:cubicBezTo>
                        <a:pt x="823944" y="540080"/>
                        <a:pt x="821518" y="536747"/>
                        <a:pt x="821518" y="532857"/>
                      </a:cubicBezTo>
                      <a:cubicBezTo>
                        <a:pt x="821518" y="528968"/>
                        <a:pt x="823944" y="525634"/>
                        <a:pt x="827341" y="525634"/>
                      </a:cubicBezTo>
                      <a:close/>
                      <a:moveTo>
                        <a:pt x="808416" y="525634"/>
                      </a:moveTo>
                      <a:cubicBezTo>
                        <a:pt x="811813" y="525634"/>
                        <a:pt x="814724" y="528968"/>
                        <a:pt x="814724" y="532857"/>
                      </a:cubicBezTo>
                      <a:cubicBezTo>
                        <a:pt x="814724" y="536747"/>
                        <a:pt x="811813" y="540080"/>
                        <a:pt x="808416" y="540080"/>
                      </a:cubicBezTo>
                      <a:cubicBezTo>
                        <a:pt x="805020" y="540080"/>
                        <a:pt x="802108" y="536747"/>
                        <a:pt x="802108" y="532857"/>
                      </a:cubicBezTo>
                      <a:cubicBezTo>
                        <a:pt x="802108" y="528968"/>
                        <a:pt x="805020" y="525634"/>
                        <a:pt x="808416" y="525634"/>
                      </a:cubicBezTo>
                      <a:close/>
                      <a:moveTo>
                        <a:pt x="789492" y="525634"/>
                      </a:moveTo>
                      <a:cubicBezTo>
                        <a:pt x="792888" y="525634"/>
                        <a:pt x="795315" y="528968"/>
                        <a:pt x="795315" y="532857"/>
                      </a:cubicBezTo>
                      <a:cubicBezTo>
                        <a:pt x="795315" y="536747"/>
                        <a:pt x="792888" y="540080"/>
                        <a:pt x="789492" y="540080"/>
                      </a:cubicBezTo>
                      <a:cubicBezTo>
                        <a:pt x="786095" y="540080"/>
                        <a:pt x="783184" y="536747"/>
                        <a:pt x="783184" y="532857"/>
                      </a:cubicBezTo>
                      <a:cubicBezTo>
                        <a:pt x="783184" y="528968"/>
                        <a:pt x="786095" y="525634"/>
                        <a:pt x="789492" y="525634"/>
                      </a:cubicBezTo>
                      <a:close/>
                      <a:moveTo>
                        <a:pt x="770082" y="525634"/>
                      </a:moveTo>
                      <a:cubicBezTo>
                        <a:pt x="773479" y="525634"/>
                        <a:pt x="776390" y="528968"/>
                        <a:pt x="776390" y="532857"/>
                      </a:cubicBezTo>
                      <a:cubicBezTo>
                        <a:pt x="776390" y="536747"/>
                        <a:pt x="773479" y="540080"/>
                        <a:pt x="770082" y="540080"/>
                      </a:cubicBezTo>
                      <a:cubicBezTo>
                        <a:pt x="766685" y="540080"/>
                        <a:pt x="763774" y="536747"/>
                        <a:pt x="763774" y="532857"/>
                      </a:cubicBezTo>
                      <a:cubicBezTo>
                        <a:pt x="763774" y="528968"/>
                        <a:pt x="766685" y="525634"/>
                        <a:pt x="770082" y="525634"/>
                      </a:cubicBezTo>
                      <a:close/>
                      <a:moveTo>
                        <a:pt x="751157" y="525634"/>
                      </a:moveTo>
                      <a:cubicBezTo>
                        <a:pt x="754554" y="525634"/>
                        <a:pt x="757466" y="528968"/>
                        <a:pt x="757466" y="532857"/>
                      </a:cubicBezTo>
                      <a:cubicBezTo>
                        <a:pt x="757466" y="536747"/>
                        <a:pt x="754554" y="540080"/>
                        <a:pt x="751157" y="540080"/>
                      </a:cubicBezTo>
                      <a:cubicBezTo>
                        <a:pt x="747761" y="540080"/>
                        <a:pt x="744849" y="536747"/>
                        <a:pt x="744849" y="532857"/>
                      </a:cubicBezTo>
                      <a:cubicBezTo>
                        <a:pt x="744849" y="528968"/>
                        <a:pt x="747761" y="525634"/>
                        <a:pt x="751157" y="525634"/>
                      </a:cubicBezTo>
                      <a:close/>
                      <a:moveTo>
                        <a:pt x="368300" y="525634"/>
                      </a:moveTo>
                      <a:cubicBezTo>
                        <a:pt x="371697" y="525634"/>
                        <a:pt x="374608" y="528968"/>
                        <a:pt x="374608" y="532857"/>
                      </a:cubicBezTo>
                      <a:cubicBezTo>
                        <a:pt x="374608" y="536747"/>
                        <a:pt x="371697" y="540080"/>
                        <a:pt x="368300" y="540080"/>
                      </a:cubicBezTo>
                      <a:cubicBezTo>
                        <a:pt x="364903" y="540080"/>
                        <a:pt x="362477" y="536747"/>
                        <a:pt x="362477" y="532857"/>
                      </a:cubicBezTo>
                      <a:cubicBezTo>
                        <a:pt x="362477" y="528968"/>
                        <a:pt x="364903" y="525634"/>
                        <a:pt x="368300" y="525634"/>
                      </a:cubicBezTo>
                      <a:close/>
                      <a:moveTo>
                        <a:pt x="349376" y="525634"/>
                      </a:moveTo>
                      <a:cubicBezTo>
                        <a:pt x="352772" y="525634"/>
                        <a:pt x="355684" y="528968"/>
                        <a:pt x="355684" y="532857"/>
                      </a:cubicBezTo>
                      <a:cubicBezTo>
                        <a:pt x="355684" y="536747"/>
                        <a:pt x="352772" y="540080"/>
                        <a:pt x="349376" y="540080"/>
                      </a:cubicBezTo>
                      <a:cubicBezTo>
                        <a:pt x="345979" y="540080"/>
                        <a:pt x="343068" y="536747"/>
                        <a:pt x="343068" y="532857"/>
                      </a:cubicBezTo>
                      <a:cubicBezTo>
                        <a:pt x="343068" y="528968"/>
                        <a:pt x="345979" y="525634"/>
                        <a:pt x="349376" y="525634"/>
                      </a:cubicBezTo>
                      <a:close/>
                      <a:moveTo>
                        <a:pt x="1191273" y="503964"/>
                      </a:moveTo>
                      <a:cubicBezTo>
                        <a:pt x="1194670" y="503964"/>
                        <a:pt x="1197096" y="506742"/>
                        <a:pt x="1197096" y="510632"/>
                      </a:cubicBezTo>
                      <a:cubicBezTo>
                        <a:pt x="1197096" y="514521"/>
                        <a:pt x="1194670" y="517855"/>
                        <a:pt x="1191273" y="517855"/>
                      </a:cubicBezTo>
                      <a:cubicBezTo>
                        <a:pt x="1187392" y="517855"/>
                        <a:pt x="1184965" y="514521"/>
                        <a:pt x="1184965" y="510632"/>
                      </a:cubicBezTo>
                      <a:cubicBezTo>
                        <a:pt x="1184965" y="506742"/>
                        <a:pt x="1187392" y="503964"/>
                        <a:pt x="1191273" y="503964"/>
                      </a:cubicBezTo>
                      <a:close/>
                      <a:moveTo>
                        <a:pt x="1095195" y="503964"/>
                      </a:moveTo>
                      <a:cubicBezTo>
                        <a:pt x="1098592" y="503964"/>
                        <a:pt x="1101503" y="506742"/>
                        <a:pt x="1101503" y="510632"/>
                      </a:cubicBezTo>
                      <a:cubicBezTo>
                        <a:pt x="1101503" y="514521"/>
                        <a:pt x="1098592" y="517855"/>
                        <a:pt x="1095195" y="517855"/>
                      </a:cubicBezTo>
                      <a:cubicBezTo>
                        <a:pt x="1091799" y="517855"/>
                        <a:pt x="1089372" y="514521"/>
                        <a:pt x="1089372" y="510632"/>
                      </a:cubicBezTo>
                      <a:cubicBezTo>
                        <a:pt x="1089372" y="506742"/>
                        <a:pt x="1091799" y="503964"/>
                        <a:pt x="1095195" y="503964"/>
                      </a:cubicBezTo>
                      <a:close/>
                      <a:moveTo>
                        <a:pt x="1076271" y="503964"/>
                      </a:moveTo>
                      <a:cubicBezTo>
                        <a:pt x="1079667" y="503964"/>
                        <a:pt x="1082579" y="506742"/>
                        <a:pt x="1082579" y="510632"/>
                      </a:cubicBezTo>
                      <a:cubicBezTo>
                        <a:pt x="1082579" y="514521"/>
                        <a:pt x="1079667" y="517855"/>
                        <a:pt x="1076271" y="517855"/>
                      </a:cubicBezTo>
                      <a:cubicBezTo>
                        <a:pt x="1072874" y="517855"/>
                        <a:pt x="1069963" y="514521"/>
                        <a:pt x="1069963" y="510632"/>
                      </a:cubicBezTo>
                      <a:cubicBezTo>
                        <a:pt x="1069963" y="506742"/>
                        <a:pt x="1072874" y="503964"/>
                        <a:pt x="1076271" y="503964"/>
                      </a:cubicBezTo>
                      <a:close/>
                      <a:moveTo>
                        <a:pt x="1057346" y="503964"/>
                      </a:moveTo>
                      <a:cubicBezTo>
                        <a:pt x="1060743" y="503964"/>
                        <a:pt x="1063169" y="506742"/>
                        <a:pt x="1063169" y="510632"/>
                      </a:cubicBezTo>
                      <a:cubicBezTo>
                        <a:pt x="1063169" y="514521"/>
                        <a:pt x="1060743" y="517855"/>
                        <a:pt x="1057346" y="517855"/>
                      </a:cubicBezTo>
                      <a:cubicBezTo>
                        <a:pt x="1053950" y="517855"/>
                        <a:pt x="1051038" y="514521"/>
                        <a:pt x="1051038" y="510632"/>
                      </a:cubicBezTo>
                      <a:cubicBezTo>
                        <a:pt x="1051038" y="506742"/>
                        <a:pt x="1053950" y="503964"/>
                        <a:pt x="1057346" y="503964"/>
                      </a:cubicBezTo>
                      <a:close/>
                      <a:moveTo>
                        <a:pt x="1037936" y="503964"/>
                      </a:moveTo>
                      <a:cubicBezTo>
                        <a:pt x="1041333" y="503964"/>
                        <a:pt x="1044245" y="506742"/>
                        <a:pt x="1044245" y="510632"/>
                      </a:cubicBezTo>
                      <a:cubicBezTo>
                        <a:pt x="1044245" y="514521"/>
                        <a:pt x="1041333" y="517855"/>
                        <a:pt x="1037936" y="517855"/>
                      </a:cubicBezTo>
                      <a:cubicBezTo>
                        <a:pt x="1034540" y="517855"/>
                        <a:pt x="1031628" y="514521"/>
                        <a:pt x="1031628" y="510632"/>
                      </a:cubicBezTo>
                      <a:cubicBezTo>
                        <a:pt x="1031628" y="506742"/>
                        <a:pt x="1034540" y="503964"/>
                        <a:pt x="1037936" y="503964"/>
                      </a:cubicBezTo>
                      <a:close/>
                      <a:moveTo>
                        <a:pt x="1019012" y="503964"/>
                      </a:moveTo>
                      <a:cubicBezTo>
                        <a:pt x="1022409" y="503964"/>
                        <a:pt x="1024835" y="506742"/>
                        <a:pt x="1024835" y="510632"/>
                      </a:cubicBezTo>
                      <a:cubicBezTo>
                        <a:pt x="1024835" y="514521"/>
                        <a:pt x="1022409" y="517855"/>
                        <a:pt x="1019012" y="517855"/>
                      </a:cubicBezTo>
                      <a:cubicBezTo>
                        <a:pt x="1015615" y="517855"/>
                        <a:pt x="1012704" y="514521"/>
                        <a:pt x="1012704" y="510632"/>
                      </a:cubicBezTo>
                      <a:cubicBezTo>
                        <a:pt x="1012704" y="506742"/>
                        <a:pt x="1015615" y="503964"/>
                        <a:pt x="1019012" y="503964"/>
                      </a:cubicBezTo>
                      <a:close/>
                      <a:moveTo>
                        <a:pt x="999602" y="503964"/>
                      </a:moveTo>
                      <a:cubicBezTo>
                        <a:pt x="1002999" y="503964"/>
                        <a:pt x="1005910" y="506742"/>
                        <a:pt x="1005910" y="510632"/>
                      </a:cubicBezTo>
                      <a:cubicBezTo>
                        <a:pt x="1005910" y="514521"/>
                        <a:pt x="1002999" y="517855"/>
                        <a:pt x="999602" y="517855"/>
                      </a:cubicBezTo>
                      <a:cubicBezTo>
                        <a:pt x="996206" y="517855"/>
                        <a:pt x="993779" y="514521"/>
                        <a:pt x="993779" y="510632"/>
                      </a:cubicBezTo>
                      <a:cubicBezTo>
                        <a:pt x="993779" y="506742"/>
                        <a:pt x="996206" y="503964"/>
                        <a:pt x="999602" y="503964"/>
                      </a:cubicBezTo>
                      <a:close/>
                      <a:moveTo>
                        <a:pt x="980678" y="503964"/>
                      </a:moveTo>
                      <a:cubicBezTo>
                        <a:pt x="984074" y="503964"/>
                        <a:pt x="986986" y="506742"/>
                        <a:pt x="986986" y="510632"/>
                      </a:cubicBezTo>
                      <a:cubicBezTo>
                        <a:pt x="986986" y="514521"/>
                        <a:pt x="984074" y="517855"/>
                        <a:pt x="980678" y="517855"/>
                      </a:cubicBezTo>
                      <a:cubicBezTo>
                        <a:pt x="977281" y="517855"/>
                        <a:pt x="974370" y="514521"/>
                        <a:pt x="974370" y="510632"/>
                      </a:cubicBezTo>
                      <a:cubicBezTo>
                        <a:pt x="974370" y="506742"/>
                        <a:pt x="977281" y="503964"/>
                        <a:pt x="980678" y="503964"/>
                      </a:cubicBezTo>
                      <a:close/>
                      <a:moveTo>
                        <a:pt x="961268" y="503964"/>
                      </a:moveTo>
                      <a:cubicBezTo>
                        <a:pt x="964665" y="503964"/>
                        <a:pt x="967576" y="506742"/>
                        <a:pt x="967576" y="510632"/>
                      </a:cubicBezTo>
                      <a:cubicBezTo>
                        <a:pt x="967576" y="514521"/>
                        <a:pt x="964665" y="517855"/>
                        <a:pt x="961268" y="517855"/>
                      </a:cubicBezTo>
                      <a:cubicBezTo>
                        <a:pt x="957871" y="517855"/>
                        <a:pt x="955445" y="514521"/>
                        <a:pt x="955445" y="510632"/>
                      </a:cubicBezTo>
                      <a:cubicBezTo>
                        <a:pt x="955445" y="506742"/>
                        <a:pt x="957871" y="503964"/>
                        <a:pt x="961268" y="503964"/>
                      </a:cubicBezTo>
                      <a:close/>
                      <a:moveTo>
                        <a:pt x="942343" y="503964"/>
                      </a:moveTo>
                      <a:cubicBezTo>
                        <a:pt x="945740" y="503964"/>
                        <a:pt x="948652" y="506742"/>
                        <a:pt x="948652" y="510632"/>
                      </a:cubicBezTo>
                      <a:cubicBezTo>
                        <a:pt x="948652" y="514521"/>
                        <a:pt x="945740" y="517855"/>
                        <a:pt x="942343" y="517855"/>
                      </a:cubicBezTo>
                      <a:cubicBezTo>
                        <a:pt x="938947" y="517855"/>
                        <a:pt x="936035" y="514521"/>
                        <a:pt x="936035" y="510632"/>
                      </a:cubicBezTo>
                      <a:cubicBezTo>
                        <a:pt x="936035" y="506742"/>
                        <a:pt x="938947" y="503964"/>
                        <a:pt x="942343" y="503964"/>
                      </a:cubicBezTo>
                      <a:close/>
                      <a:moveTo>
                        <a:pt x="923419" y="503964"/>
                      </a:moveTo>
                      <a:cubicBezTo>
                        <a:pt x="926816" y="503964"/>
                        <a:pt x="929242" y="506742"/>
                        <a:pt x="929242" y="510632"/>
                      </a:cubicBezTo>
                      <a:cubicBezTo>
                        <a:pt x="929242" y="514521"/>
                        <a:pt x="926816" y="517855"/>
                        <a:pt x="923419" y="517855"/>
                      </a:cubicBezTo>
                      <a:cubicBezTo>
                        <a:pt x="920022" y="517855"/>
                        <a:pt x="917111" y="514521"/>
                        <a:pt x="917111" y="510632"/>
                      </a:cubicBezTo>
                      <a:cubicBezTo>
                        <a:pt x="917111" y="506742"/>
                        <a:pt x="920022" y="503964"/>
                        <a:pt x="923419" y="503964"/>
                      </a:cubicBezTo>
                      <a:close/>
                      <a:moveTo>
                        <a:pt x="904009" y="503964"/>
                      </a:moveTo>
                      <a:cubicBezTo>
                        <a:pt x="907406" y="503964"/>
                        <a:pt x="910317" y="506742"/>
                        <a:pt x="910317" y="510632"/>
                      </a:cubicBezTo>
                      <a:cubicBezTo>
                        <a:pt x="910317" y="514521"/>
                        <a:pt x="907406" y="517855"/>
                        <a:pt x="904009" y="517855"/>
                      </a:cubicBezTo>
                      <a:cubicBezTo>
                        <a:pt x="900613" y="517855"/>
                        <a:pt x="897701" y="514521"/>
                        <a:pt x="897701" y="510632"/>
                      </a:cubicBezTo>
                      <a:cubicBezTo>
                        <a:pt x="897701" y="506742"/>
                        <a:pt x="900613" y="503964"/>
                        <a:pt x="904009" y="503964"/>
                      </a:cubicBezTo>
                      <a:close/>
                      <a:moveTo>
                        <a:pt x="885085" y="503964"/>
                      </a:moveTo>
                      <a:cubicBezTo>
                        <a:pt x="888481" y="503964"/>
                        <a:pt x="890908" y="506742"/>
                        <a:pt x="890908" y="510632"/>
                      </a:cubicBezTo>
                      <a:cubicBezTo>
                        <a:pt x="890908" y="514521"/>
                        <a:pt x="888481" y="517855"/>
                        <a:pt x="885085" y="517855"/>
                      </a:cubicBezTo>
                      <a:cubicBezTo>
                        <a:pt x="881688" y="517855"/>
                        <a:pt x="878777" y="514521"/>
                        <a:pt x="878777" y="510632"/>
                      </a:cubicBezTo>
                      <a:cubicBezTo>
                        <a:pt x="878777" y="506742"/>
                        <a:pt x="881688" y="503964"/>
                        <a:pt x="885085" y="503964"/>
                      </a:cubicBezTo>
                      <a:close/>
                      <a:moveTo>
                        <a:pt x="865675" y="503964"/>
                      </a:moveTo>
                      <a:cubicBezTo>
                        <a:pt x="869072" y="503964"/>
                        <a:pt x="871983" y="506742"/>
                        <a:pt x="871983" y="510632"/>
                      </a:cubicBezTo>
                      <a:cubicBezTo>
                        <a:pt x="871983" y="514521"/>
                        <a:pt x="869072" y="517855"/>
                        <a:pt x="865675" y="517855"/>
                      </a:cubicBezTo>
                      <a:cubicBezTo>
                        <a:pt x="862278" y="517855"/>
                        <a:pt x="859852" y="514521"/>
                        <a:pt x="859852" y="510632"/>
                      </a:cubicBezTo>
                      <a:cubicBezTo>
                        <a:pt x="859852" y="506742"/>
                        <a:pt x="862278" y="503964"/>
                        <a:pt x="865675" y="503964"/>
                      </a:cubicBezTo>
                      <a:close/>
                      <a:moveTo>
                        <a:pt x="846750" y="503964"/>
                      </a:moveTo>
                      <a:cubicBezTo>
                        <a:pt x="850147" y="503964"/>
                        <a:pt x="853059" y="506742"/>
                        <a:pt x="853059" y="510632"/>
                      </a:cubicBezTo>
                      <a:cubicBezTo>
                        <a:pt x="853059" y="514521"/>
                        <a:pt x="850147" y="517855"/>
                        <a:pt x="846750" y="517855"/>
                      </a:cubicBezTo>
                      <a:cubicBezTo>
                        <a:pt x="843354" y="517855"/>
                        <a:pt x="840442" y="514521"/>
                        <a:pt x="840442" y="510632"/>
                      </a:cubicBezTo>
                      <a:cubicBezTo>
                        <a:pt x="840442" y="506742"/>
                        <a:pt x="843354" y="503964"/>
                        <a:pt x="846750" y="503964"/>
                      </a:cubicBezTo>
                      <a:close/>
                      <a:moveTo>
                        <a:pt x="827341" y="503964"/>
                      </a:moveTo>
                      <a:cubicBezTo>
                        <a:pt x="831223" y="503964"/>
                        <a:pt x="833649" y="506742"/>
                        <a:pt x="833649" y="510632"/>
                      </a:cubicBezTo>
                      <a:cubicBezTo>
                        <a:pt x="833649" y="514521"/>
                        <a:pt x="831223" y="517855"/>
                        <a:pt x="827341" y="517855"/>
                      </a:cubicBezTo>
                      <a:cubicBezTo>
                        <a:pt x="823944" y="517855"/>
                        <a:pt x="821518" y="514521"/>
                        <a:pt x="821518" y="510632"/>
                      </a:cubicBezTo>
                      <a:cubicBezTo>
                        <a:pt x="821518" y="506742"/>
                        <a:pt x="823944" y="503964"/>
                        <a:pt x="827341" y="503964"/>
                      </a:cubicBezTo>
                      <a:close/>
                      <a:moveTo>
                        <a:pt x="808416" y="503964"/>
                      </a:moveTo>
                      <a:cubicBezTo>
                        <a:pt x="811813" y="503964"/>
                        <a:pt x="814724" y="506742"/>
                        <a:pt x="814724" y="510632"/>
                      </a:cubicBezTo>
                      <a:cubicBezTo>
                        <a:pt x="814724" y="514521"/>
                        <a:pt x="811813" y="517855"/>
                        <a:pt x="808416" y="517855"/>
                      </a:cubicBezTo>
                      <a:cubicBezTo>
                        <a:pt x="805020" y="517855"/>
                        <a:pt x="802108" y="514521"/>
                        <a:pt x="802108" y="510632"/>
                      </a:cubicBezTo>
                      <a:cubicBezTo>
                        <a:pt x="802108" y="506742"/>
                        <a:pt x="805020" y="503964"/>
                        <a:pt x="808416" y="503964"/>
                      </a:cubicBezTo>
                      <a:close/>
                      <a:moveTo>
                        <a:pt x="789492" y="503964"/>
                      </a:moveTo>
                      <a:cubicBezTo>
                        <a:pt x="792888" y="503964"/>
                        <a:pt x="795315" y="506742"/>
                        <a:pt x="795315" y="510632"/>
                      </a:cubicBezTo>
                      <a:cubicBezTo>
                        <a:pt x="795315" y="514521"/>
                        <a:pt x="792888" y="517855"/>
                        <a:pt x="789492" y="517855"/>
                      </a:cubicBezTo>
                      <a:cubicBezTo>
                        <a:pt x="786095" y="517855"/>
                        <a:pt x="783184" y="514521"/>
                        <a:pt x="783184" y="510632"/>
                      </a:cubicBezTo>
                      <a:cubicBezTo>
                        <a:pt x="783184" y="506742"/>
                        <a:pt x="786095" y="503964"/>
                        <a:pt x="789492" y="503964"/>
                      </a:cubicBezTo>
                      <a:close/>
                      <a:moveTo>
                        <a:pt x="770082" y="503964"/>
                      </a:moveTo>
                      <a:cubicBezTo>
                        <a:pt x="773479" y="503964"/>
                        <a:pt x="776390" y="506742"/>
                        <a:pt x="776390" y="510632"/>
                      </a:cubicBezTo>
                      <a:cubicBezTo>
                        <a:pt x="776390" y="514521"/>
                        <a:pt x="773479" y="517855"/>
                        <a:pt x="770082" y="517855"/>
                      </a:cubicBezTo>
                      <a:cubicBezTo>
                        <a:pt x="766685" y="517855"/>
                        <a:pt x="763774" y="514521"/>
                        <a:pt x="763774" y="510632"/>
                      </a:cubicBezTo>
                      <a:cubicBezTo>
                        <a:pt x="763774" y="506742"/>
                        <a:pt x="766685" y="503964"/>
                        <a:pt x="770082" y="503964"/>
                      </a:cubicBezTo>
                      <a:close/>
                      <a:moveTo>
                        <a:pt x="751157" y="503964"/>
                      </a:moveTo>
                      <a:cubicBezTo>
                        <a:pt x="754554" y="503964"/>
                        <a:pt x="757466" y="506742"/>
                        <a:pt x="757466" y="510632"/>
                      </a:cubicBezTo>
                      <a:cubicBezTo>
                        <a:pt x="757466" y="514521"/>
                        <a:pt x="754554" y="517855"/>
                        <a:pt x="751157" y="517855"/>
                      </a:cubicBezTo>
                      <a:cubicBezTo>
                        <a:pt x="747761" y="517855"/>
                        <a:pt x="744849" y="514521"/>
                        <a:pt x="744849" y="510632"/>
                      </a:cubicBezTo>
                      <a:cubicBezTo>
                        <a:pt x="744849" y="506742"/>
                        <a:pt x="747761" y="503964"/>
                        <a:pt x="751157" y="503964"/>
                      </a:cubicBezTo>
                      <a:close/>
                      <a:moveTo>
                        <a:pt x="444969" y="503964"/>
                      </a:moveTo>
                      <a:cubicBezTo>
                        <a:pt x="448365" y="503964"/>
                        <a:pt x="451277" y="506742"/>
                        <a:pt x="451277" y="510632"/>
                      </a:cubicBezTo>
                      <a:cubicBezTo>
                        <a:pt x="451277" y="514521"/>
                        <a:pt x="448365" y="517855"/>
                        <a:pt x="444969" y="517855"/>
                      </a:cubicBezTo>
                      <a:cubicBezTo>
                        <a:pt x="441572" y="517855"/>
                        <a:pt x="438661" y="514521"/>
                        <a:pt x="438661" y="510632"/>
                      </a:cubicBezTo>
                      <a:cubicBezTo>
                        <a:pt x="438661" y="506742"/>
                        <a:pt x="441572" y="503964"/>
                        <a:pt x="444969" y="503964"/>
                      </a:cubicBezTo>
                      <a:close/>
                      <a:moveTo>
                        <a:pt x="387710" y="503964"/>
                      </a:moveTo>
                      <a:cubicBezTo>
                        <a:pt x="391107" y="503964"/>
                        <a:pt x="393533" y="506742"/>
                        <a:pt x="393533" y="510632"/>
                      </a:cubicBezTo>
                      <a:cubicBezTo>
                        <a:pt x="393533" y="514521"/>
                        <a:pt x="391107" y="517855"/>
                        <a:pt x="387710" y="517855"/>
                      </a:cubicBezTo>
                      <a:cubicBezTo>
                        <a:pt x="384313" y="517855"/>
                        <a:pt x="381402" y="514521"/>
                        <a:pt x="381402" y="510632"/>
                      </a:cubicBezTo>
                      <a:cubicBezTo>
                        <a:pt x="381402" y="506742"/>
                        <a:pt x="384313" y="503964"/>
                        <a:pt x="387710" y="503964"/>
                      </a:cubicBezTo>
                      <a:close/>
                      <a:moveTo>
                        <a:pt x="329966" y="503964"/>
                      </a:moveTo>
                      <a:cubicBezTo>
                        <a:pt x="333363" y="503964"/>
                        <a:pt x="336274" y="506742"/>
                        <a:pt x="336274" y="510632"/>
                      </a:cubicBezTo>
                      <a:cubicBezTo>
                        <a:pt x="336274" y="514521"/>
                        <a:pt x="333363" y="517855"/>
                        <a:pt x="329966" y="517855"/>
                      </a:cubicBezTo>
                      <a:cubicBezTo>
                        <a:pt x="326569" y="517855"/>
                        <a:pt x="324143" y="514521"/>
                        <a:pt x="324143" y="510632"/>
                      </a:cubicBezTo>
                      <a:cubicBezTo>
                        <a:pt x="324143" y="506742"/>
                        <a:pt x="326569" y="503964"/>
                        <a:pt x="329966" y="503964"/>
                      </a:cubicBezTo>
                      <a:close/>
                      <a:moveTo>
                        <a:pt x="311041" y="503964"/>
                      </a:moveTo>
                      <a:cubicBezTo>
                        <a:pt x="314438" y="503964"/>
                        <a:pt x="317350" y="506742"/>
                        <a:pt x="317350" y="510632"/>
                      </a:cubicBezTo>
                      <a:cubicBezTo>
                        <a:pt x="317350" y="514521"/>
                        <a:pt x="314438" y="517855"/>
                        <a:pt x="311041" y="517855"/>
                      </a:cubicBezTo>
                      <a:cubicBezTo>
                        <a:pt x="307645" y="517855"/>
                        <a:pt x="304733" y="514521"/>
                        <a:pt x="304733" y="510632"/>
                      </a:cubicBezTo>
                      <a:cubicBezTo>
                        <a:pt x="304733" y="506742"/>
                        <a:pt x="307645" y="503964"/>
                        <a:pt x="311041" y="503964"/>
                      </a:cubicBezTo>
                      <a:close/>
                      <a:moveTo>
                        <a:pt x="1191273" y="481738"/>
                      </a:moveTo>
                      <a:cubicBezTo>
                        <a:pt x="1194670" y="481738"/>
                        <a:pt x="1197096" y="485072"/>
                        <a:pt x="1197096" y="488962"/>
                      </a:cubicBezTo>
                      <a:cubicBezTo>
                        <a:pt x="1197096" y="492851"/>
                        <a:pt x="1194670" y="496185"/>
                        <a:pt x="1191273" y="496185"/>
                      </a:cubicBezTo>
                      <a:cubicBezTo>
                        <a:pt x="1187392" y="496185"/>
                        <a:pt x="1184965" y="492851"/>
                        <a:pt x="1184965" y="488962"/>
                      </a:cubicBezTo>
                      <a:cubicBezTo>
                        <a:pt x="1184965" y="485072"/>
                        <a:pt x="1187392" y="481738"/>
                        <a:pt x="1191273" y="481738"/>
                      </a:cubicBezTo>
                      <a:close/>
                      <a:moveTo>
                        <a:pt x="1171864" y="481738"/>
                      </a:moveTo>
                      <a:cubicBezTo>
                        <a:pt x="1175260" y="481738"/>
                        <a:pt x="1178172" y="485072"/>
                        <a:pt x="1178172" y="488962"/>
                      </a:cubicBezTo>
                      <a:cubicBezTo>
                        <a:pt x="1178172" y="492851"/>
                        <a:pt x="1175260" y="496185"/>
                        <a:pt x="1171864" y="496185"/>
                      </a:cubicBezTo>
                      <a:cubicBezTo>
                        <a:pt x="1168467" y="496185"/>
                        <a:pt x="1165556" y="492851"/>
                        <a:pt x="1165556" y="488962"/>
                      </a:cubicBezTo>
                      <a:cubicBezTo>
                        <a:pt x="1165556" y="485072"/>
                        <a:pt x="1168467" y="481738"/>
                        <a:pt x="1171864" y="481738"/>
                      </a:cubicBezTo>
                      <a:close/>
                      <a:moveTo>
                        <a:pt x="1095195" y="481738"/>
                      </a:moveTo>
                      <a:cubicBezTo>
                        <a:pt x="1098592" y="481738"/>
                        <a:pt x="1101503" y="485072"/>
                        <a:pt x="1101503" y="488962"/>
                      </a:cubicBezTo>
                      <a:cubicBezTo>
                        <a:pt x="1101503" y="492851"/>
                        <a:pt x="1098592" y="496185"/>
                        <a:pt x="1095195" y="496185"/>
                      </a:cubicBezTo>
                      <a:cubicBezTo>
                        <a:pt x="1091799" y="496185"/>
                        <a:pt x="1089372" y="492851"/>
                        <a:pt x="1089372" y="488962"/>
                      </a:cubicBezTo>
                      <a:cubicBezTo>
                        <a:pt x="1089372" y="485072"/>
                        <a:pt x="1091799" y="481738"/>
                        <a:pt x="1095195" y="481738"/>
                      </a:cubicBezTo>
                      <a:close/>
                      <a:moveTo>
                        <a:pt x="1076271" y="481738"/>
                      </a:moveTo>
                      <a:cubicBezTo>
                        <a:pt x="1079667" y="481738"/>
                        <a:pt x="1082579" y="485072"/>
                        <a:pt x="1082579" y="488962"/>
                      </a:cubicBezTo>
                      <a:cubicBezTo>
                        <a:pt x="1082579" y="492851"/>
                        <a:pt x="1079667" y="496185"/>
                        <a:pt x="1076271" y="496185"/>
                      </a:cubicBezTo>
                      <a:cubicBezTo>
                        <a:pt x="1072874" y="496185"/>
                        <a:pt x="1069963" y="492851"/>
                        <a:pt x="1069963" y="488962"/>
                      </a:cubicBezTo>
                      <a:cubicBezTo>
                        <a:pt x="1069963" y="485072"/>
                        <a:pt x="1072874" y="481738"/>
                        <a:pt x="1076271" y="481738"/>
                      </a:cubicBezTo>
                      <a:close/>
                      <a:moveTo>
                        <a:pt x="1057346" y="481738"/>
                      </a:moveTo>
                      <a:cubicBezTo>
                        <a:pt x="1060743" y="481738"/>
                        <a:pt x="1063169" y="485072"/>
                        <a:pt x="1063169" y="488962"/>
                      </a:cubicBezTo>
                      <a:cubicBezTo>
                        <a:pt x="1063169" y="492851"/>
                        <a:pt x="1060743" y="496185"/>
                        <a:pt x="1057346" y="496185"/>
                      </a:cubicBezTo>
                      <a:cubicBezTo>
                        <a:pt x="1053950" y="496185"/>
                        <a:pt x="1051038" y="492851"/>
                        <a:pt x="1051038" y="488962"/>
                      </a:cubicBezTo>
                      <a:cubicBezTo>
                        <a:pt x="1051038" y="485072"/>
                        <a:pt x="1053950" y="481738"/>
                        <a:pt x="1057346" y="481738"/>
                      </a:cubicBezTo>
                      <a:close/>
                      <a:moveTo>
                        <a:pt x="1037936" y="481738"/>
                      </a:moveTo>
                      <a:cubicBezTo>
                        <a:pt x="1041333" y="481738"/>
                        <a:pt x="1044245" y="485072"/>
                        <a:pt x="1044245" y="488962"/>
                      </a:cubicBezTo>
                      <a:cubicBezTo>
                        <a:pt x="1044245" y="492851"/>
                        <a:pt x="1041333" y="496185"/>
                        <a:pt x="1037936" y="496185"/>
                      </a:cubicBezTo>
                      <a:cubicBezTo>
                        <a:pt x="1034540" y="496185"/>
                        <a:pt x="1031628" y="492851"/>
                        <a:pt x="1031628" y="488962"/>
                      </a:cubicBezTo>
                      <a:cubicBezTo>
                        <a:pt x="1031628" y="485072"/>
                        <a:pt x="1034540" y="481738"/>
                        <a:pt x="1037936" y="481738"/>
                      </a:cubicBezTo>
                      <a:close/>
                      <a:moveTo>
                        <a:pt x="1019012" y="481738"/>
                      </a:moveTo>
                      <a:cubicBezTo>
                        <a:pt x="1022409" y="481738"/>
                        <a:pt x="1024835" y="485072"/>
                        <a:pt x="1024835" y="488962"/>
                      </a:cubicBezTo>
                      <a:cubicBezTo>
                        <a:pt x="1024835" y="492851"/>
                        <a:pt x="1022409" y="496185"/>
                        <a:pt x="1019012" y="496185"/>
                      </a:cubicBezTo>
                      <a:cubicBezTo>
                        <a:pt x="1015615" y="496185"/>
                        <a:pt x="1012704" y="492851"/>
                        <a:pt x="1012704" y="488962"/>
                      </a:cubicBezTo>
                      <a:cubicBezTo>
                        <a:pt x="1012704" y="485072"/>
                        <a:pt x="1015615" y="481738"/>
                        <a:pt x="1019012" y="481738"/>
                      </a:cubicBezTo>
                      <a:close/>
                      <a:moveTo>
                        <a:pt x="980678" y="481738"/>
                      </a:moveTo>
                      <a:cubicBezTo>
                        <a:pt x="984074" y="481738"/>
                        <a:pt x="986986" y="485072"/>
                        <a:pt x="986986" y="488962"/>
                      </a:cubicBezTo>
                      <a:cubicBezTo>
                        <a:pt x="986986" y="492851"/>
                        <a:pt x="984074" y="496185"/>
                        <a:pt x="980678" y="496185"/>
                      </a:cubicBezTo>
                      <a:cubicBezTo>
                        <a:pt x="977281" y="496185"/>
                        <a:pt x="974370" y="492851"/>
                        <a:pt x="974370" y="488962"/>
                      </a:cubicBezTo>
                      <a:cubicBezTo>
                        <a:pt x="974370" y="485072"/>
                        <a:pt x="977281" y="481738"/>
                        <a:pt x="980678" y="481738"/>
                      </a:cubicBezTo>
                      <a:close/>
                      <a:moveTo>
                        <a:pt x="961268" y="481738"/>
                      </a:moveTo>
                      <a:cubicBezTo>
                        <a:pt x="964665" y="481738"/>
                        <a:pt x="967576" y="485072"/>
                        <a:pt x="967576" y="488962"/>
                      </a:cubicBezTo>
                      <a:cubicBezTo>
                        <a:pt x="967576" y="492851"/>
                        <a:pt x="964665" y="496185"/>
                        <a:pt x="961268" y="496185"/>
                      </a:cubicBezTo>
                      <a:cubicBezTo>
                        <a:pt x="957871" y="496185"/>
                        <a:pt x="955445" y="492851"/>
                        <a:pt x="955445" y="488962"/>
                      </a:cubicBezTo>
                      <a:cubicBezTo>
                        <a:pt x="955445" y="485072"/>
                        <a:pt x="957871" y="481738"/>
                        <a:pt x="961268" y="481738"/>
                      </a:cubicBezTo>
                      <a:close/>
                      <a:moveTo>
                        <a:pt x="942343" y="481738"/>
                      </a:moveTo>
                      <a:cubicBezTo>
                        <a:pt x="945740" y="481738"/>
                        <a:pt x="948652" y="485072"/>
                        <a:pt x="948652" y="488962"/>
                      </a:cubicBezTo>
                      <a:cubicBezTo>
                        <a:pt x="948652" y="492851"/>
                        <a:pt x="945740" y="496185"/>
                        <a:pt x="942343" y="496185"/>
                      </a:cubicBezTo>
                      <a:cubicBezTo>
                        <a:pt x="938947" y="496185"/>
                        <a:pt x="936035" y="492851"/>
                        <a:pt x="936035" y="488962"/>
                      </a:cubicBezTo>
                      <a:cubicBezTo>
                        <a:pt x="936035" y="485072"/>
                        <a:pt x="938947" y="481738"/>
                        <a:pt x="942343" y="481738"/>
                      </a:cubicBezTo>
                      <a:close/>
                      <a:moveTo>
                        <a:pt x="923419" y="481738"/>
                      </a:moveTo>
                      <a:cubicBezTo>
                        <a:pt x="926816" y="481738"/>
                        <a:pt x="929242" y="485072"/>
                        <a:pt x="929242" y="488962"/>
                      </a:cubicBezTo>
                      <a:cubicBezTo>
                        <a:pt x="929242" y="492851"/>
                        <a:pt x="926816" y="496185"/>
                        <a:pt x="923419" y="496185"/>
                      </a:cubicBezTo>
                      <a:cubicBezTo>
                        <a:pt x="920022" y="496185"/>
                        <a:pt x="917111" y="492851"/>
                        <a:pt x="917111" y="488962"/>
                      </a:cubicBezTo>
                      <a:cubicBezTo>
                        <a:pt x="917111" y="485072"/>
                        <a:pt x="920022" y="481738"/>
                        <a:pt x="923419" y="481738"/>
                      </a:cubicBezTo>
                      <a:close/>
                      <a:moveTo>
                        <a:pt x="904009" y="481738"/>
                      </a:moveTo>
                      <a:cubicBezTo>
                        <a:pt x="907406" y="481738"/>
                        <a:pt x="910317" y="485072"/>
                        <a:pt x="910317" y="488962"/>
                      </a:cubicBezTo>
                      <a:cubicBezTo>
                        <a:pt x="910317" y="492851"/>
                        <a:pt x="907406" y="496185"/>
                        <a:pt x="904009" y="496185"/>
                      </a:cubicBezTo>
                      <a:cubicBezTo>
                        <a:pt x="900613" y="496185"/>
                        <a:pt x="897701" y="492851"/>
                        <a:pt x="897701" y="488962"/>
                      </a:cubicBezTo>
                      <a:cubicBezTo>
                        <a:pt x="897701" y="485072"/>
                        <a:pt x="900613" y="481738"/>
                        <a:pt x="904009" y="481738"/>
                      </a:cubicBezTo>
                      <a:close/>
                      <a:moveTo>
                        <a:pt x="885085" y="481738"/>
                      </a:moveTo>
                      <a:cubicBezTo>
                        <a:pt x="888481" y="481738"/>
                        <a:pt x="890908" y="485072"/>
                        <a:pt x="890908" y="488962"/>
                      </a:cubicBezTo>
                      <a:cubicBezTo>
                        <a:pt x="890908" y="492851"/>
                        <a:pt x="888481" y="496185"/>
                        <a:pt x="885085" y="496185"/>
                      </a:cubicBezTo>
                      <a:cubicBezTo>
                        <a:pt x="881688" y="496185"/>
                        <a:pt x="878777" y="492851"/>
                        <a:pt x="878777" y="488962"/>
                      </a:cubicBezTo>
                      <a:cubicBezTo>
                        <a:pt x="878777" y="485072"/>
                        <a:pt x="881688" y="481738"/>
                        <a:pt x="885085" y="481738"/>
                      </a:cubicBezTo>
                      <a:close/>
                      <a:moveTo>
                        <a:pt x="865675" y="481738"/>
                      </a:moveTo>
                      <a:cubicBezTo>
                        <a:pt x="869072" y="481738"/>
                        <a:pt x="871983" y="485072"/>
                        <a:pt x="871983" y="488962"/>
                      </a:cubicBezTo>
                      <a:cubicBezTo>
                        <a:pt x="871983" y="492851"/>
                        <a:pt x="869072" y="496185"/>
                        <a:pt x="865675" y="496185"/>
                      </a:cubicBezTo>
                      <a:cubicBezTo>
                        <a:pt x="862278" y="496185"/>
                        <a:pt x="859852" y="492851"/>
                        <a:pt x="859852" y="488962"/>
                      </a:cubicBezTo>
                      <a:cubicBezTo>
                        <a:pt x="859852" y="485072"/>
                        <a:pt x="862278" y="481738"/>
                        <a:pt x="865675" y="481738"/>
                      </a:cubicBezTo>
                      <a:close/>
                      <a:moveTo>
                        <a:pt x="846750" y="481738"/>
                      </a:moveTo>
                      <a:cubicBezTo>
                        <a:pt x="850147" y="481738"/>
                        <a:pt x="853059" y="485072"/>
                        <a:pt x="853059" y="488962"/>
                      </a:cubicBezTo>
                      <a:cubicBezTo>
                        <a:pt x="853059" y="492851"/>
                        <a:pt x="850147" y="496185"/>
                        <a:pt x="846750" y="496185"/>
                      </a:cubicBezTo>
                      <a:cubicBezTo>
                        <a:pt x="843354" y="496185"/>
                        <a:pt x="840442" y="492851"/>
                        <a:pt x="840442" y="488962"/>
                      </a:cubicBezTo>
                      <a:cubicBezTo>
                        <a:pt x="840442" y="485072"/>
                        <a:pt x="843354" y="481738"/>
                        <a:pt x="846750" y="481738"/>
                      </a:cubicBezTo>
                      <a:close/>
                      <a:moveTo>
                        <a:pt x="827341" y="481738"/>
                      </a:moveTo>
                      <a:cubicBezTo>
                        <a:pt x="831223" y="481738"/>
                        <a:pt x="833649" y="485072"/>
                        <a:pt x="833649" y="488962"/>
                      </a:cubicBezTo>
                      <a:cubicBezTo>
                        <a:pt x="833649" y="492851"/>
                        <a:pt x="831223" y="496185"/>
                        <a:pt x="827341" y="496185"/>
                      </a:cubicBezTo>
                      <a:cubicBezTo>
                        <a:pt x="823944" y="496185"/>
                        <a:pt x="821518" y="492851"/>
                        <a:pt x="821518" y="488962"/>
                      </a:cubicBezTo>
                      <a:cubicBezTo>
                        <a:pt x="821518" y="485072"/>
                        <a:pt x="823944" y="481738"/>
                        <a:pt x="827341" y="481738"/>
                      </a:cubicBezTo>
                      <a:close/>
                      <a:moveTo>
                        <a:pt x="808416" y="481738"/>
                      </a:moveTo>
                      <a:cubicBezTo>
                        <a:pt x="811813" y="481738"/>
                        <a:pt x="814724" y="485072"/>
                        <a:pt x="814724" y="488962"/>
                      </a:cubicBezTo>
                      <a:cubicBezTo>
                        <a:pt x="814724" y="492851"/>
                        <a:pt x="811813" y="496185"/>
                        <a:pt x="808416" y="496185"/>
                      </a:cubicBezTo>
                      <a:cubicBezTo>
                        <a:pt x="805020" y="496185"/>
                        <a:pt x="802108" y="492851"/>
                        <a:pt x="802108" y="488962"/>
                      </a:cubicBezTo>
                      <a:cubicBezTo>
                        <a:pt x="802108" y="485072"/>
                        <a:pt x="805020" y="481738"/>
                        <a:pt x="808416" y="481738"/>
                      </a:cubicBezTo>
                      <a:close/>
                      <a:moveTo>
                        <a:pt x="789492" y="481738"/>
                      </a:moveTo>
                      <a:cubicBezTo>
                        <a:pt x="792888" y="481738"/>
                        <a:pt x="795315" y="485072"/>
                        <a:pt x="795315" y="488962"/>
                      </a:cubicBezTo>
                      <a:cubicBezTo>
                        <a:pt x="795315" y="492851"/>
                        <a:pt x="792888" y="496185"/>
                        <a:pt x="789492" y="496185"/>
                      </a:cubicBezTo>
                      <a:cubicBezTo>
                        <a:pt x="786095" y="496185"/>
                        <a:pt x="783184" y="492851"/>
                        <a:pt x="783184" y="488962"/>
                      </a:cubicBezTo>
                      <a:cubicBezTo>
                        <a:pt x="783184" y="485072"/>
                        <a:pt x="786095" y="481738"/>
                        <a:pt x="789492" y="481738"/>
                      </a:cubicBezTo>
                      <a:close/>
                      <a:moveTo>
                        <a:pt x="770082" y="481738"/>
                      </a:moveTo>
                      <a:cubicBezTo>
                        <a:pt x="773479" y="481738"/>
                        <a:pt x="776390" y="485072"/>
                        <a:pt x="776390" y="488962"/>
                      </a:cubicBezTo>
                      <a:cubicBezTo>
                        <a:pt x="776390" y="492851"/>
                        <a:pt x="773479" y="496185"/>
                        <a:pt x="770082" y="496185"/>
                      </a:cubicBezTo>
                      <a:cubicBezTo>
                        <a:pt x="766685" y="496185"/>
                        <a:pt x="763774" y="492851"/>
                        <a:pt x="763774" y="488962"/>
                      </a:cubicBezTo>
                      <a:cubicBezTo>
                        <a:pt x="763774" y="485072"/>
                        <a:pt x="766685" y="481738"/>
                        <a:pt x="770082" y="481738"/>
                      </a:cubicBezTo>
                      <a:close/>
                      <a:moveTo>
                        <a:pt x="751157" y="481738"/>
                      </a:moveTo>
                      <a:cubicBezTo>
                        <a:pt x="754554" y="481738"/>
                        <a:pt x="757466" y="485072"/>
                        <a:pt x="757466" y="488962"/>
                      </a:cubicBezTo>
                      <a:cubicBezTo>
                        <a:pt x="757466" y="492851"/>
                        <a:pt x="754554" y="496185"/>
                        <a:pt x="751157" y="496185"/>
                      </a:cubicBezTo>
                      <a:cubicBezTo>
                        <a:pt x="747761" y="496185"/>
                        <a:pt x="744849" y="492851"/>
                        <a:pt x="744849" y="488962"/>
                      </a:cubicBezTo>
                      <a:cubicBezTo>
                        <a:pt x="744849" y="485072"/>
                        <a:pt x="747761" y="481738"/>
                        <a:pt x="751157" y="481738"/>
                      </a:cubicBezTo>
                      <a:close/>
                      <a:moveTo>
                        <a:pt x="329966" y="481738"/>
                      </a:moveTo>
                      <a:cubicBezTo>
                        <a:pt x="333363" y="481738"/>
                        <a:pt x="336274" y="485072"/>
                        <a:pt x="336274" y="488962"/>
                      </a:cubicBezTo>
                      <a:cubicBezTo>
                        <a:pt x="336274" y="492851"/>
                        <a:pt x="333363" y="496185"/>
                        <a:pt x="329966" y="496185"/>
                      </a:cubicBezTo>
                      <a:cubicBezTo>
                        <a:pt x="326569" y="496185"/>
                        <a:pt x="324143" y="492851"/>
                        <a:pt x="324143" y="488962"/>
                      </a:cubicBezTo>
                      <a:cubicBezTo>
                        <a:pt x="324143" y="485072"/>
                        <a:pt x="326569" y="481738"/>
                        <a:pt x="329966" y="481738"/>
                      </a:cubicBezTo>
                      <a:close/>
                      <a:moveTo>
                        <a:pt x="311041" y="481738"/>
                      </a:moveTo>
                      <a:cubicBezTo>
                        <a:pt x="314438" y="481738"/>
                        <a:pt x="317350" y="485072"/>
                        <a:pt x="317350" y="488962"/>
                      </a:cubicBezTo>
                      <a:cubicBezTo>
                        <a:pt x="317350" y="492851"/>
                        <a:pt x="314438" y="496185"/>
                        <a:pt x="311041" y="496185"/>
                      </a:cubicBezTo>
                      <a:cubicBezTo>
                        <a:pt x="307645" y="496185"/>
                        <a:pt x="304733" y="492851"/>
                        <a:pt x="304733" y="488962"/>
                      </a:cubicBezTo>
                      <a:cubicBezTo>
                        <a:pt x="304733" y="485072"/>
                        <a:pt x="307645" y="481738"/>
                        <a:pt x="311041" y="481738"/>
                      </a:cubicBezTo>
                      <a:close/>
                      <a:moveTo>
                        <a:pt x="1191273" y="460068"/>
                      </a:moveTo>
                      <a:cubicBezTo>
                        <a:pt x="1194670" y="460068"/>
                        <a:pt x="1197096" y="463402"/>
                        <a:pt x="1197096" y="467292"/>
                      </a:cubicBezTo>
                      <a:cubicBezTo>
                        <a:pt x="1197096" y="471181"/>
                        <a:pt x="1194670" y="473959"/>
                        <a:pt x="1191273" y="473959"/>
                      </a:cubicBezTo>
                      <a:cubicBezTo>
                        <a:pt x="1187392" y="473959"/>
                        <a:pt x="1184965" y="471181"/>
                        <a:pt x="1184965" y="467292"/>
                      </a:cubicBezTo>
                      <a:cubicBezTo>
                        <a:pt x="1184965" y="463402"/>
                        <a:pt x="1187392" y="460068"/>
                        <a:pt x="1191273" y="460068"/>
                      </a:cubicBezTo>
                      <a:close/>
                      <a:moveTo>
                        <a:pt x="1171864" y="460068"/>
                      </a:moveTo>
                      <a:cubicBezTo>
                        <a:pt x="1175260" y="460068"/>
                        <a:pt x="1178172" y="463402"/>
                        <a:pt x="1178172" y="467292"/>
                      </a:cubicBezTo>
                      <a:cubicBezTo>
                        <a:pt x="1178172" y="471181"/>
                        <a:pt x="1175260" y="473959"/>
                        <a:pt x="1171864" y="473959"/>
                      </a:cubicBezTo>
                      <a:cubicBezTo>
                        <a:pt x="1168467" y="473959"/>
                        <a:pt x="1165556" y="471181"/>
                        <a:pt x="1165556" y="467292"/>
                      </a:cubicBezTo>
                      <a:cubicBezTo>
                        <a:pt x="1165556" y="463402"/>
                        <a:pt x="1168467" y="460068"/>
                        <a:pt x="1171864" y="460068"/>
                      </a:cubicBezTo>
                      <a:close/>
                      <a:moveTo>
                        <a:pt x="1152939" y="460068"/>
                      </a:moveTo>
                      <a:cubicBezTo>
                        <a:pt x="1156336" y="460068"/>
                        <a:pt x="1158762" y="463402"/>
                        <a:pt x="1158762" y="467292"/>
                      </a:cubicBezTo>
                      <a:cubicBezTo>
                        <a:pt x="1158762" y="471181"/>
                        <a:pt x="1156336" y="473959"/>
                        <a:pt x="1152939" y="473959"/>
                      </a:cubicBezTo>
                      <a:cubicBezTo>
                        <a:pt x="1149543" y="473959"/>
                        <a:pt x="1146631" y="471181"/>
                        <a:pt x="1146631" y="467292"/>
                      </a:cubicBezTo>
                      <a:cubicBezTo>
                        <a:pt x="1146631" y="463402"/>
                        <a:pt x="1149543" y="460068"/>
                        <a:pt x="1152939" y="460068"/>
                      </a:cubicBezTo>
                      <a:close/>
                      <a:moveTo>
                        <a:pt x="1133529" y="460068"/>
                      </a:moveTo>
                      <a:cubicBezTo>
                        <a:pt x="1136926" y="460068"/>
                        <a:pt x="1139838" y="463402"/>
                        <a:pt x="1139838" y="467292"/>
                      </a:cubicBezTo>
                      <a:cubicBezTo>
                        <a:pt x="1139838" y="471181"/>
                        <a:pt x="1136926" y="473959"/>
                        <a:pt x="1133529" y="473959"/>
                      </a:cubicBezTo>
                      <a:cubicBezTo>
                        <a:pt x="1130133" y="473959"/>
                        <a:pt x="1127221" y="471181"/>
                        <a:pt x="1127221" y="467292"/>
                      </a:cubicBezTo>
                      <a:cubicBezTo>
                        <a:pt x="1127221" y="463402"/>
                        <a:pt x="1130133" y="460068"/>
                        <a:pt x="1133529" y="460068"/>
                      </a:cubicBezTo>
                      <a:close/>
                      <a:moveTo>
                        <a:pt x="1114605" y="460068"/>
                      </a:moveTo>
                      <a:cubicBezTo>
                        <a:pt x="1118002" y="460068"/>
                        <a:pt x="1120913" y="463402"/>
                        <a:pt x="1120913" y="467292"/>
                      </a:cubicBezTo>
                      <a:cubicBezTo>
                        <a:pt x="1120913" y="471181"/>
                        <a:pt x="1118002" y="473959"/>
                        <a:pt x="1114605" y="473959"/>
                      </a:cubicBezTo>
                      <a:cubicBezTo>
                        <a:pt x="1111208" y="473959"/>
                        <a:pt x="1108297" y="471181"/>
                        <a:pt x="1108297" y="467292"/>
                      </a:cubicBezTo>
                      <a:cubicBezTo>
                        <a:pt x="1108297" y="463402"/>
                        <a:pt x="1111208" y="460068"/>
                        <a:pt x="1114605" y="460068"/>
                      </a:cubicBezTo>
                      <a:close/>
                      <a:moveTo>
                        <a:pt x="1095195" y="460068"/>
                      </a:moveTo>
                      <a:cubicBezTo>
                        <a:pt x="1098592" y="460068"/>
                        <a:pt x="1101503" y="463402"/>
                        <a:pt x="1101503" y="467292"/>
                      </a:cubicBezTo>
                      <a:cubicBezTo>
                        <a:pt x="1101503" y="471181"/>
                        <a:pt x="1098592" y="473959"/>
                        <a:pt x="1095195" y="473959"/>
                      </a:cubicBezTo>
                      <a:cubicBezTo>
                        <a:pt x="1091799" y="473959"/>
                        <a:pt x="1089372" y="471181"/>
                        <a:pt x="1089372" y="467292"/>
                      </a:cubicBezTo>
                      <a:cubicBezTo>
                        <a:pt x="1089372" y="463402"/>
                        <a:pt x="1091799" y="460068"/>
                        <a:pt x="1095195" y="460068"/>
                      </a:cubicBezTo>
                      <a:close/>
                      <a:moveTo>
                        <a:pt x="1057346" y="460068"/>
                      </a:moveTo>
                      <a:cubicBezTo>
                        <a:pt x="1060743" y="460068"/>
                        <a:pt x="1063169" y="463402"/>
                        <a:pt x="1063169" y="467292"/>
                      </a:cubicBezTo>
                      <a:cubicBezTo>
                        <a:pt x="1063169" y="471181"/>
                        <a:pt x="1060743" y="473959"/>
                        <a:pt x="1057346" y="473959"/>
                      </a:cubicBezTo>
                      <a:cubicBezTo>
                        <a:pt x="1053950" y="473959"/>
                        <a:pt x="1051038" y="471181"/>
                        <a:pt x="1051038" y="467292"/>
                      </a:cubicBezTo>
                      <a:cubicBezTo>
                        <a:pt x="1051038" y="463402"/>
                        <a:pt x="1053950" y="460068"/>
                        <a:pt x="1057346" y="460068"/>
                      </a:cubicBezTo>
                      <a:close/>
                      <a:moveTo>
                        <a:pt x="1037936" y="460068"/>
                      </a:moveTo>
                      <a:cubicBezTo>
                        <a:pt x="1041333" y="460068"/>
                        <a:pt x="1044245" y="463402"/>
                        <a:pt x="1044245" y="467292"/>
                      </a:cubicBezTo>
                      <a:cubicBezTo>
                        <a:pt x="1044245" y="471181"/>
                        <a:pt x="1041333" y="473959"/>
                        <a:pt x="1037936" y="473959"/>
                      </a:cubicBezTo>
                      <a:cubicBezTo>
                        <a:pt x="1034540" y="473959"/>
                        <a:pt x="1031628" y="471181"/>
                        <a:pt x="1031628" y="467292"/>
                      </a:cubicBezTo>
                      <a:cubicBezTo>
                        <a:pt x="1031628" y="463402"/>
                        <a:pt x="1034540" y="460068"/>
                        <a:pt x="1037936" y="460068"/>
                      </a:cubicBezTo>
                      <a:close/>
                      <a:moveTo>
                        <a:pt x="1019012" y="460068"/>
                      </a:moveTo>
                      <a:cubicBezTo>
                        <a:pt x="1022409" y="460068"/>
                        <a:pt x="1024835" y="463402"/>
                        <a:pt x="1024835" y="467292"/>
                      </a:cubicBezTo>
                      <a:cubicBezTo>
                        <a:pt x="1024835" y="471181"/>
                        <a:pt x="1022409" y="473959"/>
                        <a:pt x="1019012" y="473959"/>
                      </a:cubicBezTo>
                      <a:cubicBezTo>
                        <a:pt x="1015615" y="473959"/>
                        <a:pt x="1012704" y="471181"/>
                        <a:pt x="1012704" y="467292"/>
                      </a:cubicBezTo>
                      <a:cubicBezTo>
                        <a:pt x="1012704" y="463402"/>
                        <a:pt x="1015615" y="460068"/>
                        <a:pt x="1019012" y="460068"/>
                      </a:cubicBezTo>
                      <a:close/>
                      <a:moveTo>
                        <a:pt x="999602" y="460068"/>
                      </a:moveTo>
                      <a:cubicBezTo>
                        <a:pt x="1002999" y="460068"/>
                        <a:pt x="1005910" y="463402"/>
                        <a:pt x="1005910" y="467292"/>
                      </a:cubicBezTo>
                      <a:cubicBezTo>
                        <a:pt x="1005910" y="471181"/>
                        <a:pt x="1002999" y="473959"/>
                        <a:pt x="999602" y="473959"/>
                      </a:cubicBezTo>
                      <a:cubicBezTo>
                        <a:pt x="996206" y="473959"/>
                        <a:pt x="993779" y="471181"/>
                        <a:pt x="993779" y="467292"/>
                      </a:cubicBezTo>
                      <a:cubicBezTo>
                        <a:pt x="993779" y="463402"/>
                        <a:pt x="996206" y="460068"/>
                        <a:pt x="999602" y="460068"/>
                      </a:cubicBezTo>
                      <a:close/>
                      <a:moveTo>
                        <a:pt x="980678" y="460068"/>
                      </a:moveTo>
                      <a:cubicBezTo>
                        <a:pt x="984074" y="460068"/>
                        <a:pt x="986986" y="463402"/>
                        <a:pt x="986986" y="467292"/>
                      </a:cubicBezTo>
                      <a:cubicBezTo>
                        <a:pt x="986986" y="471181"/>
                        <a:pt x="984074" y="473959"/>
                        <a:pt x="980678" y="473959"/>
                      </a:cubicBezTo>
                      <a:cubicBezTo>
                        <a:pt x="977281" y="473959"/>
                        <a:pt x="974370" y="471181"/>
                        <a:pt x="974370" y="467292"/>
                      </a:cubicBezTo>
                      <a:cubicBezTo>
                        <a:pt x="974370" y="463402"/>
                        <a:pt x="977281" y="460068"/>
                        <a:pt x="980678" y="460068"/>
                      </a:cubicBezTo>
                      <a:close/>
                      <a:moveTo>
                        <a:pt x="961268" y="460068"/>
                      </a:moveTo>
                      <a:cubicBezTo>
                        <a:pt x="964665" y="460068"/>
                        <a:pt x="967576" y="463402"/>
                        <a:pt x="967576" y="467292"/>
                      </a:cubicBezTo>
                      <a:cubicBezTo>
                        <a:pt x="967576" y="471181"/>
                        <a:pt x="964665" y="473959"/>
                        <a:pt x="961268" y="473959"/>
                      </a:cubicBezTo>
                      <a:cubicBezTo>
                        <a:pt x="957871" y="473959"/>
                        <a:pt x="955445" y="471181"/>
                        <a:pt x="955445" y="467292"/>
                      </a:cubicBezTo>
                      <a:cubicBezTo>
                        <a:pt x="955445" y="463402"/>
                        <a:pt x="957871" y="460068"/>
                        <a:pt x="961268" y="460068"/>
                      </a:cubicBezTo>
                      <a:close/>
                      <a:moveTo>
                        <a:pt x="942343" y="460068"/>
                      </a:moveTo>
                      <a:cubicBezTo>
                        <a:pt x="945740" y="460068"/>
                        <a:pt x="948652" y="463402"/>
                        <a:pt x="948652" y="467292"/>
                      </a:cubicBezTo>
                      <a:cubicBezTo>
                        <a:pt x="948652" y="471181"/>
                        <a:pt x="945740" y="473959"/>
                        <a:pt x="942343" y="473959"/>
                      </a:cubicBezTo>
                      <a:cubicBezTo>
                        <a:pt x="938947" y="473959"/>
                        <a:pt x="936035" y="471181"/>
                        <a:pt x="936035" y="467292"/>
                      </a:cubicBezTo>
                      <a:cubicBezTo>
                        <a:pt x="936035" y="463402"/>
                        <a:pt x="938947" y="460068"/>
                        <a:pt x="942343" y="460068"/>
                      </a:cubicBezTo>
                      <a:close/>
                      <a:moveTo>
                        <a:pt x="923419" y="460068"/>
                      </a:moveTo>
                      <a:cubicBezTo>
                        <a:pt x="926816" y="460068"/>
                        <a:pt x="929242" y="463402"/>
                        <a:pt x="929242" y="467292"/>
                      </a:cubicBezTo>
                      <a:cubicBezTo>
                        <a:pt x="929242" y="471181"/>
                        <a:pt x="926816" y="473959"/>
                        <a:pt x="923419" y="473959"/>
                      </a:cubicBezTo>
                      <a:cubicBezTo>
                        <a:pt x="920022" y="473959"/>
                        <a:pt x="917111" y="471181"/>
                        <a:pt x="917111" y="467292"/>
                      </a:cubicBezTo>
                      <a:cubicBezTo>
                        <a:pt x="917111" y="463402"/>
                        <a:pt x="920022" y="460068"/>
                        <a:pt x="923419" y="460068"/>
                      </a:cubicBezTo>
                      <a:close/>
                      <a:moveTo>
                        <a:pt x="904009" y="460068"/>
                      </a:moveTo>
                      <a:cubicBezTo>
                        <a:pt x="907406" y="460068"/>
                        <a:pt x="910317" y="463402"/>
                        <a:pt x="910317" y="467292"/>
                      </a:cubicBezTo>
                      <a:cubicBezTo>
                        <a:pt x="910317" y="471181"/>
                        <a:pt x="907406" y="473959"/>
                        <a:pt x="904009" y="473959"/>
                      </a:cubicBezTo>
                      <a:cubicBezTo>
                        <a:pt x="900613" y="473959"/>
                        <a:pt x="897701" y="471181"/>
                        <a:pt x="897701" y="467292"/>
                      </a:cubicBezTo>
                      <a:cubicBezTo>
                        <a:pt x="897701" y="463402"/>
                        <a:pt x="900613" y="460068"/>
                        <a:pt x="904009" y="460068"/>
                      </a:cubicBezTo>
                      <a:close/>
                      <a:moveTo>
                        <a:pt x="885085" y="460068"/>
                      </a:moveTo>
                      <a:cubicBezTo>
                        <a:pt x="888481" y="460068"/>
                        <a:pt x="890908" y="463402"/>
                        <a:pt x="890908" y="467292"/>
                      </a:cubicBezTo>
                      <a:cubicBezTo>
                        <a:pt x="890908" y="471181"/>
                        <a:pt x="888481" y="473959"/>
                        <a:pt x="885085" y="473959"/>
                      </a:cubicBezTo>
                      <a:cubicBezTo>
                        <a:pt x="881688" y="473959"/>
                        <a:pt x="878777" y="471181"/>
                        <a:pt x="878777" y="467292"/>
                      </a:cubicBezTo>
                      <a:cubicBezTo>
                        <a:pt x="878777" y="463402"/>
                        <a:pt x="881688" y="460068"/>
                        <a:pt x="885085" y="460068"/>
                      </a:cubicBezTo>
                      <a:close/>
                      <a:moveTo>
                        <a:pt x="865675" y="460068"/>
                      </a:moveTo>
                      <a:cubicBezTo>
                        <a:pt x="869072" y="460068"/>
                        <a:pt x="871983" y="463402"/>
                        <a:pt x="871983" y="467292"/>
                      </a:cubicBezTo>
                      <a:cubicBezTo>
                        <a:pt x="871983" y="471181"/>
                        <a:pt x="869072" y="473959"/>
                        <a:pt x="865675" y="473959"/>
                      </a:cubicBezTo>
                      <a:cubicBezTo>
                        <a:pt x="862278" y="473959"/>
                        <a:pt x="859852" y="471181"/>
                        <a:pt x="859852" y="467292"/>
                      </a:cubicBezTo>
                      <a:cubicBezTo>
                        <a:pt x="859852" y="463402"/>
                        <a:pt x="862278" y="460068"/>
                        <a:pt x="865675" y="460068"/>
                      </a:cubicBezTo>
                      <a:close/>
                      <a:moveTo>
                        <a:pt x="846750" y="460068"/>
                      </a:moveTo>
                      <a:cubicBezTo>
                        <a:pt x="850147" y="460068"/>
                        <a:pt x="853059" y="463402"/>
                        <a:pt x="853059" y="467292"/>
                      </a:cubicBezTo>
                      <a:cubicBezTo>
                        <a:pt x="853059" y="471181"/>
                        <a:pt x="850147" y="473959"/>
                        <a:pt x="846750" y="473959"/>
                      </a:cubicBezTo>
                      <a:cubicBezTo>
                        <a:pt x="843354" y="473959"/>
                        <a:pt x="840442" y="471181"/>
                        <a:pt x="840442" y="467292"/>
                      </a:cubicBezTo>
                      <a:cubicBezTo>
                        <a:pt x="840442" y="463402"/>
                        <a:pt x="843354" y="460068"/>
                        <a:pt x="846750" y="460068"/>
                      </a:cubicBezTo>
                      <a:close/>
                      <a:moveTo>
                        <a:pt x="827341" y="460068"/>
                      </a:moveTo>
                      <a:cubicBezTo>
                        <a:pt x="831223" y="460068"/>
                        <a:pt x="833649" y="463402"/>
                        <a:pt x="833649" y="467292"/>
                      </a:cubicBezTo>
                      <a:cubicBezTo>
                        <a:pt x="833649" y="471181"/>
                        <a:pt x="831223" y="473959"/>
                        <a:pt x="827341" y="473959"/>
                      </a:cubicBezTo>
                      <a:cubicBezTo>
                        <a:pt x="823944" y="473959"/>
                        <a:pt x="821518" y="471181"/>
                        <a:pt x="821518" y="467292"/>
                      </a:cubicBezTo>
                      <a:cubicBezTo>
                        <a:pt x="821518" y="463402"/>
                        <a:pt x="823944" y="460068"/>
                        <a:pt x="827341" y="460068"/>
                      </a:cubicBezTo>
                      <a:close/>
                      <a:moveTo>
                        <a:pt x="808416" y="460068"/>
                      </a:moveTo>
                      <a:cubicBezTo>
                        <a:pt x="811813" y="460068"/>
                        <a:pt x="814724" y="463402"/>
                        <a:pt x="814724" y="467292"/>
                      </a:cubicBezTo>
                      <a:cubicBezTo>
                        <a:pt x="814724" y="471181"/>
                        <a:pt x="811813" y="473959"/>
                        <a:pt x="808416" y="473959"/>
                      </a:cubicBezTo>
                      <a:cubicBezTo>
                        <a:pt x="805020" y="473959"/>
                        <a:pt x="802108" y="471181"/>
                        <a:pt x="802108" y="467292"/>
                      </a:cubicBezTo>
                      <a:cubicBezTo>
                        <a:pt x="802108" y="463402"/>
                        <a:pt x="805020" y="460068"/>
                        <a:pt x="808416" y="460068"/>
                      </a:cubicBezTo>
                      <a:close/>
                      <a:moveTo>
                        <a:pt x="789492" y="460068"/>
                      </a:moveTo>
                      <a:cubicBezTo>
                        <a:pt x="792888" y="460068"/>
                        <a:pt x="795315" y="463402"/>
                        <a:pt x="795315" y="467292"/>
                      </a:cubicBezTo>
                      <a:cubicBezTo>
                        <a:pt x="795315" y="471181"/>
                        <a:pt x="792888" y="473959"/>
                        <a:pt x="789492" y="473959"/>
                      </a:cubicBezTo>
                      <a:cubicBezTo>
                        <a:pt x="786095" y="473959"/>
                        <a:pt x="783184" y="471181"/>
                        <a:pt x="783184" y="467292"/>
                      </a:cubicBezTo>
                      <a:cubicBezTo>
                        <a:pt x="783184" y="463402"/>
                        <a:pt x="786095" y="460068"/>
                        <a:pt x="789492" y="460068"/>
                      </a:cubicBezTo>
                      <a:close/>
                      <a:moveTo>
                        <a:pt x="770082" y="460068"/>
                      </a:moveTo>
                      <a:cubicBezTo>
                        <a:pt x="773479" y="460068"/>
                        <a:pt x="776390" y="463402"/>
                        <a:pt x="776390" y="467292"/>
                      </a:cubicBezTo>
                      <a:cubicBezTo>
                        <a:pt x="776390" y="471181"/>
                        <a:pt x="773479" y="473959"/>
                        <a:pt x="770082" y="473959"/>
                      </a:cubicBezTo>
                      <a:cubicBezTo>
                        <a:pt x="766685" y="473959"/>
                        <a:pt x="763774" y="471181"/>
                        <a:pt x="763774" y="467292"/>
                      </a:cubicBezTo>
                      <a:cubicBezTo>
                        <a:pt x="763774" y="463402"/>
                        <a:pt x="766685" y="460068"/>
                        <a:pt x="770082" y="460068"/>
                      </a:cubicBezTo>
                      <a:close/>
                      <a:moveTo>
                        <a:pt x="426044" y="460068"/>
                      </a:moveTo>
                      <a:cubicBezTo>
                        <a:pt x="429441" y="460068"/>
                        <a:pt x="431867" y="463402"/>
                        <a:pt x="431867" y="467292"/>
                      </a:cubicBezTo>
                      <a:cubicBezTo>
                        <a:pt x="431867" y="471181"/>
                        <a:pt x="429441" y="473959"/>
                        <a:pt x="426044" y="473959"/>
                      </a:cubicBezTo>
                      <a:cubicBezTo>
                        <a:pt x="422647" y="473959"/>
                        <a:pt x="419736" y="471181"/>
                        <a:pt x="419736" y="467292"/>
                      </a:cubicBezTo>
                      <a:cubicBezTo>
                        <a:pt x="419736" y="463402"/>
                        <a:pt x="422647" y="460068"/>
                        <a:pt x="426044" y="460068"/>
                      </a:cubicBezTo>
                      <a:close/>
                      <a:moveTo>
                        <a:pt x="329966" y="460068"/>
                      </a:moveTo>
                      <a:cubicBezTo>
                        <a:pt x="333363" y="460068"/>
                        <a:pt x="336274" y="463402"/>
                        <a:pt x="336274" y="467292"/>
                      </a:cubicBezTo>
                      <a:cubicBezTo>
                        <a:pt x="336274" y="471181"/>
                        <a:pt x="333363" y="473959"/>
                        <a:pt x="329966" y="473959"/>
                      </a:cubicBezTo>
                      <a:cubicBezTo>
                        <a:pt x="326569" y="473959"/>
                        <a:pt x="324143" y="471181"/>
                        <a:pt x="324143" y="467292"/>
                      </a:cubicBezTo>
                      <a:cubicBezTo>
                        <a:pt x="324143" y="463402"/>
                        <a:pt x="326569" y="460068"/>
                        <a:pt x="329966" y="460068"/>
                      </a:cubicBezTo>
                      <a:close/>
                      <a:moveTo>
                        <a:pt x="311041" y="460068"/>
                      </a:moveTo>
                      <a:cubicBezTo>
                        <a:pt x="314438" y="460068"/>
                        <a:pt x="317350" y="463402"/>
                        <a:pt x="317350" y="467292"/>
                      </a:cubicBezTo>
                      <a:cubicBezTo>
                        <a:pt x="317350" y="471181"/>
                        <a:pt x="314438" y="473959"/>
                        <a:pt x="311041" y="473959"/>
                      </a:cubicBezTo>
                      <a:cubicBezTo>
                        <a:pt x="307645" y="473959"/>
                        <a:pt x="304733" y="471181"/>
                        <a:pt x="304733" y="467292"/>
                      </a:cubicBezTo>
                      <a:cubicBezTo>
                        <a:pt x="304733" y="463402"/>
                        <a:pt x="307645" y="460068"/>
                        <a:pt x="311041" y="460068"/>
                      </a:cubicBezTo>
                      <a:close/>
                      <a:moveTo>
                        <a:pt x="292117" y="460068"/>
                      </a:moveTo>
                      <a:cubicBezTo>
                        <a:pt x="295514" y="460068"/>
                        <a:pt x="297940" y="463402"/>
                        <a:pt x="297940" y="467292"/>
                      </a:cubicBezTo>
                      <a:cubicBezTo>
                        <a:pt x="297940" y="471181"/>
                        <a:pt x="295514" y="473959"/>
                        <a:pt x="292117" y="473959"/>
                      </a:cubicBezTo>
                      <a:cubicBezTo>
                        <a:pt x="288720" y="473959"/>
                        <a:pt x="285809" y="471181"/>
                        <a:pt x="285809" y="467292"/>
                      </a:cubicBezTo>
                      <a:cubicBezTo>
                        <a:pt x="285809" y="463402"/>
                        <a:pt x="288720" y="460068"/>
                        <a:pt x="292117" y="460068"/>
                      </a:cubicBezTo>
                      <a:close/>
                      <a:moveTo>
                        <a:pt x="1204308" y="444587"/>
                      </a:moveTo>
                      <a:lnTo>
                        <a:pt x="1204222" y="445446"/>
                      </a:lnTo>
                      <a:lnTo>
                        <a:pt x="1203890" y="445066"/>
                      </a:lnTo>
                      <a:close/>
                      <a:moveTo>
                        <a:pt x="1191273" y="437843"/>
                      </a:moveTo>
                      <a:cubicBezTo>
                        <a:pt x="1194670" y="437843"/>
                        <a:pt x="1197096" y="441177"/>
                        <a:pt x="1197096" y="445066"/>
                      </a:cubicBezTo>
                      <a:cubicBezTo>
                        <a:pt x="1197096" y="448956"/>
                        <a:pt x="1194670" y="452290"/>
                        <a:pt x="1191273" y="452290"/>
                      </a:cubicBezTo>
                      <a:cubicBezTo>
                        <a:pt x="1187392" y="452290"/>
                        <a:pt x="1184965" y="448956"/>
                        <a:pt x="1184965" y="445066"/>
                      </a:cubicBezTo>
                      <a:cubicBezTo>
                        <a:pt x="1184965" y="441177"/>
                        <a:pt x="1187392" y="437843"/>
                        <a:pt x="1191273" y="437843"/>
                      </a:cubicBezTo>
                      <a:close/>
                      <a:moveTo>
                        <a:pt x="1171864" y="437843"/>
                      </a:moveTo>
                      <a:cubicBezTo>
                        <a:pt x="1175260" y="437843"/>
                        <a:pt x="1178172" y="441177"/>
                        <a:pt x="1178172" y="445066"/>
                      </a:cubicBezTo>
                      <a:cubicBezTo>
                        <a:pt x="1178172" y="448956"/>
                        <a:pt x="1175260" y="452290"/>
                        <a:pt x="1171864" y="452290"/>
                      </a:cubicBezTo>
                      <a:cubicBezTo>
                        <a:pt x="1168467" y="452290"/>
                        <a:pt x="1165556" y="448956"/>
                        <a:pt x="1165556" y="445066"/>
                      </a:cubicBezTo>
                      <a:cubicBezTo>
                        <a:pt x="1165556" y="441177"/>
                        <a:pt x="1168467" y="437843"/>
                        <a:pt x="1171864" y="437843"/>
                      </a:cubicBezTo>
                      <a:close/>
                      <a:moveTo>
                        <a:pt x="1152939" y="437843"/>
                      </a:moveTo>
                      <a:cubicBezTo>
                        <a:pt x="1156336" y="437843"/>
                        <a:pt x="1158762" y="441177"/>
                        <a:pt x="1158762" y="445066"/>
                      </a:cubicBezTo>
                      <a:cubicBezTo>
                        <a:pt x="1158762" y="448956"/>
                        <a:pt x="1156336" y="452290"/>
                        <a:pt x="1152939" y="452290"/>
                      </a:cubicBezTo>
                      <a:cubicBezTo>
                        <a:pt x="1149543" y="452290"/>
                        <a:pt x="1146631" y="448956"/>
                        <a:pt x="1146631" y="445066"/>
                      </a:cubicBezTo>
                      <a:cubicBezTo>
                        <a:pt x="1146631" y="441177"/>
                        <a:pt x="1149543" y="437843"/>
                        <a:pt x="1152939" y="437843"/>
                      </a:cubicBezTo>
                      <a:close/>
                      <a:moveTo>
                        <a:pt x="1133529" y="437843"/>
                      </a:moveTo>
                      <a:cubicBezTo>
                        <a:pt x="1136926" y="437843"/>
                        <a:pt x="1139838" y="441177"/>
                        <a:pt x="1139838" y="445066"/>
                      </a:cubicBezTo>
                      <a:cubicBezTo>
                        <a:pt x="1139838" y="448956"/>
                        <a:pt x="1136926" y="452290"/>
                        <a:pt x="1133529" y="452290"/>
                      </a:cubicBezTo>
                      <a:cubicBezTo>
                        <a:pt x="1130133" y="452290"/>
                        <a:pt x="1127221" y="448956"/>
                        <a:pt x="1127221" y="445066"/>
                      </a:cubicBezTo>
                      <a:cubicBezTo>
                        <a:pt x="1127221" y="441177"/>
                        <a:pt x="1130133" y="437843"/>
                        <a:pt x="1133529" y="437843"/>
                      </a:cubicBezTo>
                      <a:close/>
                      <a:moveTo>
                        <a:pt x="1114605" y="437843"/>
                      </a:moveTo>
                      <a:cubicBezTo>
                        <a:pt x="1118002" y="437843"/>
                        <a:pt x="1120913" y="441177"/>
                        <a:pt x="1120913" y="445066"/>
                      </a:cubicBezTo>
                      <a:cubicBezTo>
                        <a:pt x="1120913" y="448956"/>
                        <a:pt x="1118002" y="452290"/>
                        <a:pt x="1114605" y="452290"/>
                      </a:cubicBezTo>
                      <a:cubicBezTo>
                        <a:pt x="1111208" y="452290"/>
                        <a:pt x="1108297" y="448956"/>
                        <a:pt x="1108297" y="445066"/>
                      </a:cubicBezTo>
                      <a:cubicBezTo>
                        <a:pt x="1108297" y="441177"/>
                        <a:pt x="1111208" y="437843"/>
                        <a:pt x="1114605" y="437843"/>
                      </a:cubicBezTo>
                      <a:close/>
                      <a:moveTo>
                        <a:pt x="1095195" y="437843"/>
                      </a:moveTo>
                      <a:cubicBezTo>
                        <a:pt x="1098592" y="437843"/>
                        <a:pt x="1101503" y="441177"/>
                        <a:pt x="1101503" y="445066"/>
                      </a:cubicBezTo>
                      <a:cubicBezTo>
                        <a:pt x="1101503" y="448956"/>
                        <a:pt x="1098592" y="452290"/>
                        <a:pt x="1095195" y="452290"/>
                      </a:cubicBezTo>
                      <a:cubicBezTo>
                        <a:pt x="1091799" y="452290"/>
                        <a:pt x="1089372" y="448956"/>
                        <a:pt x="1089372" y="445066"/>
                      </a:cubicBezTo>
                      <a:cubicBezTo>
                        <a:pt x="1089372" y="441177"/>
                        <a:pt x="1091799" y="437843"/>
                        <a:pt x="1095195" y="437843"/>
                      </a:cubicBezTo>
                      <a:close/>
                      <a:moveTo>
                        <a:pt x="1076271" y="437843"/>
                      </a:moveTo>
                      <a:cubicBezTo>
                        <a:pt x="1079667" y="437843"/>
                        <a:pt x="1082579" y="441177"/>
                        <a:pt x="1082579" y="445066"/>
                      </a:cubicBezTo>
                      <a:cubicBezTo>
                        <a:pt x="1082579" y="448956"/>
                        <a:pt x="1079667" y="452290"/>
                        <a:pt x="1076271" y="452290"/>
                      </a:cubicBezTo>
                      <a:cubicBezTo>
                        <a:pt x="1072874" y="452290"/>
                        <a:pt x="1069963" y="448956"/>
                        <a:pt x="1069963" y="445066"/>
                      </a:cubicBezTo>
                      <a:cubicBezTo>
                        <a:pt x="1069963" y="441177"/>
                        <a:pt x="1072874" y="437843"/>
                        <a:pt x="1076271" y="437843"/>
                      </a:cubicBezTo>
                      <a:close/>
                      <a:moveTo>
                        <a:pt x="1057346" y="437843"/>
                      </a:moveTo>
                      <a:cubicBezTo>
                        <a:pt x="1060743" y="437843"/>
                        <a:pt x="1063169" y="441177"/>
                        <a:pt x="1063169" y="445066"/>
                      </a:cubicBezTo>
                      <a:cubicBezTo>
                        <a:pt x="1063169" y="448956"/>
                        <a:pt x="1060743" y="452290"/>
                        <a:pt x="1057346" y="452290"/>
                      </a:cubicBezTo>
                      <a:cubicBezTo>
                        <a:pt x="1053950" y="452290"/>
                        <a:pt x="1051038" y="448956"/>
                        <a:pt x="1051038" y="445066"/>
                      </a:cubicBezTo>
                      <a:cubicBezTo>
                        <a:pt x="1051038" y="441177"/>
                        <a:pt x="1053950" y="437843"/>
                        <a:pt x="1057346" y="437843"/>
                      </a:cubicBezTo>
                      <a:close/>
                      <a:moveTo>
                        <a:pt x="1037936" y="437843"/>
                      </a:moveTo>
                      <a:cubicBezTo>
                        <a:pt x="1041333" y="437843"/>
                        <a:pt x="1044245" y="441177"/>
                        <a:pt x="1044245" y="445066"/>
                      </a:cubicBezTo>
                      <a:cubicBezTo>
                        <a:pt x="1044245" y="448956"/>
                        <a:pt x="1041333" y="452290"/>
                        <a:pt x="1037936" y="452290"/>
                      </a:cubicBezTo>
                      <a:cubicBezTo>
                        <a:pt x="1034540" y="452290"/>
                        <a:pt x="1031628" y="448956"/>
                        <a:pt x="1031628" y="445066"/>
                      </a:cubicBezTo>
                      <a:cubicBezTo>
                        <a:pt x="1031628" y="441177"/>
                        <a:pt x="1034540" y="437843"/>
                        <a:pt x="1037936" y="437843"/>
                      </a:cubicBezTo>
                      <a:close/>
                      <a:moveTo>
                        <a:pt x="1019012" y="437843"/>
                      </a:moveTo>
                      <a:cubicBezTo>
                        <a:pt x="1022409" y="437843"/>
                        <a:pt x="1024835" y="441177"/>
                        <a:pt x="1024835" y="445066"/>
                      </a:cubicBezTo>
                      <a:cubicBezTo>
                        <a:pt x="1024835" y="448956"/>
                        <a:pt x="1022409" y="452290"/>
                        <a:pt x="1019012" y="452290"/>
                      </a:cubicBezTo>
                      <a:cubicBezTo>
                        <a:pt x="1015615" y="452290"/>
                        <a:pt x="1012704" y="448956"/>
                        <a:pt x="1012704" y="445066"/>
                      </a:cubicBezTo>
                      <a:cubicBezTo>
                        <a:pt x="1012704" y="441177"/>
                        <a:pt x="1015615" y="437843"/>
                        <a:pt x="1019012" y="437843"/>
                      </a:cubicBezTo>
                      <a:close/>
                      <a:moveTo>
                        <a:pt x="999602" y="437843"/>
                      </a:moveTo>
                      <a:cubicBezTo>
                        <a:pt x="1002999" y="437843"/>
                        <a:pt x="1005910" y="441177"/>
                        <a:pt x="1005910" y="445066"/>
                      </a:cubicBezTo>
                      <a:cubicBezTo>
                        <a:pt x="1005910" y="448956"/>
                        <a:pt x="1002999" y="452290"/>
                        <a:pt x="999602" y="452290"/>
                      </a:cubicBezTo>
                      <a:cubicBezTo>
                        <a:pt x="996206" y="452290"/>
                        <a:pt x="993779" y="448956"/>
                        <a:pt x="993779" y="445066"/>
                      </a:cubicBezTo>
                      <a:cubicBezTo>
                        <a:pt x="993779" y="441177"/>
                        <a:pt x="996206" y="437843"/>
                        <a:pt x="999602" y="437843"/>
                      </a:cubicBezTo>
                      <a:close/>
                      <a:moveTo>
                        <a:pt x="980678" y="437843"/>
                      </a:moveTo>
                      <a:cubicBezTo>
                        <a:pt x="984074" y="437843"/>
                        <a:pt x="986986" y="441177"/>
                        <a:pt x="986986" y="445066"/>
                      </a:cubicBezTo>
                      <a:cubicBezTo>
                        <a:pt x="986986" y="448956"/>
                        <a:pt x="984074" y="452290"/>
                        <a:pt x="980678" y="452290"/>
                      </a:cubicBezTo>
                      <a:cubicBezTo>
                        <a:pt x="977281" y="452290"/>
                        <a:pt x="974370" y="448956"/>
                        <a:pt x="974370" y="445066"/>
                      </a:cubicBezTo>
                      <a:cubicBezTo>
                        <a:pt x="974370" y="441177"/>
                        <a:pt x="977281" y="437843"/>
                        <a:pt x="980678" y="437843"/>
                      </a:cubicBezTo>
                      <a:close/>
                      <a:moveTo>
                        <a:pt x="942343" y="437843"/>
                      </a:moveTo>
                      <a:cubicBezTo>
                        <a:pt x="945740" y="437843"/>
                        <a:pt x="948652" y="441177"/>
                        <a:pt x="948652" y="445066"/>
                      </a:cubicBezTo>
                      <a:cubicBezTo>
                        <a:pt x="948652" y="448956"/>
                        <a:pt x="945740" y="452290"/>
                        <a:pt x="942343" y="452290"/>
                      </a:cubicBezTo>
                      <a:cubicBezTo>
                        <a:pt x="938947" y="452290"/>
                        <a:pt x="936035" y="448956"/>
                        <a:pt x="936035" y="445066"/>
                      </a:cubicBezTo>
                      <a:cubicBezTo>
                        <a:pt x="936035" y="441177"/>
                        <a:pt x="938947" y="437843"/>
                        <a:pt x="942343" y="437843"/>
                      </a:cubicBezTo>
                      <a:close/>
                      <a:moveTo>
                        <a:pt x="923419" y="437843"/>
                      </a:moveTo>
                      <a:cubicBezTo>
                        <a:pt x="926816" y="437843"/>
                        <a:pt x="929242" y="441177"/>
                        <a:pt x="929242" y="445066"/>
                      </a:cubicBezTo>
                      <a:cubicBezTo>
                        <a:pt x="929242" y="448956"/>
                        <a:pt x="926816" y="452290"/>
                        <a:pt x="923419" y="452290"/>
                      </a:cubicBezTo>
                      <a:cubicBezTo>
                        <a:pt x="920022" y="452290"/>
                        <a:pt x="917111" y="448956"/>
                        <a:pt x="917111" y="445066"/>
                      </a:cubicBezTo>
                      <a:cubicBezTo>
                        <a:pt x="917111" y="441177"/>
                        <a:pt x="920022" y="437843"/>
                        <a:pt x="923419" y="437843"/>
                      </a:cubicBezTo>
                      <a:close/>
                      <a:moveTo>
                        <a:pt x="885085" y="437843"/>
                      </a:moveTo>
                      <a:cubicBezTo>
                        <a:pt x="888481" y="437843"/>
                        <a:pt x="890908" y="441177"/>
                        <a:pt x="890908" y="445066"/>
                      </a:cubicBezTo>
                      <a:cubicBezTo>
                        <a:pt x="890908" y="448956"/>
                        <a:pt x="888481" y="452290"/>
                        <a:pt x="885085" y="452290"/>
                      </a:cubicBezTo>
                      <a:cubicBezTo>
                        <a:pt x="881688" y="452290"/>
                        <a:pt x="878777" y="448956"/>
                        <a:pt x="878777" y="445066"/>
                      </a:cubicBezTo>
                      <a:cubicBezTo>
                        <a:pt x="878777" y="441177"/>
                        <a:pt x="881688" y="437843"/>
                        <a:pt x="885085" y="437843"/>
                      </a:cubicBezTo>
                      <a:close/>
                      <a:moveTo>
                        <a:pt x="865675" y="437843"/>
                      </a:moveTo>
                      <a:cubicBezTo>
                        <a:pt x="869072" y="437843"/>
                        <a:pt x="871983" y="441177"/>
                        <a:pt x="871983" y="445066"/>
                      </a:cubicBezTo>
                      <a:cubicBezTo>
                        <a:pt x="871983" y="448956"/>
                        <a:pt x="869072" y="452290"/>
                        <a:pt x="865675" y="452290"/>
                      </a:cubicBezTo>
                      <a:cubicBezTo>
                        <a:pt x="862278" y="452290"/>
                        <a:pt x="859852" y="448956"/>
                        <a:pt x="859852" y="445066"/>
                      </a:cubicBezTo>
                      <a:cubicBezTo>
                        <a:pt x="859852" y="441177"/>
                        <a:pt x="862278" y="437843"/>
                        <a:pt x="865675" y="437843"/>
                      </a:cubicBezTo>
                      <a:close/>
                      <a:moveTo>
                        <a:pt x="846750" y="437843"/>
                      </a:moveTo>
                      <a:cubicBezTo>
                        <a:pt x="850147" y="437843"/>
                        <a:pt x="853059" y="441177"/>
                        <a:pt x="853059" y="445066"/>
                      </a:cubicBezTo>
                      <a:cubicBezTo>
                        <a:pt x="853059" y="448956"/>
                        <a:pt x="850147" y="452290"/>
                        <a:pt x="846750" y="452290"/>
                      </a:cubicBezTo>
                      <a:cubicBezTo>
                        <a:pt x="843354" y="452290"/>
                        <a:pt x="840442" y="448956"/>
                        <a:pt x="840442" y="445066"/>
                      </a:cubicBezTo>
                      <a:cubicBezTo>
                        <a:pt x="840442" y="441177"/>
                        <a:pt x="843354" y="437843"/>
                        <a:pt x="846750" y="437843"/>
                      </a:cubicBezTo>
                      <a:close/>
                      <a:moveTo>
                        <a:pt x="827341" y="437843"/>
                      </a:moveTo>
                      <a:cubicBezTo>
                        <a:pt x="831223" y="437843"/>
                        <a:pt x="833649" y="441177"/>
                        <a:pt x="833649" y="445066"/>
                      </a:cubicBezTo>
                      <a:cubicBezTo>
                        <a:pt x="833649" y="448956"/>
                        <a:pt x="831223" y="452290"/>
                        <a:pt x="827341" y="452290"/>
                      </a:cubicBezTo>
                      <a:cubicBezTo>
                        <a:pt x="823944" y="452290"/>
                        <a:pt x="821518" y="448956"/>
                        <a:pt x="821518" y="445066"/>
                      </a:cubicBezTo>
                      <a:cubicBezTo>
                        <a:pt x="821518" y="441177"/>
                        <a:pt x="823944" y="437843"/>
                        <a:pt x="827341" y="437843"/>
                      </a:cubicBezTo>
                      <a:close/>
                      <a:moveTo>
                        <a:pt x="808416" y="437843"/>
                      </a:moveTo>
                      <a:cubicBezTo>
                        <a:pt x="811813" y="437843"/>
                        <a:pt x="814724" y="441177"/>
                        <a:pt x="814724" y="445066"/>
                      </a:cubicBezTo>
                      <a:cubicBezTo>
                        <a:pt x="814724" y="448956"/>
                        <a:pt x="811813" y="452290"/>
                        <a:pt x="808416" y="452290"/>
                      </a:cubicBezTo>
                      <a:cubicBezTo>
                        <a:pt x="805020" y="452290"/>
                        <a:pt x="802108" y="448956"/>
                        <a:pt x="802108" y="445066"/>
                      </a:cubicBezTo>
                      <a:cubicBezTo>
                        <a:pt x="802108" y="441177"/>
                        <a:pt x="805020" y="437843"/>
                        <a:pt x="808416" y="437843"/>
                      </a:cubicBezTo>
                      <a:close/>
                      <a:moveTo>
                        <a:pt x="789492" y="437843"/>
                      </a:moveTo>
                      <a:cubicBezTo>
                        <a:pt x="792888" y="437843"/>
                        <a:pt x="795315" y="441177"/>
                        <a:pt x="795315" y="445066"/>
                      </a:cubicBezTo>
                      <a:cubicBezTo>
                        <a:pt x="795315" y="448956"/>
                        <a:pt x="792888" y="452290"/>
                        <a:pt x="789492" y="452290"/>
                      </a:cubicBezTo>
                      <a:cubicBezTo>
                        <a:pt x="786095" y="452290"/>
                        <a:pt x="783184" y="448956"/>
                        <a:pt x="783184" y="445066"/>
                      </a:cubicBezTo>
                      <a:cubicBezTo>
                        <a:pt x="783184" y="441177"/>
                        <a:pt x="786095" y="437843"/>
                        <a:pt x="789492" y="437843"/>
                      </a:cubicBezTo>
                      <a:close/>
                      <a:moveTo>
                        <a:pt x="406634" y="437843"/>
                      </a:moveTo>
                      <a:cubicBezTo>
                        <a:pt x="410031" y="437843"/>
                        <a:pt x="412943" y="441177"/>
                        <a:pt x="412943" y="445066"/>
                      </a:cubicBezTo>
                      <a:cubicBezTo>
                        <a:pt x="412943" y="448956"/>
                        <a:pt x="410031" y="452290"/>
                        <a:pt x="406634" y="452290"/>
                      </a:cubicBezTo>
                      <a:cubicBezTo>
                        <a:pt x="403238" y="452290"/>
                        <a:pt x="400326" y="448956"/>
                        <a:pt x="400326" y="445066"/>
                      </a:cubicBezTo>
                      <a:cubicBezTo>
                        <a:pt x="400326" y="441177"/>
                        <a:pt x="403238" y="437843"/>
                        <a:pt x="406634" y="437843"/>
                      </a:cubicBezTo>
                      <a:close/>
                      <a:moveTo>
                        <a:pt x="387710" y="437843"/>
                      </a:moveTo>
                      <a:cubicBezTo>
                        <a:pt x="391107" y="437843"/>
                        <a:pt x="393533" y="441177"/>
                        <a:pt x="393533" y="445066"/>
                      </a:cubicBezTo>
                      <a:cubicBezTo>
                        <a:pt x="393533" y="448956"/>
                        <a:pt x="391107" y="452290"/>
                        <a:pt x="387710" y="452290"/>
                      </a:cubicBezTo>
                      <a:cubicBezTo>
                        <a:pt x="384313" y="452290"/>
                        <a:pt x="381402" y="448956"/>
                        <a:pt x="381402" y="445066"/>
                      </a:cubicBezTo>
                      <a:cubicBezTo>
                        <a:pt x="381402" y="441177"/>
                        <a:pt x="384313" y="437843"/>
                        <a:pt x="387710" y="437843"/>
                      </a:cubicBezTo>
                      <a:close/>
                      <a:moveTo>
                        <a:pt x="368300" y="437843"/>
                      </a:moveTo>
                      <a:cubicBezTo>
                        <a:pt x="371697" y="437843"/>
                        <a:pt x="374608" y="441177"/>
                        <a:pt x="374608" y="445066"/>
                      </a:cubicBezTo>
                      <a:cubicBezTo>
                        <a:pt x="374608" y="448956"/>
                        <a:pt x="371697" y="452290"/>
                        <a:pt x="368300" y="452290"/>
                      </a:cubicBezTo>
                      <a:cubicBezTo>
                        <a:pt x="364903" y="452290"/>
                        <a:pt x="362477" y="448956"/>
                        <a:pt x="362477" y="445066"/>
                      </a:cubicBezTo>
                      <a:cubicBezTo>
                        <a:pt x="362477" y="441177"/>
                        <a:pt x="364903" y="437843"/>
                        <a:pt x="368300" y="437843"/>
                      </a:cubicBezTo>
                      <a:close/>
                      <a:moveTo>
                        <a:pt x="349376" y="437843"/>
                      </a:moveTo>
                      <a:cubicBezTo>
                        <a:pt x="352772" y="437843"/>
                        <a:pt x="355684" y="441177"/>
                        <a:pt x="355684" y="445066"/>
                      </a:cubicBezTo>
                      <a:cubicBezTo>
                        <a:pt x="355684" y="448956"/>
                        <a:pt x="352772" y="452290"/>
                        <a:pt x="349376" y="452290"/>
                      </a:cubicBezTo>
                      <a:cubicBezTo>
                        <a:pt x="345979" y="452290"/>
                        <a:pt x="343068" y="448956"/>
                        <a:pt x="343068" y="445066"/>
                      </a:cubicBezTo>
                      <a:cubicBezTo>
                        <a:pt x="343068" y="441177"/>
                        <a:pt x="345979" y="437843"/>
                        <a:pt x="349376" y="437843"/>
                      </a:cubicBezTo>
                      <a:close/>
                      <a:moveTo>
                        <a:pt x="329966" y="437843"/>
                      </a:moveTo>
                      <a:cubicBezTo>
                        <a:pt x="333363" y="437843"/>
                        <a:pt x="336274" y="441177"/>
                        <a:pt x="336274" y="445066"/>
                      </a:cubicBezTo>
                      <a:cubicBezTo>
                        <a:pt x="336274" y="448956"/>
                        <a:pt x="333363" y="452290"/>
                        <a:pt x="329966" y="452290"/>
                      </a:cubicBezTo>
                      <a:cubicBezTo>
                        <a:pt x="326569" y="452290"/>
                        <a:pt x="324143" y="448956"/>
                        <a:pt x="324143" y="445066"/>
                      </a:cubicBezTo>
                      <a:cubicBezTo>
                        <a:pt x="324143" y="441177"/>
                        <a:pt x="326569" y="437843"/>
                        <a:pt x="329966" y="437843"/>
                      </a:cubicBezTo>
                      <a:close/>
                      <a:moveTo>
                        <a:pt x="311041" y="437843"/>
                      </a:moveTo>
                      <a:cubicBezTo>
                        <a:pt x="314438" y="437843"/>
                        <a:pt x="317350" y="441177"/>
                        <a:pt x="317350" y="445066"/>
                      </a:cubicBezTo>
                      <a:cubicBezTo>
                        <a:pt x="317350" y="448956"/>
                        <a:pt x="314438" y="452290"/>
                        <a:pt x="311041" y="452290"/>
                      </a:cubicBezTo>
                      <a:cubicBezTo>
                        <a:pt x="307645" y="452290"/>
                        <a:pt x="304733" y="448956"/>
                        <a:pt x="304733" y="445066"/>
                      </a:cubicBezTo>
                      <a:cubicBezTo>
                        <a:pt x="304733" y="441177"/>
                        <a:pt x="307645" y="437843"/>
                        <a:pt x="311041" y="437843"/>
                      </a:cubicBezTo>
                      <a:close/>
                      <a:moveTo>
                        <a:pt x="292117" y="437843"/>
                      </a:moveTo>
                      <a:cubicBezTo>
                        <a:pt x="295514" y="437843"/>
                        <a:pt x="297940" y="441177"/>
                        <a:pt x="297940" y="445066"/>
                      </a:cubicBezTo>
                      <a:cubicBezTo>
                        <a:pt x="297940" y="448956"/>
                        <a:pt x="295514" y="452290"/>
                        <a:pt x="292117" y="452290"/>
                      </a:cubicBezTo>
                      <a:cubicBezTo>
                        <a:pt x="288720" y="452290"/>
                        <a:pt x="285809" y="448956"/>
                        <a:pt x="285809" y="445066"/>
                      </a:cubicBezTo>
                      <a:cubicBezTo>
                        <a:pt x="285809" y="441177"/>
                        <a:pt x="288720" y="437843"/>
                        <a:pt x="292117" y="437843"/>
                      </a:cubicBezTo>
                      <a:close/>
                      <a:moveTo>
                        <a:pt x="272707" y="437843"/>
                      </a:moveTo>
                      <a:cubicBezTo>
                        <a:pt x="276104" y="437843"/>
                        <a:pt x="279015" y="441177"/>
                        <a:pt x="279015" y="445066"/>
                      </a:cubicBezTo>
                      <a:cubicBezTo>
                        <a:pt x="279015" y="448956"/>
                        <a:pt x="276104" y="452290"/>
                        <a:pt x="272707" y="452290"/>
                      </a:cubicBezTo>
                      <a:cubicBezTo>
                        <a:pt x="269310" y="452290"/>
                        <a:pt x="266399" y="448956"/>
                        <a:pt x="266399" y="445066"/>
                      </a:cubicBezTo>
                      <a:cubicBezTo>
                        <a:pt x="266399" y="441177"/>
                        <a:pt x="269310" y="437843"/>
                        <a:pt x="272707" y="437843"/>
                      </a:cubicBezTo>
                      <a:close/>
                      <a:moveTo>
                        <a:pt x="253783" y="437843"/>
                      </a:moveTo>
                      <a:cubicBezTo>
                        <a:pt x="257179" y="437843"/>
                        <a:pt x="259606" y="441177"/>
                        <a:pt x="259606" y="445066"/>
                      </a:cubicBezTo>
                      <a:cubicBezTo>
                        <a:pt x="259606" y="448956"/>
                        <a:pt x="257179" y="452290"/>
                        <a:pt x="253783" y="452290"/>
                      </a:cubicBezTo>
                      <a:cubicBezTo>
                        <a:pt x="250386" y="452290"/>
                        <a:pt x="247475" y="448956"/>
                        <a:pt x="247475" y="445066"/>
                      </a:cubicBezTo>
                      <a:cubicBezTo>
                        <a:pt x="247475" y="441177"/>
                        <a:pt x="250386" y="437843"/>
                        <a:pt x="253783" y="437843"/>
                      </a:cubicBezTo>
                      <a:close/>
                      <a:moveTo>
                        <a:pt x="1206778" y="420089"/>
                      </a:moveTo>
                      <a:lnTo>
                        <a:pt x="1206198" y="425837"/>
                      </a:lnTo>
                      <a:lnTo>
                        <a:pt x="1203890" y="423396"/>
                      </a:lnTo>
                      <a:close/>
                      <a:moveTo>
                        <a:pt x="999602" y="417840"/>
                      </a:moveTo>
                      <a:cubicBezTo>
                        <a:pt x="1002028" y="417840"/>
                        <a:pt x="1004455" y="420618"/>
                        <a:pt x="1004455" y="423396"/>
                      </a:cubicBezTo>
                      <a:cubicBezTo>
                        <a:pt x="1004455" y="426175"/>
                        <a:pt x="1002028" y="428397"/>
                        <a:pt x="999602" y="428397"/>
                      </a:cubicBezTo>
                      <a:cubicBezTo>
                        <a:pt x="997176" y="428397"/>
                        <a:pt x="995235" y="426175"/>
                        <a:pt x="995235" y="423396"/>
                      </a:cubicBezTo>
                      <a:cubicBezTo>
                        <a:pt x="995235" y="420618"/>
                        <a:pt x="997176" y="417840"/>
                        <a:pt x="999602" y="417840"/>
                      </a:cubicBezTo>
                      <a:close/>
                      <a:moveTo>
                        <a:pt x="1191273" y="416173"/>
                      </a:moveTo>
                      <a:cubicBezTo>
                        <a:pt x="1194670" y="416173"/>
                        <a:pt x="1197096" y="419507"/>
                        <a:pt x="1197096" y="423396"/>
                      </a:cubicBezTo>
                      <a:cubicBezTo>
                        <a:pt x="1197096" y="427286"/>
                        <a:pt x="1194670" y="430064"/>
                        <a:pt x="1191273" y="430064"/>
                      </a:cubicBezTo>
                      <a:cubicBezTo>
                        <a:pt x="1187392" y="430064"/>
                        <a:pt x="1184965" y="427286"/>
                        <a:pt x="1184965" y="423396"/>
                      </a:cubicBezTo>
                      <a:cubicBezTo>
                        <a:pt x="1184965" y="419507"/>
                        <a:pt x="1187392" y="416173"/>
                        <a:pt x="1191273" y="416173"/>
                      </a:cubicBezTo>
                      <a:close/>
                      <a:moveTo>
                        <a:pt x="1171864" y="416173"/>
                      </a:moveTo>
                      <a:cubicBezTo>
                        <a:pt x="1175260" y="416173"/>
                        <a:pt x="1178172" y="419507"/>
                        <a:pt x="1178172" y="423396"/>
                      </a:cubicBezTo>
                      <a:cubicBezTo>
                        <a:pt x="1178172" y="427286"/>
                        <a:pt x="1175260" y="430064"/>
                        <a:pt x="1171864" y="430064"/>
                      </a:cubicBezTo>
                      <a:cubicBezTo>
                        <a:pt x="1168467" y="430064"/>
                        <a:pt x="1165556" y="427286"/>
                        <a:pt x="1165556" y="423396"/>
                      </a:cubicBezTo>
                      <a:cubicBezTo>
                        <a:pt x="1165556" y="419507"/>
                        <a:pt x="1168467" y="416173"/>
                        <a:pt x="1171864" y="416173"/>
                      </a:cubicBezTo>
                      <a:close/>
                      <a:moveTo>
                        <a:pt x="1152939" y="416173"/>
                      </a:moveTo>
                      <a:cubicBezTo>
                        <a:pt x="1156336" y="416173"/>
                        <a:pt x="1158762" y="419507"/>
                        <a:pt x="1158762" y="423396"/>
                      </a:cubicBezTo>
                      <a:cubicBezTo>
                        <a:pt x="1158762" y="427286"/>
                        <a:pt x="1156336" y="430064"/>
                        <a:pt x="1152939" y="430064"/>
                      </a:cubicBezTo>
                      <a:cubicBezTo>
                        <a:pt x="1149543" y="430064"/>
                        <a:pt x="1146631" y="427286"/>
                        <a:pt x="1146631" y="423396"/>
                      </a:cubicBezTo>
                      <a:cubicBezTo>
                        <a:pt x="1146631" y="419507"/>
                        <a:pt x="1149543" y="416173"/>
                        <a:pt x="1152939" y="416173"/>
                      </a:cubicBezTo>
                      <a:close/>
                      <a:moveTo>
                        <a:pt x="1133529" y="416173"/>
                      </a:moveTo>
                      <a:cubicBezTo>
                        <a:pt x="1136926" y="416173"/>
                        <a:pt x="1139838" y="419507"/>
                        <a:pt x="1139838" y="423396"/>
                      </a:cubicBezTo>
                      <a:cubicBezTo>
                        <a:pt x="1139838" y="427286"/>
                        <a:pt x="1136926" y="430064"/>
                        <a:pt x="1133529" y="430064"/>
                      </a:cubicBezTo>
                      <a:cubicBezTo>
                        <a:pt x="1130133" y="430064"/>
                        <a:pt x="1127221" y="427286"/>
                        <a:pt x="1127221" y="423396"/>
                      </a:cubicBezTo>
                      <a:cubicBezTo>
                        <a:pt x="1127221" y="419507"/>
                        <a:pt x="1130133" y="416173"/>
                        <a:pt x="1133529" y="416173"/>
                      </a:cubicBezTo>
                      <a:close/>
                      <a:moveTo>
                        <a:pt x="1114605" y="416173"/>
                      </a:moveTo>
                      <a:cubicBezTo>
                        <a:pt x="1118002" y="416173"/>
                        <a:pt x="1120913" y="419507"/>
                        <a:pt x="1120913" y="423396"/>
                      </a:cubicBezTo>
                      <a:cubicBezTo>
                        <a:pt x="1120913" y="427286"/>
                        <a:pt x="1118002" y="430064"/>
                        <a:pt x="1114605" y="430064"/>
                      </a:cubicBezTo>
                      <a:cubicBezTo>
                        <a:pt x="1111208" y="430064"/>
                        <a:pt x="1108297" y="427286"/>
                        <a:pt x="1108297" y="423396"/>
                      </a:cubicBezTo>
                      <a:cubicBezTo>
                        <a:pt x="1108297" y="419507"/>
                        <a:pt x="1111208" y="416173"/>
                        <a:pt x="1114605" y="416173"/>
                      </a:cubicBezTo>
                      <a:close/>
                      <a:moveTo>
                        <a:pt x="1095195" y="416173"/>
                      </a:moveTo>
                      <a:cubicBezTo>
                        <a:pt x="1098592" y="416173"/>
                        <a:pt x="1101503" y="419507"/>
                        <a:pt x="1101503" y="423396"/>
                      </a:cubicBezTo>
                      <a:cubicBezTo>
                        <a:pt x="1101503" y="427286"/>
                        <a:pt x="1098592" y="430064"/>
                        <a:pt x="1095195" y="430064"/>
                      </a:cubicBezTo>
                      <a:cubicBezTo>
                        <a:pt x="1091799" y="430064"/>
                        <a:pt x="1089372" y="427286"/>
                        <a:pt x="1089372" y="423396"/>
                      </a:cubicBezTo>
                      <a:cubicBezTo>
                        <a:pt x="1089372" y="419507"/>
                        <a:pt x="1091799" y="416173"/>
                        <a:pt x="1095195" y="416173"/>
                      </a:cubicBezTo>
                      <a:close/>
                      <a:moveTo>
                        <a:pt x="1076271" y="416173"/>
                      </a:moveTo>
                      <a:cubicBezTo>
                        <a:pt x="1079667" y="416173"/>
                        <a:pt x="1082579" y="419507"/>
                        <a:pt x="1082579" y="423396"/>
                      </a:cubicBezTo>
                      <a:cubicBezTo>
                        <a:pt x="1082579" y="427286"/>
                        <a:pt x="1079667" y="430064"/>
                        <a:pt x="1076271" y="430064"/>
                      </a:cubicBezTo>
                      <a:cubicBezTo>
                        <a:pt x="1072874" y="430064"/>
                        <a:pt x="1069963" y="427286"/>
                        <a:pt x="1069963" y="423396"/>
                      </a:cubicBezTo>
                      <a:cubicBezTo>
                        <a:pt x="1069963" y="419507"/>
                        <a:pt x="1072874" y="416173"/>
                        <a:pt x="1076271" y="416173"/>
                      </a:cubicBezTo>
                      <a:close/>
                      <a:moveTo>
                        <a:pt x="1057346" y="416173"/>
                      </a:moveTo>
                      <a:cubicBezTo>
                        <a:pt x="1060743" y="416173"/>
                        <a:pt x="1063169" y="419507"/>
                        <a:pt x="1063169" y="423396"/>
                      </a:cubicBezTo>
                      <a:cubicBezTo>
                        <a:pt x="1063169" y="427286"/>
                        <a:pt x="1060743" y="430064"/>
                        <a:pt x="1057346" y="430064"/>
                      </a:cubicBezTo>
                      <a:cubicBezTo>
                        <a:pt x="1053950" y="430064"/>
                        <a:pt x="1051038" y="427286"/>
                        <a:pt x="1051038" y="423396"/>
                      </a:cubicBezTo>
                      <a:cubicBezTo>
                        <a:pt x="1051038" y="419507"/>
                        <a:pt x="1053950" y="416173"/>
                        <a:pt x="1057346" y="416173"/>
                      </a:cubicBezTo>
                      <a:close/>
                      <a:moveTo>
                        <a:pt x="1037936" y="416173"/>
                      </a:moveTo>
                      <a:cubicBezTo>
                        <a:pt x="1041333" y="416173"/>
                        <a:pt x="1044245" y="419507"/>
                        <a:pt x="1044245" y="423396"/>
                      </a:cubicBezTo>
                      <a:cubicBezTo>
                        <a:pt x="1044245" y="427286"/>
                        <a:pt x="1041333" y="430064"/>
                        <a:pt x="1037936" y="430064"/>
                      </a:cubicBezTo>
                      <a:cubicBezTo>
                        <a:pt x="1034540" y="430064"/>
                        <a:pt x="1031628" y="427286"/>
                        <a:pt x="1031628" y="423396"/>
                      </a:cubicBezTo>
                      <a:cubicBezTo>
                        <a:pt x="1031628" y="419507"/>
                        <a:pt x="1034540" y="416173"/>
                        <a:pt x="1037936" y="416173"/>
                      </a:cubicBezTo>
                      <a:close/>
                      <a:moveTo>
                        <a:pt x="1019012" y="416173"/>
                      </a:moveTo>
                      <a:cubicBezTo>
                        <a:pt x="1022409" y="416173"/>
                        <a:pt x="1024835" y="419507"/>
                        <a:pt x="1024835" y="423396"/>
                      </a:cubicBezTo>
                      <a:cubicBezTo>
                        <a:pt x="1024835" y="427286"/>
                        <a:pt x="1022409" y="430064"/>
                        <a:pt x="1019012" y="430064"/>
                      </a:cubicBezTo>
                      <a:cubicBezTo>
                        <a:pt x="1015615" y="430064"/>
                        <a:pt x="1012704" y="427286"/>
                        <a:pt x="1012704" y="423396"/>
                      </a:cubicBezTo>
                      <a:cubicBezTo>
                        <a:pt x="1012704" y="419507"/>
                        <a:pt x="1015615" y="416173"/>
                        <a:pt x="1019012" y="416173"/>
                      </a:cubicBezTo>
                      <a:close/>
                      <a:moveTo>
                        <a:pt x="865675" y="416173"/>
                      </a:moveTo>
                      <a:cubicBezTo>
                        <a:pt x="869072" y="416173"/>
                        <a:pt x="871983" y="419507"/>
                        <a:pt x="871983" y="423396"/>
                      </a:cubicBezTo>
                      <a:cubicBezTo>
                        <a:pt x="871983" y="427286"/>
                        <a:pt x="869072" y="430064"/>
                        <a:pt x="865675" y="430064"/>
                      </a:cubicBezTo>
                      <a:cubicBezTo>
                        <a:pt x="862278" y="430064"/>
                        <a:pt x="859852" y="427286"/>
                        <a:pt x="859852" y="423396"/>
                      </a:cubicBezTo>
                      <a:cubicBezTo>
                        <a:pt x="859852" y="419507"/>
                        <a:pt x="862278" y="416173"/>
                        <a:pt x="865675" y="416173"/>
                      </a:cubicBezTo>
                      <a:close/>
                      <a:moveTo>
                        <a:pt x="846750" y="416173"/>
                      </a:moveTo>
                      <a:cubicBezTo>
                        <a:pt x="850147" y="416173"/>
                        <a:pt x="853059" y="419507"/>
                        <a:pt x="853059" y="423396"/>
                      </a:cubicBezTo>
                      <a:cubicBezTo>
                        <a:pt x="853059" y="427286"/>
                        <a:pt x="850147" y="430064"/>
                        <a:pt x="846750" y="430064"/>
                      </a:cubicBezTo>
                      <a:cubicBezTo>
                        <a:pt x="843354" y="430064"/>
                        <a:pt x="840442" y="427286"/>
                        <a:pt x="840442" y="423396"/>
                      </a:cubicBezTo>
                      <a:cubicBezTo>
                        <a:pt x="840442" y="419507"/>
                        <a:pt x="843354" y="416173"/>
                        <a:pt x="846750" y="416173"/>
                      </a:cubicBezTo>
                      <a:close/>
                      <a:moveTo>
                        <a:pt x="827341" y="416173"/>
                      </a:moveTo>
                      <a:cubicBezTo>
                        <a:pt x="831223" y="416173"/>
                        <a:pt x="833649" y="419507"/>
                        <a:pt x="833649" y="423396"/>
                      </a:cubicBezTo>
                      <a:cubicBezTo>
                        <a:pt x="833649" y="427286"/>
                        <a:pt x="831223" y="430064"/>
                        <a:pt x="827341" y="430064"/>
                      </a:cubicBezTo>
                      <a:cubicBezTo>
                        <a:pt x="823944" y="430064"/>
                        <a:pt x="821518" y="427286"/>
                        <a:pt x="821518" y="423396"/>
                      </a:cubicBezTo>
                      <a:cubicBezTo>
                        <a:pt x="821518" y="419507"/>
                        <a:pt x="823944" y="416173"/>
                        <a:pt x="827341" y="416173"/>
                      </a:cubicBezTo>
                      <a:close/>
                      <a:moveTo>
                        <a:pt x="808416" y="416173"/>
                      </a:moveTo>
                      <a:cubicBezTo>
                        <a:pt x="811813" y="416173"/>
                        <a:pt x="814724" y="419507"/>
                        <a:pt x="814724" y="423396"/>
                      </a:cubicBezTo>
                      <a:cubicBezTo>
                        <a:pt x="814724" y="427286"/>
                        <a:pt x="811813" y="430064"/>
                        <a:pt x="808416" y="430064"/>
                      </a:cubicBezTo>
                      <a:cubicBezTo>
                        <a:pt x="805020" y="430064"/>
                        <a:pt x="802108" y="427286"/>
                        <a:pt x="802108" y="423396"/>
                      </a:cubicBezTo>
                      <a:cubicBezTo>
                        <a:pt x="802108" y="419507"/>
                        <a:pt x="805020" y="416173"/>
                        <a:pt x="808416" y="416173"/>
                      </a:cubicBezTo>
                      <a:close/>
                      <a:moveTo>
                        <a:pt x="444969" y="416173"/>
                      </a:moveTo>
                      <a:cubicBezTo>
                        <a:pt x="448365" y="416173"/>
                        <a:pt x="451277" y="419507"/>
                        <a:pt x="451277" y="423396"/>
                      </a:cubicBezTo>
                      <a:cubicBezTo>
                        <a:pt x="451277" y="427286"/>
                        <a:pt x="448365" y="430064"/>
                        <a:pt x="444969" y="430064"/>
                      </a:cubicBezTo>
                      <a:cubicBezTo>
                        <a:pt x="441572" y="430064"/>
                        <a:pt x="438661" y="427286"/>
                        <a:pt x="438661" y="423396"/>
                      </a:cubicBezTo>
                      <a:cubicBezTo>
                        <a:pt x="438661" y="419507"/>
                        <a:pt x="441572" y="416173"/>
                        <a:pt x="444969" y="416173"/>
                      </a:cubicBezTo>
                      <a:close/>
                      <a:moveTo>
                        <a:pt x="426044" y="416173"/>
                      </a:moveTo>
                      <a:cubicBezTo>
                        <a:pt x="429441" y="416173"/>
                        <a:pt x="431867" y="419507"/>
                        <a:pt x="431867" y="423396"/>
                      </a:cubicBezTo>
                      <a:cubicBezTo>
                        <a:pt x="431867" y="427286"/>
                        <a:pt x="429441" y="430064"/>
                        <a:pt x="426044" y="430064"/>
                      </a:cubicBezTo>
                      <a:cubicBezTo>
                        <a:pt x="422647" y="430064"/>
                        <a:pt x="419736" y="427286"/>
                        <a:pt x="419736" y="423396"/>
                      </a:cubicBezTo>
                      <a:cubicBezTo>
                        <a:pt x="419736" y="419507"/>
                        <a:pt x="422647" y="416173"/>
                        <a:pt x="426044" y="416173"/>
                      </a:cubicBezTo>
                      <a:close/>
                      <a:moveTo>
                        <a:pt x="406634" y="416173"/>
                      </a:moveTo>
                      <a:cubicBezTo>
                        <a:pt x="410031" y="416173"/>
                        <a:pt x="412943" y="419507"/>
                        <a:pt x="412943" y="423396"/>
                      </a:cubicBezTo>
                      <a:cubicBezTo>
                        <a:pt x="412943" y="427286"/>
                        <a:pt x="410031" y="430064"/>
                        <a:pt x="406634" y="430064"/>
                      </a:cubicBezTo>
                      <a:cubicBezTo>
                        <a:pt x="403238" y="430064"/>
                        <a:pt x="400326" y="427286"/>
                        <a:pt x="400326" y="423396"/>
                      </a:cubicBezTo>
                      <a:cubicBezTo>
                        <a:pt x="400326" y="419507"/>
                        <a:pt x="403238" y="416173"/>
                        <a:pt x="406634" y="416173"/>
                      </a:cubicBezTo>
                      <a:close/>
                      <a:moveTo>
                        <a:pt x="387710" y="416173"/>
                      </a:moveTo>
                      <a:cubicBezTo>
                        <a:pt x="391107" y="416173"/>
                        <a:pt x="393533" y="419507"/>
                        <a:pt x="393533" y="423396"/>
                      </a:cubicBezTo>
                      <a:cubicBezTo>
                        <a:pt x="393533" y="427286"/>
                        <a:pt x="391107" y="430064"/>
                        <a:pt x="387710" y="430064"/>
                      </a:cubicBezTo>
                      <a:cubicBezTo>
                        <a:pt x="384313" y="430064"/>
                        <a:pt x="381402" y="427286"/>
                        <a:pt x="381402" y="423396"/>
                      </a:cubicBezTo>
                      <a:cubicBezTo>
                        <a:pt x="381402" y="419507"/>
                        <a:pt x="384313" y="416173"/>
                        <a:pt x="387710" y="416173"/>
                      </a:cubicBezTo>
                      <a:close/>
                      <a:moveTo>
                        <a:pt x="368300" y="416173"/>
                      </a:moveTo>
                      <a:cubicBezTo>
                        <a:pt x="371697" y="416173"/>
                        <a:pt x="374608" y="419507"/>
                        <a:pt x="374608" y="423396"/>
                      </a:cubicBezTo>
                      <a:cubicBezTo>
                        <a:pt x="374608" y="427286"/>
                        <a:pt x="371697" y="430064"/>
                        <a:pt x="368300" y="430064"/>
                      </a:cubicBezTo>
                      <a:cubicBezTo>
                        <a:pt x="364903" y="430064"/>
                        <a:pt x="362477" y="427286"/>
                        <a:pt x="362477" y="423396"/>
                      </a:cubicBezTo>
                      <a:cubicBezTo>
                        <a:pt x="362477" y="419507"/>
                        <a:pt x="364903" y="416173"/>
                        <a:pt x="368300" y="416173"/>
                      </a:cubicBezTo>
                      <a:close/>
                      <a:moveTo>
                        <a:pt x="349376" y="416173"/>
                      </a:moveTo>
                      <a:cubicBezTo>
                        <a:pt x="352772" y="416173"/>
                        <a:pt x="355684" y="419507"/>
                        <a:pt x="355684" y="423396"/>
                      </a:cubicBezTo>
                      <a:cubicBezTo>
                        <a:pt x="355684" y="427286"/>
                        <a:pt x="352772" y="430064"/>
                        <a:pt x="349376" y="430064"/>
                      </a:cubicBezTo>
                      <a:cubicBezTo>
                        <a:pt x="345979" y="430064"/>
                        <a:pt x="343068" y="427286"/>
                        <a:pt x="343068" y="423396"/>
                      </a:cubicBezTo>
                      <a:cubicBezTo>
                        <a:pt x="343068" y="419507"/>
                        <a:pt x="345979" y="416173"/>
                        <a:pt x="349376" y="416173"/>
                      </a:cubicBezTo>
                      <a:close/>
                      <a:moveTo>
                        <a:pt x="329966" y="416173"/>
                      </a:moveTo>
                      <a:cubicBezTo>
                        <a:pt x="333363" y="416173"/>
                        <a:pt x="336274" y="419507"/>
                        <a:pt x="336274" y="423396"/>
                      </a:cubicBezTo>
                      <a:cubicBezTo>
                        <a:pt x="336274" y="427286"/>
                        <a:pt x="333363" y="430064"/>
                        <a:pt x="329966" y="430064"/>
                      </a:cubicBezTo>
                      <a:cubicBezTo>
                        <a:pt x="326569" y="430064"/>
                        <a:pt x="324143" y="427286"/>
                        <a:pt x="324143" y="423396"/>
                      </a:cubicBezTo>
                      <a:cubicBezTo>
                        <a:pt x="324143" y="419507"/>
                        <a:pt x="326569" y="416173"/>
                        <a:pt x="329966" y="416173"/>
                      </a:cubicBezTo>
                      <a:close/>
                      <a:moveTo>
                        <a:pt x="311041" y="416173"/>
                      </a:moveTo>
                      <a:cubicBezTo>
                        <a:pt x="314438" y="416173"/>
                        <a:pt x="317350" y="419507"/>
                        <a:pt x="317350" y="423396"/>
                      </a:cubicBezTo>
                      <a:cubicBezTo>
                        <a:pt x="317350" y="427286"/>
                        <a:pt x="314438" y="430064"/>
                        <a:pt x="311041" y="430064"/>
                      </a:cubicBezTo>
                      <a:cubicBezTo>
                        <a:pt x="307645" y="430064"/>
                        <a:pt x="304733" y="427286"/>
                        <a:pt x="304733" y="423396"/>
                      </a:cubicBezTo>
                      <a:cubicBezTo>
                        <a:pt x="304733" y="419507"/>
                        <a:pt x="307645" y="416173"/>
                        <a:pt x="311041" y="416173"/>
                      </a:cubicBezTo>
                      <a:close/>
                      <a:moveTo>
                        <a:pt x="292117" y="416173"/>
                      </a:moveTo>
                      <a:cubicBezTo>
                        <a:pt x="295514" y="416173"/>
                        <a:pt x="297940" y="419507"/>
                        <a:pt x="297940" y="423396"/>
                      </a:cubicBezTo>
                      <a:cubicBezTo>
                        <a:pt x="297940" y="427286"/>
                        <a:pt x="295514" y="430064"/>
                        <a:pt x="292117" y="430064"/>
                      </a:cubicBezTo>
                      <a:cubicBezTo>
                        <a:pt x="288720" y="430064"/>
                        <a:pt x="285809" y="427286"/>
                        <a:pt x="285809" y="423396"/>
                      </a:cubicBezTo>
                      <a:cubicBezTo>
                        <a:pt x="285809" y="419507"/>
                        <a:pt x="288720" y="416173"/>
                        <a:pt x="292117" y="416173"/>
                      </a:cubicBezTo>
                      <a:close/>
                      <a:moveTo>
                        <a:pt x="272707" y="416173"/>
                      </a:moveTo>
                      <a:cubicBezTo>
                        <a:pt x="276104" y="416173"/>
                        <a:pt x="279015" y="419507"/>
                        <a:pt x="279015" y="423396"/>
                      </a:cubicBezTo>
                      <a:cubicBezTo>
                        <a:pt x="279015" y="427286"/>
                        <a:pt x="276104" y="430064"/>
                        <a:pt x="272707" y="430064"/>
                      </a:cubicBezTo>
                      <a:cubicBezTo>
                        <a:pt x="269310" y="430064"/>
                        <a:pt x="266399" y="427286"/>
                        <a:pt x="266399" y="423396"/>
                      </a:cubicBezTo>
                      <a:cubicBezTo>
                        <a:pt x="266399" y="419507"/>
                        <a:pt x="269310" y="416173"/>
                        <a:pt x="272707" y="416173"/>
                      </a:cubicBezTo>
                      <a:close/>
                      <a:moveTo>
                        <a:pt x="253783" y="416173"/>
                      </a:moveTo>
                      <a:cubicBezTo>
                        <a:pt x="257179" y="416173"/>
                        <a:pt x="259606" y="419507"/>
                        <a:pt x="259606" y="423396"/>
                      </a:cubicBezTo>
                      <a:cubicBezTo>
                        <a:pt x="259606" y="427286"/>
                        <a:pt x="257179" y="430064"/>
                        <a:pt x="253783" y="430064"/>
                      </a:cubicBezTo>
                      <a:cubicBezTo>
                        <a:pt x="250386" y="430064"/>
                        <a:pt x="247475" y="427286"/>
                        <a:pt x="247475" y="423396"/>
                      </a:cubicBezTo>
                      <a:cubicBezTo>
                        <a:pt x="247475" y="419507"/>
                        <a:pt x="250386" y="416173"/>
                        <a:pt x="253783" y="416173"/>
                      </a:cubicBezTo>
                      <a:close/>
                      <a:moveTo>
                        <a:pt x="234373" y="416173"/>
                      </a:moveTo>
                      <a:cubicBezTo>
                        <a:pt x="237770" y="416173"/>
                        <a:pt x="240681" y="419507"/>
                        <a:pt x="240681" y="423396"/>
                      </a:cubicBezTo>
                      <a:cubicBezTo>
                        <a:pt x="240681" y="427286"/>
                        <a:pt x="237770" y="430064"/>
                        <a:pt x="234373" y="430064"/>
                      </a:cubicBezTo>
                      <a:cubicBezTo>
                        <a:pt x="230976" y="430064"/>
                        <a:pt x="228550" y="427286"/>
                        <a:pt x="228550" y="423396"/>
                      </a:cubicBezTo>
                      <a:cubicBezTo>
                        <a:pt x="228550" y="419507"/>
                        <a:pt x="230976" y="416173"/>
                        <a:pt x="234373" y="416173"/>
                      </a:cubicBezTo>
                      <a:close/>
                      <a:moveTo>
                        <a:pt x="923419" y="398948"/>
                      </a:moveTo>
                      <a:cubicBezTo>
                        <a:pt x="924389" y="398948"/>
                        <a:pt x="925360" y="400060"/>
                        <a:pt x="925360" y="401171"/>
                      </a:cubicBezTo>
                      <a:cubicBezTo>
                        <a:pt x="925360" y="402838"/>
                        <a:pt x="924389" y="403393"/>
                        <a:pt x="923419" y="403393"/>
                      </a:cubicBezTo>
                      <a:cubicBezTo>
                        <a:pt x="921963" y="403393"/>
                        <a:pt x="920993" y="402838"/>
                        <a:pt x="920993" y="401171"/>
                      </a:cubicBezTo>
                      <a:cubicBezTo>
                        <a:pt x="920993" y="400060"/>
                        <a:pt x="921963" y="398948"/>
                        <a:pt x="923419" y="398948"/>
                      </a:cubicBezTo>
                      <a:close/>
                      <a:moveTo>
                        <a:pt x="1209257" y="395498"/>
                      </a:moveTo>
                      <a:lnTo>
                        <a:pt x="1208189" y="406093"/>
                      </a:lnTo>
                      <a:lnTo>
                        <a:pt x="1203890" y="401171"/>
                      </a:lnTo>
                      <a:close/>
                      <a:moveTo>
                        <a:pt x="1191273" y="394503"/>
                      </a:moveTo>
                      <a:cubicBezTo>
                        <a:pt x="1194670" y="394503"/>
                        <a:pt x="1197096" y="397281"/>
                        <a:pt x="1197096" y="401171"/>
                      </a:cubicBezTo>
                      <a:cubicBezTo>
                        <a:pt x="1197096" y="405060"/>
                        <a:pt x="1194670" y="408394"/>
                        <a:pt x="1191273" y="408394"/>
                      </a:cubicBezTo>
                      <a:cubicBezTo>
                        <a:pt x="1187392" y="408394"/>
                        <a:pt x="1184965" y="405060"/>
                        <a:pt x="1184965" y="401171"/>
                      </a:cubicBezTo>
                      <a:cubicBezTo>
                        <a:pt x="1184965" y="397281"/>
                        <a:pt x="1187392" y="394503"/>
                        <a:pt x="1191273" y="394503"/>
                      </a:cubicBezTo>
                      <a:close/>
                      <a:moveTo>
                        <a:pt x="1171864" y="394503"/>
                      </a:moveTo>
                      <a:cubicBezTo>
                        <a:pt x="1175260" y="394503"/>
                        <a:pt x="1178172" y="397281"/>
                        <a:pt x="1178172" y="401171"/>
                      </a:cubicBezTo>
                      <a:cubicBezTo>
                        <a:pt x="1178172" y="405060"/>
                        <a:pt x="1175260" y="408394"/>
                        <a:pt x="1171864" y="408394"/>
                      </a:cubicBezTo>
                      <a:cubicBezTo>
                        <a:pt x="1168467" y="408394"/>
                        <a:pt x="1165556" y="405060"/>
                        <a:pt x="1165556" y="401171"/>
                      </a:cubicBezTo>
                      <a:cubicBezTo>
                        <a:pt x="1165556" y="397281"/>
                        <a:pt x="1168467" y="394503"/>
                        <a:pt x="1171864" y="394503"/>
                      </a:cubicBezTo>
                      <a:close/>
                      <a:moveTo>
                        <a:pt x="1152939" y="394503"/>
                      </a:moveTo>
                      <a:cubicBezTo>
                        <a:pt x="1156336" y="394503"/>
                        <a:pt x="1158762" y="397281"/>
                        <a:pt x="1158762" y="401171"/>
                      </a:cubicBezTo>
                      <a:cubicBezTo>
                        <a:pt x="1158762" y="405060"/>
                        <a:pt x="1156336" y="408394"/>
                        <a:pt x="1152939" y="408394"/>
                      </a:cubicBezTo>
                      <a:cubicBezTo>
                        <a:pt x="1149543" y="408394"/>
                        <a:pt x="1146631" y="405060"/>
                        <a:pt x="1146631" y="401171"/>
                      </a:cubicBezTo>
                      <a:cubicBezTo>
                        <a:pt x="1146631" y="397281"/>
                        <a:pt x="1149543" y="394503"/>
                        <a:pt x="1152939" y="394503"/>
                      </a:cubicBezTo>
                      <a:close/>
                      <a:moveTo>
                        <a:pt x="1133529" y="394503"/>
                      </a:moveTo>
                      <a:cubicBezTo>
                        <a:pt x="1136926" y="394503"/>
                        <a:pt x="1139838" y="397281"/>
                        <a:pt x="1139838" y="401171"/>
                      </a:cubicBezTo>
                      <a:cubicBezTo>
                        <a:pt x="1139838" y="405060"/>
                        <a:pt x="1136926" y="408394"/>
                        <a:pt x="1133529" y="408394"/>
                      </a:cubicBezTo>
                      <a:cubicBezTo>
                        <a:pt x="1130133" y="408394"/>
                        <a:pt x="1127221" y="405060"/>
                        <a:pt x="1127221" y="401171"/>
                      </a:cubicBezTo>
                      <a:cubicBezTo>
                        <a:pt x="1127221" y="397281"/>
                        <a:pt x="1130133" y="394503"/>
                        <a:pt x="1133529" y="394503"/>
                      </a:cubicBezTo>
                      <a:close/>
                      <a:moveTo>
                        <a:pt x="1114605" y="394503"/>
                      </a:moveTo>
                      <a:cubicBezTo>
                        <a:pt x="1118002" y="394503"/>
                        <a:pt x="1120913" y="397281"/>
                        <a:pt x="1120913" y="401171"/>
                      </a:cubicBezTo>
                      <a:cubicBezTo>
                        <a:pt x="1120913" y="405060"/>
                        <a:pt x="1118002" y="408394"/>
                        <a:pt x="1114605" y="408394"/>
                      </a:cubicBezTo>
                      <a:cubicBezTo>
                        <a:pt x="1111208" y="408394"/>
                        <a:pt x="1108297" y="405060"/>
                        <a:pt x="1108297" y="401171"/>
                      </a:cubicBezTo>
                      <a:cubicBezTo>
                        <a:pt x="1108297" y="397281"/>
                        <a:pt x="1111208" y="394503"/>
                        <a:pt x="1114605" y="394503"/>
                      </a:cubicBezTo>
                      <a:close/>
                      <a:moveTo>
                        <a:pt x="1095195" y="394503"/>
                      </a:moveTo>
                      <a:cubicBezTo>
                        <a:pt x="1098592" y="394503"/>
                        <a:pt x="1101503" y="397281"/>
                        <a:pt x="1101503" y="401171"/>
                      </a:cubicBezTo>
                      <a:cubicBezTo>
                        <a:pt x="1101503" y="405060"/>
                        <a:pt x="1098592" y="408394"/>
                        <a:pt x="1095195" y="408394"/>
                      </a:cubicBezTo>
                      <a:cubicBezTo>
                        <a:pt x="1091799" y="408394"/>
                        <a:pt x="1089372" y="405060"/>
                        <a:pt x="1089372" y="401171"/>
                      </a:cubicBezTo>
                      <a:cubicBezTo>
                        <a:pt x="1089372" y="397281"/>
                        <a:pt x="1091799" y="394503"/>
                        <a:pt x="1095195" y="394503"/>
                      </a:cubicBezTo>
                      <a:close/>
                      <a:moveTo>
                        <a:pt x="1057346" y="394503"/>
                      </a:moveTo>
                      <a:cubicBezTo>
                        <a:pt x="1060743" y="394503"/>
                        <a:pt x="1063169" y="397281"/>
                        <a:pt x="1063169" y="401171"/>
                      </a:cubicBezTo>
                      <a:cubicBezTo>
                        <a:pt x="1063169" y="405060"/>
                        <a:pt x="1060743" y="408394"/>
                        <a:pt x="1057346" y="408394"/>
                      </a:cubicBezTo>
                      <a:cubicBezTo>
                        <a:pt x="1053950" y="408394"/>
                        <a:pt x="1051038" y="405060"/>
                        <a:pt x="1051038" y="401171"/>
                      </a:cubicBezTo>
                      <a:cubicBezTo>
                        <a:pt x="1051038" y="397281"/>
                        <a:pt x="1053950" y="394503"/>
                        <a:pt x="1057346" y="394503"/>
                      </a:cubicBezTo>
                      <a:close/>
                      <a:moveTo>
                        <a:pt x="1037936" y="394503"/>
                      </a:moveTo>
                      <a:cubicBezTo>
                        <a:pt x="1041333" y="394503"/>
                        <a:pt x="1044245" y="397281"/>
                        <a:pt x="1044245" y="401171"/>
                      </a:cubicBezTo>
                      <a:cubicBezTo>
                        <a:pt x="1044245" y="405060"/>
                        <a:pt x="1041333" y="408394"/>
                        <a:pt x="1037936" y="408394"/>
                      </a:cubicBezTo>
                      <a:cubicBezTo>
                        <a:pt x="1034540" y="408394"/>
                        <a:pt x="1031628" y="405060"/>
                        <a:pt x="1031628" y="401171"/>
                      </a:cubicBezTo>
                      <a:cubicBezTo>
                        <a:pt x="1031628" y="397281"/>
                        <a:pt x="1034540" y="394503"/>
                        <a:pt x="1037936" y="394503"/>
                      </a:cubicBezTo>
                      <a:close/>
                      <a:moveTo>
                        <a:pt x="1019012" y="394503"/>
                      </a:moveTo>
                      <a:cubicBezTo>
                        <a:pt x="1022409" y="394503"/>
                        <a:pt x="1024835" y="397281"/>
                        <a:pt x="1024835" y="401171"/>
                      </a:cubicBezTo>
                      <a:cubicBezTo>
                        <a:pt x="1024835" y="405060"/>
                        <a:pt x="1022409" y="408394"/>
                        <a:pt x="1019012" y="408394"/>
                      </a:cubicBezTo>
                      <a:cubicBezTo>
                        <a:pt x="1015615" y="408394"/>
                        <a:pt x="1012704" y="405060"/>
                        <a:pt x="1012704" y="401171"/>
                      </a:cubicBezTo>
                      <a:cubicBezTo>
                        <a:pt x="1012704" y="397281"/>
                        <a:pt x="1015615" y="394503"/>
                        <a:pt x="1019012" y="394503"/>
                      </a:cubicBezTo>
                      <a:close/>
                      <a:moveTo>
                        <a:pt x="999602" y="394503"/>
                      </a:moveTo>
                      <a:cubicBezTo>
                        <a:pt x="1002999" y="394503"/>
                        <a:pt x="1005910" y="397281"/>
                        <a:pt x="1005910" y="401171"/>
                      </a:cubicBezTo>
                      <a:cubicBezTo>
                        <a:pt x="1005910" y="405060"/>
                        <a:pt x="1002999" y="408394"/>
                        <a:pt x="999602" y="408394"/>
                      </a:cubicBezTo>
                      <a:cubicBezTo>
                        <a:pt x="996206" y="408394"/>
                        <a:pt x="993779" y="405060"/>
                        <a:pt x="993779" y="401171"/>
                      </a:cubicBezTo>
                      <a:cubicBezTo>
                        <a:pt x="993779" y="397281"/>
                        <a:pt x="996206" y="394503"/>
                        <a:pt x="999602" y="394503"/>
                      </a:cubicBezTo>
                      <a:close/>
                      <a:moveTo>
                        <a:pt x="980678" y="394503"/>
                      </a:moveTo>
                      <a:cubicBezTo>
                        <a:pt x="984074" y="394503"/>
                        <a:pt x="986986" y="397281"/>
                        <a:pt x="986986" y="401171"/>
                      </a:cubicBezTo>
                      <a:cubicBezTo>
                        <a:pt x="986986" y="405060"/>
                        <a:pt x="984074" y="408394"/>
                        <a:pt x="980678" y="408394"/>
                      </a:cubicBezTo>
                      <a:cubicBezTo>
                        <a:pt x="977281" y="408394"/>
                        <a:pt x="974370" y="405060"/>
                        <a:pt x="974370" y="401171"/>
                      </a:cubicBezTo>
                      <a:cubicBezTo>
                        <a:pt x="974370" y="397281"/>
                        <a:pt x="977281" y="394503"/>
                        <a:pt x="980678" y="394503"/>
                      </a:cubicBezTo>
                      <a:close/>
                      <a:moveTo>
                        <a:pt x="961268" y="394503"/>
                      </a:moveTo>
                      <a:cubicBezTo>
                        <a:pt x="964665" y="394503"/>
                        <a:pt x="967576" y="397281"/>
                        <a:pt x="967576" y="401171"/>
                      </a:cubicBezTo>
                      <a:cubicBezTo>
                        <a:pt x="967576" y="405060"/>
                        <a:pt x="964665" y="408394"/>
                        <a:pt x="961268" y="408394"/>
                      </a:cubicBezTo>
                      <a:cubicBezTo>
                        <a:pt x="957871" y="408394"/>
                        <a:pt x="955445" y="405060"/>
                        <a:pt x="955445" y="401171"/>
                      </a:cubicBezTo>
                      <a:cubicBezTo>
                        <a:pt x="955445" y="397281"/>
                        <a:pt x="957871" y="394503"/>
                        <a:pt x="961268" y="394503"/>
                      </a:cubicBezTo>
                      <a:close/>
                      <a:moveTo>
                        <a:pt x="942343" y="394503"/>
                      </a:moveTo>
                      <a:cubicBezTo>
                        <a:pt x="945740" y="394503"/>
                        <a:pt x="948652" y="397281"/>
                        <a:pt x="948652" y="401171"/>
                      </a:cubicBezTo>
                      <a:cubicBezTo>
                        <a:pt x="948652" y="405060"/>
                        <a:pt x="945740" y="408394"/>
                        <a:pt x="942343" y="408394"/>
                      </a:cubicBezTo>
                      <a:cubicBezTo>
                        <a:pt x="938947" y="408394"/>
                        <a:pt x="936035" y="405060"/>
                        <a:pt x="936035" y="401171"/>
                      </a:cubicBezTo>
                      <a:cubicBezTo>
                        <a:pt x="936035" y="397281"/>
                        <a:pt x="938947" y="394503"/>
                        <a:pt x="942343" y="394503"/>
                      </a:cubicBezTo>
                      <a:close/>
                      <a:moveTo>
                        <a:pt x="808416" y="394503"/>
                      </a:moveTo>
                      <a:cubicBezTo>
                        <a:pt x="811813" y="394503"/>
                        <a:pt x="814724" y="397281"/>
                        <a:pt x="814724" y="401171"/>
                      </a:cubicBezTo>
                      <a:cubicBezTo>
                        <a:pt x="814724" y="405060"/>
                        <a:pt x="811813" y="408394"/>
                        <a:pt x="808416" y="408394"/>
                      </a:cubicBezTo>
                      <a:cubicBezTo>
                        <a:pt x="805020" y="408394"/>
                        <a:pt x="802108" y="405060"/>
                        <a:pt x="802108" y="401171"/>
                      </a:cubicBezTo>
                      <a:cubicBezTo>
                        <a:pt x="802108" y="397281"/>
                        <a:pt x="805020" y="394503"/>
                        <a:pt x="808416" y="394503"/>
                      </a:cubicBezTo>
                      <a:close/>
                      <a:moveTo>
                        <a:pt x="789492" y="394503"/>
                      </a:moveTo>
                      <a:cubicBezTo>
                        <a:pt x="792888" y="394503"/>
                        <a:pt x="795315" y="397281"/>
                        <a:pt x="795315" y="401171"/>
                      </a:cubicBezTo>
                      <a:cubicBezTo>
                        <a:pt x="795315" y="405060"/>
                        <a:pt x="792888" y="408394"/>
                        <a:pt x="789492" y="408394"/>
                      </a:cubicBezTo>
                      <a:cubicBezTo>
                        <a:pt x="786095" y="408394"/>
                        <a:pt x="783184" y="405060"/>
                        <a:pt x="783184" y="401171"/>
                      </a:cubicBezTo>
                      <a:cubicBezTo>
                        <a:pt x="783184" y="397281"/>
                        <a:pt x="786095" y="394503"/>
                        <a:pt x="789492" y="394503"/>
                      </a:cubicBezTo>
                      <a:close/>
                      <a:moveTo>
                        <a:pt x="426044" y="394503"/>
                      </a:moveTo>
                      <a:cubicBezTo>
                        <a:pt x="429441" y="394503"/>
                        <a:pt x="431867" y="397281"/>
                        <a:pt x="431867" y="401171"/>
                      </a:cubicBezTo>
                      <a:cubicBezTo>
                        <a:pt x="431867" y="405060"/>
                        <a:pt x="429441" y="408394"/>
                        <a:pt x="426044" y="408394"/>
                      </a:cubicBezTo>
                      <a:cubicBezTo>
                        <a:pt x="422647" y="408394"/>
                        <a:pt x="419736" y="405060"/>
                        <a:pt x="419736" y="401171"/>
                      </a:cubicBezTo>
                      <a:cubicBezTo>
                        <a:pt x="419736" y="397281"/>
                        <a:pt x="422647" y="394503"/>
                        <a:pt x="426044" y="394503"/>
                      </a:cubicBezTo>
                      <a:close/>
                      <a:moveTo>
                        <a:pt x="406634" y="394503"/>
                      </a:moveTo>
                      <a:cubicBezTo>
                        <a:pt x="410031" y="394503"/>
                        <a:pt x="412943" y="397281"/>
                        <a:pt x="412943" y="401171"/>
                      </a:cubicBezTo>
                      <a:cubicBezTo>
                        <a:pt x="412943" y="405060"/>
                        <a:pt x="410031" y="408394"/>
                        <a:pt x="406634" y="408394"/>
                      </a:cubicBezTo>
                      <a:cubicBezTo>
                        <a:pt x="403238" y="408394"/>
                        <a:pt x="400326" y="405060"/>
                        <a:pt x="400326" y="401171"/>
                      </a:cubicBezTo>
                      <a:cubicBezTo>
                        <a:pt x="400326" y="397281"/>
                        <a:pt x="403238" y="394503"/>
                        <a:pt x="406634" y="394503"/>
                      </a:cubicBezTo>
                      <a:close/>
                      <a:moveTo>
                        <a:pt x="387710" y="394503"/>
                      </a:moveTo>
                      <a:cubicBezTo>
                        <a:pt x="391107" y="394503"/>
                        <a:pt x="393533" y="397281"/>
                        <a:pt x="393533" y="401171"/>
                      </a:cubicBezTo>
                      <a:cubicBezTo>
                        <a:pt x="393533" y="405060"/>
                        <a:pt x="391107" y="408394"/>
                        <a:pt x="387710" y="408394"/>
                      </a:cubicBezTo>
                      <a:cubicBezTo>
                        <a:pt x="384313" y="408394"/>
                        <a:pt x="381402" y="405060"/>
                        <a:pt x="381402" y="401171"/>
                      </a:cubicBezTo>
                      <a:cubicBezTo>
                        <a:pt x="381402" y="397281"/>
                        <a:pt x="384313" y="394503"/>
                        <a:pt x="387710" y="394503"/>
                      </a:cubicBezTo>
                      <a:close/>
                      <a:moveTo>
                        <a:pt x="368300" y="394503"/>
                      </a:moveTo>
                      <a:cubicBezTo>
                        <a:pt x="371697" y="394503"/>
                        <a:pt x="374608" y="397281"/>
                        <a:pt x="374608" y="401171"/>
                      </a:cubicBezTo>
                      <a:cubicBezTo>
                        <a:pt x="374608" y="405060"/>
                        <a:pt x="371697" y="408394"/>
                        <a:pt x="368300" y="408394"/>
                      </a:cubicBezTo>
                      <a:cubicBezTo>
                        <a:pt x="364903" y="408394"/>
                        <a:pt x="362477" y="405060"/>
                        <a:pt x="362477" y="401171"/>
                      </a:cubicBezTo>
                      <a:cubicBezTo>
                        <a:pt x="362477" y="397281"/>
                        <a:pt x="364903" y="394503"/>
                        <a:pt x="368300" y="394503"/>
                      </a:cubicBezTo>
                      <a:close/>
                      <a:moveTo>
                        <a:pt x="349376" y="394503"/>
                      </a:moveTo>
                      <a:cubicBezTo>
                        <a:pt x="352772" y="394503"/>
                        <a:pt x="355684" y="397281"/>
                        <a:pt x="355684" y="401171"/>
                      </a:cubicBezTo>
                      <a:cubicBezTo>
                        <a:pt x="355684" y="405060"/>
                        <a:pt x="352772" y="408394"/>
                        <a:pt x="349376" y="408394"/>
                      </a:cubicBezTo>
                      <a:cubicBezTo>
                        <a:pt x="345979" y="408394"/>
                        <a:pt x="343068" y="405060"/>
                        <a:pt x="343068" y="401171"/>
                      </a:cubicBezTo>
                      <a:cubicBezTo>
                        <a:pt x="343068" y="397281"/>
                        <a:pt x="345979" y="394503"/>
                        <a:pt x="349376" y="394503"/>
                      </a:cubicBezTo>
                      <a:close/>
                      <a:moveTo>
                        <a:pt x="329966" y="394503"/>
                      </a:moveTo>
                      <a:cubicBezTo>
                        <a:pt x="333363" y="394503"/>
                        <a:pt x="336274" y="397281"/>
                        <a:pt x="336274" y="401171"/>
                      </a:cubicBezTo>
                      <a:cubicBezTo>
                        <a:pt x="336274" y="405060"/>
                        <a:pt x="333363" y="408394"/>
                        <a:pt x="329966" y="408394"/>
                      </a:cubicBezTo>
                      <a:cubicBezTo>
                        <a:pt x="326569" y="408394"/>
                        <a:pt x="324143" y="405060"/>
                        <a:pt x="324143" y="401171"/>
                      </a:cubicBezTo>
                      <a:cubicBezTo>
                        <a:pt x="324143" y="397281"/>
                        <a:pt x="326569" y="394503"/>
                        <a:pt x="329966" y="394503"/>
                      </a:cubicBezTo>
                      <a:close/>
                      <a:moveTo>
                        <a:pt x="311041" y="394503"/>
                      </a:moveTo>
                      <a:cubicBezTo>
                        <a:pt x="314438" y="394503"/>
                        <a:pt x="317350" y="397281"/>
                        <a:pt x="317350" y="401171"/>
                      </a:cubicBezTo>
                      <a:cubicBezTo>
                        <a:pt x="317350" y="405060"/>
                        <a:pt x="314438" y="408394"/>
                        <a:pt x="311041" y="408394"/>
                      </a:cubicBezTo>
                      <a:cubicBezTo>
                        <a:pt x="307645" y="408394"/>
                        <a:pt x="304733" y="405060"/>
                        <a:pt x="304733" y="401171"/>
                      </a:cubicBezTo>
                      <a:cubicBezTo>
                        <a:pt x="304733" y="397281"/>
                        <a:pt x="307645" y="394503"/>
                        <a:pt x="311041" y="394503"/>
                      </a:cubicBezTo>
                      <a:close/>
                      <a:moveTo>
                        <a:pt x="292117" y="394503"/>
                      </a:moveTo>
                      <a:cubicBezTo>
                        <a:pt x="295514" y="394503"/>
                        <a:pt x="297940" y="397281"/>
                        <a:pt x="297940" y="401171"/>
                      </a:cubicBezTo>
                      <a:cubicBezTo>
                        <a:pt x="297940" y="405060"/>
                        <a:pt x="295514" y="408394"/>
                        <a:pt x="292117" y="408394"/>
                      </a:cubicBezTo>
                      <a:cubicBezTo>
                        <a:pt x="288720" y="408394"/>
                        <a:pt x="285809" y="405060"/>
                        <a:pt x="285809" y="401171"/>
                      </a:cubicBezTo>
                      <a:cubicBezTo>
                        <a:pt x="285809" y="397281"/>
                        <a:pt x="288720" y="394503"/>
                        <a:pt x="292117" y="394503"/>
                      </a:cubicBezTo>
                      <a:close/>
                      <a:moveTo>
                        <a:pt x="272707" y="394503"/>
                      </a:moveTo>
                      <a:cubicBezTo>
                        <a:pt x="276104" y="394503"/>
                        <a:pt x="279015" y="397281"/>
                        <a:pt x="279015" y="401171"/>
                      </a:cubicBezTo>
                      <a:cubicBezTo>
                        <a:pt x="279015" y="405060"/>
                        <a:pt x="276104" y="408394"/>
                        <a:pt x="272707" y="408394"/>
                      </a:cubicBezTo>
                      <a:cubicBezTo>
                        <a:pt x="269310" y="408394"/>
                        <a:pt x="266399" y="405060"/>
                        <a:pt x="266399" y="401171"/>
                      </a:cubicBezTo>
                      <a:cubicBezTo>
                        <a:pt x="266399" y="397281"/>
                        <a:pt x="269310" y="394503"/>
                        <a:pt x="272707" y="394503"/>
                      </a:cubicBezTo>
                      <a:close/>
                      <a:moveTo>
                        <a:pt x="253783" y="394503"/>
                      </a:moveTo>
                      <a:cubicBezTo>
                        <a:pt x="257179" y="394503"/>
                        <a:pt x="259606" y="397281"/>
                        <a:pt x="259606" y="401171"/>
                      </a:cubicBezTo>
                      <a:cubicBezTo>
                        <a:pt x="259606" y="405060"/>
                        <a:pt x="257179" y="408394"/>
                        <a:pt x="253783" y="408394"/>
                      </a:cubicBezTo>
                      <a:cubicBezTo>
                        <a:pt x="250386" y="408394"/>
                        <a:pt x="247475" y="405060"/>
                        <a:pt x="247475" y="401171"/>
                      </a:cubicBezTo>
                      <a:cubicBezTo>
                        <a:pt x="247475" y="397281"/>
                        <a:pt x="250386" y="394503"/>
                        <a:pt x="253783" y="394503"/>
                      </a:cubicBezTo>
                      <a:close/>
                      <a:moveTo>
                        <a:pt x="234373" y="394503"/>
                      </a:moveTo>
                      <a:cubicBezTo>
                        <a:pt x="237770" y="394503"/>
                        <a:pt x="240681" y="397281"/>
                        <a:pt x="240681" y="401171"/>
                      </a:cubicBezTo>
                      <a:cubicBezTo>
                        <a:pt x="240681" y="405060"/>
                        <a:pt x="237770" y="408394"/>
                        <a:pt x="234373" y="408394"/>
                      </a:cubicBezTo>
                      <a:cubicBezTo>
                        <a:pt x="230976" y="408394"/>
                        <a:pt x="228550" y="405060"/>
                        <a:pt x="228550" y="401171"/>
                      </a:cubicBezTo>
                      <a:cubicBezTo>
                        <a:pt x="228550" y="397281"/>
                        <a:pt x="230976" y="394503"/>
                        <a:pt x="234373" y="394503"/>
                      </a:cubicBezTo>
                      <a:close/>
                      <a:moveTo>
                        <a:pt x="885085" y="375611"/>
                      </a:moveTo>
                      <a:cubicBezTo>
                        <a:pt x="886540" y="375611"/>
                        <a:pt x="887996" y="377278"/>
                        <a:pt x="887996" y="379501"/>
                      </a:cubicBezTo>
                      <a:cubicBezTo>
                        <a:pt x="887996" y="381168"/>
                        <a:pt x="886540" y="382835"/>
                        <a:pt x="885085" y="382835"/>
                      </a:cubicBezTo>
                      <a:cubicBezTo>
                        <a:pt x="883144" y="382835"/>
                        <a:pt x="881688" y="381168"/>
                        <a:pt x="881688" y="379501"/>
                      </a:cubicBezTo>
                      <a:cubicBezTo>
                        <a:pt x="881688" y="377278"/>
                        <a:pt x="883144" y="375611"/>
                        <a:pt x="885085" y="375611"/>
                      </a:cubicBezTo>
                      <a:close/>
                      <a:moveTo>
                        <a:pt x="1207545" y="375316"/>
                      </a:moveTo>
                      <a:lnTo>
                        <a:pt x="1208499" y="384779"/>
                      </a:lnTo>
                      <a:lnTo>
                        <a:pt x="1203890" y="379501"/>
                      </a:lnTo>
                      <a:close/>
                      <a:moveTo>
                        <a:pt x="1191273" y="372278"/>
                      </a:moveTo>
                      <a:cubicBezTo>
                        <a:pt x="1194670" y="372278"/>
                        <a:pt x="1197096" y="375611"/>
                        <a:pt x="1197096" y="379501"/>
                      </a:cubicBezTo>
                      <a:cubicBezTo>
                        <a:pt x="1197096" y="383390"/>
                        <a:pt x="1194670" y="386724"/>
                        <a:pt x="1191273" y="386724"/>
                      </a:cubicBezTo>
                      <a:cubicBezTo>
                        <a:pt x="1187392" y="386724"/>
                        <a:pt x="1184965" y="383390"/>
                        <a:pt x="1184965" y="379501"/>
                      </a:cubicBezTo>
                      <a:cubicBezTo>
                        <a:pt x="1184965" y="375611"/>
                        <a:pt x="1187392" y="372278"/>
                        <a:pt x="1191273" y="372278"/>
                      </a:cubicBezTo>
                      <a:close/>
                      <a:moveTo>
                        <a:pt x="1171864" y="372278"/>
                      </a:moveTo>
                      <a:cubicBezTo>
                        <a:pt x="1175260" y="372278"/>
                        <a:pt x="1178172" y="375611"/>
                        <a:pt x="1178172" y="379501"/>
                      </a:cubicBezTo>
                      <a:cubicBezTo>
                        <a:pt x="1178172" y="383390"/>
                        <a:pt x="1175260" y="386724"/>
                        <a:pt x="1171864" y="386724"/>
                      </a:cubicBezTo>
                      <a:cubicBezTo>
                        <a:pt x="1168467" y="386724"/>
                        <a:pt x="1165556" y="383390"/>
                        <a:pt x="1165556" y="379501"/>
                      </a:cubicBezTo>
                      <a:cubicBezTo>
                        <a:pt x="1165556" y="375611"/>
                        <a:pt x="1168467" y="372278"/>
                        <a:pt x="1171864" y="372278"/>
                      </a:cubicBezTo>
                      <a:close/>
                      <a:moveTo>
                        <a:pt x="1152939" y="372278"/>
                      </a:moveTo>
                      <a:cubicBezTo>
                        <a:pt x="1156336" y="372278"/>
                        <a:pt x="1158762" y="375611"/>
                        <a:pt x="1158762" y="379501"/>
                      </a:cubicBezTo>
                      <a:cubicBezTo>
                        <a:pt x="1158762" y="383390"/>
                        <a:pt x="1156336" y="386724"/>
                        <a:pt x="1152939" y="386724"/>
                      </a:cubicBezTo>
                      <a:cubicBezTo>
                        <a:pt x="1149543" y="386724"/>
                        <a:pt x="1146631" y="383390"/>
                        <a:pt x="1146631" y="379501"/>
                      </a:cubicBezTo>
                      <a:cubicBezTo>
                        <a:pt x="1146631" y="375611"/>
                        <a:pt x="1149543" y="372278"/>
                        <a:pt x="1152939" y="372278"/>
                      </a:cubicBezTo>
                      <a:close/>
                      <a:moveTo>
                        <a:pt x="1133529" y="372278"/>
                      </a:moveTo>
                      <a:cubicBezTo>
                        <a:pt x="1136926" y="372278"/>
                        <a:pt x="1139838" y="375611"/>
                        <a:pt x="1139838" y="379501"/>
                      </a:cubicBezTo>
                      <a:cubicBezTo>
                        <a:pt x="1139838" y="383390"/>
                        <a:pt x="1136926" y="386724"/>
                        <a:pt x="1133529" y="386724"/>
                      </a:cubicBezTo>
                      <a:cubicBezTo>
                        <a:pt x="1130133" y="386724"/>
                        <a:pt x="1127221" y="383390"/>
                        <a:pt x="1127221" y="379501"/>
                      </a:cubicBezTo>
                      <a:cubicBezTo>
                        <a:pt x="1127221" y="375611"/>
                        <a:pt x="1130133" y="372278"/>
                        <a:pt x="1133529" y="372278"/>
                      </a:cubicBezTo>
                      <a:close/>
                      <a:moveTo>
                        <a:pt x="1114605" y="372278"/>
                      </a:moveTo>
                      <a:cubicBezTo>
                        <a:pt x="1118002" y="372278"/>
                        <a:pt x="1120913" y="375611"/>
                        <a:pt x="1120913" y="379501"/>
                      </a:cubicBezTo>
                      <a:cubicBezTo>
                        <a:pt x="1120913" y="383390"/>
                        <a:pt x="1118002" y="386724"/>
                        <a:pt x="1114605" y="386724"/>
                      </a:cubicBezTo>
                      <a:cubicBezTo>
                        <a:pt x="1111208" y="386724"/>
                        <a:pt x="1108297" y="383390"/>
                        <a:pt x="1108297" y="379501"/>
                      </a:cubicBezTo>
                      <a:cubicBezTo>
                        <a:pt x="1108297" y="375611"/>
                        <a:pt x="1111208" y="372278"/>
                        <a:pt x="1114605" y="372278"/>
                      </a:cubicBezTo>
                      <a:close/>
                      <a:moveTo>
                        <a:pt x="1095195" y="372278"/>
                      </a:moveTo>
                      <a:cubicBezTo>
                        <a:pt x="1098592" y="372278"/>
                        <a:pt x="1101503" y="375611"/>
                        <a:pt x="1101503" y="379501"/>
                      </a:cubicBezTo>
                      <a:cubicBezTo>
                        <a:pt x="1101503" y="383390"/>
                        <a:pt x="1098592" y="386724"/>
                        <a:pt x="1095195" y="386724"/>
                      </a:cubicBezTo>
                      <a:cubicBezTo>
                        <a:pt x="1091799" y="386724"/>
                        <a:pt x="1089372" y="383390"/>
                        <a:pt x="1089372" y="379501"/>
                      </a:cubicBezTo>
                      <a:cubicBezTo>
                        <a:pt x="1089372" y="375611"/>
                        <a:pt x="1091799" y="372278"/>
                        <a:pt x="1095195" y="372278"/>
                      </a:cubicBezTo>
                      <a:close/>
                      <a:moveTo>
                        <a:pt x="1057346" y="372278"/>
                      </a:moveTo>
                      <a:cubicBezTo>
                        <a:pt x="1060743" y="372278"/>
                        <a:pt x="1063169" y="375611"/>
                        <a:pt x="1063169" y="379501"/>
                      </a:cubicBezTo>
                      <a:cubicBezTo>
                        <a:pt x="1063169" y="383390"/>
                        <a:pt x="1060743" y="386724"/>
                        <a:pt x="1057346" y="386724"/>
                      </a:cubicBezTo>
                      <a:cubicBezTo>
                        <a:pt x="1053950" y="386724"/>
                        <a:pt x="1051038" y="383390"/>
                        <a:pt x="1051038" y="379501"/>
                      </a:cubicBezTo>
                      <a:cubicBezTo>
                        <a:pt x="1051038" y="375611"/>
                        <a:pt x="1053950" y="372278"/>
                        <a:pt x="1057346" y="372278"/>
                      </a:cubicBezTo>
                      <a:close/>
                      <a:moveTo>
                        <a:pt x="1037936" y="372278"/>
                      </a:moveTo>
                      <a:cubicBezTo>
                        <a:pt x="1041333" y="372278"/>
                        <a:pt x="1044245" y="375611"/>
                        <a:pt x="1044245" y="379501"/>
                      </a:cubicBezTo>
                      <a:cubicBezTo>
                        <a:pt x="1044245" y="383390"/>
                        <a:pt x="1041333" y="386724"/>
                        <a:pt x="1037936" y="386724"/>
                      </a:cubicBezTo>
                      <a:cubicBezTo>
                        <a:pt x="1034540" y="386724"/>
                        <a:pt x="1031628" y="383390"/>
                        <a:pt x="1031628" y="379501"/>
                      </a:cubicBezTo>
                      <a:cubicBezTo>
                        <a:pt x="1031628" y="375611"/>
                        <a:pt x="1034540" y="372278"/>
                        <a:pt x="1037936" y="372278"/>
                      </a:cubicBezTo>
                      <a:close/>
                      <a:moveTo>
                        <a:pt x="999602" y="372278"/>
                      </a:moveTo>
                      <a:cubicBezTo>
                        <a:pt x="1002999" y="372278"/>
                        <a:pt x="1005910" y="375611"/>
                        <a:pt x="1005910" y="379501"/>
                      </a:cubicBezTo>
                      <a:cubicBezTo>
                        <a:pt x="1005910" y="383390"/>
                        <a:pt x="1002999" y="386724"/>
                        <a:pt x="999602" y="386724"/>
                      </a:cubicBezTo>
                      <a:cubicBezTo>
                        <a:pt x="996206" y="386724"/>
                        <a:pt x="993779" y="383390"/>
                        <a:pt x="993779" y="379501"/>
                      </a:cubicBezTo>
                      <a:cubicBezTo>
                        <a:pt x="993779" y="375611"/>
                        <a:pt x="996206" y="372278"/>
                        <a:pt x="999602" y="372278"/>
                      </a:cubicBezTo>
                      <a:close/>
                      <a:moveTo>
                        <a:pt x="980678" y="372278"/>
                      </a:moveTo>
                      <a:cubicBezTo>
                        <a:pt x="984074" y="372278"/>
                        <a:pt x="986986" y="375611"/>
                        <a:pt x="986986" y="379501"/>
                      </a:cubicBezTo>
                      <a:cubicBezTo>
                        <a:pt x="986986" y="383390"/>
                        <a:pt x="984074" y="386724"/>
                        <a:pt x="980678" y="386724"/>
                      </a:cubicBezTo>
                      <a:cubicBezTo>
                        <a:pt x="977281" y="386724"/>
                        <a:pt x="974370" y="383390"/>
                        <a:pt x="974370" y="379501"/>
                      </a:cubicBezTo>
                      <a:cubicBezTo>
                        <a:pt x="974370" y="375611"/>
                        <a:pt x="977281" y="372278"/>
                        <a:pt x="980678" y="372278"/>
                      </a:cubicBezTo>
                      <a:close/>
                      <a:moveTo>
                        <a:pt x="961268" y="372278"/>
                      </a:moveTo>
                      <a:cubicBezTo>
                        <a:pt x="964665" y="372278"/>
                        <a:pt x="967576" y="375611"/>
                        <a:pt x="967576" y="379501"/>
                      </a:cubicBezTo>
                      <a:cubicBezTo>
                        <a:pt x="967576" y="383390"/>
                        <a:pt x="964665" y="386724"/>
                        <a:pt x="961268" y="386724"/>
                      </a:cubicBezTo>
                      <a:cubicBezTo>
                        <a:pt x="957871" y="386724"/>
                        <a:pt x="955445" y="383390"/>
                        <a:pt x="955445" y="379501"/>
                      </a:cubicBezTo>
                      <a:cubicBezTo>
                        <a:pt x="955445" y="375611"/>
                        <a:pt x="957871" y="372278"/>
                        <a:pt x="961268" y="372278"/>
                      </a:cubicBezTo>
                      <a:close/>
                      <a:moveTo>
                        <a:pt x="942343" y="372278"/>
                      </a:moveTo>
                      <a:cubicBezTo>
                        <a:pt x="945740" y="372278"/>
                        <a:pt x="948652" y="375611"/>
                        <a:pt x="948652" y="379501"/>
                      </a:cubicBezTo>
                      <a:cubicBezTo>
                        <a:pt x="948652" y="383390"/>
                        <a:pt x="945740" y="386724"/>
                        <a:pt x="942343" y="386724"/>
                      </a:cubicBezTo>
                      <a:cubicBezTo>
                        <a:pt x="938947" y="386724"/>
                        <a:pt x="936035" y="383390"/>
                        <a:pt x="936035" y="379501"/>
                      </a:cubicBezTo>
                      <a:cubicBezTo>
                        <a:pt x="936035" y="375611"/>
                        <a:pt x="938947" y="372278"/>
                        <a:pt x="942343" y="372278"/>
                      </a:cubicBezTo>
                      <a:close/>
                      <a:moveTo>
                        <a:pt x="923419" y="372278"/>
                      </a:moveTo>
                      <a:cubicBezTo>
                        <a:pt x="926816" y="372278"/>
                        <a:pt x="929242" y="375611"/>
                        <a:pt x="929242" y="379501"/>
                      </a:cubicBezTo>
                      <a:cubicBezTo>
                        <a:pt x="929242" y="383390"/>
                        <a:pt x="926816" y="386724"/>
                        <a:pt x="923419" y="386724"/>
                      </a:cubicBezTo>
                      <a:cubicBezTo>
                        <a:pt x="920022" y="386724"/>
                        <a:pt x="917111" y="383390"/>
                        <a:pt x="917111" y="379501"/>
                      </a:cubicBezTo>
                      <a:cubicBezTo>
                        <a:pt x="917111" y="375611"/>
                        <a:pt x="920022" y="372278"/>
                        <a:pt x="923419" y="372278"/>
                      </a:cubicBezTo>
                      <a:close/>
                      <a:moveTo>
                        <a:pt x="827341" y="372278"/>
                      </a:moveTo>
                      <a:cubicBezTo>
                        <a:pt x="830737" y="372278"/>
                        <a:pt x="833649" y="375611"/>
                        <a:pt x="833649" y="379501"/>
                      </a:cubicBezTo>
                      <a:cubicBezTo>
                        <a:pt x="833649" y="383390"/>
                        <a:pt x="830737" y="386724"/>
                        <a:pt x="827341" y="386724"/>
                      </a:cubicBezTo>
                      <a:cubicBezTo>
                        <a:pt x="823944" y="386724"/>
                        <a:pt x="821518" y="383390"/>
                        <a:pt x="821518" y="379501"/>
                      </a:cubicBezTo>
                      <a:cubicBezTo>
                        <a:pt x="821518" y="375611"/>
                        <a:pt x="823944" y="372278"/>
                        <a:pt x="827341" y="372278"/>
                      </a:cubicBezTo>
                      <a:close/>
                      <a:moveTo>
                        <a:pt x="808416" y="372278"/>
                      </a:moveTo>
                      <a:cubicBezTo>
                        <a:pt x="811813" y="372278"/>
                        <a:pt x="814724" y="375611"/>
                        <a:pt x="814724" y="379501"/>
                      </a:cubicBezTo>
                      <a:cubicBezTo>
                        <a:pt x="814724" y="383390"/>
                        <a:pt x="811813" y="386724"/>
                        <a:pt x="808416" y="386724"/>
                      </a:cubicBezTo>
                      <a:cubicBezTo>
                        <a:pt x="805020" y="386724"/>
                        <a:pt x="802108" y="383390"/>
                        <a:pt x="802108" y="379501"/>
                      </a:cubicBezTo>
                      <a:cubicBezTo>
                        <a:pt x="802108" y="375611"/>
                        <a:pt x="805020" y="372278"/>
                        <a:pt x="808416" y="372278"/>
                      </a:cubicBezTo>
                      <a:close/>
                      <a:moveTo>
                        <a:pt x="789492" y="372278"/>
                      </a:moveTo>
                      <a:cubicBezTo>
                        <a:pt x="792888" y="372278"/>
                        <a:pt x="795315" y="375611"/>
                        <a:pt x="795315" y="379501"/>
                      </a:cubicBezTo>
                      <a:cubicBezTo>
                        <a:pt x="795315" y="383390"/>
                        <a:pt x="792888" y="386724"/>
                        <a:pt x="789492" y="386724"/>
                      </a:cubicBezTo>
                      <a:cubicBezTo>
                        <a:pt x="786095" y="386724"/>
                        <a:pt x="783184" y="383390"/>
                        <a:pt x="783184" y="379501"/>
                      </a:cubicBezTo>
                      <a:cubicBezTo>
                        <a:pt x="783184" y="375611"/>
                        <a:pt x="786095" y="372278"/>
                        <a:pt x="789492" y="372278"/>
                      </a:cubicBezTo>
                      <a:close/>
                      <a:moveTo>
                        <a:pt x="463893" y="372278"/>
                      </a:moveTo>
                      <a:cubicBezTo>
                        <a:pt x="467290" y="372278"/>
                        <a:pt x="470201" y="375611"/>
                        <a:pt x="470201" y="379501"/>
                      </a:cubicBezTo>
                      <a:cubicBezTo>
                        <a:pt x="470201" y="383390"/>
                        <a:pt x="467290" y="386724"/>
                        <a:pt x="463893" y="386724"/>
                      </a:cubicBezTo>
                      <a:cubicBezTo>
                        <a:pt x="460497" y="386724"/>
                        <a:pt x="458070" y="383390"/>
                        <a:pt x="458070" y="379501"/>
                      </a:cubicBezTo>
                      <a:cubicBezTo>
                        <a:pt x="458070" y="375611"/>
                        <a:pt x="460497" y="372278"/>
                        <a:pt x="463893" y="372278"/>
                      </a:cubicBezTo>
                      <a:close/>
                      <a:moveTo>
                        <a:pt x="444969" y="372278"/>
                      </a:moveTo>
                      <a:cubicBezTo>
                        <a:pt x="448365" y="372278"/>
                        <a:pt x="451277" y="375611"/>
                        <a:pt x="451277" y="379501"/>
                      </a:cubicBezTo>
                      <a:cubicBezTo>
                        <a:pt x="451277" y="383390"/>
                        <a:pt x="448365" y="386724"/>
                        <a:pt x="444969" y="386724"/>
                      </a:cubicBezTo>
                      <a:cubicBezTo>
                        <a:pt x="441572" y="386724"/>
                        <a:pt x="438661" y="383390"/>
                        <a:pt x="438661" y="379501"/>
                      </a:cubicBezTo>
                      <a:cubicBezTo>
                        <a:pt x="438661" y="375611"/>
                        <a:pt x="441572" y="372278"/>
                        <a:pt x="444969" y="372278"/>
                      </a:cubicBezTo>
                      <a:close/>
                      <a:moveTo>
                        <a:pt x="426044" y="372278"/>
                      </a:moveTo>
                      <a:cubicBezTo>
                        <a:pt x="429441" y="372278"/>
                        <a:pt x="431867" y="375611"/>
                        <a:pt x="431867" y="379501"/>
                      </a:cubicBezTo>
                      <a:cubicBezTo>
                        <a:pt x="431867" y="383390"/>
                        <a:pt x="429441" y="386724"/>
                        <a:pt x="426044" y="386724"/>
                      </a:cubicBezTo>
                      <a:cubicBezTo>
                        <a:pt x="422647" y="386724"/>
                        <a:pt x="419736" y="383390"/>
                        <a:pt x="419736" y="379501"/>
                      </a:cubicBezTo>
                      <a:cubicBezTo>
                        <a:pt x="419736" y="375611"/>
                        <a:pt x="422647" y="372278"/>
                        <a:pt x="426044" y="372278"/>
                      </a:cubicBezTo>
                      <a:close/>
                      <a:moveTo>
                        <a:pt x="406634" y="372278"/>
                      </a:moveTo>
                      <a:cubicBezTo>
                        <a:pt x="410031" y="372278"/>
                        <a:pt x="412943" y="375611"/>
                        <a:pt x="412943" y="379501"/>
                      </a:cubicBezTo>
                      <a:cubicBezTo>
                        <a:pt x="412943" y="383390"/>
                        <a:pt x="410031" y="386724"/>
                        <a:pt x="406634" y="386724"/>
                      </a:cubicBezTo>
                      <a:cubicBezTo>
                        <a:pt x="403238" y="386724"/>
                        <a:pt x="400326" y="383390"/>
                        <a:pt x="400326" y="379501"/>
                      </a:cubicBezTo>
                      <a:cubicBezTo>
                        <a:pt x="400326" y="375611"/>
                        <a:pt x="403238" y="372278"/>
                        <a:pt x="406634" y="372278"/>
                      </a:cubicBezTo>
                      <a:close/>
                      <a:moveTo>
                        <a:pt x="387710" y="372278"/>
                      </a:moveTo>
                      <a:cubicBezTo>
                        <a:pt x="391107" y="372278"/>
                        <a:pt x="393533" y="375611"/>
                        <a:pt x="393533" y="379501"/>
                      </a:cubicBezTo>
                      <a:cubicBezTo>
                        <a:pt x="393533" y="383390"/>
                        <a:pt x="391107" y="386724"/>
                        <a:pt x="387710" y="386724"/>
                      </a:cubicBezTo>
                      <a:cubicBezTo>
                        <a:pt x="384313" y="386724"/>
                        <a:pt x="381402" y="383390"/>
                        <a:pt x="381402" y="379501"/>
                      </a:cubicBezTo>
                      <a:cubicBezTo>
                        <a:pt x="381402" y="375611"/>
                        <a:pt x="384313" y="372278"/>
                        <a:pt x="387710" y="372278"/>
                      </a:cubicBezTo>
                      <a:close/>
                      <a:moveTo>
                        <a:pt x="368300" y="372278"/>
                      </a:moveTo>
                      <a:cubicBezTo>
                        <a:pt x="371697" y="372278"/>
                        <a:pt x="374608" y="375611"/>
                        <a:pt x="374608" y="379501"/>
                      </a:cubicBezTo>
                      <a:cubicBezTo>
                        <a:pt x="374608" y="383390"/>
                        <a:pt x="371697" y="386724"/>
                        <a:pt x="368300" y="386724"/>
                      </a:cubicBezTo>
                      <a:cubicBezTo>
                        <a:pt x="364903" y="386724"/>
                        <a:pt x="362477" y="383390"/>
                        <a:pt x="362477" y="379501"/>
                      </a:cubicBezTo>
                      <a:cubicBezTo>
                        <a:pt x="362477" y="375611"/>
                        <a:pt x="364903" y="372278"/>
                        <a:pt x="368300" y="372278"/>
                      </a:cubicBezTo>
                      <a:close/>
                      <a:moveTo>
                        <a:pt x="349376" y="372278"/>
                      </a:moveTo>
                      <a:cubicBezTo>
                        <a:pt x="352772" y="372278"/>
                        <a:pt x="355684" y="375611"/>
                        <a:pt x="355684" y="379501"/>
                      </a:cubicBezTo>
                      <a:cubicBezTo>
                        <a:pt x="355684" y="383390"/>
                        <a:pt x="352772" y="386724"/>
                        <a:pt x="349376" y="386724"/>
                      </a:cubicBezTo>
                      <a:cubicBezTo>
                        <a:pt x="345979" y="386724"/>
                        <a:pt x="343068" y="383390"/>
                        <a:pt x="343068" y="379501"/>
                      </a:cubicBezTo>
                      <a:cubicBezTo>
                        <a:pt x="343068" y="375611"/>
                        <a:pt x="345979" y="372278"/>
                        <a:pt x="349376" y="372278"/>
                      </a:cubicBezTo>
                      <a:close/>
                      <a:moveTo>
                        <a:pt x="329966" y="372278"/>
                      </a:moveTo>
                      <a:cubicBezTo>
                        <a:pt x="333363" y="372278"/>
                        <a:pt x="336274" y="375611"/>
                        <a:pt x="336274" y="379501"/>
                      </a:cubicBezTo>
                      <a:cubicBezTo>
                        <a:pt x="336274" y="383390"/>
                        <a:pt x="333363" y="386724"/>
                        <a:pt x="329966" y="386724"/>
                      </a:cubicBezTo>
                      <a:cubicBezTo>
                        <a:pt x="326569" y="386724"/>
                        <a:pt x="324143" y="383390"/>
                        <a:pt x="324143" y="379501"/>
                      </a:cubicBezTo>
                      <a:cubicBezTo>
                        <a:pt x="324143" y="375611"/>
                        <a:pt x="326569" y="372278"/>
                        <a:pt x="329966" y="372278"/>
                      </a:cubicBezTo>
                      <a:close/>
                      <a:moveTo>
                        <a:pt x="311041" y="372278"/>
                      </a:moveTo>
                      <a:cubicBezTo>
                        <a:pt x="314438" y="372278"/>
                        <a:pt x="317350" y="375611"/>
                        <a:pt x="317350" y="379501"/>
                      </a:cubicBezTo>
                      <a:cubicBezTo>
                        <a:pt x="317350" y="383390"/>
                        <a:pt x="314438" y="386724"/>
                        <a:pt x="311041" y="386724"/>
                      </a:cubicBezTo>
                      <a:cubicBezTo>
                        <a:pt x="307645" y="386724"/>
                        <a:pt x="304733" y="383390"/>
                        <a:pt x="304733" y="379501"/>
                      </a:cubicBezTo>
                      <a:cubicBezTo>
                        <a:pt x="304733" y="375611"/>
                        <a:pt x="307645" y="372278"/>
                        <a:pt x="311041" y="372278"/>
                      </a:cubicBezTo>
                      <a:close/>
                      <a:moveTo>
                        <a:pt x="292117" y="372278"/>
                      </a:moveTo>
                      <a:cubicBezTo>
                        <a:pt x="295514" y="372278"/>
                        <a:pt x="297940" y="375611"/>
                        <a:pt x="297940" y="379501"/>
                      </a:cubicBezTo>
                      <a:cubicBezTo>
                        <a:pt x="297940" y="383390"/>
                        <a:pt x="295514" y="386724"/>
                        <a:pt x="292117" y="386724"/>
                      </a:cubicBezTo>
                      <a:cubicBezTo>
                        <a:pt x="288720" y="386724"/>
                        <a:pt x="285809" y="383390"/>
                        <a:pt x="285809" y="379501"/>
                      </a:cubicBezTo>
                      <a:cubicBezTo>
                        <a:pt x="285809" y="375611"/>
                        <a:pt x="288720" y="372278"/>
                        <a:pt x="292117" y="372278"/>
                      </a:cubicBezTo>
                      <a:close/>
                      <a:moveTo>
                        <a:pt x="272707" y="372278"/>
                      </a:moveTo>
                      <a:cubicBezTo>
                        <a:pt x="276104" y="372278"/>
                        <a:pt x="279015" y="375611"/>
                        <a:pt x="279015" y="379501"/>
                      </a:cubicBezTo>
                      <a:cubicBezTo>
                        <a:pt x="279015" y="383390"/>
                        <a:pt x="276104" y="386724"/>
                        <a:pt x="272707" y="386724"/>
                      </a:cubicBezTo>
                      <a:cubicBezTo>
                        <a:pt x="269310" y="386724"/>
                        <a:pt x="266399" y="383390"/>
                        <a:pt x="266399" y="379501"/>
                      </a:cubicBezTo>
                      <a:cubicBezTo>
                        <a:pt x="266399" y="375611"/>
                        <a:pt x="269310" y="372278"/>
                        <a:pt x="272707" y="372278"/>
                      </a:cubicBezTo>
                      <a:close/>
                      <a:moveTo>
                        <a:pt x="253783" y="372278"/>
                      </a:moveTo>
                      <a:cubicBezTo>
                        <a:pt x="257179" y="372278"/>
                        <a:pt x="259606" y="375611"/>
                        <a:pt x="259606" y="379501"/>
                      </a:cubicBezTo>
                      <a:cubicBezTo>
                        <a:pt x="259606" y="383390"/>
                        <a:pt x="257179" y="386724"/>
                        <a:pt x="253783" y="386724"/>
                      </a:cubicBezTo>
                      <a:cubicBezTo>
                        <a:pt x="250386" y="386724"/>
                        <a:pt x="247475" y="383390"/>
                        <a:pt x="247475" y="379501"/>
                      </a:cubicBezTo>
                      <a:cubicBezTo>
                        <a:pt x="247475" y="375611"/>
                        <a:pt x="250386" y="372278"/>
                        <a:pt x="253783" y="372278"/>
                      </a:cubicBezTo>
                      <a:close/>
                      <a:moveTo>
                        <a:pt x="234373" y="372278"/>
                      </a:moveTo>
                      <a:cubicBezTo>
                        <a:pt x="237770" y="372278"/>
                        <a:pt x="240681" y="375611"/>
                        <a:pt x="240681" y="379501"/>
                      </a:cubicBezTo>
                      <a:cubicBezTo>
                        <a:pt x="240681" y="383390"/>
                        <a:pt x="237770" y="386724"/>
                        <a:pt x="234373" y="386724"/>
                      </a:cubicBezTo>
                      <a:cubicBezTo>
                        <a:pt x="230976" y="386724"/>
                        <a:pt x="228550" y="383390"/>
                        <a:pt x="228550" y="379501"/>
                      </a:cubicBezTo>
                      <a:cubicBezTo>
                        <a:pt x="228550" y="375611"/>
                        <a:pt x="230976" y="372278"/>
                        <a:pt x="234373" y="372278"/>
                      </a:cubicBezTo>
                      <a:close/>
                      <a:moveTo>
                        <a:pt x="215448" y="372278"/>
                      </a:moveTo>
                      <a:cubicBezTo>
                        <a:pt x="218845" y="372278"/>
                        <a:pt x="221757" y="375611"/>
                        <a:pt x="221757" y="379501"/>
                      </a:cubicBezTo>
                      <a:cubicBezTo>
                        <a:pt x="221757" y="383390"/>
                        <a:pt x="218845" y="386724"/>
                        <a:pt x="215448" y="386724"/>
                      </a:cubicBezTo>
                      <a:cubicBezTo>
                        <a:pt x="212052" y="386724"/>
                        <a:pt x="209140" y="383390"/>
                        <a:pt x="209140" y="379501"/>
                      </a:cubicBezTo>
                      <a:cubicBezTo>
                        <a:pt x="209140" y="375611"/>
                        <a:pt x="212052" y="372278"/>
                        <a:pt x="215448" y="372278"/>
                      </a:cubicBezTo>
                      <a:close/>
                      <a:moveTo>
                        <a:pt x="1205550" y="355521"/>
                      </a:moveTo>
                      <a:lnTo>
                        <a:pt x="1205966" y="359653"/>
                      </a:lnTo>
                      <a:lnTo>
                        <a:pt x="1203890" y="357275"/>
                      </a:lnTo>
                      <a:close/>
                      <a:moveTo>
                        <a:pt x="1191273" y="350608"/>
                      </a:moveTo>
                      <a:cubicBezTo>
                        <a:pt x="1194670" y="350608"/>
                        <a:pt x="1197096" y="353386"/>
                        <a:pt x="1197096" y="357275"/>
                      </a:cubicBezTo>
                      <a:cubicBezTo>
                        <a:pt x="1197096" y="361721"/>
                        <a:pt x="1194670" y="364499"/>
                        <a:pt x="1191273" y="364499"/>
                      </a:cubicBezTo>
                      <a:cubicBezTo>
                        <a:pt x="1187392" y="364499"/>
                        <a:pt x="1184965" y="361721"/>
                        <a:pt x="1184965" y="357275"/>
                      </a:cubicBezTo>
                      <a:cubicBezTo>
                        <a:pt x="1184965" y="353386"/>
                        <a:pt x="1187392" y="350608"/>
                        <a:pt x="1191273" y="350608"/>
                      </a:cubicBezTo>
                      <a:close/>
                      <a:moveTo>
                        <a:pt x="1171864" y="350608"/>
                      </a:moveTo>
                      <a:cubicBezTo>
                        <a:pt x="1175260" y="350608"/>
                        <a:pt x="1178172" y="353386"/>
                        <a:pt x="1178172" y="357275"/>
                      </a:cubicBezTo>
                      <a:cubicBezTo>
                        <a:pt x="1178172" y="361721"/>
                        <a:pt x="1175260" y="364499"/>
                        <a:pt x="1171864" y="364499"/>
                      </a:cubicBezTo>
                      <a:cubicBezTo>
                        <a:pt x="1168467" y="364499"/>
                        <a:pt x="1165556" y="361721"/>
                        <a:pt x="1165556" y="357275"/>
                      </a:cubicBezTo>
                      <a:cubicBezTo>
                        <a:pt x="1165556" y="353386"/>
                        <a:pt x="1168467" y="350608"/>
                        <a:pt x="1171864" y="350608"/>
                      </a:cubicBezTo>
                      <a:close/>
                      <a:moveTo>
                        <a:pt x="1152939" y="350608"/>
                      </a:moveTo>
                      <a:cubicBezTo>
                        <a:pt x="1156336" y="350608"/>
                        <a:pt x="1158762" y="353386"/>
                        <a:pt x="1158762" y="357275"/>
                      </a:cubicBezTo>
                      <a:cubicBezTo>
                        <a:pt x="1158762" y="361721"/>
                        <a:pt x="1156336" y="364499"/>
                        <a:pt x="1152939" y="364499"/>
                      </a:cubicBezTo>
                      <a:cubicBezTo>
                        <a:pt x="1149543" y="364499"/>
                        <a:pt x="1146631" y="361721"/>
                        <a:pt x="1146631" y="357275"/>
                      </a:cubicBezTo>
                      <a:cubicBezTo>
                        <a:pt x="1146631" y="353386"/>
                        <a:pt x="1149543" y="350608"/>
                        <a:pt x="1152939" y="350608"/>
                      </a:cubicBezTo>
                      <a:close/>
                      <a:moveTo>
                        <a:pt x="1133529" y="350608"/>
                      </a:moveTo>
                      <a:cubicBezTo>
                        <a:pt x="1136926" y="350608"/>
                        <a:pt x="1139838" y="353386"/>
                        <a:pt x="1139838" y="357275"/>
                      </a:cubicBezTo>
                      <a:cubicBezTo>
                        <a:pt x="1139838" y="361721"/>
                        <a:pt x="1136926" y="364499"/>
                        <a:pt x="1133529" y="364499"/>
                      </a:cubicBezTo>
                      <a:cubicBezTo>
                        <a:pt x="1130133" y="364499"/>
                        <a:pt x="1127221" y="361721"/>
                        <a:pt x="1127221" y="357275"/>
                      </a:cubicBezTo>
                      <a:cubicBezTo>
                        <a:pt x="1127221" y="353386"/>
                        <a:pt x="1130133" y="350608"/>
                        <a:pt x="1133529" y="350608"/>
                      </a:cubicBezTo>
                      <a:close/>
                      <a:moveTo>
                        <a:pt x="1114605" y="350608"/>
                      </a:moveTo>
                      <a:cubicBezTo>
                        <a:pt x="1118002" y="350608"/>
                        <a:pt x="1120913" y="353386"/>
                        <a:pt x="1120913" y="357275"/>
                      </a:cubicBezTo>
                      <a:cubicBezTo>
                        <a:pt x="1120913" y="361165"/>
                        <a:pt x="1118002" y="364499"/>
                        <a:pt x="1114605" y="364499"/>
                      </a:cubicBezTo>
                      <a:cubicBezTo>
                        <a:pt x="1111208" y="364499"/>
                        <a:pt x="1108297" y="361165"/>
                        <a:pt x="1108297" y="357275"/>
                      </a:cubicBezTo>
                      <a:cubicBezTo>
                        <a:pt x="1108297" y="353386"/>
                        <a:pt x="1111208" y="350608"/>
                        <a:pt x="1114605" y="350608"/>
                      </a:cubicBezTo>
                      <a:close/>
                      <a:moveTo>
                        <a:pt x="1095195" y="350608"/>
                      </a:moveTo>
                      <a:cubicBezTo>
                        <a:pt x="1098592" y="350608"/>
                        <a:pt x="1101503" y="353386"/>
                        <a:pt x="1101503" y="357275"/>
                      </a:cubicBezTo>
                      <a:cubicBezTo>
                        <a:pt x="1101503" y="361721"/>
                        <a:pt x="1098592" y="364499"/>
                        <a:pt x="1095195" y="364499"/>
                      </a:cubicBezTo>
                      <a:cubicBezTo>
                        <a:pt x="1091799" y="364499"/>
                        <a:pt x="1089372" y="361721"/>
                        <a:pt x="1089372" y="357275"/>
                      </a:cubicBezTo>
                      <a:cubicBezTo>
                        <a:pt x="1089372" y="353386"/>
                        <a:pt x="1091799" y="350608"/>
                        <a:pt x="1095195" y="350608"/>
                      </a:cubicBezTo>
                      <a:close/>
                      <a:moveTo>
                        <a:pt x="1076271" y="350608"/>
                      </a:moveTo>
                      <a:cubicBezTo>
                        <a:pt x="1079667" y="350608"/>
                        <a:pt x="1082579" y="353386"/>
                        <a:pt x="1082579" y="357275"/>
                      </a:cubicBezTo>
                      <a:cubicBezTo>
                        <a:pt x="1082579" y="361165"/>
                        <a:pt x="1079667" y="364499"/>
                        <a:pt x="1076271" y="364499"/>
                      </a:cubicBezTo>
                      <a:cubicBezTo>
                        <a:pt x="1072874" y="364499"/>
                        <a:pt x="1069963" y="361165"/>
                        <a:pt x="1069963" y="357275"/>
                      </a:cubicBezTo>
                      <a:cubicBezTo>
                        <a:pt x="1069963" y="353386"/>
                        <a:pt x="1072874" y="350608"/>
                        <a:pt x="1076271" y="350608"/>
                      </a:cubicBezTo>
                      <a:close/>
                      <a:moveTo>
                        <a:pt x="1037936" y="350608"/>
                      </a:moveTo>
                      <a:cubicBezTo>
                        <a:pt x="1041333" y="350608"/>
                        <a:pt x="1044245" y="353386"/>
                        <a:pt x="1044245" y="357275"/>
                      </a:cubicBezTo>
                      <a:cubicBezTo>
                        <a:pt x="1044245" y="361721"/>
                        <a:pt x="1041333" y="364499"/>
                        <a:pt x="1037936" y="364499"/>
                      </a:cubicBezTo>
                      <a:cubicBezTo>
                        <a:pt x="1034540" y="364499"/>
                        <a:pt x="1031628" y="361721"/>
                        <a:pt x="1031628" y="357275"/>
                      </a:cubicBezTo>
                      <a:cubicBezTo>
                        <a:pt x="1031628" y="353386"/>
                        <a:pt x="1034540" y="350608"/>
                        <a:pt x="1037936" y="350608"/>
                      </a:cubicBezTo>
                      <a:close/>
                      <a:moveTo>
                        <a:pt x="1019012" y="350608"/>
                      </a:moveTo>
                      <a:cubicBezTo>
                        <a:pt x="1022409" y="350608"/>
                        <a:pt x="1024835" y="353386"/>
                        <a:pt x="1024835" y="357275"/>
                      </a:cubicBezTo>
                      <a:cubicBezTo>
                        <a:pt x="1024835" y="361721"/>
                        <a:pt x="1022409" y="364499"/>
                        <a:pt x="1019012" y="364499"/>
                      </a:cubicBezTo>
                      <a:cubicBezTo>
                        <a:pt x="1015615" y="364499"/>
                        <a:pt x="1012704" y="361721"/>
                        <a:pt x="1012704" y="357275"/>
                      </a:cubicBezTo>
                      <a:cubicBezTo>
                        <a:pt x="1012704" y="353386"/>
                        <a:pt x="1015615" y="350608"/>
                        <a:pt x="1019012" y="350608"/>
                      </a:cubicBezTo>
                      <a:close/>
                      <a:moveTo>
                        <a:pt x="961268" y="350608"/>
                      </a:moveTo>
                      <a:cubicBezTo>
                        <a:pt x="964665" y="350608"/>
                        <a:pt x="967576" y="353386"/>
                        <a:pt x="967576" y="357275"/>
                      </a:cubicBezTo>
                      <a:cubicBezTo>
                        <a:pt x="967576" y="361165"/>
                        <a:pt x="964665" y="364499"/>
                        <a:pt x="961268" y="364499"/>
                      </a:cubicBezTo>
                      <a:cubicBezTo>
                        <a:pt x="957871" y="364499"/>
                        <a:pt x="955445" y="361165"/>
                        <a:pt x="955445" y="357275"/>
                      </a:cubicBezTo>
                      <a:cubicBezTo>
                        <a:pt x="955445" y="353386"/>
                        <a:pt x="957871" y="350608"/>
                        <a:pt x="961268" y="350608"/>
                      </a:cubicBezTo>
                      <a:close/>
                      <a:moveTo>
                        <a:pt x="942343" y="350608"/>
                      </a:moveTo>
                      <a:cubicBezTo>
                        <a:pt x="945740" y="350608"/>
                        <a:pt x="948652" y="353386"/>
                        <a:pt x="948652" y="357275"/>
                      </a:cubicBezTo>
                      <a:cubicBezTo>
                        <a:pt x="948652" y="361721"/>
                        <a:pt x="945740" y="364499"/>
                        <a:pt x="942343" y="364499"/>
                      </a:cubicBezTo>
                      <a:cubicBezTo>
                        <a:pt x="938947" y="364499"/>
                        <a:pt x="936035" y="361721"/>
                        <a:pt x="936035" y="357275"/>
                      </a:cubicBezTo>
                      <a:cubicBezTo>
                        <a:pt x="936035" y="353386"/>
                        <a:pt x="938947" y="350608"/>
                        <a:pt x="942343" y="350608"/>
                      </a:cubicBezTo>
                      <a:close/>
                      <a:moveTo>
                        <a:pt x="923419" y="350608"/>
                      </a:moveTo>
                      <a:cubicBezTo>
                        <a:pt x="926816" y="350608"/>
                        <a:pt x="929242" y="353386"/>
                        <a:pt x="929242" y="357275"/>
                      </a:cubicBezTo>
                      <a:cubicBezTo>
                        <a:pt x="929242" y="361721"/>
                        <a:pt x="926816" y="364499"/>
                        <a:pt x="923419" y="364499"/>
                      </a:cubicBezTo>
                      <a:cubicBezTo>
                        <a:pt x="920022" y="364499"/>
                        <a:pt x="917111" y="361721"/>
                        <a:pt x="917111" y="357275"/>
                      </a:cubicBezTo>
                      <a:cubicBezTo>
                        <a:pt x="917111" y="353386"/>
                        <a:pt x="920022" y="350608"/>
                        <a:pt x="923419" y="350608"/>
                      </a:cubicBezTo>
                      <a:close/>
                      <a:moveTo>
                        <a:pt x="904009" y="350608"/>
                      </a:moveTo>
                      <a:cubicBezTo>
                        <a:pt x="907406" y="350608"/>
                        <a:pt x="910317" y="353386"/>
                        <a:pt x="910317" y="357275"/>
                      </a:cubicBezTo>
                      <a:cubicBezTo>
                        <a:pt x="910317" y="361721"/>
                        <a:pt x="907406" y="364499"/>
                        <a:pt x="904009" y="364499"/>
                      </a:cubicBezTo>
                      <a:cubicBezTo>
                        <a:pt x="900613" y="364499"/>
                        <a:pt x="897701" y="361721"/>
                        <a:pt x="897701" y="357275"/>
                      </a:cubicBezTo>
                      <a:cubicBezTo>
                        <a:pt x="897701" y="353386"/>
                        <a:pt x="900613" y="350608"/>
                        <a:pt x="904009" y="350608"/>
                      </a:cubicBezTo>
                      <a:close/>
                      <a:moveTo>
                        <a:pt x="865675" y="350608"/>
                      </a:moveTo>
                      <a:cubicBezTo>
                        <a:pt x="869072" y="350608"/>
                        <a:pt x="871983" y="353386"/>
                        <a:pt x="871983" y="357275"/>
                      </a:cubicBezTo>
                      <a:cubicBezTo>
                        <a:pt x="871983" y="361721"/>
                        <a:pt x="869072" y="364499"/>
                        <a:pt x="865675" y="364499"/>
                      </a:cubicBezTo>
                      <a:cubicBezTo>
                        <a:pt x="862278" y="364499"/>
                        <a:pt x="859852" y="361721"/>
                        <a:pt x="859852" y="357275"/>
                      </a:cubicBezTo>
                      <a:cubicBezTo>
                        <a:pt x="859852" y="353386"/>
                        <a:pt x="862278" y="350608"/>
                        <a:pt x="865675" y="350608"/>
                      </a:cubicBezTo>
                      <a:close/>
                      <a:moveTo>
                        <a:pt x="846750" y="350608"/>
                      </a:moveTo>
                      <a:cubicBezTo>
                        <a:pt x="850147" y="350608"/>
                        <a:pt x="853059" y="353386"/>
                        <a:pt x="853059" y="357275"/>
                      </a:cubicBezTo>
                      <a:cubicBezTo>
                        <a:pt x="853059" y="361721"/>
                        <a:pt x="850147" y="364499"/>
                        <a:pt x="846750" y="364499"/>
                      </a:cubicBezTo>
                      <a:cubicBezTo>
                        <a:pt x="843354" y="364499"/>
                        <a:pt x="840442" y="361721"/>
                        <a:pt x="840442" y="357275"/>
                      </a:cubicBezTo>
                      <a:cubicBezTo>
                        <a:pt x="840442" y="353386"/>
                        <a:pt x="843354" y="350608"/>
                        <a:pt x="846750" y="350608"/>
                      </a:cubicBezTo>
                      <a:close/>
                      <a:moveTo>
                        <a:pt x="827341" y="350608"/>
                      </a:moveTo>
                      <a:cubicBezTo>
                        <a:pt x="830737" y="350608"/>
                        <a:pt x="833649" y="353386"/>
                        <a:pt x="833649" y="357275"/>
                      </a:cubicBezTo>
                      <a:cubicBezTo>
                        <a:pt x="833649" y="361721"/>
                        <a:pt x="830737" y="364499"/>
                        <a:pt x="827341" y="364499"/>
                      </a:cubicBezTo>
                      <a:cubicBezTo>
                        <a:pt x="823944" y="364499"/>
                        <a:pt x="821518" y="361721"/>
                        <a:pt x="821518" y="357275"/>
                      </a:cubicBezTo>
                      <a:cubicBezTo>
                        <a:pt x="821518" y="353386"/>
                        <a:pt x="823944" y="350608"/>
                        <a:pt x="827341" y="350608"/>
                      </a:cubicBezTo>
                      <a:close/>
                      <a:moveTo>
                        <a:pt x="502227" y="350608"/>
                      </a:moveTo>
                      <a:cubicBezTo>
                        <a:pt x="505624" y="350608"/>
                        <a:pt x="508536" y="353386"/>
                        <a:pt x="508536" y="357275"/>
                      </a:cubicBezTo>
                      <a:cubicBezTo>
                        <a:pt x="508536" y="361721"/>
                        <a:pt x="505624" y="364499"/>
                        <a:pt x="502227" y="364499"/>
                      </a:cubicBezTo>
                      <a:cubicBezTo>
                        <a:pt x="498831" y="364499"/>
                        <a:pt x="495919" y="361721"/>
                        <a:pt x="495919" y="357275"/>
                      </a:cubicBezTo>
                      <a:cubicBezTo>
                        <a:pt x="495919" y="353386"/>
                        <a:pt x="498831" y="350608"/>
                        <a:pt x="502227" y="350608"/>
                      </a:cubicBezTo>
                      <a:close/>
                      <a:moveTo>
                        <a:pt x="483303" y="350608"/>
                      </a:moveTo>
                      <a:cubicBezTo>
                        <a:pt x="486700" y="350608"/>
                        <a:pt x="489611" y="353386"/>
                        <a:pt x="489611" y="357275"/>
                      </a:cubicBezTo>
                      <a:cubicBezTo>
                        <a:pt x="489611" y="361721"/>
                        <a:pt x="486700" y="364499"/>
                        <a:pt x="483303" y="364499"/>
                      </a:cubicBezTo>
                      <a:cubicBezTo>
                        <a:pt x="479906" y="364499"/>
                        <a:pt x="476995" y="361721"/>
                        <a:pt x="476995" y="357275"/>
                      </a:cubicBezTo>
                      <a:cubicBezTo>
                        <a:pt x="476995" y="353386"/>
                        <a:pt x="479906" y="350608"/>
                        <a:pt x="483303" y="350608"/>
                      </a:cubicBezTo>
                      <a:close/>
                      <a:moveTo>
                        <a:pt x="463893" y="350608"/>
                      </a:moveTo>
                      <a:cubicBezTo>
                        <a:pt x="467290" y="350608"/>
                        <a:pt x="470201" y="353386"/>
                        <a:pt x="470201" y="357275"/>
                      </a:cubicBezTo>
                      <a:cubicBezTo>
                        <a:pt x="470201" y="361721"/>
                        <a:pt x="467290" y="364499"/>
                        <a:pt x="463893" y="364499"/>
                      </a:cubicBezTo>
                      <a:cubicBezTo>
                        <a:pt x="460497" y="364499"/>
                        <a:pt x="458070" y="361721"/>
                        <a:pt x="458070" y="357275"/>
                      </a:cubicBezTo>
                      <a:cubicBezTo>
                        <a:pt x="458070" y="353386"/>
                        <a:pt x="460497" y="350608"/>
                        <a:pt x="463893" y="350608"/>
                      </a:cubicBezTo>
                      <a:close/>
                      <a:moveTo>
                        <a:pt x="444969" y="350608"/>
                      </a:moveTo>
                      <a:cubicBezTo>
                        <a:pt x="448365" y="350608"/>
                        <a:pt x="451277" y="353386"/>
                        <a:pt x="451277" y="357275"/>
                      </a:cubicBezTo>
                      <a:cubicBezTo>
                        <a:pt x="451277" y="361721"/>
                        <a:pt x="448365" y="364499"/>
                        <a:pt x="444969" y="364499"/>
                      </a:cubicBezTo>
                      <a:cubicBezTo>
                        <a:pt x="441572" y="364499"/>
                        <a:pt x="438661" y="361721"/>
                        <a:pt x="438661" y="357275"/>
                      </a:cubicBezTo>
                      <a:cubicBezTo>
                        <a:pt x="438661" y="353386"/>
                        <a:pt x="441572" y="350608"/>
                        <a:pt x="444969" y="350608"/>
                      </a:cubicBezTo>
                      <a:close/>
                      <a:moveTo>
                        <a:pt x="406634" y="350608"/>
                      </a:moveTo>
                      <a:cubicBezTo>
                        <a:pt x="410031" y="350608"/>
                        <a:pt x="412943" y="353386"/>
                        <a:pt x="412943" y="357275"/>
                      </a:cubicBezTo>
                      <a:cubicBezTo>
                        <a:pt x="412943" y="361721"/>
                        <a:pt x="410031" y="364499"/>
                        <a:pt x="406634" y="364499"/>
                      </a:cubicBezTo>
                      <a:cubicBezTo>
                        <a:pt x="403238" y="364499"/>
                        <a:pt x="400326" y="361721"/>
                        <a:pt x="400326" y="357275"/>
                      </a:cubicBezTo>
                      <a:cubicBezTo>
                        <a:pt x="400326" y="353386"/>
                        <a:pt x="403238" y="350608"/>
                        <a:pt x="406634" y="350608"/>
                      </a:cubicBezTo>
                      <a:close/>
                      <a:moveTo>
                        <a:pt x="387710" y="350608"/>
                      </a:moveTo>
                      <a:cubicBezTo>
                        <a:pt x="391107" y="350608"/>
                        <a:pt x="393533" y="353386"/>
                        <a:pt x="393533" y="357275"/>
                      </a:cubicBezTo>
                      <a:cubicBezTo>
                        <a:pt x="393533" y="361721"/>
                        <a:pt x="391107" y="364499"/>
                        <a:pt x="387710" y="364499"/>
                      </a:cubicBezTo>
                      <a:cubicBezTo>
                        <a:pt x="384313" y="364499"/>
                        <a:pt x="381402" y="361721"/>
                        <a:pt x="381402" y="357275"/>
                      </a:cubicBezTo>
                      <a:cubicBezTo>
                        <a:pt x="381402" y="353386"/>
                        <a:pt x="384313" y="350608"/>
                        <a:pt x="387710" y="350608"/>
                      </a:cubicBezTo>
                      <a:close/>
                      <a:moveTo>
                        <a:pt x="368300" y="350608"/>
                      </a:moveTo>
                      <a:cubicBezTo>
                        <a:pt x="371697" y="350608"/>
                        <a:pt x="374608" y="353386"/>
                        <a:pt x="374608" y="357275"/>
                      </a:cubicBezTo>
                      <a:cubicBezTo>
                        <a:pt x="374608" y="361721"/>
                        <a:pt x="371697" y="364499"/>
                        <a:pt x="368300" y="364499"/>
                      </a:cubicBezTo>
                      <a:cubicBezTo>
                        <a:pt x="364903" y="364499"/>
                        <a:pt x="362477" y="361721"/>
                        <a:pt x="362477" y="357275"/>
                      </a:cubicBezTo>
                      <a:cubicBezTo>
                        <a:pt x="362477" y="353386"/>
                        <a:pt x="364903" y="350608"/>
                        <a:pt x="368300" y="350608"/>
                      </a:cubicBezTo>
                      <a:close/>
                      <a:moveTo>
                        <a:pt x="349376" y="350608"/>
                      </a:moveTo>
                      <a:cubicBezTo>
                        <a:pt x="352772" y="350608"/>
                        <a:pt x="355684" y="353386"/>
                        <a:pt x="355684" y="357275"/>
                      </a:cubicBezTo>
                      <a:cubicBezTo>
                        <a:pt x="355684" y="361721"/>
                        <a:pt x="352772" y="364499"/>
                        <a:pt x="349376" y="364499"/>
                      </a:cubicBezTo>
                      <a:cubicBezTo>
                        <a:pt x="345979" y="364499"/>
                        <a:pt x="343068" y="361721"/>
                        <a:pt x="343068" y="357275"/>
                      </a:cubicBezTo>
                      <a:cubicBezTo>
                        <a:pt x="343068" y="353386"/>
                        <a:pt x="345979" y="350608"/>
                        <a:pt x="349376" y="350608"/>
                      </a:cubicBezTo>
                      <a:close/>
                      <a:moveTo>
                        <a:pt x="329966" y="350608"/>
                      </a:moveTo>
                      <a:cubicBezTo>
                        <a:pt x="333363" y="350608"/>
                        <a:pt x="336274" y="353386"/>
                        <a:pt x="336274" y="357275"/>
                      </a:cubicBezTo>
                      <a:cubicBezTo>
                        <a:pt x="336274" y="361721"/>
                        <a:pt x="333363" y="364499"/>
                        <a:pt x="329966" y="364499"/>
                      </a:cubicBezTo>
                      <a:cubicBezTo>
                        <a:pt x="326569" y="364499"/>
                        <a:pt x="324143" y="361721"/>
                        <a:pt x="324143" y="357275"/>
                      </a:cubicBezTo>
                      <a:cubicBezTo>
                        <a:pt x="324143" y="353386"/>
                        <a:pt x="326569" y="350608"/>
                        <a:pt x="329966" y="350608"/>
                      </a:cubicBezTo>
                      <a:close/>
                      <a:moveTo>
                        <a:pt x="311041" y="350608"/>
                      </a:moveTo>
                      <a:cubicBezTo>
                        <a:pt x="314438" y="350608"/>
                        <a:pt x="317350" y="353386"/>
                        <a:pt x="317350" y="357275"/>
                      </a:cubicBezTo>
                      <a:cubicBezTo>
                        <a:pt x="317350" y="361721"/>
                        <a:pt x="314438" y="364499"/>
                        <a:pt x="311041" y="364499"/>
                      </a:cubicBezTo>
                      <a:cubicBezTo>
                        <a:pt x="307645" y="364499"/>
                        <a:pt x="304733" y="361721"/>
                        <a:pt x="304733" y="357275"/>
                      </a:cubicBezTo>
                      <a:cubicBezTo>
                        <a:pt x="304733" y="353386"/>
                        <a:pt x="307645" y="350608"/>
                        <a:pt x="311041" y="350608"/>
                      </a:cubicBezTo>
                      <a:close/>
                      <a:moveTo>
                        <a:pt x="292117" y="350608"/>
                      </a:moveTo>
                      <a:cubicBezTo>
                        <a:pt x="295514" y="350608"/>
                        <a:pt x="297940" y="353386"/>
                        <a:pt x="297940" y="357275"/>
                      </a:cubicBezTo>
                      <a:cubicBezTo>
                        <a:pt x="297940" y="361721"/>
                        <a:pt x="295514" y="364499"/>
                        <a:pt x="292117" y="364499"/>
                      </a:cubicBezTo>
                      <a:cubicBezTo>
                        <a:pt x="288720" y="364499"/>
                        <a:pt x="285809" y="361721"/>
                        <a:pt x="285809" y="357275"/>
                      </a:cubicBezTo>
                      <a:cubicBezTo>
                        <a:pt x="285809" y="353386"/>
                        <a:pt x="288720" y="350608"/>
                        <a:pt x="292117" y="350608"/>
                      </a:cubicBezTo>
                      <a:close/>
                      <a:moveTo>
                        <a:pt x="272707" y="350608"/>
                      </a:moveTo>
                      <a:cubicBezTo>
                        <a:pt x="276104" y="350608"/>
                        <a:pt x="279015" y="353386"/>
                        <a:pt x="279015" y="357275"/>
                      </a:cubicBezTo>
                      <a:cubicBezTo>
                        <a:pt x="279015" y="361721"/>
                        <a:pt x="276104" y="364499"/>
                        <a:pt x="272707" y="364499"/>
                      </a:cubicBezTo>
                      <a:cubicBezTo>
                        <a:pt x="269310" y="364499"/>
                        <a:pt x="266399" y="361721"/>
                        <a:pt x="266399" y="357275"/>
                      </a:cubicBezTo>
                      <a:cubicBezTo>
                        <a:pt x="266399" y="353386"/>
                        <a:pt x="269310" y="350608"/>
                        <a:pt x="272707" y="350608"/>
                      </a:cubicBezTo>
                      <a:close/>
                      <a:moveTo>
                        <a:pt x="253783" y="350608"/>
                      </a:moveTo>
                      <a:cubicBezTo>
                        <a:pt x="257179" y="350608"/>
                        <a:pt x="259606" y="353386"/>
                        <a:pt x="259606" y="357275"/>
                      </a:cubicBezTo>
                      <a:cubicBezTo>
                        <a:pt x="259606" y="361721"/>
                        <a:pt x="257179" y="364499"/>
                        <a:pt x="253783" y="364499"/>
                      </a:cubicBezTo>
                      <a:cubicBezTo>
                        <a:pt x="250386" y="364499"/>
                        <a:pt x="247475" y="361721"/>
                        <a:pt x="247475" y="357275"/>
                      </a:cubicBezTo>
                      <a:cubicBezTo>
                        <a:pt x="247475" y="353386"/>
                        <a:pt x="250386" y="350608"/>
                        <a:pt x="253783" y="350608"/>
                      </a:cubicBezTo>
                      <a:close/>
                      <a:moveTo>
                        <a:pt x="234373" y="350608"/>
                      </a:moveTo>
                      <a:cubicBezTo>
                        <a:pt x="237770" y="350608"/>
                        <a:pt x="240681" y="353386"/>
                        <a:pt x="240681" y="357275"/>
                      </a:cubicBezTo>
                      <a:cubicBezTo>
                        <a:pt x="240681" y="361721"/>
                        <a:pt x="237770" y="364499"/>
                        <a:pt x="234373" y="364499"/>
                      </a:cubicBezTo>
                      <a:cubicBezTo>
                        <a:pt x="230976" y="364499"/>
                        <a:pt x="228550" y="361721"/>
                        <a:pt x="228550" y="357275"/>
                      </a:cubicBezTo>
                      <a:cubicBezTo>
                        <a:pt x="228550" y="353386"/>
                        <a:pt x="230976" y="350608"/>
                        <a:pt x="234373" y="350608"/>
                      </a:cubicBezTo>
                      <a:close/>
                      <a:moveTo>
                        <a:pt x="215448" y="350608"/>
                      </a:moveTo>
                      <a:cubicBezTo>
                        <a:pt x="218845" y="350608"/>
                        <a:pt x="221757" y="353386"/>
                        <a:pt x="221757" y="357275"/>
                      </a:cubicBezTo>
                      <a:cubicBezTo>
                        <a:pt x="221757" y="361721"/>
                        <a:pt x="218845" y="364499"/>
                        <a:pt x="215448" y="364499"/>
                      </a:cubicBezTo>
                      <a:cubicBezTo>
                        <a:pt x="212052" y="364499"/>
                        <a:pt x="209140" y="361721"/>
                        <a:pt x="209140" y="357275"/>
                      </a:cubicBezTo>
                      <a:cubicBezTo>
                        <a:pt x="209140" y="353386"/>
                        <a:pt x="212052" y="350608"/>
                        <a:pt x="215448" y="350608"/>
                      </a:cubicBezTo>
                      <a:close/>
                      <a:moveTo>
                        <a:pt x="559971" y="330605"/>
                      </a:moveTo>
                      <a:cubicBezTo>
                        <a:pt x="562398" y="330605"/>
                        <a:pt x="564339" y="332827"/>
                        <a:pt x="564339" y="335606"/>
                      </a:cubicBezTo>
                      <a:cubicBezTo>
                        <a:pt x="564339" y="338384"/>
                        <a:pt x="562398" y="340606"/>
                        <a:pt x="559971" y="340606"/>
                      </a:cubicBezTo>
                      <a:cubicBezTo>
                        <a:pt x="557060" y="340606"/>
                        <a:pt x="555119" y="338384"/>
                        <a:pt x="555119" y="335606"/>
                      </a:cubicBezTo>
                      <a:cubicBezTo>
                        <a:pt x="555119" y="332827"/>
                        <a:pt x="557060" y="330605"/>
                        <a:pt x="559971" y="330605"/>
                      </a:cubicBezTo>
                      <a:close/>
                      <a:moveTo>
                        <a:pt x="502227" y="330605"/>
                      </a:moveTo>
                      <a:cubicBezTo>
                        <a:pt x="504654" y="330605"/>
                        <a:pt x="507080" y="332827"/>
                        <a:pt x="507080" y="335606"/>
                      </a:cubicBezTo>
                      <a:cubicBezTo>
                        <a:pt x="507080" y="338384"/>
                        <a:pt x="504654" y="340606"/>
                        <a:pt x="502227" y="340606"/>
                      </a:cubicBezTo>
                      <a:cubicBezTo>
                        <a:pt x="499801" y="340606"/>
                        <a:pt x="497860" y="338384"/>
                        <a:pt x="497860" y="335606"/>
                      </a:cubicBezTo>
                      <a:cubicBezTo>
                        <a:pt x="497860" y="332827"/>
                        <a:pt x="499801" y="330605"/>
                        <a:pt x="502227" y="330605"/>
                      </a:cubicBezTo>
                      <a:close/>
                      <a:moveTo>
                        <a:pt x="1191273" y="328382"/>
                      </a:moveTo>
                      <a:cubicBezTo>
                        <a:pt x="1194670" y="328382"/>
                        <a:pt x="1197096" y="331716"/>
                        <a:pt x="1197096" y="335606"/>
                      </a:cubicBezTo>
                      <a:cubicBezTo>
                        <a:pt x="1197096" y="339495"/>
                        <a:pt x="1194670" y="342829"/>
                        <a:pt x="1191273" y="342829"/>
                      </a:cubicBezTo>
                      <a:cubicBezTo>
                        <a:pt x="1187392" y="342829"/>
                        <a:pt x="1184965" y="339495"/>
                        <a:pt x="1184965" y="335606"/>
                      </a:cubicBezTo>
                      <a:cubicBezTo>
                        <a:pt x="1184965" y="331716"/>
                        <a:pt x="1187392" y="328382"/>
                        <a:pt x="1191273" y="328382"/>
                      </a:cubicBezTo>
                      <a:close/>
                      <a:moveTo>
                        <a:pt x="1171864" y="328382"/>
                      </a:moveTo>
                      <a:cubicBezTo>
                        <a:pt x="1175260" y="328382"/>
                        <a:pt x="1178172" y="331716"/>
                        <a:pt x="1178172" y="335606"/>
                      </a:cubicBezTo>
                      <a:cubicBezTo>
                        <a:pt x="1178172" y="339495"/>
                        <a:pt x="1175260" y="342829"/>
                        <a:pt x="1171864" y="342829"/>
                      </a:cubicBezTo>
                      <a:cubicBezTo>
                        <a:pt x="1168467" y="342829"/>
                        <a:pt x="1165556" y="339495"/>
                        <a:pt x="1165556" y="335606"/>
                      </a:cubicBezTo>
                      <a:cubicBezTo>
                        <a:pt x="1165556" y="331716"/>
                        <a:pt x="1168467" y="328382"/>
                        <a:pt x="1171864" y="328382"/>
                      </a:cubicBezTo>
                      <a:close/>
                      <a:moveTo>
                        <a:pt x="1152939" y="328382"/>
                      </a:moveTo>
                      <a:cubicBezTo>
                        <a:pt x="1156336" y="328382"/>
                        <a:pt x="1158762" y="331716"/>
                        <a:pt x="1158762" y="335606"/>
                      </a:cubicBezTo>
                      <a:cubicBezTo>
                        <a:pt x="1158762" y="339495"/>
                        <a:pt x="1156336" y="342829"/>
                        <a:pt x="1152939" y="342829"/>
                      </a:cubicBezTo>
                      <a:cubicBezTo>
                        <a:pt x="1149543" y="342829"/>
                        <a:pt x="1146631" y="339495"/>
                        <a:pt x="1146631" y="335606"/>
                      </a:cubicBezTo>
                      <a:cubicBezTo>
                        <a:pt x="1146631" y="331716"/>
                        <a:pt x="1149543" y="328382"/>
                        <a:pt x="1152939" y="328382"/>
                      </a:cubicBezTo>
                      <a:close/>
                      <a:moveTo>
                        <a:pt x="1133529" y="328382"/>
                      </a:moveTo>
                      <a:cubicBezTo>
                        <a:pt x="1136926" y="328382"/>
                        <a:pt x="1139838" y="331716"/>
                        <a:pt x="1139838" y="335606"/>
                      </a:cubicBezTo>
                      <a:cubicBezTo>
                        <a:pt x="1139838" y="339495"/>
                        <a:pt x="1136926" y="342829"/>
                        <a:pt x="1133529" y="342829"/>
                      </a:cubicBezTo>
                      <a:cubicBezTo>
                        <a:pt x="1130133" y="342829"/>
                        <a:pt x="1127221" y="339495"/>
                        <a:pt x="1127221" y="335606"/>
                      </a:cubicBezTo>
                      <a:cubicBezTo>
                        <a:pt x="1127221" y="331716"/>
                        <a:pt x="1130133" y="328382"/>
                        <a:pt x="1133529" y="328382"/>
                      </a:cubicBezTo>
                      <a:close/>
                      <a:moveTo>
                        <a:pt x="1114605" y="328382"/>
                      </a:moveTo>
                      <a:cubicBezTo>
                        <a:pt x="1118002" y="328382"/>
                        <a:pt x="1120913" y="331716"/>
                        <a:pt x="1120913" y="335606"/>
                      </a:cubicBezTo>
                      <a:cubicBezTo>
                        <a:pt x="1120913" y="339495"/>
                        <a:pt x="1118002" y="342829"/>
                        <a:pt x="1114605" y="342829"/>
                      </a:cubicBezTo>
                      <a:cubicBezTo>
                        <a:pt x="1111208" y="342829"/>
                        <a:pt x="1108297" y="339495"/>
                        <a:pt x="1108297" y="335606"/>
                      </a:cubicBezTo>
                      <a:cubicBezTo>
                        <a:pt x="1108297" y="331716"/>
                        <a:pt x="1111208" y="328382"/>
                        <a:pt x="1114605" y="328382"/>
                      </a:cubicBezTo>
                      <a:close/>
                      <a:moveTo>
                        <a:pt x="1095195" y="328382"/>
                      </a:moveTo>
                      <a:cubicBezTo>
                        <a:pt x="1098592" y="328382"/>
                        <a:pt x="1101503" y="331716"/>
                        <a:pt x="1101503" y="335606"/>
                      </a:cubicBezTo>
                      <a:cubicBezTo>
                        <a:pt x="1101503" y="339495"/>
                        <a:pt x="1098592" y="342829"/>
                        <a:pt x="1095195" y="342829"/>
                      </a:cubicBezTo>
                      <a:cubicBezTo>
                        <a:pt x="1091799" y="342829"/>
                        <a:pt x="1089372" y="339495"/>
                        <a:pt x="1089372" y="335606"/>
                      </a:cubicBezTo>
                      <a:cubicBezTo>
                        <a:pt x="1089372" y="331716"/>
                        <a:pt x="1091799" y="328382"/>
                        <a:pt x="1095195" y="328382"/>
                      </a:cubicBezTo>
                      <a:close/>
                      <a:moveTo>
                        <a:pt x="1076271" y="328382"/>
                      </a:moveTo>
                      <a:cubicBezTo>
                        <a:pt x="1079667" y="328382"/>
                        <a:pt x="1082579" y="331716"/>
                        <a:pt x="1082579" y="335606"/>
                      </a:cubicBezTo>
                      <a:cubicBezTo>
                        <a:pt x="1082579" y="339495"/>
                        <a:pt x="1079667" y="342829"/>
                        <a:pt x="1076271" y="342829"/>
                      </a:cubicBezTo>
                      <a:cubicBezTo>
                        <a:pt x="1072874" y="342829"/>
                        <a:pt x="1069963" y="339495"/>
                        <a:pt x="1069963" y="335606"/>
                      </a:cubicBezTo>
                      <a:cubicBezTo>
                        <a:pt x="1069963" y="331716"/>
                        <a:pt x="1072874" y="328382"/>
                        <a:pt x="1076271" y="328382"/>
                      </a:cubicBezTo>
                      <a:close/>
                      <a:moveTo>
                        <a:pt x="1057346" y="328382"/>
                      </a:moveTo>
                      <a:cubicBezTo>
                        <a:pt x="1060743" y="328382"/>
                        <a:pt x="1063169" y="331716"/>
                        <a:pt x="1063169" y="335606"/>
                      </a:cubicBezTo>
                      <a:cubicBezTo>
                        <a:pt x="1063169" y="339495"/>
                        <a:pt x="1060743" y="342829"/>
                        <a:pt x="1057346" y="342829"/>
                      </a:cubicBezTo>
                      <a:cubicBezTo>
                        <a:pt x="1053464" y="342829"/>
                        <a:pt x="1051038" y="339495"/>
                        <a:pt x="1051038" y="335606"/>
                      </a:cubicBezTo>
                      <a:cubicBezTo>
                        <a:pt x="1051038" y="331716"/>
                        <a:pt x="1053464" y="328382"/>
                        <a:pt x="1057346" y="328382"/>
                      </a:cubicBezTo>
                      <a:close/>
                      <a:moveTo>
                        <a:pt x="1037936" y="328382"/>
                      </a:moveTo>
                      <a:cubicBezTo>
                        <a:pt x="1041333" y="328382"/>
                        <a:pt x="1044245" y="331716"/>
                        <a:pt x="1044245" y="335606"/>
                      </a:cubicBezTo>
                      <a:cubicBezTo>
                        <a:pt x="1044245" y="339495"/>
                        <a:pt x="1041333" y="342829"/>
                        <a:pt x="1037936" y="342829"/>
                      </a:cubicBezTo>
                      <a:cubicBezTo>
                        <a:pt x="1034540" y="342829"/>
                        <a:pt x="1031628" y="339495"/>
                        <a:pt x="1031628" y="335606"/>
                      </a:cubicBezTo>
                      <a:cubicBezTo>
                        <a:pt x="1031628" y="331716"/>
                        <a:pt x="1034540" y="328382"/>
                        <a:pt x="1037936" y="328382"/>
                      </a:cubicBezTo>
                      <a:close/>
                      <a:moveTo>
                        <a:pt x="1019012" y="328382"/>
                      </a:moveTo>
                      <a:cubicBezTo>
                        <a:pt x="1022409" y="328382"/>
                        <a:pt x="1024835" y="331716"/>
                        <a:pt x="1024835" y="335606"/>
                      </a:cubicBezTo>
                      <a:cubicBezTo>
                        <a:pt x="1024835" y="339495"/>
                        <a:pt x="1022409" y="342829"/>
                        <a:pt x="1019012" y="342829"/>
                      </a:cubicBezTo>
                      <a:cubicBezTo>
                        <a:pt x="1015615" y="342829"/>
                        <a:pt x="1012704" y="339495"/>
                        <a:pt x="1012704" y="335606"/>
                      </a:cubicBezTo>
                      <a:cubicBezTo>
                        <a:pt x="1012704" y="331716"/>
                        <a:pt x="1015615" y="328382"/>
                        <a:pt x="1019012" y="328382"/>
                      </a:cubicBezTo>
                      <a:close/>
                      <a:moveTo>
                        <a:pt x="999602" y="328382"/>
                      </a:moveTo>
                      <a:cubicBezTo>
                        <a:pt x="1002999" y="328382"/>
                        <a:pt x="1005910" y="331716"/>
                        <a:pt x="1005910" y="335606"/>
                      </a:cubicBezTo>
                      <a:cubicBezTo>
                        <a:pt x="1005910" y="339495"/>
                        <a:pt x="1002999" y="342829"/>
                        <a:pt x="999602" y="342829"/>
                      </a:cubicBezTo>
                      <a:cubicBezTo>
                        <a:pt x="996206" y="342829"/>
                        <a:pt x="993779" y="339495"/>
                        <a:pt x="993779" y="335606"/>
                      </a:cubicBezTo>
                      <a:cubicBezTo>
                        <a:pt x="993779" y="331716"/>
                        <a:pt x="996206" y="328382"/>
                        <a:pt x="999602" y="328382"/>
                      </a:cubicBezTo>
                      <a:close/>
                      <a:moveTo>
                        <a:pt x="980678" y="328382"/>
                      </a:moveTo>
                      <a:cubicBezTo>
                        <a:pt x="984074" y="328382"/>
                        <a:pt x="986986" y="331716"/>
                        <a:pt x="986986" y="335606"/>
                      </a:cubicBezTo>
                      <a:cubicBezTo>
                        <a:pt x="986986" y="339495"/>
                        <a:pt x="984074" y="342829"/>
                        <a:pt x="980678" y="342829"/>
                      </a:cubicBezTo>
                      <a:cubicBezTo>
                        <a:pt x="977281" y="342829"/>
                        <a:pt x="974370" y="339495"/>
                        <a:pt x="974370" y="335606"/>
                      </a:cubicBezTo>
                      <a:cubicBezTo>
                        <a:pt x="974370" y="331716"/>
                        <a:pt x="977281" y="328382"/>
                        <a:pt x="980678" y="328382"/>
                      </a:cubicBezTo>
                      <a:close/>
                      <a:moveTo>
                        <a:pt x="961268" y="328382"/>
                      </a:moveTo>
                      <a:cubicBezTo>
                        <a:pt x="964665" y="328382"/>
                        <a:pt x="967576" y="331716"/>
                        <a:pt x="967576" y="335606"/>
                      </a:cubicBezTo>
                      <a:cubicBezTo>
                        <a:pt x="967576" y="339495"/>
                        <a:pt x="964665" y="342829"/>
                        <a:pt x="961268" y="342829"/>
                      </a:cubicBezTo>
                      <a:cubicBezTo>
                        <a:pt x="957871" y="342829"/>
                        <a:pt x="955445" y="339495"/>
                        <a:pt x="955445" y="335606"/>
                      </a:cubicBezTo>
                      <a:cubicBezTo>
                        <a:pt x="955445" y="331716"/>
                        <a:pt x="957871" y="328382"/>
                        <a:pt x="961268" y="328382"/>
                      </a:cubicBezTo>
                      <a:close/>
                      <a:moveTo>
                        <a:pt x="942343" y="328382"/>
                      </a:moveTo>
                      <a:cubicBezTo>
                        <a:pt x="945740" y="328382"/>
                        <a:pt x="948652" y="331716"/>
                        <a:pt x="948652" y="335606"/>
                      </a:cubicBezTo>
                      <a:cubicBezTo>
                        <a:pt x="948652" y="339495"/>
                        <a:pt x="945740" y="342829"/>
                        <a:pt x="942343" y="342829"/>
                      </a:cubicBezTo>
                      <a:cubicBezTo>
                        <a:pt x="938947" y="342829"/>
                        <a:pt x="936035" y="339495"/>
                        <a:pt x="936035" y="335606"/>
                      </a:cubicBezTo>
                      <a:cubicBezTo>
                        <a:pt x="936035" y="331716"/>
                        <a:pt x="938947" y="328382"/>
                        <a:pt x="942343" y="328382"/>
                      </a:cubicBezTo>
                      <a:close/>
                      <a:moveTo>
                        <a:pt x="923419" y="328382"/>
                      </a:moveTo>
                      <a:cubicBezTo>
                        <a:pt x="926816" y="328382"/>
                        <a:pt x="929242" y="331716"/>
                        <a:pt x="929242" y="335606"/>
                      </a:cubicBezTo>
                      <a:cubicBezTo>
                        <a:pt x="929242" y="339495"/>
                        <a:pt x="926816" y="342829"/>
                        <a:pt x="923419" y="342829"/>
                      </a:cubicBezTo>
                      <a:cubicBezTo>
                        <a:pt x="920022" y="342829"/>
                        <a:pt x="917111" y="339495"/>
                        <a:pt x="917111" y="335606"/>
                      </a:cubicBezTo>
                      <a:cubicBezTo>
                        <a:pt x="917111" y="331716"/>
                        <a:pt x="920022" y="328382"/>
                        <a:pt x="923419" y="328382"/>
                      </a:cubicBezTo>
                      <a:close/>
                      <a:moveTo>
                        <a:pt x="904009" y="328382"/>
                      </a:moveTo>
                      <a:cubicBezTo>
                        <a:pt x="907406" y="328382"/>
                        <a:pt x="910317" y="331716"/>
                        <a:pt x="910317" y="335606"/>
                      </a:cubicBezTo>
                      <a:cubicBezTo>
                        <a:pt x="910317" y="339495"/>
                        <a:pt x="907406" y="342829"/>
                        <a:pt x="904009" y="342829"/>
                      </a:cubicBezTo>
                      <a:cubicBezTo>
                        <a:pt x="900613" y="342829"/>
                        <a:pt x="897701" y="339495"/>
                        <a:pt x="897701" y="335606"/>
                      </a:cubicBezTo>
                      <a:cubicBezTo>
                        <a:pt x="897701" y="331716"/>
                        <a:pt x="900613" y="328382"/>
                        <a:pt x="904009" y="328382"/>
                      </a:cubicBezTo>
                      <a:close/>
                      <a:moveTo>
                        <a:pt x="885085" y="328382"/>
                      </a:moveTo>
                      <a:cubicBezTo>
                        <a:pt x="888481" y="328382"/>
                        <a:pt x="890908" y="331716"/>
                        <a:pt x="890908" y="335606"/>
                      </a:cubicBezTo>
                      <a:cubicBezTo>
                        <a:pt x="890908" y="339495"/>
                        <a:pt x="888481" y="342829"/>
                        <a:pt x="885085" y="342829"/>
                      </a:cubicBezTo>
                      <a:cubicBezTo>
                        <a:pt x="881688" y="342829"/>
                        <a:pt x="878777" y="339495"/>
                        <a:pt x="878777" y="335606"/>
                      </a:cubicBezTo>
                      <a:cubicBezTo>
                        <a:pt x="878777" y="331716"/>
                        <a:pt x="881688" y="328382"/>
                        <a:pt x="885085" y="328382"/>
                      </a:cubicBezTo>
                      <a:close/>
                      <a:moveTo>
                        <a:pt x="865675" y="328382"/>
                      </a:moveTo>
                      <a:cubicBezTo>
                        <a:pt x="869072" y="328382"/>
                        <a:pt x="871983" y="331716"/>
                        <a:pt x="871983" y="335606"/>
                      </a:cubicBezTo>
                      <a:cubicBezTo>
                        <a:pt x="871983" y="339495"/>
                        <a:pt x="869072" y="342829"/>
                        <a:pt x="865675" y="342829"/>
                      </a:cubicBezTo>
                      <a:cubicBezTo>
                        <a:pt x="862278" y="342829"/>
                        <a:pt x="859852" y="339495"/>
                        <a:pt x="859852" y="335606"/>
                      </a:cubicBezTo>
                      <a:cubicBezTo>
                        <a:pt x="859852" y="331716"/>
                        <a:pt x="862278" y="328382"/>
                        <a:pt x="865675" y="328382"/>
                      </a:cubicBezTo>
                      <a:close/>
                      <a:moveTo>
                        <a:pt x="846750" y="328382"/>
                      </a:moveTo>
                      <a:cubicBezTo>
                        <a:pt x="850147" y="328382"/>
                        <a:pt x="853059" y="331716"/>
                        <a:pt x="853059" y="335606"/>
                      </a:cubicBezTo>
                      <a:cubicBezTo>
                        <a:pt x="853059" y="339495"/>
                        <a:pt x="850147" y="342829"/>
                        <a:pt x="846750" y="342829"/>
                      </a:cubicBezTo>
                      <a:cubicBezTo>
                        <a:pt x="843354" y="342829"/>
                        <a:pt x="840442" y="339495"/>
                        <a:pt x="840442" y="335606"/>
                      </a:cubicBezTo>
                      <a:cubicBezTo>
                        <a:pt x="840442" y="331716"/>
                        <a:pt x="843354" y="328382"/>
                        <a:pt x="846750" y="328382"/>
                      </a:cubicBezTo>
                      <a:close/>
                      <a:moveTo>
                        <a:pt x="827341" y="328382"/>
                      </a:moveTo>
                      <a:cubicBezTo>
                        <a:pt x="830737" y="328382"/>
                        <a:pt x="833649" y="331716"/>
                        <a:pt x="833649" y="335606"/>
                      </a:cubicBezTo>
                      <a:cubicBezTo>
                        <a:pt x="833649" y="339495"/>
                        <a:pt x="830737" y="342829"/>
                        <a:pt x="827341" y="342829"/>
                      </a:cubicBezTo>
                      <a:cubicBezTo>
                        <a:pt x="823944" y="342829"/>
                        <a:pt x="821518" y="339495"/>
                        <a:pt x="821518" y="335606"/>
                      </a:cubicBezTo>
                      <a:cubicBezTo>
                        <a:pt x="821518" y="331716"/>
                        <a:pt x="823944" y="328382"/>
                        <a:pt x="827341" y="328382"/>
                      </a:cubicBezTo>
                      <a:close/>
                      <a:moveTo>
                        <a:pt x="808416" y="328382"/>
                      </a:moveTo>
                      <a:cubicBezTo>
                        <a:pt x="811813" y="328382"/>
                        <a:pt x="814724" y="331716"/>
                        <a:pt x="814724" y="335606"/>
                      </a:cubicBezTo>
                      <a:cubicBezTo>
                        <a:pt x="814724" y="339495"/>
                        <a:pt x="811813" y="342829"/>
                        <a:pt x="808416" y="342829"/>
                      </a:cubicBezTo>
                      <a:cubicBezTo>
                        <a:pt x="805020" y="342829"/>
                        <a:pt x="802108" y="339495"/>
                        <a:pt x="802108" y="335606"/>
                      </a:cubicBezTo>
                      <a:cubicBezTo>
                        <a:pt x="802108" y="331716"/>
                        <a:pt x="805020" y="328382"/>
                        <a:pt x="808416" y="328382"/>
                      </a:cubicBezTo>
                      <a:close/>
                      <a:moveTo>
                        <a:pt x="540562" y="328382"/>
                      </a:moveTo>
                      <a:cubicBezTo>
                        <a:pt x="543958" y="328382"/>
                        <a:pt x="546870" y="331716"/>
                        <a:pt x="546870" y="335606"/>
                      </a:cubicBezTo>
                      <a:cubicBezTo>
                        <a:pt x="546870" y="339495"/>
                        <a:pt x="543958" y="342829"/>
                        <a:pt x="540562" y="342829"/>
                      </a:cubicBezTo>
                      <a:cubicBezTo>
                        <a:pt x="537165" y="342829"/>
                        <a:pt x="534254" y="339495"/>
                        <a:pt x="534254" y="335606"/>
                      </a:cubicBezTo>
                      <a:cubicBezTo>
                        <a:pt x="534254" y="331716"/>
                        <a:pt x="537165" y="328382"/>
                        <a:pt x="540562" y="328382"/>
                      </a:cubicBezTo>
                      <a:close/>
                      <a:moveTo>
                        <a:pt x="483303" y="328382"/>
                      </a:moveTo>
                      <a:cubicBezTo>
                        <a:pt x="486700" y="328382"/>
                        <a:pt x="489611" y="331716"/>
                        <a:pt x="489611" y="335606"/>
                      </a:cubicBezTo>
                      <a:cubicBezTo>
                        <a:pt x="489611" y="339495"/>
                        <a:pt x="486700" y="342829"/>
                        <a:pt x="483303" y="342829"/>
                      </a:cubicBezTo>
                      <a:cubicBezTo>
                        <a:pt x="479906" y="342829"/>
                        <a:pt x="476995" y="339495"/>
                        <a:pt x="476995" y="335606"/>
                      </a:cubicBezTo>
                      <a:cubicBezTo>
                        <a:pt x="476995" y="331716"/>
                        <a:pt x="479906" y="328382"/>
                        <a:pt x="483303" y="328382"/>
                      </a:cubicBezTo>
                      <a:close/>
                      <a:moveTo>
                        <a:pt x="463893" y="328382"/>
                      </a:moveTo>
                      <a:cubicBezTo>
                        <a:pt x="467290" y="328382"/>
                        <a:pt x="470201" y="331716"/>
                        <a:pt x="470201" y="335606"/>
                      </a:cubicBezTo>
                      <a:cubicBezTo>
                        <a:pt x="470201" y="339495"/>
                        <a:pt x="467290" y="342829"/>
                        <a:pt x="463893" y="342829"/>
                      </a:cubicBezTo>
                      <a:cubicBezTo>
                        <a:pt x="460497" y="342829"/>
                        <a:pt x="458070" y="339495"/>
                        <a:pt x="458070" y="335606"/>
                      </a:cubicBezTo>
                      <a:cubicBezTo>
                        <a:pt x="458070" y="331716"/>
                        <a:pt x="460497" y="328382"/>
                        <a:pt x="463893" y="328382"/>
                      </a:cubicBezTo>
                      <a:close/>
                      <a:moveTo>
                        <a:pt x="444969" y="328382"/>
                      </a:moveTo>
                      <a:cubicBezTo>
                        <a:pt x="448365" y="328382"/>
                        <a:pt x="451277" y="331716"/>
                        <a:pt x="451277" y="335606"/>
                      </a:cubicBezTo>
                      <a:cubicBezTo>
                        <a:pt x="451277" y="339495"/>
                        <a:pt x="448365" y="342829"/>
                        <a:pt x="444969" y="342829"/>
                      </a:cubicBezTo>
                      <a:cubicBezTo>
                        <a:pt x="441572" y="342829"/>
                        <a:pt x="438661" y="339495"/>
                        <a:pt x="438661" y="335606"/>
                      </a:cubicBezTo>
                      <a:cubicBezTo>
                        <a:pt x="438661" y="331716"/>
                        <a:pt x="441572" y="328382"/>
                        <a:pt x="444969" y="328382"/>
                      </a:cubicBezTo>
                      <a:close/>
                      <a:moveTo>
                        <a:pt x="426044" y="328382"/>
                      </a:moveTo>
                      <a:cubicBezTo>
                        <a:pt x="429441" y="328382"/>
                        <a:pt x="431867" y="331716"/>
                        <a:pt x="431867" y="335606"/>
                      </a:cubicBezTo>
                      <a:cubicBezTo>
                        <a:pt x="431867" y="339495"/>
                        <a:pt x="429441" y="342829"/>
                        <a:pt x="426044" y="342829"/>
                      </a:cubicBezTo>
                      <a:cubicBezTo>
                        <a:pt x="422647" y="342829"/>
                        <a:pt x="419736" y="339495"/>
                        <a:pt x="419736" y="335606"/>
                      </a:cubicBezTo>
                      <a:cubicBezTo>
                        <a:pt x="419736" y="331716"/>
                        <a:pt x="422647" y="328382"/>
                        <a:pt x="426044" y="328382"/>
                      </a:cubicBezTo>
                      <a:close/>
                      <a:moveTo>
                        <a:pt x="406634" y="328382"/>
                      </a:moveTo>
                      <a:cubicBezTo>
                        <a:pt x="410031" y="328382"/>
                        <a:pt x="412943" y="331716"/>
                        <a:pt x="412943" y="335606"/>
                      </a:cubicBezTo>
                      <a:cubicBezTo>
                        <a:pt x="412943" y="339495"/>
                        <a:pt x="410031" y="342829"/>
                        <a:pt x="406634" y="342829"/>
                      </a:cubicBezTo>
                      <a:cubicBezTo>
                        <a:pt x="403238" y="342829"/>
                        <a:pt x="400326" y="339495"/>
                        <a:pt x="400326" y="335606"/>
                      </a:cubicBezTo>
                      <a:cubicBezTo>
                        <a:pt x="400326" y="331716"/>
                        <a:pt x="403238" y="328382"/>
                        <a:pt x="406634" y="328382"/>
                      </a:cubicBezTo>
                      <a:close/>
                      <a:moveTo>
                        <a:pt x="368300" y="328382"/>
                      </a:moveTo>
                      <a:cubicBezTo>
                        <a:pt x="371697" y="328382"/>
                        <a:pt x="374608" y="331716"/>
                        <a:pt x="374608" y="335606"/>
                      </a:cubicBezTo>
                      <a:cubicBezTo>
                        <a:pt x="374608" y="339495"/>
                        <a:pt x="371697" y="342829"/>
                        <a:pt x="368300" y="342829"/>
                      </a:cubicBezTo>
                      <a:cubicBezTo>
                        <a:pt x="364903" y="342829"/>
                        <a:pt x="362477" y="339495"/>
                        <a:pt x="362477" y="335606"/>
                      </a:cubicBezTo>
                      <a:cubicBezTo>
                        <a:pt x="362477" y="331716"/>
                        <a:pt x="364903" y="328382"/>
                        <a:pt x="368300" y="328382"/>
                      </a:cubicBezTo>
                      <a:close/>
                      <a:moveTo>
                        <a:pt x="349376" y="328382"/>
                      </a:moveTo>
                      <a:cubicBezTo>
                        <a:pt x="352772" y="328382"/>
                        <a:pt x="355684" y="331716"/>
                        <a:pt x="355684" y="335606"/>
                      </a:cubicBezTo>
                      <a:cubicBezTo>
                        <a:pt x="355684" y="339495"/>
                        <a:pt x="352772" y="342829"/>
                        <a:pt x="349376" y="342829"/>
                      </a:cubicBezTo>
                      <a:cubicBezTo>
                        <a:pt x="345979" y="342829"/>
                        <a:pt x="343068" y="339495"/>
                        <a:pt x="343068" y="335606"/>
                      </a:cubicBezTo>
                      <a:cubicBezTo>
                        <a:pt x="343068" y="331716"/>
                        <a:pt x="345979" y="328382"/>
                        <a:pt x="349376" y="328382"/>
                      </a:cubicBezTo>
                      <a:close/>
                      <a:moveTo>
                        <a:pt x="329966" y="328382"/>
                      </a:moveTo>
                      <a:cubicBezTo>
                        <a:pt x="333363" y="328382"/>
                        <a:pt x="336274" y="331716"/>
                        <a:pt x="336274" y="335606"/>
                      </a:cubicBezTo>
                      <a:cubicBezTo>
                        <a:pt x="336274" y="339495"/>
                        <a:pt x="333363" y="342829"/>
                        <a:pt x="329966" y="342829"/>
                      </a:cubicBezTo>
                      <a:cubicBezTo>
                        <a:pt x="326569" y="342829"/>
                        <a:pt x="324143" y="339495"/>
                        <a:pt x="324143" y="335606"/>
                      </a:cubicBezTo>
                      <a:cubicBezTo>
                        <a:pt x="324143" y="331716"/>
                        <a:pt x="326569" y="328382"/>
                        <a:pt x="329966" y="328382"/>
                      </a:cubicBezTo>
                      <a:close/>
                      <a:moveTo>
                        <a:pt x="311041" y="328382"/>
                      </a:moveTo>
                      <a:cubicBezTo>
                        <a:pt x="314438" y="328382"/>
                        <a:pt x="317350" y="331716"/>
                        <a:pt x="317350" y="335606"/>
                      </a:cubicBezTo>
                      <a:cubicBezTo>
                        <a:pt x="317350" y="339495"/>
                        <a:pt x="314438" y="342829"/>
                        <a:pt x="311041" y="342829"/>
                      </a:cubicBezTo>
                      <a:cubicBezTo>
                        <a:pt x="307645" y="342829"/>
                        <a:pt x="304733" y="339495"/>
                        <a:pt x="304733" y="335606"/>
                      </a:cubicBezTo>
                      <a:cubicBezTo>
                        <a:pt x="304733" y="331716"/>
                        <a:pt x="307645" y="328382"/>
                        <a:pt x="311041" y="328382"/>
                      </a:cubicBezTo>
                      <a:close/>
                      <a:moveTo>
                        <a:pt x="292117" y="328382"/>
                      </a:moveTo>
                      <a:cubicBezTo>
                        <a:pt x="295514" y="328382"/>
                        <a:pt x="297940" y="331716"/>
                        <a:pt x="297940" y="335606"/>
                      </a:cubicBezTo>
                      <a:cubicBezTo>
                        <a:pt x="297940" y="339495"/>
                        <a:pt x="295514" y="342829"/>
                        <a:pt x="292117" y="342829"/>
                      </a:cubicBezTo>
                      <a:cubicBezTo>
                        <a:pt x="288720" y="342829"/>
                        <a:pt x="285809" y="339495"/>
                        <a:pt x="285809" y="335606"/>
                      </a:cubicBezTo>
                      <a:cubicBezTo>
                        <a:pt x="285809" y="331716"/>
                        <a:pt x="288720" y="328382"/>
                        <a:pt x="292117" y="328382"/>
                      </a:cubicBezTo>
                      <a:close/>
                      <a:moveTo>
                        <a:pt x="272707" y="328382"/>
                      </a:moveTo>
                      <a:cubicBezTo>
                        <a:pt x="276104" y="328382"/>
                        <a:pt x="279015" y="331716"/>
                        <a:pt x="279015" y="335606"/>
                      </a:cubicBezTo>
                      <a:cubicBezTo>
                        <a:pt x="279015" y="339495"/>
                        <a:pt x="276104" y="342829"/>
                        <a:pt x="272707" y="342829"/>
                      </a:cubicBezTo>
                      <a:cubicBezTo>
                        <a:pt x="269310" y="342829"/>
                        <a:pt x="266399" y="339495"/>
                        <a:pt x="266399" y="335606"/>
                      </a:cubicBezTo>
                      <a:cubicBezTo>
                        <a:pt x="266399" y="331716"/>
                        <a:pt x="269310" y="328382"/>
                        <a:pt x="272707" y="328382"/>
                      </a:cubicBezTo>
                      <a:close/>
                      <a:moveTo>
                        <a:pt x="253783" y="328382"/>
                      </a:moveTo>
                      <a:cubicBezTo>
                        <a:pt x="257179" y="328382"/>
                        <a:pt x="259606" y="331716"/>
                        <a:pt x="259606" y="335606"/>
                      </a:cubicBezTo>
                      <a:cubicBezTo>
                        <a:pt x="259606" y="339495"/>
                        <a:pt x="257179" y="342829"/>
                        <a:pt x="253783" y="342829"/>
                      </a:cubicBezTo>
                      <a:cubicBezTo>
                        <a:pt x="250386" y="342829"/>
                        <a:pt x="247475" y="339495"/>
                        <a:pt x="247475" y="335606"/>
                      </a:cubicBezTo>
                      <a:cubicBezTo>
                        <a:pt x="247475" y="331716"/>
                        <a:pt x="250386" y="328382"/>
                        <a:pt x="253783" y="328382"/>
                      </a:cubicBezTo>
                      <a:close/>
                      <a:moveTo>
                        <a:pt x="234373" y="328382"/>
                      </a:moveTo>
                      <a:cubicBezTo>
                        <a:pt x="237770" y="328382"/>
                        <a:pt x="240681" y="331716"/>
                        <a:pt x="240681" y="335606"/>
                      </a:cubicBezTo>
                      <a:cubicBezTo>
                        <a:pt x="240681" y="339495"/>
                        <a:pt x="237770" y="342829"/>
                        <a:pt x="234373" y="342829"/>
                      </a:cubicBezTo>
                      <a:cubicBezTo>
                        <a:pt x="230976" y="342829"/>
                        <a:pt x="228550" y="339495"/>
                        <a:pt x="228550" y="335606"/>
                      </a:cubicBezTo>
                      <a:cubicBezTo>
                        <a:pt x="228550" y="331716"/>
                        <a:pt x="230976" y="328382"/>
                        <a:pt x="234373" y="328382"/>
                      </a:cubicBezTo>
                      <a:close/>
                      <a:moveTo>
                        <a:pt x="215448" y="328382"/>
                      </a:moveTo>
                      <a:cubicBezTo>
                        <a:pt x="218845" y="328382"/>
                        <a:pt x="221757" y="331716"/>
                        <a:pt x="221757" y="335606"/>
                      </a:cubicBezTo>
                      <a:cubicBezTo>
                        <a:pt x="221757" y="339495"/>
                        <a:pt x="218845" y="342829"/>
                        <a:pt x="215448" y="342829"/>
                      </a:cubicBezTo>
                      <a:cubicBezTo>
                        <a:pt x="212052" y="342829"/>
                        <a:pt x="209140" y="339495"/>
                        <a:pt x="209140" y="335606"/>
                      </a:cubicBezTo>
                      <a:cubicBezTo>
                        <a:pt x="209140" y="331716"/>
                        <a:pt x="212052" y="328382"/>
                        <a:pt x="215448" y="328382"/>
                      </a:cubicBezTo>
                      <a:close/>
                      <a:moveTo>
                        <a:pt x="1191273" y="306712"/>
                      </a:moveTo>
                      <a:cubicBezTo>
                        <a:pt x="1194670" y="306712"/>
                        <a:pt x="1197096" y="310046"/>
                        <a:pt x="1197096" y="313936"/>
                      </a:cubicBezTo>
                      <a:cubicBezTo>
                        <a:pt x="1197096" y="317825"/>
                        <a:pt x="1194670" y="320603"/>
                        <a:pt x="1191273" y="320603"/>
                      </a:cubicBezTo>
                      <a:cubicBezTo>
                        <a:pt x="1187392" y="320603"/>
                        <a:pt x="1184965" y="317825"/>
                        <a:pt x="1184965" y="313936"/>
                      </a:cubicBezTo>
                      <a:cubicBezTo>
                        <a:pt x="1184965" y="310046"/>
                        <a:pt x="1187392" y="306712"/>
                        <a:pt x="1191273" y="306712"/>
                      </a:cubicBezTo>
                      <a:close/>
                      <a:moveTo>
                        <a:pt x="1171864" y="306712"/>
                      </a:moveTo>
                      <a:cubicBezTo>
                        <a:pt x="1175260" y="306712"/>
                        <a:pt x="1178172" y="310046"/>
                        <a:pt x="1178172" y="313936"/>
                      </a:cubicBezTo>
                      <a:cubicBezTo>
                        <a:pt x="1178172" y="317825"/>
                        <a:pt x="1175260" y="320603"/>
                        <a:pt x="1171864" y="320603"/>
                      </a:cubicBezTo>
                      <a:cubicBezTo>
                        <a:pt x="1168467" y="320603"/>
                        <a:pt x="1165556" y="317825"/>
                        <a:pt x="1165556" y="313936"/>
                      </a:cubicBezTo>
                      <a:cubicBezTo>
                        <a:pt x="1165556" y="310046"/>
                        <a:pt x="1168467" y="306712"/>
                        <a:pt x="1171864" y="306712"/>
                      </a:cubicBezTo>
                      <a:close/>
                      <a:moveTo>
                        <a:pt x="1152939" y="306712"/>
                      </a:moveTo>
                      <a:cubicBezTo>
                        <a:pt x="1156336" y="306712"/>
                        <a:pt x="1158762" y="310046"/>
                        <a:pt x="1158762" y="313936"/>
                      </a:cubicBezTo>
                      <a:cubicBezTo>
                        <a:pt x="1158762" y="317825"/>
                        <a:pt x="1156336" y="320603"/>
                        <a:pt x="1152939" y="320603"/>
                      </a:cubicBezTo>
                      <a:cubicBezTo>
                        <a:pt x="1149543" y="320603"/>
                        <a:pt x="1146631" y="317825"/>
                        <a:pt x="1146631" y="313936"/>
                      </a:cubicBezTo>
                      <a:cubicBezTo>
                        <a:pt x="1146631" y="310046"/>
                        <a:pt x="1149543" y="306712"/>
                        <a:pt x="1152939" y="306712"/>
                      </a:cubicBezTo>
                      <a:close/>
                      <a:moveTo>
                        <a:pt x="1133529" y="306712"/>
                      </a:moveTo>
                      <a:cubicBezTo>
                        <a:pt x="1136926" y="306712"/>
                        <a:pt x="1139838" y="310046"/>
                        <a:pt x="1139838" y="313936"/>
                      </a:cubicBezTo>
                      <a:cubicBezTo>
                        <a:pt x="1139838" y="317825"/>
                        <a:pt x="1136926" y="320603"/>
                        <a:pt x="1133529" y="320603"/>
                      </a:cubicBezTo>
                      <a:cubicBezTo>
                        <a:pt x="1130133" y="320603"/>
                        <a:pt x="1127221" y="317825"/>
                        <a:pt x="1127221" y="313936"/>
                      </a:cubicBezTo>
                      <a:cubicBezTo>
                        <a:pt x="1127221" y="310046"/>
                        <a:pt x="1130133" y="306712"/>
                        <a:pt x="1133529" y="306712"/>
                      </a:cubicBezTo>
                      <a:close/>
                      <a:moveTo>
                        <a:pt x="1114605" y="306712"/>
                      </a:moveTo>
                      <a:cubicBezTo>
                        <a:pt x="1118002" y="306712"/>
                        <a:pt x="1120913" y="310046"/>
                        <a:pt x="1120913" y="313936"/>
                      </a:cubicBezTo>
                      <a:cubicBezTo>
                        <a:pt x="1120913" y="317825"/>
                        <a:pt x="1118002" y="320603"/>
                        <a:pt x="1114605" y="320603"/>
                      </a:cubicBezTo>
                      <a:cubicBezTo>
                        <a:pt x="1111208" y="320603"/>
                        <a:pt x="1108297" y="317825"/>
                        <a:pt x="1108297" y="313936"/>
                      </a:cubicBezTo>
                      <a:cubicBezTo>
                        <a:pt x="1108297" y="310046"/>
                        <a:pt x="1111208" y="306712"/>
                        <a:pt x="1114605" y="306712"/>
                      </a:cubicBezTo>
                      <a:close/>
                      <a:moveTo>
                        <a:pt x="1095195" y="306712"/>
                      </a:moveTo>
                      <a:cubicBezTo>
                        <a:pt x="1098592" y="306712"/>
                        <a:pt x="1101503" y="310046"/>
                        <a:pt x="1101503" y="313936"/>
                      </a:cubicBezTo>
                      <a:cubicBezTo>
                        <a:pt x="1101503" y="317825"/>
                        <a:pt x="1098592" y="320603"/>
                        <a:pt x="1095195" y="320603"/>
                      </a:cubicBezTo>
                      <a:cubicBezTo>
                        <a:pt x="1091799" y="320603"/>
                        <a:pt x="1089372" y="317825"/>
                        <a:pt x="1089372" y="313936"/>
                      </a:cubicBezTo>
                      <a:cubicBezTo>
                        <a:pt x="1089372" y="310046"/>
                        <a:pt x="1091799" y="306712"/>
                        <a:pt x="1095195" y="306712"/>
                      </a:cubicBezTo>
                      <a:close/>
                      <a:moveTo>
                        <a:pt x="1076271" y="306712"/>
                      </a:moveTo>
                      <a:cubicBezTo>
                        <a:pt x="1079667" y="306712"/>
                        <a:pt x="1082579" y="310046"/>
                        <a:pt x="1082579" y="313936"/>
                      </a:cubicBezTo>
                      <a:cubicBezTo>
                        <a:pt x="1082579" y="317825"/>
                        <a:pt x="1079667" y="320603"/>
                        <a:pt x="1076271" y="320603"/>
                      </a:cubicBezTo>
                      <a:cubicBezTo>
                        <a:pt x="1072874" y="320603"/>
                        <a:pt x="1069963" y="317825"/>
                        <a:pt x="1069963" y="313936"/>
                      </a:cubicBezTo>
                      <a:cubicBezTo>
                        <a:pt x="1069963" y="310046"/>
                        <a:pt x="1072874" y="306712"/>
                        <a:pt x="1076271" y="306712"/>
                      </a:cubicBezTo>
                      <a:close/>
                      <a:moveTo>
                        <a:pt x="1057346" y="306712"/>
                      </a:moveTo>
                      <a:cubicBezTo>
                        <a:pt x="1060743" y="306712"/>
                        <a:pt x="1063169" y="310046"/>
                        <a:pt x="1063169" y="313936"/>
                      </a:cubicBezTo>
                      <a:cubicBezTo>
                        <a:pt x="1063169" y="317825"/>
                        <a:pt x="1060743" y="320603"/>
                        <a:pt x="1057346" y="320603"/>
                      </a:cubicBezTo>
                      <a:cubicBezTo>
                        <a:pt x="1053464" y="320603"/>
                        <a:pt x="1051038" y="317825"/>
                        <a:pt x="1051038" y="313936"/>
                      </a:cubicBezTo>
                      <a:cubicBezTo>
                        <a:pt x="1051038" y="310046"/>
                        <a:pt x="1053464" y="306712"/>
                        <a:pt x="1057346" y="306712"/>
                      </a:cubicBezTo>
                      <a:close/>
                      <a:moveTo>
                        <a:pt x="1037936" y="306712"/>
                      </a:moveTo>
                      <a:cubicBezTo>
                        <a:pt x="1041333" y="306712"/>
                        <a:pt x="1044245" y="310046"/>
                        <a:pt x="1044245" y="313936"/>
                      </a:cubicBezTo>
                      <a:cubicBezTo>
                        <a:pt x="1044245" y="317825"/>
                        <a:pt x="1041333" y="320603"/>
                        <a:pt x="1037936" y="320603"/>
                      </a:cubicBezTo>
                      <a:cubicBezTo>
                        <a:pt x="1034540" y="320603"/>
                        <a:pt x="1031628" y="317825"/>
                        <a:pt x="1031628" y="313936"/>
                      </a:cubicBezTo>
                      <a:cubicBezTo>
                        <a:pt x="1031628" y="310046"/>
                        <a:pt x="1034540" y="306712"/>
                        <a:pt x="1037936" y="306712"/>
                      </a:cubicBezTo>
                      <a:close/>
                      <a:moveTo>
                        <a:pt x="1019012" y="306712"/>
                      </a:moveTo>
                      <a:cubicBezTo>
                        <a:pt x="1022409" y="306712"/>
                        <a:pt x="1024835" y="310046"/>
                        <a:pt x="1024835" y="313936"/>
                      </a:cubicBezTo>
                      <a:cubicBezTo>
                        <a:pt x="1024835" y="317825"/>
                        <a:pt x="1022409" y="320603"/>
                        <a:pt x="1019012" y="320603"/>
                      </a:cubicBezTo>
                      <a:cubicBezTo>
                        <a:pt x="1015615" y="320603"/>
                        <a:pt x="1012704" y="317825"/>
                        <a:pt x="1012704" y="313936"/>
                      </a:cubicBezTo>
                      <a:cubicBezTo>
                        <a:pt x="1012704" y="310046"/>
                        <a:pt x="1015615" y="306712"/>
                        <a:pt x="1019012" y="306712"/>
                      </a:cubicBezTo>
                      <a:close/>
                      <a:moveTo>
                        <a:pt x="999602" y="306712"/>
                      </a:moveTo>
                      <a:cubicBezTo>
                        <a:pt x="1002999" y="306712"/>
                        <a:pt x="1005910" y="310046"/>
                        <a:pt x="1005910" y="313936"/>
                      </a:cubicBezTo>
                      <a:cubicBezTo>
                        <a:pt x="1005910" y="317825"/>
                        <a:pt x="1002999" y="320603"/>
                        <a:pt x="999602" y="320603"/>
                      </a:cubicBezTo>
                      <a:cubicBezTo>
                        <a:pt x="996206" y="320603"/>
                        <a:pt x="993779" y="317825"/>
                        <a:pt x="993779" y="313936"/>
                      </a:cubicBezTo>
                      <a:cubicBezTo>
                        <a:pt x="993779" y="310046"/>
                        <a:pt x="996206" y="306712"/>
                        <a:pt x="999602" y="306712"/>
                      </a:cubicBezTo>
                      <a:close/>
                      <a:moveTo>
                        <a:pt x="980678" y="306712"/>
                      </a:moveTo>
                      <a:cubicBezTo>
                        <a:pt x="984074" y="306712"/>
                        <a:pt x="986986" y="310046"/>
                        <a:pt x="986986" y="313936"/>
                      </a:cubicBezTo>
                      <a:cubicBezTo>
                        <a:pt x="986986" y="317825"/>
                        <a:pt x="984074" y="320603"/>
                        <a:pt x="980678" y="320603"/>
                      </a:cubicBezTo>
                      <a:cubicBezTo>
                        <a:pt x="977281" y="320603"/>
                        <a:pt x="974370" y="317825"/>
                        <a:pt x="974370" y="313936"/>
                      </a:cubicBezTo>
                      <a:cubicBezTo>
                        <a:pt x="974370" y="310046"/>
                        <a:pt x="977281" y="306712"/>
                        <a:pt x="980678" y="306712"/>
                      </a:cubicBezTo>
                      <a:close/>
                      <a:moveTo>
                        <a:pt x="961268" y="306712"/>
                      </a:moveTo>
                      <a:cubicBezTo>
                        <a:pt x="964665" y="306712"/>
                        <a:pt x="967576" y="310046"/>
                        <a:pt x="967576" y="313936"/>
                      </a:cubicBezTo>
                      <a:cubicBezTo>
                        <a:pt x="967576" y="317825"/>
                        <a:pt x="964665" y="320603"/>
                        <a:pt x="961268" y="320603"/>
                      </a:cubicBezTo>
                      <a:cubicBezTo>
                        <a:pt x="957871" y="320603"/>
                        <a:pt x="955445" y="317825"/>
                        <a:pt x="955445" y="313936"/>
                      </a:cubicBezTo>
                      <a:cubicBezTo>
                        <a:pt x="955445" y="310046"/>
                        <a:pt x="957871" y="306712"/>
                        <a:pt x="961268" y="306712"/>
                      </a:cubicBezTo>
                      <a:close/>
                      <a:moveTo>
                        <a:pt x="942343" y="306712"/>
                      </a:moveTo>
                      <a:cubicBezTo>
                        <a:pt x="945740" y="306712"/>
                        <a:pt x="948652" y="310046"/>
                        <a:pt x="948652" y="313936"/>
                      </a:cubicBezTo>
                      <a:cubicBezTo>
                        <a:pt x="948652" y="317825"/>
                        <a:pt x="945740" y="320603"/>
                        <a:pt x="942343" y="320603"/>
                      </a:cubicBezTo>
                      <a:cubicBezTo>
                        <a:pt x="938947" y="320603"/>
                        <a:pt x="936035" y="317825"/>
                        <a:pt x="936035" y="313936"/>
                      </a:cubicBezTo>
                      <a:cubicBezTo>
                        <a:pt x="936035" y="310046"/>
                        <a:pt x="938947" y="306712"/>
                        <a:pt x="942343" y="306712"/>
                      </a:cubicBezTo>
                      <a:close/>
                      <a:moveTo>
                        <a:pt x="923419" y="306712"/>
                      </a:moveTo>
                      <a:cubicBezTo>
                        <a:pt x="926816" y="306712"/>
                        <a:pt x="929242" y="310046"/>
                        <a:pt x="929242" y="313936"/>
                      </a:cubicBezTo>
                      <a:cubicBezTo>
                        <a:pt x="929242" y="317825"/>
                        <a:pt x="926816" y="320603"/>
                        <a:pt x="923419" y="320603"/>
                      </a:cubicBezTo>
                      <a:cubicBezTo>
                        <a:pt x="920022" y="320603"/>
                        <a:pt x="917111" y="317825"/>
                        <a:pt x="917111" y="313936"/>
                      </a:cubicBezTo>
                      <a:cubicBezTo>
                        <a:pt x="917111" y="310046"/>
                        <a:pt x="920022" y="306712"/>
                        <a:pt x="923419" y="306712"/>
                      </a:cubicBezTo>
                      <a:close/>
                      <a:moveTo>
                        <a:pt x="904009" y="306712"/>
                      </a:moveTo>
                      <a:cubicBezTo>
                        <a:pt x="907406" y="306712"/>
                        <a:pt x="910317" y="310046"/>
                        <a:pt x="910317" y="313936"/>
                      </a:cubicBezTo>
                      <a:cubicBezTo>
                        <a:pt x="910317" y="317825"/>
                        <a:pt x="907406" y="320603"/>
                        <a:pt x="904009" y="320603"/>
                      </a:cubicBezTo>
                      <a:cubicBezTo>
                        <a:pt x="900613" y="320603"/>
                        <a:pt x="897701" y="317825"/>
                        <a:pt x="897701" y="313936"/>
                      </a:cubicBezTo>
                      <a:cubicBezTo>
                        <a:pt x="897701" y="310046"/>
                        <a:pt x="900613" y="306712"/>
                        <a:pt x="904009" y="306712"/>
                      </a:cubicBezTo>
                      <a:close/>
                      <a:moveTo>
                        <a:pt x="885085" y="306712"/>
                      </a:moveTo>
                      <a:cubicBezTo>
                        <a:pt x="888481" y="306712"/>
                        <a:pt x="890908" y="310046"/>
                        <a:pt x="890908" y="313936"/>
                      </a:cubicBezTo>
                      <a:cubicBezTo>
                        <a:pt x="890908" y="317825"/>
                        <a:pt x="888481" y="320603"/>
                        <a:pt x="885085" y="320603"/>
                      </a:cubicBezTo>
                      <a:cubicBezTo>
                        <a:pt x="881688" y="320603"/>
                        <a:pt x="878777" y="317825"/>
                        <a:pt x="878777" y="313936"/>
                      </a:cubicBezTo>
                      <a:cubicBezTo>
                        <a:pt x="878777" y="310046"/>
                        <a:pt x="881688" y="306712"/>
                        <a:pt x="885085" y="306712"/>
                      </a:cubicBezTo>
                      <a:close/>
                      <a:moveTo>
                        <a:pt x="865675" y="306712"/>
                      </a:moveTo>
                      <a:cubicBezTo>
                        <a:pt x="869072" y="306712"/>
                        <a:pt x="871983" y="310046"/>
                        <a:pt x="871983" y="313936"/>
                      </a:cubicBezTo>
                      <a:cubicBezTo>
                        <a:pt x="871983" y="317825"/>
                        <a:pt x="869072" y="320603"/>
                        <a:pt x="865675" y="320603"/>
                      </a:cubicBezTo>
                      <a:cubicBezTo>
                        <a:pt x="862278" y="320603"/>
                        <a:pt x="859852" y="317825"/>
                        <a:pt x="859852" y="313936"/>
                      </a:cubicBezTo>
                      <a:cubicBezTo>
                        <a:pt x="859852" y="310046"/>
                        <a:pt x="862278" y="306712"/>
                        <a:pt x="865675" y="306712"/>
                      </a:cubicBezTo>
                      <a:close/>
                      <a:moveTo>
                        <a:pt x="846750" y="306712"/>
                      </a:moveTo>
                      <a:cubicBezTo>
                        <a:pt x="850147" y="306712"/>
                        <a:pt x="853059" y="310046"/>
                        <a:pt x="853059" y="313936"/>
                      </a:cubicBezTo>
                      <a:cubicBezTo>
                        <a:pt x="853059" y="317825"/>
                        <a:pt x="850147" y="320603"/>
                        <a:pt x="846750" y="320603"/>
                      </a:cubicBezTo>
                      <a:cubicBezTo>
                        <a:pt x="843354" y="320603"/>
                        <a:pt x="840442" y="317825"/>
                        <a:pt x="840442" y="313936"/>
                      </a:cubicBezTo>
                      <a:cubicBezTo>
                        <a:pt x="840442" y="310046"/>
                        <a:pt x="843354" y="306712"/>
                        <a:pt x="846750" y="306712"/>
                      </a:cubicBezTo>
                      <a:close/>
                      <a:moveTo>
                        <a:pt x="808416" y="306712"/>
                      </a:moveTo>
                      <a:cubicBezTo>
                        <a:pt x="811813" y="306712"/>
                        <a:pt x="814724" y="310046"/>
                        <a:pt x="814724" y="313936"/>
                      </a:cubicBezTo>
                      <a:cubicBezTo>
                        <a:pt x="814724" y="317825"/>
                        <a:pt x="811813" y="320603"/>
                        <a:pt x="808416" y="320603"/>
                      </a:cubicBezTo>
                      <a:cubicBezTo>
                        <a:pt x="805020" y="320603"/>
                        <a:pt x="802108" y="317825"/>
                        <a:pt x="802108" y="313936"/>
                      </a:cubicBezTo>
                      <a:cubicBezTo>
                        <a:pt x="802108" y="310046"/>
                        <a:pt x="805020" y="306712"/>
                        <a:pt x="808416" y="306712"/>
                      </a:cubicBezTo>
                      <a:close/>
                      <a:moveTo>
                        <a:pt x="521637" y="306712"/>
                      </a:moveTo>
                      <a:cubicBezTo>
                        <a:pt x="525034" y="306712"/>
                        <a:pt x="527460" y="310046"/>
                        <a:pt x="527460" y="313936"/>
                      </a:cubicBezTo>
                      <a:cubicBezTo>
                        <a:pt x="527460" y="317825"/>
                        <a:pt x="525034" y="320603"/>
                        <a:pt x="521637" y="320603"/>
                      </a:cubicBezTo>
                      <a:cubicBezTo>
                        <a:pt x="518241" y="320603"/>
                        <a:pt x="515329" y="317825"/>
                        <a:pt x="515329" y="313936"/>
                      </a:cubicBezTo>
                      <a:cubicBezTo>
                        <a:pt x="515329" y="310046"/>
                        <a:pt x="518241" y="306712"/>
                        <a:pt x="521637" y="306712"/>
                      </a:cubicBezTo>
                      <a:close/>
                      <a:moveTo>
                        <a:pt x="502227" y="306712"/>
                      </a:moveTo>
                      <a:cubicBezTo>
                        <a:pt x="505624" y="306712"/>
                        <a:pt x="508536" y="310046"/>
                        <a:pt x="508536" y="313936"/>
                      </a:cubicBezTo>
                      <a:cubicBezTo>
                        <a:pt x="508536" y="317825"/>
                        <a:pt x="505624" y="320603"/>
                        <a:pt x="502227" y="320603"/>
                      </a:cubicBezTo>
                      <a:cubicBezTo>
                        <a:pt x="498831" y="320603"/>
                        <a:pt x="495919" y="317825"/>
                        <a:pt x="495919" y="313936"/>
                      </a:cubicBezTo>
                      <a:cubicBezTo>
                        <a:pt x="495919" y="310046"/>
                        <a:pt x="498831" y="306712"/>
                        <a:pt x="502227" y="306712"/>
                      </a:cubicBezTo>
                      <a:close/>
                      <a:moveTo>
                        <a:pt x="483303" y="306712"/>
                      </a:moveTo>
                      <a:cubicBezTo>
                        <a:pt x="486700" y="306712"/>
                        <a:pt x="489611" y="310046"/>
                        <a:pt x="489611" y="313936"/>
                      </a:cubicBezTo>
                      <a:cubicBezTo>
                        <a:pt x="489611" y="317825"/>
                        <a:pt x="486700" y="320603"/>
                        <a:pt x="483303" y="320603"/>
                      </a:cubicBezTo>
                      <a:cubicBezTo>
                        <a:pt x="479906" y="320603"/>
                        <a:pt x="476995" y="317825"/>
                        <a:pt x="476995" y="313936"/>
                      </a:cubicBezTo>
                      <a:cubicBezTo>
                        <a:pt x="476995" y="310046"/>
                        <a:pt x="479906" y="306712"/>
                        <a:pt x="483303" y="306712"/>
                      </a:cubicBezTo>
                      <a:close/>
                      <a:moveTo>
                        <a:pt x="463893" y="306712"/>
                      </a:moveTo>
                      <a:cubicBezTo>
                        <a:pt x="467290" y="306712"/>
                        <a:pt x="470201" y="310046"/>
                        <a:pt x="470201" y="313936"/>
                      </a:cubicBezTo>
                      <a:cubicBezTo>
                        <a:pt x="470201" y="317825"/>
                        <a:pt x="467290" y="320603"/>
                        <a:pt x="463893" y="320603"/>
                      </a:cubicBezTo>
                      <a:cubicBezTo>
                        <a:pt x="460497" y="320603"/>
                        <a:pt x="458070" y="317825"/>
                        <a:pt x="458070" y="313936"/>
                      </a:cubicBezTo>
                      <a:cubicBezTo>
                        <a:pt x="458070" y="310046"/>
                        <a:pt x="460497" y="306712"/>
                        <a:pt x="463893" y="306712"/>
                      </a:cubicBezTo>
                      <a:close/>
                      <a:moveTo>
                        <a:pt x="444969" y="306712"/>
                      </a:moveTo>
                      <a:cubicBezTo>
                        <a:pt x="448365" y="306712"/>
                        <a:pt x="451277" y="310046"/>
                        <a:pt x="451277" y="313936"/>
                      </a:cubicBezTo>
                      <a:cubicBezTo>
                        <a:pt x="451277" y="317825"/>
                        <a:pt x="448365" y="320603"/>
                        <a:pt x="444969" y="320603"/>
                      </a:cubicBezTo>
                      <a:cubicBezTo>
                        <a:pt x="441572" y="320603"/>
                        <a:pt x="438661" y="317825"/>
                        <a:pt x="438661" y="313936"/>
                      </a:cubicBezTo>
                      <a:cubicBezTo>
                        <a:pt x="438661" y="310046"/>
                        <a:pt x="441572" y="306712"/>
                        <a:pt x="444969" y="306712"/>
                      </a:cubicBezTo>
                      <a:close/>
                      <a:moveTo>
                        <a:pt x="426044" y="306712"/>
                      </a:moveTo>
                      <a:cubicBezTo>
                        <a:pt x="429441" y="306712"/>
                        <a:pt x="431867" y="310046"/>
                        <a:pt x="431867" y="313936"/>
                      </a:cubicBezTo>
                      <a:cubicBezTo>
                        <a:pt x="431867" y="317825"/>
                        <a:pt x="429441" y="320603"/>
                        <a:pt x="426044" y="320603"/>
                      </a:cubicBezTo>
                      <a:cubicBezTo>
                        <a:pt x="422647" y="320603"/>
                        <a:pt x="419736" y="317825"/>
                        <a:pt x="419736" y="313936"/>
                      </a:cubicBezTo>
                      <a:cubicBezTo>
                        <a:pt x="419736" y="310046"/>
                        <a:pt x="422647" y="306712"/>
                        <a:pt x="426044" y="306712"/>
                      </a:cubicBezTo>
                      <a:close/>
                      <a:moveTo>
                        <a:pt x="406634" y="306712"/>
                      </a:moveTo>
                      <a:cubicBezTo>
                        <a:pt x="410031" y="306712"/>
                        <a:pt x="412943" y="310046"/>
                        <a:pt x="412943" y="313936"/>
                      </a:cubicBezTo>
                      <a:cubicBezTo>
                        <a:pt x="412943" y="317825"/>
                        <a:pt x="410031" y="320603"/>
                        <a:pt x="406634" y="320603"/>
                      </a:cubicBezTo>
                      <a:cubicBezTo>
                        <a:pt x="403238" y="320603"/>
                        <a:pt x="400326" y="317825"/>
                        <a:pt x="400326" y="313936"/>
                      </a:cubicBezTo>
                      <a:cubicBezTo>
                        <a:pt x="400326" y="310046"/>
                        <a:pt x="403238" y="306712"/>
                        <a:pt x="406634" y="306712"/>
                      </a:cubicBezTo>
                      <a:close/>
                      <a:moveTo>
                        <a:pt x="387710" y="306712"/>
                      </a:moveTo>
                      <a:cubicBezTo>
                        <a:pt x="391107" y="306712"/>
                        <a:pt x="393533" y="310046"/>
                        <a:pt x="393533" y="313936"/>
                      </a:cubicBezTo>
                      <a:cubicBezTo>
                        <a:pt x="393533" y="317825"/>
                        <a:pt x="391107" y="320603"/>
                        <a:pt x="387710" y="320603"/>
                      </a:cubicBezTo>
                      <a:cubicBezTo>
                        <a:pt x="384313" y="320603"/>
                        <a:pt x="381402" y="317825"/>
                        <a:pt x="381402" y="313936"/>
                      </a:cubicBezTo>
                      <a:cubicBezTo>
                        <a:pt x="381402" y="310046"/>
                        <a:pt x="384313" y="306712"/>
                        <a:pt x="387710" y="306712"/>
                      </a:cubicBezTo>
                      <a:close/>
                      <a:moveTo>
                        <a:pt x="368300" y="306712"/>
                      </a:moveTo>
                      <a:cubicBezTo>
                        <a:pt x="371697" y="306712"/>
                        <a:pt x="374608" y="310046"/>
                        <a:pt x="374608" y="313936"/>
                      </a:cubicBezTo>
                      <a:cubicBezTo>
                        <a:pt x="374608" y="317825"/>
                        <a:pt x="371697" y="320603"/>
                        <a:pt x="368300" y="320603"/>
                      </a:cubicBezTo>
                      <a:cubicBezTo>
                        <a:pt x="364903" y="320603"/>
                        <a:pt x="362477" y="317825"/>
                        <a:pt x="362477" y="313936"/>
                      </a:cubicBezTo>
                      <a:cubicBezTo>
                        <a:pt x="362477" y="310046"/>
                        <a:pt x="364903" y="306712"/>
                        <a:pt x="368300" y="306712"/>
                      </a:cubicBezTo>
                      <a:close/>
                      <a:moveTo>
                        <a:pt x="349376" y="306712"/>
                      </a:moveTo>
                      <a:cubicBezTo>
                        <a:pt x="352772" y="306712"/>
                        <a:pt x="355684" y="310046"/>
                        <a:pt x="355684" y="313936"/>
                      </a:cubicBezTo>
                      <a:cubicBezTo>
                        <a:pt x="355684" y="317825"/>
                        <a:pt x="352772" y="320603"/>
                        <a:pt x="349376" y="320603"/>
                      </a:cubicBezTo>
                      <a:cubicBezTo>
                        <a:pt x="345979" y="320603"/>
                        <a:pt x="343068" y="317825"/>
                        <a:pt x="343068" y="313936"/>
                      </a:cubicBezTo>
                      <a:cubicBezTo>
                        <a:pt x="343068" y="310046"/>
                        <a:pt x="345979" y="306712"/>
                        <a:pt x="349376" y="306712"/>
                      </a:cubicBezTo>
                      <a:close/>
                      <a:moveTo>
                        <a:pt x="329966" y="306712"/>
                      </a:moveTo>
                      <a:cubicBezTo>
                        <a:pt x="333363" y="306712"/>
                        <a:pt x="336274" y="310046"/>
                        <a:pt x="336274" y="313936"/>
                      </a:cubicBezTo>
                      <a:cubicBezTo>
                        <a:pt x="336274" y="317825"/>
                        <a:pt x="333363" y="320603"/>
                        <a:pt x="329966" y="320603"/>
                      </a:cubicBezTo>
                      <a:cubicBezTo>
                        <a:pt x="326569" y="320603"/>
                        <a:pt x="324143" y="317825"/>
                        <a:pt x="324143" y="313936"/>
                      </a:cubicBezTo>
                      <a:cubicBezTo>
                        <a:pt x="324143" y="310046"/>
                        <a:pt x="326569" y="306712"/>
                        <a:pt x="329966" y="306712"/>
                      </a:cubicBezTo>
                      <a:close/>
                      <a:moveTo>
                        <a:pt x="311041" y="306712"/>
                      </a:moveTo>
                      <a:cubicBezTo>
                        <a:pt x="314438" y="306712"/>
                        <a:pt x="317350" y="310046"/>
                        <a:pt x="317350" y="313936"/>
                      </a:cubicBezTo>
                      <a:cubicBezTo>
                        <a:pt x="317350" y="317825"/>
                        <a:pt x="314438" y="320603"/>
                        <a:pt x="311041" y="320603"/>
                      </a:cubicBezTo>
                      <a:cubicBezTo>
                        <a:pt x="307645" y="320603"/>
                        <a:pt x="304733" y="317825"/>
                        <a:pt x="304733" y="313936"/>
                      </a:cubicBezTo>
                      <a:cubicBezTo>
                        <a:pt x="304733" y="310046"/>
                        <a:pt x="307645" y="306712"/>
                        <a:pt x="311041" y="306712"/>
                      </a:cubicBezTo>
                      <a:close/>
                      <a:moveTo>
                        <a:pt x="292117" y="306712"/>
                      </a:moveTo>
                      <a:cubicBezTo>
                        <a:pt x="295514" y="306712"/>
                        <a:pt x="297940" y="310046"/>
                        <a:pt x="297940" y="313936"/>
                      </a:cubicBezTo>
                      <a:cubicBezTo>
                        <a:pt x="297940" y="317825"/>
                        <a:pt x="295514" y="320603"/>
                        <a:pt x="292117" y="320603"/>
                      </a:cubicBezTo>
                      <a:cubicBezTo>
                        <a:pt x="288720" y="320603"/>
                        <a:pt x="285809" y="317825"/>
                        <a:pt x="285809" y="313936"/>
                      </a:cubicBezTo>
                      <a:cubicBezTo>
                        <a:pt x="285809" y="310046"/>
                        <a:pt x="288720" y="306712"/>
                        <a:pt x="292117" y="306712"/>
                      </a:cubicBezTo>
                      <a:close/>
                      <a:moveTo>
                        <a:pt x="272707" y="306712"/>
                      </a:moveTo>
                      <a:cubicBezTo>
                        <a:pt x="276104" y="306712"/>
                        <a:pt x="279015" y="310046"/>
                        <a:pt x="279015" y="313936"/>
                      </a:cubicBezTo>
                      <a:cubicBezTo>
                        <a:pt x="279015" y="317825"/>
                        <a:pt x="276104" y="320603"/>
                        <a:pt x="272707" y="320603"/>
                      </a:cubicBezTo>
                      <a:cubicBezTo>
                        <a:pt x="269310" y="320603"/>
                        <a:pt x="266399" y="317825"/>
                        <a:pt x="266399" y="313936"/>
                      </a:cubicBezTo>
                      <a:cubicBezTo>
                        <a:pt x="266399" y="310046"/>
                        <a:pt x="269310" y="306712"/>
                        <a:pt x="272707" y="306712"/>
                      </a:cubicBezTo>
                      <a:close/>
                      <a:moveTo>
                        <a:pt x="253783" y="306712"/>
                      </a:moveTo>
                      <a:cubicBezTo>
                        <a:pt x="257179" y="306712"/>
                        <a:pt x="259606" y="310046"/>
                        <a:pt x="259606" y="313936"/>
                      </a:cubicBezTo>
                      <a:cubicBezTo>
                        <a:pt x="259606" y="317825"/>
                        <a:pt x="257179" y="320603"/>
                        <a:pt x="253783" y="320603"/>
                      </a:cubicBezTo>
                      <a:cubicBezTo>
                        <a:pt x="250386" y="320603"/>
                        <a:pt x="247475" y="317825"/>
                        <a:pt x="247475" y="313936"/>
                      </a:cubicBezTo>
                      <a:cubicBezTo>
                        <a:pt x="247475" y="310046"/>
                        <a:pt x="250386" y="306712"/>
                        <a:pt x="253783" y="306712"/>
                      </a:cubicBezTo>
                      <a:close/>
                      <a:moveTo>
                        <a:pt x="234373" y="306712"/>
                      </a:moveTo>
                      <a:cubicBezTo>
                        <a:pt x="237770" y="306712"/>
                        <a:pt x="240681" y="310046"/>
                        <a:pt x="240681" y="313936"/>
                      </a:cubicBezTo>
                      <a:cubicBezTo>
                        <a:pt x="240681" y="317825"/>
                        <a:pt x="237770" y="320603"/>
                        <a:pt x="234373" y="320603"/>
                      </a:cubicBezTo>
                      <a:cubicBezTo>
                        <a:pt x="230976" y="320603"/>
                        <a:pt x="228550" y="317825"/>
                        <a:pt x="228550" y="313936"/>
                      </a:cubicBezTo>
                      <a:cubicBezTo>
                        <a:pt x="228550" y="310046"/>
                        <a:pt x="230976" y="306712"/>
                        <a:pt x="234373" y="306712"/>
                      </a:cubicBezTo>
                      <a:close/>
                      <a:moveTo>
                        <a:pt x="215448" y="306712"/>
                      </a:moveTo>
                      <a:cubicBezTo>
                        <a:pt x="218845" y="306712"/>
                        <a:pt x="221757" y="310046"/>
                        <a:pt x="221757" y="313936"/>
                      </a:cubicBezTo>
                      <a:cubicBezTo>
                        <a:pt x="221757" y="317825"/>
                        <a:pt x="218845" y="320603"/>
                        <a:pt x="215448" y="320603"/>
                      </a:cubicBezTo>
                      <a:cubicBezTo>
                        <a:pt x="212052" y="320603"/>
                        <a:pt x="209140" y="317825"/>
                        <a:pt x="209140" y="313936"/>
                      </a:cubicBezTo>
                      <a:cubicBezTo>
                        <a:pt x="209140" y="310046"/>
                        <a:pt x="212052" y="306712"/>
                        <a:pt x="215448" y="306712"/>
                      </a:cubicBezTo>
                      <a:close/>
                      <a:moveTo>
                        <a:pt x="808416" y="285042"/>
                      </a:moveTo>
                      <a:cubicBezTo>
                        <a:pt x="811813" y="285042"/>
                        <a:pt x="814239" y="288376"/>
                        <a:pt x="814239" y="291710"/>
                      </a:cubicBezTo>
                      <a:cubicBezTo>
                        <a:pt x="814239" y="295600"/>
                        <a:pt x="811813" y="298378"/>
                        <a:pt x="808416" y="298378"/>
                      </a:cubicBezTo>
                      <a:cubicBezTo>
                        <a:pt x="805020" y="298378"/>
                        <a:pt x="802593" y="295600"/>
                        <a:pt x="802593" y="291710"/>
                      </a:cubicBezTo>
                      <a:cubicBezTo>
                        <a:pt x="802593" y="288376"/>
                        <a:pt x="805020" y="285042"/>
                        <a:pt x="808416" y="285042"/>
                      </a:cubicBezTo>
                      <a:close/>
                      <a:moveTo>
                        <a:pt x="1191273" y="284487"/>
                      </a:moveTo>
                      <a:cubicBezTo>
                        <a:pt x="1194670" y="284487"/>
                        <a:pt x="1197096" y="287821"/>
                        <a:pt x="1197096" y="291710"/>
                      </a:cubicBezTo>
                      <a:cubicBezTo>
                        <a:pt x="1197096" y="295600"/>
                        <a:pt x="1194670" y="298933"/>
                        <a:pt x="1191273" y="298933"/>
                      </a:cubicBezTo>
                      <a:cubicBezTo>
                        <a:pt x="1187392" y="298933"/>
                        <a:pt x="1184965" y="295600"/>
                        <a:pt x="1184965" y="291710"/>
                      </a:cubicBezTo>
                      <a:cubicBezTo>
                        <a:pt x="1184965" y="287821"/>
                        <a:pt x="1187392" y="284487"/>
                        <a:pt x="1191273" y="284487"/>
                      </a:cubicBezTo>
                      <a:close/>
                      <a:moveTo>
                        <a:pt x="1171864" y="284487"/>
                      </a:moveTo>
                      <a:cubicBezTo>
                        <a:pt x="1175260" y="284487"/>
                        <a:pt x="1178172" y="287821"/>
                        <a:pt x="1178172" y="291710"/>
                      </a:cubicBezTo>
                      <a:cubicBezTo>
                        <a:pt x="1178172" y="295600"/>
                        <a:pt x="1175260" y="298933"/>
                        <a:pt x="1171864" y="298933"/>
                      </a:cubicBezTo>
                      <a:cubicBezTo>
                        <a:pt x="1168467" y="298933"/>
                        <a:pt x="1165556" y="295600"/>
                        <a:pt x="1165556" y="291710"/>
                      </a:cubicBezTo>
                      <a:cubicBezTo>
                        <a:pt x="1165556" y="287821"/>
                        <a:pt x="1168467" y="284487"/>
                        <a:pt x="1171864" y="284487"/>
                      </a:cubicBezTo>
                      <a:close/>
                      <a:moveTo>
                        <a:pt x="1152939" y="284487"/>
                      </a:moveTo>
                      <a:cubicBezTo>
                        <a:pt x="1156336" y="284487"/>
                        <a:pt x="1158762" y="287821"/>
                        <a:pt x="1158762" y="291710"/>
                      </a:cubicBezTo>
                      <a:cubicBezTo>
                        <a:pt x="1158762" y="295600"/>
                        <a:pt x="1156336" y="298933"/>
                        <a:pt x="1152939" y="298933"/>
                      </a:cubicBezTo>
                      <a:cubicBezTo>
                        <a:pt x="1149543" y="298933"/>
                        <a:pt x="1146631" y="295600"/>
                        <a:pt x="1146631" y="291710"/>
                      </a:cubicBezTo>
                      <a:cubicBezTo>
                        <a:pt x="1146631" y="287821"/>
                        <a:pt x="1149543" y="284487"/>
                        <a:pt x="1152939" y="284487"/>
                      </a:cubicBezTo>
                      <a:close/>
                      <a:moveTo>
                        <a:pt x="1133529" y="284487"/>
                      </a:moveTo>
                      <a:cubicBezTo>
                        <a:pt x="1136926" y="284487"/>
                        <a:pt x="1139838" y="287821"/>
                        <a:pt x="1139838" y="291710"/>
                      </a:cubicBezTo>
                      <a:cubicBezTo>
                        <a:pt x="1139838" y="295600"/>
                        <a:pt x="1136926" y="298933"/>
                        <a:pt x="1133529" y="298933"/>
                      </a:cubicBezTo>
                      <a:cubicBezTo>
                        <a:pt x="1130133" y="298933"/>
                        <a:pt x="1127221" y="295600"/>
                        <a:pt x="1127221" y="291710"/>
                      </a:cubicBezTo>
                      <a:cubicBezTo>
                        <a:pt x="1127221" y="287821"/>
                        <a:pt x="1130133" y="284487"/>
                        <a:pt x="1133529" y="284487"/>
                      </a:cubicBezTo>
                      <a:close/>
                      <a:moveTo>
                        <a:pt x="1114605" y="284487"/>
                      </a:moveTo>
                      <a:cubicBezTo>
                        <a:pt x="1118002" y="284487"/>
                        <a:pt x="1120913" y="287821"/>
                        <a:pt x="1120913" y="291710"/>
                      </a:cubicBezTo>
                      <a:cubicBezTo>
                        <a:pt x="1120913" y="295600"/>
                        <a:pt x="1118002" y="298933"/>
                        <a:pt x="1114605" y="298933"/>
                      </a:cubicBezTo>
                      <a:cubicBezTo>
                        <a:pt x="1111208" y="298933"/>
                        <a:pt x="1108297" y="295600"/>
                        <a:pt x="1108297" y="291710"/>
                      </a:cubicBezTo>
                      <a:cubicBezTo>
                        <a:pt x="1108297" y="287821"/>
                        <a:pt x="1111208" y="284487"/>
                        <a:pt x="1114605" y="284487"/>
                      </a:cubicBezTo>
                      <a:close/>
                      <a:moveTo>
                        <a:pt x="1095195" y="284487"/>
                      </a:moveTo>
                      <a:cubicBezTo>
                        <a:pt x="1098592" y="284487"/>
                        <a:pt x="1101503" y="287821"/>
                        <a:pt x="1101503" y="291710"/>
                      </a:cubicBezTo>
                      <a:cubicBezTo>
                        <a:pt x="1101503" y="295600"/>
                        <a:pt x="1098592" y="298933"/>
                        <a:pt x="1095195" y="298933"/>
                      </a:cubicBezTo>
                      <a:cubicBezTo>
                        <a:pt x="1091799" y="298933"/>
                        <a:pt x="1089372" y="295600"/>
                        <a:pt x="1089372" y="291710"/>
                      </a:cubicBezTo>
                      <a:cubicBezTo>
                        <a:pt x="1089372" y="287821"/>
                        <a:pt x="1091799" y="284487"/>
                        <a:pt x="1095195" y="284487"/>
                      </a:cubicBezTo>
                      <a:close/>
                      <a:moveTo>
                        <a:pt x="1076271" y="284487"/>
                      </a:moveTo>
                      <a:cubicBezTo>
                        <a:pt x="1079667" y="284487"/>
                        <a:pt x="1082579" y="287821"/>
                        <a:pt x="1082579" y="291710"/>
                      </a:cubicBezTo>
                      <a:cubicBezTo>
                        <a:pt x="1082579" y="295600"/>
                        <a:pt x="1079667" y="298933"/>
                        <a:pt x="1076271" y="298933"/>
                      </a:cubicBezTo>
                      <a:cubicBezTo>
                        <a:pt x="1072874" y="298933"/>
                        <a:pt x="1069963" y="295600"/>
                        <a:pt x="1069963" y="291710"/>
                      </a:cubicBezTo>
                      <a:cubicBezTo>
                        <a:pt x="1069963" y="287821"/>
                        <a:pt x="1072874" y="284487"/>
                        <a:pt x="1076271" y="284487"/>
                      </a:cubicBezTo>
                      <a:close/>
                      <a:moveTo>
                        <a:pt x="1057346" y="284487"/>
                      </a:moveTo>
                      <a:cubicBezTo>
                        <a:pt x="1060743" y="284487"/>
                        <a:pt x="1063169" y="287821"/>
                        <a:pt x="1063169" y="291710"/>
                      </a:cubicBezTo>
                      <a:cubicBezTo>
                        <a:pt x="1063169" y="295600"/>
                        <a:pt x="1060743" y="298933"/>
                        <a:pt x="1057346" y="298933"/>
                      </a:cubicBezTo>
                      <a:cubicBezTo>
                        <a:pt x="1053464" y="298933"/>
                        <a:pt x="1051038" y="295600"/>
                        <a:pt x="1051038" y="291710"/>
                      </a:cubicBezTo>
                      <a:cubicBezTo>
                        <a:pt x="1051038" y="287821"/>
                        <a:pt x="1053464" y="284487"/>
                        <a:pt x="1057346" y="284487"/>
                      </a:cubicBezTo>
                      <a:close/>
                      <a:moveTo>
                        <a:pt x="1037936" y="284487"/>
                      </a:moveTo>
                      <a:cubicBezTo>
                        <a:pt x="1041333" y="284487"/>
                        <a:pt x="1044245" y="287821"/>
                        <a:pt x="1044245" y="291710"/>
                      </a:cubicBezTo>
                      <a:cubicBezTo>
                        <a:pt x="1044245" y="295600"/>
                        <a:pt x="1041333" y="298933"/>
                        <a:pt x="1037936" y="298933"/>
                      </a:cubicBezTo>
                      <a:cubicBezTo>
                        <a:pt x="1034540" y="298933"/>
                        <a:pt x="1031628" y="295600"/>
                        <a:pt x="1031628" y="291710"/>
                      </a:cubicBezTo>
                      <a:cubicBezTo>
                        <a:pt x="1031628" y="287821"/>
                        <a:pt x="1034540" y="284487"/>
                        <a:pt x="1037936" y="284487"/>
                      </a:cubicBezTo>
                      <a:close/>
                      <a:moveTo>
                        <a:pt x="1019012" y="284487"/>
                      </a:moveTo>
                      <a:cubicBezTo>
                        <a:pt x="1022409" y="284487"/>
                        <a:pt x="1024835" y="287821"/>
                        <a:pt x="1024835" y="291710"/>
                      </a:cubicBezTo>
                      <a:cubicBezTo>
                        <a:pt x="1024835" y="295600"/>
                        <a:pt x="1022409" y="298933"/>
                        <a:pt x="1019012" y="298933"/>
                      </a:cubicBezTo>
                      <a:cubicBezTo>
                        <a:pt x="1015615" y="298933"/>
                        <a:pt x="1012704" y="295600"/>
                        <a:pt x="1012704" y="291710"/>
                      </a:cubicBezTo>
                      <a:cubicBezTo>
                        <a:pt x="1012704" y="287821"/>
                        <a:pt x="1015615" y="284487"/>
                        <a:pt x="1019012" y="284487"/>
                      </a:cubicBezTo>
                      <a:close/>
                      <a:moveTo>
                        <a:pt x="999602" y="284487"/>
                      </a:moveTo>
                      <a:cubicBezTo>
                        <a:pt x="1002999" y="284487"/>
                        <a:pt x="1005910" y="287821"/>
                        <a:pt x="1005910" y="291710"/>
                      </a:cubicBezTo>
                      <a:cubicBezTo>
                        <a:pt x="1005910" y="295600"/>
                        <a:pt x="1002999" y="298933"/>
                        <a:pt x="999602" y="298933"/>
                      </a:cubicBezTo>
                      <a:cubicBezTo>
                        <a:pt x="996206" y="298933"/>
                        <a:pt x="993779" y="295600"/>
                        <a:pt x="993779" y="291710"/>
                      </a:cubicBezTo>
                      <a:cubicBezTo>
                        <a:pt x="993779" y="287821"/>
                        <a:pt x="996206" y="284487"/>
                        <a:pt x="999602" y="284487"/>
                      </a:cubicBezTo>
                      <a:close/>
                      <a:moveTo>
                        <a:pt x="980678" y="284487"/>
                      </a:moveTo>
                      <a:cubicBezTo>
                        <a:pt x="984074" y="284487"/>
                        <a:pt x="986986" y="287821"/>
                        <a:pt x="986986" y="291710"/>
                      </a:cubicBezTo>
                      <a:cubicBezTo>
                        <a:pt x="986986" y="295600"/>
                        <a:pt x="984074" y="298933"/>
                        <a:pt x="980678" y="298933"/>
                      </a:cubicBezTo>
                      <a:cubicBezTo>
                        <a:pt x="977281" y="298933"/>
                        <a:pt x="974370" y="295600"/>
                        <a:pt x="974370" y="291710"/>
                      </a:cubicBezTo>
                      <a:cubicBezTo>
                        <a:pt x="974370" y="287821"/>
                        <a:pt x="977281" y="284487"/>
                        <a:pt x="980678" y="284487"/>
                      </a:cubicBezTo>
                      <a:close/>
                      <a:moveTo>
                        <a:pt x="961268" y="284487"/>
                      </a:moveTo>
                      <a:cubicBezTo>
                        <a:pt x="964665" y="284487"/>
                        <a:pt x="967576" y="287821"/>
                        <a:pt x="967576" y="291710"/>
                      </a:cubicBezTo>
                      <a:cubicBezTo>
                        <a:pt x="967576" y="295600"/>
                        <a:pt x="964665" y="298933"/>
                        <a:pt x="961268" y="298933"/>
                      </a:cubicBezTo>
                      <a:cubicBezTo>
                        <a:pt x="957871" y="298933"/>
                        <a:pt x="955445" y="295600"/>
                        <a:pt x="955445" y="291710"/>
                      </a:cubicBezTo>
                      <a:cubicBezTo>
                        <a:pt x="955445" y="287821"/>
                        <a:pt x="957871" y="284487"/>
                        <a:pt x="961268" y="284487"/>
                      </a:cubicBezTo>
                      <a:close/>
                      <a:moveTo>
                        <a:pt x="942343" y="284487"/>
                      </a:moveTo>
                      <a:cubicBezTo>
                        <a:pt x="945740" y="284487"/>
                        <a:pt x="948652" y="287821"/>
                        <a:pt x="948652" y="291710"/>
                      </a:cubicBezTo>
                      <a:cubicBezTo>
                        <a:pt x="948652" y="295600"/>
                        <a:pt x="945740" y="298933"/>
                        <a:pt x="942343" y="298933"/>
                      </a:cubicBezTo>
                      <a:cubicBezTo>
                        <a:pt x="938947" y="298933"/>
                        <a:pt x="936035" y="295600"/>
                        <a:pt x="936035" y="291710"/>
                      </a:cubicBezTo>
                      <a:cubicBezTo>
                        <a:pt x="936035" y="287821"/>
                        <a:pt x="938947" y="284487"/>
                        <a:pt x="942343" y="284487"/>
                      </a:cubicBezTo>
                      <a:close/>
                      <a:moveTo>
                        <a:pt x="923419" y="284487"/>
                      </a:moveTo>
                      <a:cubicBezTo>
                        <a:pt x="926816" y="284487"/>
                        <a:pt x="929242" y="287821"/>
                        <a:pt x="929242" y="291710"/>
                      </a:cubicBezTo>
                      <a:cubicBezTo>
                        <a:pt x="929242" y="295600"/>
                        <a:pt x="926816" y="298933"/>
                        <a:pt x="923419" y="298933"/>
                      </a:cubicBezTo>
                      <a:cubicBezTo>
                        <a:pt x="920022" y="298933"/>
                        <a:pt x="917111" y="295600"/>
                        <a:pt x="917111" y="291710"/>
                      </a:cubicBezTo>
                      <a:cubicBezTo>
                        <a:pt x="917111" y="287821"/>
                        <a:pt x="920022" y="284487"/>
                        <a:pt x="923419" y="284487"/>
                      </a:cubicBezTo>
                      <a:close/>
                      <a:moveTo>
                        <a:pt x="904009" y="284487"/>
                      </a:moveTo>
                      <a:cubicBezTo>
                        <a:pt x="907406" y="284487"/>
                        <a:pt x="910317" y="287821"/>
                        <a:pt x="910317" y="291710"/>
                      </a:cubicBezTo>
                      <a:cubicBezTo>
                        <a:pt x="910317" y="295600"/>
                        <a:pt x="907406" y="298933"/>
                        <a:pt x="904009" y="298933"/>
                      </a:cubicBezTo>
                      <a:cubicBezTo>
                        <a:pt x="900613" y="298933"/>
                        <a:pt x="897701" y="295600"/>
                        <a:pt x="897701" y="291710"/>
                      </a:cubicBezTo>
                      <a:cubicBezTo>
                        <a:pt x="897701" y="287821"/>
                        <a:pt x="900613" y="284487"/>
                        <a:pt x="904009" y="284487"/>
                      </a:cubicBezTo>
                      <a:close/>
                      <a:moveTo>
                        <a:pt x="885085" y="284487"/>
                      </a:moveTo>
                      <a:cubicBezTo>
                        <a:pt x="888481" y="284487"/>
                        <a:pt x="890908" y="287821"/>
                        <a:pt x="890908" y="291710"/>
                      </a:cubicBezTo>
                      <a:cubicBezTo>
                        <a:pt x="890908" y="295600"/>
                        <a:pt x="888481" y="298933"/>
                        <a:pt x="885085" y="298933"/>
                      </a:cubicBezTo>
                      <a:cubicBezTo>
                        <a:pt x="881688" y="298933"/>
                        <a:pt x="878777" y="295600"/>
                        <a:pt x="878777" y="291710"/>
                      </a:cubicBezTo>
                      <a:cubicBezTo>
                        <a:pt x="878777" y="287821"/>
                        <a:pt x="881688" y="284487"/>
                        <a:pt x="885085" y="284487"/>
                      </a:cubicBezTo>
                      <a:close/>
                      <a:moveTo>
                        <a:pt x="865675" y="284487"/>
                      </a:moveTo>
                      <a:cubicBezTo>
                        <a:pt x="869072" y="284487"/>
                        <a:pt x="871983" y="287821"/>
                        <a:pt x="871983" y="291710"/>
                      </a:cubicBezTo>
                      <a:cubicBezTo>
                        <a:pt x="871983" y="295600"/>
                        <a:pt x="869072" y="298933"/>
                        <a:pt x="865675" y="298933"/>
                      </a:cubicBezTo>
                      <a:cubicBezTo>
                        <a:pt x="862278" y="298933"/>
                        <a:pt x="859852" y="295600"/>
                        <a:pt x="859852" y="291710"/>
                      </a:cubicBezTo>
                      <a:cubicBezTo>
                        <a:pt x="859852" y="287821"/>
                        <a:pt x="862278" y="284487"/>
                        <a:pt x="865675" y="284487"/>
                      </a:cubicBezTo>
                      <a:close/>
                      <a:moveTo>
                        <a:pt x="789492" y="284487"/>
                      </a:moveTo>
                      <a:cubicBezTo>
                        <a:pt x="792888" y="284487"/>
                        <a:pt x="795315" y="287821"/>
                        <a:pt x="795315" y="291710"/>
                      </a:cubicBezTo>
                      <a:cubicBezTo>
                        <a:pt x="795315" y="295600"/>
                        <a:pt x="792888" y="298933"/>
                        <a:pt x="789492" y="298933"/>
                      </a:cubicBezTo>
                      <a:cubicBezTo>
                        <a:pt x="786095" y="298933"/>
                        <a:pt x="783184" y="295600"/>
                        <a:pt x="783184" y="291710"/>
                      </a:cubicBezTo>
                      <a:cubicBezTo>
                        <a:pt x="783184" y="287821"/>
                        <a:pt x="786095" y="284487"/>
                        <a:pt x="789492" y="284487"/>
                      </a:cubicBezTo>
                      <a:close/>
                      <a:moveTo>
                        <a:pt x="521637" y="284487"/>
                      </a:moveTo>
                      <a:cubicBezTo>
                        <a:pt x="525034" y="284487"/>
                        <a:pt x="527460" y="287821"/>
                        <a:pt x="527460" y="291710"/>
                      </a:cubicBezTo>
                      <a:cubicBezTo>
                        <a:pt x="527460" y="295600"/>
                        <a:pt x="525034" y="298933"/>
                        <a:pt x="521637" y="298933"/>
                      </a:cubicBezTo>
                      <a:cubicBezTo>
                        <a:pt x="518241" y="298933"/>
                        <a:pt x="515329" y="295600"/>
                        <a:pt x="515329" y="291710"/>
                      </a:cubicBezTo>
                      <a:cubicBezTo>
                        <a:pt x="515329" y="287821"/>
                        <a:pt x="518241" y="284487"/>
                        <a:pt x="521637" y="284487"/>
                      </a:cubicBezTo>
                      <a:close/>
                      <a:moveTo>
                        <a:pt x="502227" y="284487"/>
                      </a:moveTo>
                      <a:cubicBezTo>
                        <a:pt x="505624" y="284487"/>
                        <a:pt x="508536" y="287821"/>
                        <a:pt x="508536" y="291710"/>
                      </a:cubicBezTo>
                      <a:cubicBezTo>
                        <a:pt x="508536" y="295600"/>
                        <a:pt x="505624" y="298933"/>
                        <a:pt x="502227" y="298933"/>
                      </a:cubicBezTo>
                      <a:cubicBezTo>
                        <a:pt x="498831" y="298933"/>
                        <a:pt x="495919" y="295600"/>
                        <a:pt x="495919" y="291710"/>
                      </a:cubicBezTo>
                      <a:cubicBezTo>
                        <a:pt x="495919" y="287821"/>
                        <a:pt x="498831" y="284487"/>
                        <a:pt x="502227" y="284487"/>
                      </a:cubicBezTo>
                      <a:close/>
                      <a:moveTo>
                        <a:pt x="483303" y="284487"/>
                      </a:moveTo>
                      <a:cubicBezTo>
                        <a:pt x="486700" y="284487"/>
                        <a:pt x="489611" y="287821"/>
                        <a:pt x="489611" y="291710"/>
                      </a:cubicBezTo>
                      <a:cubicBezTo>
                        <a:pt x="489611" y="295600"/>
                        <a:pt x="486700" y="298933"/>
                        <a:pt x="483303" y="298933"/>
                      </a:cubicBezTo>
                      <a:cubicBezTo>
                        <a:pt x="479906" y="298933"/>
                        <a:pt x="476995" y="295600"/>
                        <a:pt x="476995" y="291710"/>
                      </a:cubicBezTo>
                      <a:cubicBezTo>
                        <a:pt x="476995" y="287821"/>
                        <a:pt x="479906" y="284487"/>
                        <a:pt x="483303" y="284487"/>
                      </a:cubicBezTo>
                      <a:close/>
                      <a:moveTo>
                        <a:pt x="463893" y="284487"/>
                      </a:moveTo>
                      <a:cubicBezTo>
                        <a:pt x="467290" y="284487"/>
                        <a:pt x="470201" y="287821"/>
                        <a:pt x="470201" y="291710"/>
                      </a:cubicBezTo>
                      <a:cubicBezTo>
                        <a:pt x="470201" y="295600"/>
                        <a:pt x="467290" y="298933"/>
                        <a:pt x="463893" y="298933"/>
                      </a:cubicBezTo>
                      <a:cubicBezTo>
                        <a:pt x="460497" y="298933"/>
                        <a:pt x="458070" y="295600"/>
                        <a:pt x="458070" y="291710"/>
                      </a:cubicBezTo>
                      <a:cubicBezTo>
                        <a:pt x="458070" y="287821"/>
                        <a:pt x="460497" y="284487"/>
                        <a:pt x="463893" y="284487"/>
                      </a:cubicBezTo>
                      <a:close/>
                      <a:moveTo>
                        <a:pt x="444969" y="284487"/>
                      </a:moveTo>
                      <a:cubicBezTo>
                        <a:pt x="448365" y="284487"/>
                        <a:pt x="451277" y="287821"/>
                        <a:pt x="451277" y="291710"/>
                      </a:cubicBezTo>
                      <a:cubicBezTo>
                        <a:pt x="451277" y="295600"/>
                        <a:pt x="448365" y="298933"/>
                        <a:pt x="444969" y="298933"/>
                      </a:cubicBezTo>
                      <a:cubicBezTo>
                        <a:pt x="441572" y="298933"/>
                        <a:pt x="438661" y="295600"/>
                        <a:pt x="438661" y="291710"/>
                      </a:cubicBezTo>
                      <a:cubicBezTo>
                        <a:pt x="438661" y="287821"/>
                        <a:pt x="441572" y="284487"/>
                        <a:pt x="444969" y="284487"/>
                      </a:cubicBezTo>
                      <a:close/>
                      <a:moveTo>
                        <a:pt x="406634" y="284487"/>
                      </a:moveTo>
                      <a:cubicBezTo>
                        <a:pt x="410031" y="284487"/>
                        <a:pt x="412943" y="287821"/>
                        <a:pt x="412943" y="291710"/>
                      </a:cubicBezTo>
                      <a:cubicBezTo>
                        <a:pt x="412943" y="295600"/>
                        <a:pt x="410031" y="298933"/>
                        <a:pt x="406634" y="298933"/>
                      </a:cubicBezTo>
                      <a:cubicBezTo>
                        <a:pt x="403238" y="298933"/>
                        <a:pt x="400326" y="295600"/>
                        <a:pt x="400326" y="291710"/>
                      </a:cubicBezTo>
                      <a:cubicBezTo>
                        <a:pt x="400326" y="287821"/>
                        <a:pt x="403238" y="284487"/>
                        <a:pt x="406634" y="284487"/>
                      </a:cubicBezTo>
                      <a:close/>
                      <a:moveTo>
                        <a:pt x="387710" y="284487"/>
                      </a:moveTo>
                      <a:cubicBezTo>
                        <a:pt x="391107" y="284487"/>
                        <a:pt x="393533" y="287821"/>
                        <a:pt x="393533" y="291710"/>
                      </a:cubicBezTo>
                      <a:cubicBezTo>
                        <a:pt x="393533" y="295600"/>
                        <a:pt x="391107" y="298933"/>
                        <a:pt x="387710" y="298933"/>
                      </a:cubicBezTo>
                      <a:cubicBezTo>
                        <a:pt x="384313" y="298933"/>
                        <a:pt x="381402" y="295600"/>
                        <a:pt x="381402" y="291710"/>
                      </a:cubicBezTo>
                      <a:cubicBezTo>
                        <a:pt x="381402" y="287821"/>
                        <a:pt x="384313" y="284487"/>
                        <a:pt x="387710" y="284487"/>
                      </a:cubicBezTo>
                      <a:close/>
                      <a:moveTo>
                        <a:pt x="368300" y="284487"/>
                      </a:moveTo>
                      <a:cubicBezTo>
                        <a:pt x="371697" y="284487"/>
                        <a:pt x="374608" y="287821"/>
                        <a:pt x="374608" y="291710"/>
                      </a:cubicBezTo>
                      <a:cubicBezTo>
                        <a:pt x="374608" y="295600"/>
                        <a:pt x="371697" y="298933"/>
                        <a:pt x="368300" y="298933"/>
                      </a:cubicBezTo>
                      <a:cubicBezTo>
                        <a:pt x="364903" y="298933"/>
                        <a:pt x="362477" y="295600"/>
                        <a:pt x="362477" y="291710"/>
                      </a:cubicBezTo>
                      <a:cubicBezTo>
                        <a:pt x="362477" y="287821"/>
                        <a:pt x="364903" y="284487"/>
                        <a:pt x="368300" y="284487"/>
                      </a:cubicBezTo>
                      <a:close/>
                      <a:moveTo>
                        <a:pt x="349376" y="284487"/>
                      </a:moveTo>
                      <a:cubicBezTo>
                        <a:pt x="352772" y="284487"/>
                        <a:pt x="355684" y="287821"/>
                        <a:pt x="355684" y="291710"/>
                      </a:cubicBezTo>
                      <a:cubicBezTo>
                        <a:pt x="355684" y="295600"/>
                        <a:pt x="352772" y="298933"/>
                        <a:pt x="349376" y="298933"/>
                      </a:cubicBezTo>
                      <a:cubicBezTo>
                        <a:pt x="345979" y="298933"/>
                        <a:pt x="343068" y="295600"/>
                        <a:pt x="343068" y="291710"/>
                      </a:cubicBezTo>
                      <a:cubicBezTo>
                        <a:pt x="343068" y="287821"/>
                        <a:pt x="345979" y="284487"/>
                        <a:pt x="349376" y="284487"/>
                      </a:cubicBezTo>
                      <a:close/>
                      <a:moveTo>
                        <a:pt x="329966" y="284487"/>
                      </a:moveTo>
                      <a:cubicBezTo>
                        <a:pt x="333363" y="284487"/>
                        <a:pt x="336274" y="287821"/>
                        <a:pt x="336274" y="291710"/>
                      </a:cubicBezTo>
                      <a:cubicBezTo>
                        <a:pt x="336274" y="295600"/>
                        <a:pt x="333363" y="298933"/>
                        <a:pt x="329966" y="298933"/>
                      </a:cubicBezTo>
                      <a:cubicBezTo>
                        <a:pt x="326569" y="298933"/>
                        <a:pt x="324143" y="295600"/>
                        <a:pt x="324143" y="291710"/>
                      </a:cubicBezTo>
                      <a:cubicBezTo>
                        <a:pt x="324143" y="287821"/>
                        <a:pt x="326569" y="284487"/>
                        <a:pt x="329966" y="284487"/>
                      </a:cubicBezTo>
                      <a:close/>
                      <a:moveTo>
                        <a:pt x="311041" y="284487"/>
                      </a:moveTo>
                      <a:cubicBezTo>
                        <a:pt x="314438" y="284487"/>
                        <a:pt x="317350" y="287821"/>
                        <a:pt x="317350" y="291710"/>
                      </a:cubicBezTo>
                      <a:cubicBezTo>
                        <a:pt x="317350" y="295600"/>
                        <a:pt x="314438" y="298933"/>
                        <a:pt x="311041" y="298933"/>
                      </a:cubicBezTo>
                      <a:cubicBezTo>
                        <a:pt x="307645" y="298933"/>
                        <a:pt x="304733" y="295600"/>
                        <a:pt x="304733" y="291710"/>
                      </a:cubicBezTo>
                      <a:cubicBezTo>
                        <a:pt x="304733" y="287821"/>
                        <a:pt x="307645" y="284487"/>
                        <a:pt x="311041" y="284487"/>
                      </a:cubicBezTo>
                      <a:close/>
                      <a:moveTo>
                        <a:pt x="292117" y="284487"/>
                      </a:moveTo>
                      <a:cubicBezTo>
                        <a:pt x="295514" y="284487"/>
                        <a:pt x="297940" y="287821"/>
                        <a:pt x="297940" y="291710"/>
                      </a:cubicBezTo>
                      <a:cubicBezTo>
                        <a:pt x="297940" y="295600"/>
                        <a:pt x="295514" y="298933"/>
                        <a:pt x="292117" y="298933"/>
                      </a:cubicBezTo>
                      <a:cubicBezTo>
                        <a:pt x="288720" y="298933"/>
                        <a:pt x="285809" y="295600"/>
                        <a:pt x="285809" y="291710"/>
                      </a:cubicBezTo>
                      <a:cubicBezTo>
                        <a:pt x="285809" y="287821"/>
                        <a:pt x="288720" y="284487"/>
                        <a:pt x="292117" y="284487"/>
                      </a:cubicBezTo>
                      <a:close/>
                      <a:moveTo>
                        <a:pt x="272707" y="284487"/>
                      </a:moveTo>
                      <a:cubicBezTo>
                        <a:pt x="276104" y="284487"/>
                        <a:pt x="279015" y="287821"/>
                        <a:pt x="279015" y="291710"/>
                      </a:cubicBezTo>
                      <a:cubicBezTo>
                        <a:pt x="279015" y="295600"/>
                        <a:pt x="276104" y="298933"/>
                        <a:pt x="272707" y="298933"/>
                      </a:cubicBezTo>
                      <a:cubicBezTo>
                        <a:pt x="269310" y="298933"/>
                        <a:pt x="266399" y="295600"/>
                        <a:pt x="266399" y="291710"/>
                      </a:cubicBezTo>
                      <a:cubicBezTo>
                        <a:pt x="266399" y="287821"/>
                        <a:pt x="269310" y="284487"/>
                        <a:pt x="272707" y="284487"/>
                      </a:cubicBezTo>
                      <a:close/>
                      <a:moveTo>
                        <a:pt x="253783" y="284487"/>
                      </a:moveTo>
                      <a:cubicBezTo>
                        <a:pt x="257179" y="284487"/>
                        <a:pt x="259606" y="287821"/>
                        <a:pt x="259606" y="291710"/>
                      </a:cubicBezTo>
                      <a:cubicBezTo>
                        <a:pt x="259606" y="295600"/>
                        <a:pt x="257179" y="298933"/>
                        <a:pt x="253783" y="298933"/>
                      </a:cubicBezTo>
                      <a:cubicBezTo>
                        <a:pt x="250386" y="298933"/>
                        <a:pt x="247475" y="295600"/>
                        <a:pt x="247475" y="291710"/>
                      </a:cubicBezTo>
                      <a:cubicBezTo>
                        <a:pt x="247475" y="287821"/>
                        <a:pt x="250386" y="284487"/>
                        <a:pt x="253783" y="284487"/>
                      </a:cubicBezTo>
                      <a:close/>
                      <a:moveTo>
                        <a:pt x="234373" y="284487"/>
                      </a:moveTo>
                      <a:cubicBezTo>
                        <a:pt x="237770" y="284487"/>
                        <a:pt x="240681" y="287821"/>
                        <a:pt x="240681" y="291710"/>
                      </a:cubicBezTo>
                      <a:cubicBezTo>
                        <a:pt x="240681" y="295600"/>
                        <a:pt x="237770" y="298933"/>
                        <a:pt x="234373" y="298933"/>
                      </a:cubicBezTo>
                      <a:cubicBezTo>
                        <a:pt x="230976" y="298933"/>
                        <a:pt x="228550" y="295600"/>
                        <a:pt x="228550" y="291710"/>
                      </a:cubicBezTo>
                      <a:cubicBezTo>
                        <a:pt x="228550" y="287821"/>
                        <a:pt x="230976" y="284487"/>
                        <a:pt x="234373" y="284487"/>
                      </a:cubicBezTo>
                      <a:close/>
                      <a:moveTo>
                        <a:pt x="215448" y="284487"/>
                      </a:moveTo>
                      <a:cubicBezTo>
                        <a:pt x="218845" y="284487"/>
                        <a:pt x="221757" y="287821"/>
                        <a:pt x="221757" y="291710"/>
                      </a:cubicBezTo>
                      <a:cubicBezTo>
                        <a:pt x="221757" y="295600"/>
                        <a:pt x="218845" y="298933"/>
                        <a:pt x="215448" y="298933"/>
                      </a:cubicBezTo>
                      <a:cubicBezTo>
                        <a:pt x="212052" y="298933"/>
                        <a:pt x="209140" y="295600"/>
                        <a:pt x="209140" y="291710"/>
                      </a:cubicBezTo>
                      <a:cubicBezTo>
                        <a:pt x="209140" y="287821"/>
                        <a:pt x="212052" y="284487"/>
                        <a:pt x="215448" y="284487"/>
                      </a:cubicBezTo>
                      <a:close/>
                      <a:moveTo>
                        <a:pt x="196039" y="284487"/>
                      </a:moveTo>
                      <a:cubicBezTo>
                        <a:pt x="199435" y="284487"/>
                        <a:pt x="202347" y="287821"/>
                        <a:pt x="202347" y="291710"/>
                      </a:cubicBezTo>
                      <a:cubicBezTo>
                        <a:pt x="202347" y="295600"/>
                        <a:pt x="199435" y="298933"/>
                        <a:pt x="196039" y="298933"/>
                      </a:cubicBezTo>
                      <a:cubicBezTo>
                        <a:pt x="192642" y="298933"/>
                        <a:pt x="190216" y="295600"/>
                        <a:pt x="190216" y="291710"/>
                      </a:cubicBezTo>
                      <a:cubicBezTo>
                        <a:pt x="190216" y="287821"/>
                        <a:pt x="192642" y="284487"/>
                        <a:pt x="196039" y="284487"/>
                      </a:cubicBezTo>
                      <a:close/>
                      <a:moveTo>
                        <a:pt x="808416" y="265595"/>
                      </a:moveTo>
                      <a:cubicBezTo>
                        <a:pt x="810357" y="265595"/>
                        <a:pt x="811813" y="267818"/>
                        <a:pt x="811813" y="270040"/>
                      </a:cubicBezTo>
                      <a:cubicBezTo>
                        <a:pt x="811813" y="272263"/>
                        <a:pt x="810357" y="273930"/>
                        <a:pt x="808416" y="273930"/>
                      </a:cubicBezTo>
                      <a:cubicBezTo>
                        <a:pt x="806475" y="273930"/>
                        <a:pt x="805020" y="272263"/>
                        <a:pt x="805020" y="270040"/>
                      </a:cubicBezTo>
                      <a:cubicBezTo>
                        <a:pt x="805020" y="267818"/>
                        <a:pt x="806475" y="265595"/>
                        <a:pt x="808416" y="265595"/>
                      </a:cubicBezTo>
                      <a:close/>
                      <a:moveTo>
                        <a:pt x="43187" y="265595"/>
                      </a:moveTo>
                      <a:cubicBezTo>
                        <a:pt x="45128" y="265595"/>
                        <a:pt x="46584" y="267818"/>
                        <a:pt x="46584" y="270040"/>
                      </a:cubicBezTo>
                      <a:cubicBezTo>
                        <a:pt x="46584" y="272263"/>
                        <a:pt x="45128" y="273930"/>
                        <a:pt x="43187" y="273930"/>
                      </a:cubicBezTo>
                      <a:cubicBezTo>
                        <a:pt x="41246" y="273930"/>
                        <a:pt x="39790" y="272263"/>
                        <a:pt x="39790" y="270040"/>
                      </a:cubicBezTo>
                      <a:cubicBezTo>
                        <a:pt x="39790" y="267818"/>
                        <a:pt x="41246" y="265595"/>
                        <a:pt x="43187" y="265595"/>
                      </a:cubicBezTo>
                      <a:close/>
                      <a:moveTo>
                        <a:pt x="158190" y="264484"/>
                      </a:moveTo>
                      <a:cubicBezTo>
                        <a:pt x="160616" y="264484"/>
                        <a:pt x="163042" y="266706"/>
                        <a:pt x="163042" y="270040"/>
                      </a:cubicBezTo>
                      <a:cubicBezTo>
                        <a:pt x="163042" y="272818"/>
                        <a:pt x="160616" y="275597"/>
                        <a:pt x="158190" y="275597"/>
                      </a:cubicBezTo>
                      <a:cubicBezTo>
                        <a:pt x="155278" y="275597"/>
                        <a:pt x="153337" y="272818"/>
                        <a:pt x="153337" y="270040"/>
                      </a:cubicBezTo>
                      <a:cubicBezTo>
                        <a:pt x="153337" y="266706"/>
                        <a:pt x="155278" y="264484"/>
                        <a:pt x="158190" y="264484"/>
                      </a:cubicBezTo>
                      <a:close/>
                      <a:moveTo>
                        <a:pt x="1190788" y="262817"/>
                      </a:moveTo>
                      <a:lnTo>
                        <a:pt x="1196911" y="269828"/>
                      </a:lnTo>
                      <a:lnTo>
                        <a:pt x="1196949" y="270208"/>
                      </a:lnTo>
                      <a:lnTo>
                        <a:pt x="1190788" y="277264"/>
                      </a:lnTo>
                      <a:cubicBezTo>
                        <a:pt x="1187392" y="277264"/>
                        <a:pt x="1184965" y="273930"/>
                        <a:pt x="1184965" y="270040"/>
                      </a:cubicBezTo>
                      <a:cubicBezTo>
                        <a:pt x="1184965" y="266151"/>
                        <a:pt x="1187392" y="262817"/>
                        <a:pt x="1190788" y="262817"/>
                      </a:cubicBezTo>
                      <a:close/>
                      <a:moveTo>
                        <a:pt x="1171864" y="262817"/>
                      </a:moveTo>
                      <a:cubicBezTo>
                        <a:pt x="1175260" y="262817"/>
                        <a:pt x="1178172" y="266151"/>
                        <a:pt x="1178172" y="270040"/>
                      </a:cubicBezTo>
                      <a:cubicBezTo>
                        <a:pt x="1178172" y="273930"/>
                        <a:pt x="1175260" y="277264"/>
                        <a:pt x="1171864" y="277264"/>
                      </a:cubicBezTo>
                      <a:cubicBezTo>
                        <a:pt x="1168467" y="277264"/>
                        <a:pt x="1165556" y="273930"/>
                        <a:pt x="1165556" y="270040"/>
                      </a:cubicBezTo>
                      <a:cubicBezTo>
                        <a:pt x="1165556" y="266151"/>
                        <a:pt x="1168467" y="262817"/>
                        <a:pt x="1171864" y="262817"/>
                      </a:cubicBezTo>
                      <a:close/>
                      <a:moveTo>
                        <a:pt x="1152939" y="262817"/>
                      </a:moveTo>
                      <a:cubicBezTo>
                        <a:pt x="1156336" y="262817"/>
                        <a:pt x="1158762" y="266151"/>
                        <a:pt x="1158762" y="270040"/>
                      </a:cubicBezTo>
                      <a:cubicBezTo>
                        <a:pt x="1158762" y="273930"/>
                        <a:pt x="1156336" y="277264"/>
                        <a:pt x="1152939" y="277264"/>
                      </a:cubicBezTo>
                      <a:cubicBezTo>
                        <a:pt x="1149543" y="277264"/>
                        <a:pt x="1146631" y="273930"/>
                        <a:pt x="1146631" y="270040"/>
                      </a:cubicBezTo>
                      <a:cubicBezTo>
                        <a:pt x="1146631" y="266151"/>
                        <a:pt x="1149543" y="262817"/>
                        <a:pt x="1152939" y="262817"/>
                      </a:cubicBezTo>
                      <a:close/>
                      <a:moveTo>
                        <a:pt x="1133529" y="262817"/>
                      </a:moveTo>
                      <a:cubicBezTo>
                        <a:pt x="1136926" y="262817"/>
                        <a:pt x="1139838" y="266151"/>
                        <a:pt x="1139838" y="270040"/>
                      </a:cubicBezTo>
                      <a:cubicBezTo>
                        <a:pt x="1139838" y="273930"/>
                        <a:pt x="1136926" y="277264"/>
                        <a:pt x="1133529" y="277264"/>
                      </a:cubicBezTo>
                      <a:cubicBezTo>
                        <a:pt x="1130133" y="277264"/>
                        <a:pt x="1127221" y="273930"/>
                        <a:pt x="1127221" y="270040"/>
                      </a:cubicBezTo>
                      <a:cubicBezTo>
                        <a:pt x="1127221" y="266151"/>
                        <a:pt x="1130133" y="262817"/>
                        <a:pt x="1133529" y="262817"/>
                      </a:cubicBezTo>
                      <a:close/>
                      <a:moveTo>
                        <a:pt x="1114605" y="262817"/>
                      </a:moveTo>
                      <a:cubicBezTo>
                        <a:pt x="1118002" y="262817"/>
                        <a:pt x="1120913" y="266151"/>
                        <a:pt x="1120913" y="270040"/>
                      </a:cubicBezTo>
                      <a:cubicBezTo>
                        <a:pt x="1120913" y="273930"/>
                        <a:pt x="1118002" y="277264"/>
                        <a:pt x="1114605" y="277264"/>
                      </a:cubicBezTo>
                      <a:cubicBezTo>
                        <a:pt x="1111208" y="277264"/>
                        <a:pt x="1108297" y="273930"/>
                        <a:pt x="1108297" y="270040"/>
                      </a:cubicBezTo>
                      <a:cubicBezTo>
                        <a:pt x="1108297" y="266151"/>
                        <a:pt x="1111208" y="262817"/>
                        <a:pt x="1114605" y="262817"/>
                      </a:cubicBezTo>
                      <a:close/>
                      <a:moveTo>
                        <a:pt x="1095195" y="262817"/>
                      </a:moveTo>
                      <a:cubicBezTo>
                        <a:pt x="1098592" y="262817"/>
                        <a:pt x="1101503" y="266151"/>
                        <a:pt x="1101503" y="270040"/>
                      </a:cubicBezTo>
                      <a:cubicBezTo>
                        <a:pt x="1101503" y="273930"/>
                        <a:pt x="1098592" y="277264"/>
                        <a:pt x="1095195" y="277264"/>
                      </a:cubicBezTo>
                      <a:cubicBezTo>
                        <a:pt x="1091799" y="277264"/>
                        <a:pt x="1089372" y="273930"/>
                        <a:pt x="1089372" y="270040"/>
                      </a:cubicBezTo>
                      <a:cubicBezTo>
                        <a:pt x="1089372" y="266151"/>
                        <a:pt x="1091799" y="262817"/>
                        <a:pt x="1095195" y="262817"/>
                      </a:cubicBezTo>
                      <a:close/>
                      <a:moveTo>
                        <a:pt x="1076271" y="262817"/>
                      </a:moveTo>
                      <a:cubicBezTo>
                        <a:pt x="1079667" y="262817"/>
                        <a:pt x="1082579" y="266151"/>
                        <a:pt x="1082579" y="270040"/>
                      </a:cubicBezTo>
                      <a:cubicBezTo>
                        <a:pt x="1082579" y="273930"/>
                        <a:pt x="1079667" y="277264"/>
                        <a:pt x="1076271" y="277264"/>
                      </a:cubicBezTo>
                      <a:cubicBezTo>
                        <a:pt x="1072874" y="277264"/>
                        <a:pt x="1069963" y="273930"/>
                        <a:pt x="1069963" y="270040"/>
                      </a:cubicBezTo>
                      <a:cubicBezTo>
                        <a:pt x="1069963" y="266151"/>
                        <a:pt x="1072874" y="262817"/>
                        <a:pt x="1076271" y="262817"/>
                      </a:cubicBezTo>
                      <a:close/>
                      <a:moveTo>
                        <a:pt x="1057346" y="262817"/>
                      </a:moveTo>
                      <a:cubicBezTo>
                        <a:pt x="1060743" y="262817"/>
                        <a:pt x="1063169" y="266151"/>
                        <a:pt x="1063169" y="270040"/>
                      </a:cubicBezTo>
                      <a:cubicBezTo>
                        <a:pt x="1063169" y="273930"/>
                        <a:pt x="1060743" y="277264"/>
                        <a:pt x="1057346" y="277264"/>
                      </a:cubicBezTo>
                      <a:cubicBezTo>
                        <a:pt x="1053464" y="277264"/>
                        <a:pt x="1051038" y="273930"/>
                        <a:pt x="1051038" y="270040"/>
                      </a:cubicBezTo>
                      <a:cubicBezTo>
                        <a:pt x="1051038" y="266151"/>
                        <a:pt x="1053464" y="262817"/>
                        <a:pt x="1057346" y="262817"/>
                      </a:cubicBezTo>
                      <a:close/>
                      <a:moveTo>
                        <a:pt x="1037936" y="262817"/>
                      </a:moveTo>
                      <a:cubicBezTo>
                        <a:pt x="1041333" y="262817"/>
                        <a:pt x="1044245" y="266151"/>
                        <a:pt x="1044245" y="270040"/>
                      </a:cubicBezTo>
                      <a:cubicBezTo>
                        <a:pt x="1044245" y="273930"/>
                        <a:pt x="1041333" y="277264"/>
                        <a:pt x="1037936" y="277264"/>
                      </a:cubicBezTo>
                      <a:cubicBezTo>
                        <a:pt x="1034540" y="277264"/>
                        <a:pt x="1031628" y="273930"/>
                        <a:pt x="1031628" y="270040"/>
                      </a:cubicBezTo>
                      <a:cubicBezTo>
                        <a:pt x="1031628" y="266151"/>
                        <a:pt x="1034540" y="262817"/>
                        <a:pt x="1037936" y="262817"/>
                      </a:cubicBezTo>
                      <a:close/>
                      <a:moveTo>
                        <a:pt x="1019012" y="262817"/>
                      </a:moveTo>
                      <a:cubicBezTo>
                        <a:pt x="1022409" y="262817"/>
                        <a:pt x="1024835" y="266151"/>
                        <a:pt x="1024835" y="270040"/>
                      </a:cubicBezTo>
                      <a:cubicBezTo>
                        <a:pt x="1024835" y="273930"/>
                        <a:pt x="1022409" y="277264"/>
                        <a:pt x="1019012" y="277264"/>
                      </a:cubicBezTo>
                      <a:cubicBezTo>
                        <a:pt x="1015615" y="277264"/>
                        <a:pt x="1012704" y="273930"/>
                        <a:pt x="1012704" y="270040"/>
                      </a:cubicBezTo>
                      <a:cubicBezTo>
                        <a:pt x="1012704" y="266151"/>
                        <a:pt x="1015615" y="262817"/>
                        <a:pt x="1019012" y="262817"/>
                      </a:cubicBezTo>
                      <a:close/>
                      <a:moveTo>
                        <a:pt x="999602" y="262817"/>
                      </a:moveTo>
                      <a:cubicBezTo>
                        <a:pt x="1002999" y="262817"/>
                        <a:pt x="1005910" y="266151"/>
                        <a:pt x="1005910" y="270040"/>
                      </a:cubicBezTo>
                      <a:cubicBezTo>
                        <a:pt x="1005910" y="273930"/>
                        <a:pt x="1002999" y="277264"/>
                        <a:pt x="999602" y="277264"/>
                      </a:cubicBezTo>
                      <a:cubicBezTo>
                        <a:pt x="996206" y="277264"/>
                        <a:pt x="993779" y="273930"/>
                        <a:pt x="993779" y="270040"/>
                      </a:cubicBezTo>
                      <a:cubicBezTo>
                        <a:pt x="993779" y="266151"/>
                        <a:pt x="996206" y="262817"/>
                        <a:pt x="999602" y="262817"/>
                      </a:cubicBezTo>
                      <a:close/>
                      <a:moveTo>
                        <a:pt x="980678" y="262817"/>
                      </a:moveTo>
                      <a:cubicBezTo>
                        <a:pt x="984074" y="262817"/>
                        <a:pt x="986986" y="266151"/>
                        <a:pt x="986986" y="270040"/>
                      </a:cubicBezTo>
                      <a:cubicBezTo>
                        <a:pt x="986986" y="273930"/>
                        <a:pt x="984074" y="277264"/>
                        <a:pt x="980678" y="277264"/>
                      </a:cubicBezTo>
                      <a:cubicBezTo>
                        <a:pt x="977281" y="277264"/>
                        <a:pt x="974370" y="273930"/>
                        <a:pt x="974370" y="270040"/>
                      </a:cubicBezTo>
                      <a:cubicBezTo>
                        <a:pt x="974370" y="266151"/>
                        <a:pt x="977281" y="262817"/>
                        <a:pt x="980678" y="262817"/>
                      </a:cubicBezTo>
                      <a:close/>
                      <a:moveTo>
                        <a:pt x="961268" y="262817"/>
                      </a:moveTo>
                      <a:cubicBezTo>
                        <a:pt x="964665" y="262817"/>
                        <a:pt x="967576" y="266151"/>
                        <a:pt x="967576" y="270040"/>
                      </a:cubicBezTo>
                      <a:cubicBezTo>
                        <a:pt x="967576" y="273930"/>
                        <a:pt x="964665" y="277264"/>
                        <a:pt x="961268" y="277264"/>
                      </a:cubicBezTo>
                      <a:cubicBezTo>
                        <a:pt x="957871" y="277264"/>
                        <a:pt x="955445" y="273930"/>
                        <a:pt x="955445" y="270040"/>
                      </a:cubicBezTo>
                      <a:cubicBezTo>
                        <a:pt x="955445" y="266151"/>
                        <a:pt x="957871" y="262817"/>
                        <a:pt x="961268" y="262817"/>
                      </a:cubicBezTo>
                      <a:close/>
                      <a:moveTo>
                        <a:pt x="942343" y="262817"/>
                      </a:moveTo>
                      <a:cubicBezTo>
                        <a:pt x="945740" y="262817"/>
                        <a:pt x="948652" y="266151"/>
                        <a:pt x="948652" y="270040"/>
                      </a:cubicBezTo>
                      <a:cubicBezTo>
                        <a:pt x="948652" y="273930"/>
                        <a:pt x="945740" y="277264"/>
                        <a:pt x="942343" y="277264"/>
                      </a:cubicBezTo>
                      <a:cubicBezTo>
                        <a:pt x="938947" y="277264"/>
                        <a:pt x="936035" y="273930"/>
                        <a:pt x="936035" y="270040"/>
                      </a:cubicBezTo>
                      <a:cubicBezTo>
                        <a:pt x="936035" y="266151"/>
                        <a:pt x="938947" y="262817"/>
                        <a:pt x="942343" y="262817"/>
                      </a:cubicBezTo>
                      <a:close/>
                      <a:moveTo>
                        <a:pt x="904009" y="262817"/>
                      </a:moveTo>
                      <a:cubicBezTo>
                        <a:pt x="907406" y="262817"/>
                        <a:pt x="910317" y="266151"/>
                        <a:pt x="910317" y="270040"/>
                      </a:cubicBezTo>
                      <a:cubicBezTo>
                        <a:pt x="910317" y="273930"/>
                        <a:pt x="907406" y="276708"/>
                        <a:pt x="904009" y="276708"/>
                      </a:cubicBezTo>
                      <a:cubicBezTo>
                        <a:pt x="900613" y="276708"/>
                        <a:pt x="897701" y="273930"/>
                        <a:pt x="897701" y="270040"/>
                      </a:cubicBezTo>
                      <a:cubicBezTo>
                        <a:pt x="897701" y="266151"/>
                        <a:pt x="900613" y="262817"/>
                        <a:pt x="904009" y="262817"/>
                      </a:cubicBezTo>
                      <a:close/>
                      <a:moveTo>
                        <a:pt x="865675" y="262817"/>
                      </a:moveTo>
                      <a:cubicBezTo>
                        <a:pt x="869072" y="262817"/>
                        <a:pt x="871983" y="266151"/>
                        <a:pt x="871983" y="270040"/>
                      </a:cubicBezTo>
                      <a:cubicBezTo>
                        <a:pt x="871983" y="273930"/>
                        <a:pt x="869072" y="277264"/>
                        <a:pt x="865675" y="277264"/>
                      </a:cubicBezTo>
                      <a:cubicBezTo>
                        <a:pt x="862278" y="277264"/>
                        <a:pt x="859852" y="273930"/>
                        <a:pt x="859852" y="270040"/>
                      </a:cubicBezTo>
                      <a:cubicBezTo>
                        <a:pt x="859852" y="266151"/>
                        <a:pt x="862278" y="262817"/>
                        <a:pt x="865675" y="262817"/>
                      </a:cubicBezTo>
                      <a:close/>
                      <a:moveTo>
                        <a:pt x="502227" y="262817"/>
                      </a:moveTo>
                      <a:cubicBezTo>
                        <a:pt x="505624" y="262817"/>
                        <a:pt x="508536" y="266151"/>
                        <a:pt x="508536" y="270040"/>
                      </a:cubicBezTo>
                      <a:cubicBezTo>
                        <a:pt x="508536" y="273930"/>
                        <a:pt x="505624" y="277264"/>
                        <a:pt x="502227" y="277264"/>
                      </a:cubicBezTo>
                      <a:cubicBezTo>
                        <a:pt x="498831" y="277264"/>
                        <a:pt x="495919" y="273930"/>
                        <a:pt x="495919" y="270040"/>
                      </a:cubicBezTo>
                      <a:cubicBezTo>
                        <a:pt x="495919" y="266151"/>
                        <a:pt x="498831" y="262817"/>
                        <a:pt x="502227" y="262817"/>
                      </a:cubicBezTo>
                      <a:close/>
                      <a:moveTo>
                        <a:pt x="483303" y="262817"/>
                      </a:moveTo>
                      <a:cubicBezTo>
                        <a:pt x="486700" y="262817"/>
                        <a:pt x="489611" y="266151"/>
                        <a:pt x="489611" y="270040"/>
                      </a:cubicBezTo>
                      <a:cubicBezTo>
                        <a:pt x="489611" y="273930"/>
                        <a:pt x="486700" y="277264"/>
                        <a:pt x="483303" y="277264"/>
                      </a:cubicBezTo>
                      <a:cubicBezTo>
                        <a:pt x="479906" y="277264"/>
                        <a:pt x="476995" y="273930"/>
                        <a:pt x="476995" y="270040"/>
                      </a:cubicBezTo>
                      <a:cubicBezTo>
                        <a:pt x="476995" y="266151"/>
                        <a:pt x="479906" y="262817"/>
                        <a:pt x="483303" y="262817"/>
                      </a:cubicBezTo>
                      <a:close/>
                      <a:moveTo>
                        <a:pt x="463893" y="262817"/>
                      </a:moveTo>
                      <a:cubicBezTo>
                        <a:pt x="467290" y="262817"/>
                        <a:pt x="470201" y="266151"/>
                        <a:pt x="470201" y="270040"/>
                      </a:cubicBezTo>
                      <a:cubicBezTo>
                        <a:pt x="470201" y="273930"/>
                        <a:pt x="467290" y="277264"/>
                        <a:pt x="463893" y="277264"/>
                      </a:cubicBezTo>
                      <a:cubicBezTo>
                        <a:pt x="460497" y="277264"/>
                        <a:pt x="458070" y="273930"/>
                        <a:pt x="458070" y="270040"/>
                      </a:cubicBezTo>
                      <a:cubicBezTo>
                        <a:pt x="458070" y="266151"/>
                        <a:pt x="460497" y="262817"/>
                        <a:pt x="463893" y="262817"/>
                      </a:cubicBezTo>
                      <a:close/>
                      <a:moveTo>
                        <a:pt x="387710" y="262817"/>
                      </a:moveTo>
                      <a:cubicBezTo>
                        <a:pt x="391107" y="262817"/>
                        <a:pt x="393533" y="266151"/>
                        <a:pt x="393533" y="270040"/>
                      </a:cubicBezTo>
                      <a:cubicBezTo>
                        <a:pt x="393533" y="273930"/>
                        <a:pt x="391107" y="277264"/>
                        <a:pt x="387710" y="277264"/>
                      </a:cubicBezTo>
                      <a:cubicBezTo>
                        <a:pt x="384313" y="277264"/>
                        <a:pt x="381402" y="273930"/>
                        <a:pt x="381402" y="270040"/>
                      </a:cubicBezTo>
                      <a:cubicBezTo>
                        <a:pt x="381402" y="266151"/>
                        <a:pt x="384313" y="262817"/>
                        <a:pt x="387710" y="262817"/>
                      </a:cubicBezTo>
                      <a:close/>
                      <a:moveTo>
                        <a:pt x="368300" y="262817"/>
                      </a:moveTo>
                      <a:cubicBezTo>
                        <a:pt x="371697" y="262817"/>
                        <a:pt x="374608" y="266151"/>
                        <a:pt x="374608" y="270040"/>
                      </a:cubicBezTo>
                      <a:cubicBezTo>
                        <a:pt x="374608" y="273930"/>
                        <a:pt x="371697" y="277264"/>
                        <a:pt x="368300" y="277264"/>
                      </a:cubicBezTo>
                      <a:cubicBezTo>
                        <a:pt x="364903" y="277264"/>
                        <a:pt x="362477" y="273930"/>
                        <a:pt x="362477" y="270040"/>
                      </a:cubicBezTo>
                      <a:cubicBezTo>
                        <a:pt x="362477" y="266151"/>
                        <a:pt x="364903" y="262817"/>
                        <a:pt x="368300" y="262817"/>
                      </a:cubicBezTo>
                      <a:close/>
                      <a:moveTo>
                        <a:pt x="349376" y="262817"/>
                      </a:moveTo>
                      <a:cubicBezTo>
                        <a:pt x="352772" y="262817"/>
                        <a:pt x="355684" y="266151"/>
                        <a:pt x="355684" y="270040"/>
                      </a:cubicBezTo>
                      <a:cubicBezTo>
                        <a:pt x="355684" y="273930"/>
                        <a:pt x="352772" y="277264"/>
                        <a:pt x="349376" y="277264"/>
                      </a:cubicBezTo>
                      <a:cubicBezTo>
                        <a:pt x="345979" y="277264"/>
                        <a:pt x="343068" y="273930"/>
                        <a:pt x="343068" y="270040"/>
                      </a:cubicBezTo>
                      <a:cubicBezTo>
                        <a:pt x="343068" y="266151"/>
                        <a:pt x="345979" y="262817"/>
                        <a:pt x="349376" y="262817"/>
                      </a:cubicBezTo>
                      <a:close/>
                      <a:moveTo>
                        <a:pt x="329966" y="262817"/>
                      </a:moveTo>
                      <a:cubicBezTo>
                        <a:pt x="333363" y="262817"/>
                        <a:pt x="336274" y="266151"/>
                        <a:pt x="336274" y="270040"/>
                      </a:cubicBezTo>
                      <a:cubicBezTo>
                        <a:pt x="336274" y="273930"/>
                        <a:pt x="333363" y="277264"/>
                        <a:pt x="329966" y="277264"/>
                      </a:cubicBezTo>
                      <a:cubicBezTo>
                        <a:pt x="326569" y="277264"/>
                        <a:pt x="324143" y="273930"/>
                        <a:pt x="324143" y="270040"/>
                      </a:cubicBezTo>
                      <a:cubicBezTo>
                        <a:pt x="324143" y="266151"/>
                        <a:pt x="326569" y="262817"/>
                        <a:pt x="329966" y="262817"/>
                      </a:cubicBezTo>
                      <a:close/>
                      <a:moveTo>
                        <a:pt x="311041" y="262817"/>
                      </a:moveTo>
                      <a:cubicBezTo>
                        <a:pt x="314438" y="262817"/>
                        <a:pt x="317350" y="266151"/>
                        <a:pt x="317350" y="270040"/>
                      </a:cubicBezTo>
                      <a:cubicBezTo>
                        <a:pt x="317350" y="273930"/>
                        <a:pt x="314438" y="277264"/>
                        <a:pt x="311041" y="277264"/>
                      </a:cubicBezTo>
                      <a:cubicBezTo>
                        <a:pt x="307645" y="277264"/>
                        <a:pt x="304733" y="273930"/>
                        <a:pt x="304733" y="270040"/>
                      </a:cubicBezTo>
                      <a:cubicBezTo>
                        <a:pt x="304733" y="266151"/>
                        <a:pt x="307645" y="262817"/>
                        <a:pt x="311041" y="262817"/>
                      </a:cubicBezTo>
                      <a:close/>
                      <a:moveTo>
                        <a:pt x="292117" y="262817"/>
                      </a:moveTo>
                      <a:cubicBezTo>
                        <a:pt x="295514" y="262817"/>
                        <a:pt x="297940" y="266151"/>
                        <a:pt x="297940" y="270040"/>
                      </a:cubicBezTo>
                      <a:cubicBezTo>
                        <a:pt x="297940" y="273930"/>
                        <a:pt x="295514" y="277264"/>
                        <a:pt x="292117" y="277264"/>
                      </a:cubicBezTo>
                      <a:cubicBezTo>
                        <a:pt x="288720" y="277264"/>
                        <a:pt x="285809" y="273930"/>
                        <a:pt x="285809" y="270040"/>
                      </a:cubicBezTo>
                      <a:cubicBezTo>
                        <a:pt x="285809" y="266151"/>
                        <a:pt x="288720" y="262817"/>
                        <a:pt x="292117" y="262817"/>
                      </a:cubicBezTo>
                      <a:close/>
                      <a:moveTo>
                        <a:pt x="272707" y="262817"/>
                      </a:moveTo>
                      <a:cubicBezTo>
                        <a:pt x="276104" y="262817"/>
                        <a:pt x="279015" y="266151"/>
                        <a:pt x="279015" y="270040"/>
                      </a:cubicBezTo>
                      <a:cubicBezTo>
                        <a:pt x="279015" y="273930"/>
                        <a:pt x="276104" y="277264"/>
                        <a:pt x="272707" y="277264"/>
                      </a:cubicBezTo>
                      <a:cubicBezTo>
                        <a:pt x="269310" y="277264"/>
                        <a:pt x="266399" y="273930"/>
                        <a:pt x="266399" y="270040"/>
                      </a:cubicBezTo>
                      <a:cubicBezTo>
                        <a:pt x="266399" y="266151"/>
                        <a:pt x="269310" y="262817"/>
                        <a:pt x="272707" y="262817"/>
                      </a:cubicBezTo>
                      <a:close/>
                      <a:moveTo>
                        <a:pt x="253783" y="262817"/>
                      </a:moveTo>
                      <a:cubicBezTo>
                        <a:pt x="257179" y="262817"/>
                        <a:pt x="259606" y="266151"/>
                        <a:pt x="259606" y="270040"/>
                      </a:cubicBezTo>
                      <a:cubicBezTo>
                        <a:pt x="259606" y="273930"/>
                        <a:pt x="257179" y="277264"/>
                        <a:pt x="253783" y="277264"/>
                      </a:cubicBezTo>
                      <a:cubicBezTo>
                        <a:pt x="250386" y="277264"/>
                        <a:pt x="247475" y="273930"/>
                        <a:pt x="247475" y="270040"/>
                      </a:cubicBezTo>
                      <a:cubicBezTo>
                        <a:pt x="247475" y="266151"/>
                        <a:pt x="250386" y="262817"/>
                        <a:pt x="253783" y="262817"/>
                      </a:cubicBezTo>
                      <a:close/>
                      <a:moveTo>
                        <a:pt x="234373" y="262817"/>
                      </a:moveTo>
                      <a:cubicBezTo>
                        <a:pt x="237770" y="262817"/>
                        <a:pt x="240681" y="266151"/>
                        <a:pt x="240681" y="270040"/>
                      </a:cubicBezTo>
                      <a:cubicBezTo>
                        <a:pt x="240681" y="273930"/>
                        <a:pt x="237770" y="277264"/>
                        <a:pt x="234373" y="277264"/>
                      </a:cubicBezTo>
                      <a:cubicBezTo>
                        <a:pt x="230976" y="277264"/>
                        <a:pt x="228550" y="273930"/>
                        <a:pt x="228550" y="270040"/>
                      </a:cubicBezTo>
                      <a:cubicBezTo>
                        <a:pt x="228550" y="266151"/>
                        <a:pt x="230976" y="262817"/>
                        <a:pt x="234373" y="262817"/>
                      </a:cubicBezTo>
                      <a:close/>
                      <a:moveTo>
                        <a:pt x="215448" y="262817"/>
                      </a:moveTo>
                      <a:cubicBezTo>
                        <a:pt x="218845" y="262817"/>
                        <a:pt x="221757" y="266151"/>
                        <a:pt x="221757" y="270040"/>
                      </a:cubicBezTo>
                      <a:cubicBezTo>
                        <a:pt x="221757" y="273930"/>
                        <a:pt x="218845" y="277264"/>
                        <a:pt x="215448" y="277264"/>
                      </a:cubicBezTo>
                      <a:cubicBezTo>
                        <a:pt x="212052" y="277264"/>
                        <a:pt x="209140" y="273930"/>
                        <a:pt x="209140" y="270040"/>
                      </a:cubicBezTo>
                      <a:cubicBezTo>
                        <a:pt x="209140" y="266151"/>
                        <a:pt x="212052" y="262817"/>
                        <a:pt x="215448" y="262817"/>
                      </a:cubicBezTo>
                      <a:close/>
                      <a:moveTo>
                        <a:pt x="196039" y="262817"/>
                      </a:moveTo>
                      <a:cubicBezTo>
                        <a:pt x="199435" y="262817"/>
                        <a:pt x="202347" y="266151"/>
                        <a:pt x="202347" y="270040"/>
                      </a:cubicBezTo>
                      <a:cubicBezTo>
                        <a:pt x="202347" y="273930"/>
                        <a:pt x="199435" y="277264"/>
                        <a:pt x="196039" y="277264"/>
                      </a:cubicBezTo>
                      <a:cubicBezTo>
                        <a:pt x="192642" y="277264"/>
                        <a:pt x="190216" y="273930"/>
                        <a:pt x="190216" y="270040"/>
                      </a:cubicBezTo>
                      <a:cubicBezTo>
                        <a:pt x="190216" y="266151"/>
                        <a:pt x="192642" y="262817"/>
                        <a:pt x="196039" y="262817"/>
                      </a:cubicBezTo>
                      <a:close/>
                      <a:moveTo>
                        <a:pt x="177114" y="262817"/>
                      </a:moveTo>
                      <a:cubicBezTo>
                        <a:pt x="180511" y="262817"/>
                        <a:pt x="183422" y="266151"/>
                        <a:pt x="183422" y="270040"/>
                      </a:cubicBezTo>
                      <a:cubicBezTo>
                        <a:pt x="183422" y="273930"/>
                        <a:pt x="180511" y="277264"/>
                        <a:pt x="177114" y="277264"/>
                      </a:cubicBezTo>
                      <a:cubicBezTo>
                        <a:pt x="173717" y="277264"/>
                        <a:pt x="170806" y="273930"/>
                        <a:pt x="170806" y="270040"/>
                      </a:cubicBezTo>
                      <a:cubicBezTo>
                        <a:pt x="170806" y="266151"/>
                        <a:pt x="173717" y="262817"/>
                        <a:pt x="177114" y="262817"/>
                      </a:cubicBezTo>
                      <a:close/>
                      <a:moveTo>
                        <a:pt x="1190788" y="241147"/>
                      </a:moveTo>
                      <a:lnTo>
                        <a:pt x="1191185" y="241566"/>
                      </a:lnTo>
                      <a:lnTo>
                        <a:pt x="1194166" y="251170"/>
                      </a:lnTo>
                      <a:lnTo>
                        <a:pt x="1190788" y="255038"/>
                      </a:lnTo>
                      <a:cubicBezTo>
                        <a:pt x="1187392" y="255038"/>
                        <a:pt x="1184965" y="251704"/>
                        <a:pt x="1184965" y="247815"/>
                      </a:cubicBezTo>
                      <a:cubicBezTo>
                        <a:pt x="1184965" y="243925"/>
                        <a:pt x="1187392" y="241147"/>
                        <a:pt x="1190788" y="241147"/>
                      </a:cubicBezTo>
                      <a:close/>
                      <a:moveTo>
                        <a:pt x="1171864" y="241147"/>
                      </a:moveTo>
                      <a:cubicBezTo>
                        <a:pt x="1175260" y="241147"/>
                        <a:pt x="1178172" y="243925"/>
                        <a:pt x="1178172" y="247815"/>
                      </a:cubicBezTo>
                      <a:cubicBezTo>
                        <a:pt x="1178172" y="251704"/>
                        <a:pt x="1175260" y="255038"/>
                        <a:pt x="1171864" y="255038"/>
                      </a:cubicBezTo>
                      <a:cubicBezTo>
                        <a:pt x="1168467" y="255038"/>
                        <a:pt x="1165556" y="251704"/>
                        <a:pt x="1165556" y="247815"/>
                      </a:cubicBezTo>
                      <a:cubicBezTo>
                        <a:pt x="1165556" y="243925"/>
                        <a:pt x="1168467" y="241147"/>
                        <a:pt x="1171864" y="241147"/>
                      </a:cubicBezTo>
                      <a:close/>
                      <a:moveTo>
                        <a:pt x="1152939" y="241147"/>
                      </a:moveTo>
                      <a:cubicBezTo>
                        <a:pt x="1156336" y="241147"/>
                        <a:pt x="1158762" y="243925"/>
                        <a:pt x="1158762" y="247815"/>
                      </a:cubicBezTo>
                      <a:cubicBezTo>
                        <a:pt x="1158762" y="251704"/>
                        <a:pt x="1156336" y="255038"/>
                        <a:pt x="1152939" y="255038"/>
                      </a:cubicBezTo>
                      <a:cubicBezTo>
                        <a:pt x="1149543" y="255038"/>
                        <a:pt x="1146631" y="251704"/>
                        <a:pt x="1146631" y="247815"/>
                      </a:cubicBezTo>
                      <a:cubicBezTo>
                        <a:pt x="1146631" y="243925"/>
                        <a:pt x="1149543" y="241147"/>
                        <a:pt x="1152939" y="241147"/>
                      </a:cubicBezTo>
                      <a:close/>
                      <a:moveTo>
                        <a:pt x="1133529" y="241147"/>
                      </a:moveTo>
                      <a:cubicBezTo>
                        <a:pt x="1136926" y="241147"/>
                        <a:pt x="1139838" y="243925"/>
                        <a:pt x="1139838" y="247815"/>
                      </a:cubicBezTo>
                      <a:cubicBezTo>
                        <a:pt x="1139838" y="251704"/>
                        <a:pt x="1136926" y="255038"/>
                        <a:pt x="1133529" y="255038"/>
                      </a:cubicBezTo>
                      <a:cubicBezTo>
                        <a:pt x="1130133" y="255038"/>
                        <a:pt x="1127221" y="251704"/>
                        <a:pt x="1127221" y="247815"/>
                      </a:cubicBezTo>
                      <a:cubicBezTo>
                        <a:pt x="1127221" y="243925"/>
                        <a:pt x="1130133" y="241147"/>
                        <a:pt x="1133529" y="241147"/>
                      </a:cubicBezTo>
                      <a:close/>
                      <a:moveTo>
                        <a:pt x="1114605" y="241147"/>
                      </a:moveTo>
                      <a:cubicBezTo>
                        <a:pt x="1118002" y="241147"/>
                        <a:pt x="1120913" y="243925"/>
                        <a:pt x="1120913" y="247815"/>
                      </a:cubicBezTo>
                      <a:cubicBezTo>
                        <a:pt x="1120913" y="251704"/>
                        <a:pt x="1118002" y="255038"/>
                        <a:pt x="1114605" y="255038"/>
                      </a:cubicBezTo>
                      <a:cubicBezTo>
                        <a:pt x="1111208" y="255038"/>
                        <a:pt x="1108297" y="251704"/>
                        <a:pt x="1108297" y="247815"/>
                      </a:cubicBezTo>
                      <a:cubicBezTo>
                        <a:pt x="1108297" y="243925"/>
                        <a:pt x="1111208" y="241147"/>
                        <a:pt x="1114605" y="241147"/>
                      </a:cubicBezTo>
                      <a:close/>
                      <a:moveTo>
                        <a:pt x="1095195" y="241147"/>
                      </a:moveTo>
                      <a:cubicBezTo>
                        <a:pt x="1098592" y="241147"/>
                        <a:pt x="1101503" y="243925"/>
                        <a:pt x="1101503" y="247815"/>
                      </a:cubicBezTo>
                      <a:cubicBezTo>
                        <a:pt x="1101503" y="251704"/>
                        <a:pt x="1098592" y="255038"/>
                        <a:pt x="1095195" y="255038"/>
                      </a:cubicBezTo>
                      <a:cubicBezTo>
                        <a:pt x="1091799" y="255038"/>
                        <a:pt x="1089372" y="251704"/>
                        <a:pt x="1089372" y="247815"/>
                      </a:cubicBezTo>
                      <a:cubicBezTo>
                        <a:pt x="1089372" y="243925"/>
                        <a:pt x="1091799" y="241147"/>
                        <a:pt x="1095195" y="241147"/>
                      </a:cubicBezTo>
                      <a:close/>
                      <a:moveTo>
                        <a:pt x="1076271" y="241147"/>
                      </a:moveTo>
                      <a:cubicBezTo>
                        <a:pt x="1079667" y="241147"/>
                        <a:pt x="1082579" y="243925"/>
                        <a:pt x="1082579" y="247815"/>
                      </a:cubicBezTo>
                      <a:cubicBezTo>
                        <a:pt x="1082579" y="251704"/>
                        <a:pt x="1079667" y="255038"/>
                        <a:pt x="1076271" y="255038"/>
                      </a:cubicBezTo>
                      <a:cubicBezTo>
                        <a:pt x="1072874" y="255038"/>
                        <a:pt x="1069963" y="251704"/>
                        <a:pt x="1069963" y="247815"/>
                      </a:cubicBezTo>
                      <a:cubicBezTo>
                        <a:pt x="1069963" y="243925"/>
                        <a:pt x="1072874" y="241147"/>
                        <a:pt x="1076271" y="241147"/>
                      </a:cubicBezTo>
                      <a:close/>
                      <a:moveTo>
                        <a:pt x="1057346" y="241147"/>
                      </a:moveTo>
                      <a:cubicBezTo>
                        <a:pt x="1060743" y="241147"/>
                        <a:pt x="1063169" y="243925"/>
                        <a:pt x="1063169" y="247815"/>
                      </a:cubicBezTo>
                      <a:cubicBezTo>
                        <a:pt x="1063169" y="251704"/>
                        <a:pt x="1060743" y="255038"/>
                        <a:pt x="1057346" y="255038"/>
                      </a:cubicBezTo>
                      <a:cubicBezTo>
                        <a:pt x="1053464" y="255038"/>
                        <a:pt x="1051038" y="251704"/>
                        <a:pt x="1051038" y="247815"/>
                      </a:cubicBezTo>
                      <a:cubicBezTo>
                        <a:pt x="1051038" y="243925"/>
                        <a:pt x="1053464" y="241147"/>
                        <a:pt x="1057346" y="241147"/>
                      </a:cubicBezTo>
                      <a:close/>
                      <a:moveTo>
                        <a:pt x="1037936" y="241147"/>
                      </a:moveTo>
                      <a:cubicBezTo>
                        <a:pt x="1041333" y="241147"/>
                        <a:pt x="1044245" y="243925"/>
                        <a:pt x="1044245" y="247815"/>
                      </a:cubicBezTo>
                      <a:cubicBezTo>
                        <a:pt x="1044245" y="251704"/>
                        <a:pt x="1041333" y="255038"/>
                        <a:pt x="1037936" y="255038"/>
                      </a:cubicBezTo>
                      <a:cubicBezTo>
                        <a:pt x="1034540" y="255038"/>
                        <a:pt x="1031628" y="251704"/>
                        <a:pt x="1031628" y="247815"/>
                      </a:cubicBezTo>
                      <a:cubicBezTo>
                        <a:pt x="1031628" y="243925"/>
                        <a:pt x="1034540" y="241147"/>
                        <a:pt x="1037936" y="241147"/>
                      </a:cubicBezTo>
                      <a:close/>
                      <a:moveTo>
                        <a:pt x="1019012" y="241147"/>
                      </a:moveTo>
                      <a:cubicBezTo>
                        <a:pt x="1022409" y="241147"/>
                        <a:pt x="1024835" y="243925"/>
                        <a:pt x="1024835" y="247815"/>
                      </a:cubicBezTo>
                      <a:cubicBezTo>
                        <a:pt x="1024835" y="251704"/>
                        <a:pt x="1022409" y="255038"/>
                        <a:pt x="1019012" y="255038"/>
                      </a:cubicBezTo>
                      <a:cubicBezTo>
                        <a:pt x="1015615" y="255038"/>
                        <a:pt x="1012704" y="251704"/>
                        <a:pt x="1012704" y="247815"/>
                      </a:cubicBezTo>
                      <a:cubicBezTo>
                        <a:pt x="1012704" y="243925"/>
                        <a:pt x="1015615" y="241147"/>
                        <a:pt x="1019012" y="241147"/>
                      </a:cubicBezTo>
                      <a:close/>
                      <a:moveTo>
                        <a:pt x="999602" y="241147"/>
                      </a:moveTo>
                      <a:cubicBezTo>
                        <a:pt x="1002999" y="241147"/>
                        <a:pt x="1005910" y="243925"/>
                        <a:pt x="1005910" y="247815"/>
                      </a:cubicBezTo>
                      <a:cubicBezTo>
                        <a:pt x="1005910" y="251704"/>
                        <a:pt x="1002999" y="255038"/>
                        <a:pt x="999602" y="255038"/>
                      </a:cubicBezTo>
                      <a:cubicBezTo>
                        <a:pt x="996206" y="255038"/>
                        <a:pt x="993779" y="251704"/>
                        <a:pt x="993779" y="247815"/>
                      </a:cubicBezTo>
                      <a:cubicBezTo>
                        <a:pt x="993779" y="243925"/>
                        <a:pt x="996206" y="241147"/>
                        <a:pt x="999602" y="241147"/>
                      </a:cubicBezTo>
                      <a:close/>
                      <a:moveTo>
                        <a:pt x="980678" y="241147"/>
                      </a:moveTo>
                      <a:cubicBezTo>
                        <a:pt x="984074" y="241147"/>
                        <a:pt x="986986" y="243925"/>
                        <a:pt x="986986" y="247815"/>
                      </a:cubicBezTo>
                      <a:cubicBezTo>
                        <a:pt x="986986" y="251704"/>
                        <a:pt x="984074" y="255038"/>
                        <a:pt x="980678" y="255038"/>
                      </a:cubicBezTo>
                      <a:cubicBezTo>
                        <a:pt x="977281" y="255038"/>
                        <a:pt x="974370" y="251704"/>
                        <a:pt x="974370" y="247815"/>
                      </a:cubicBezTo>
                      <a:cubicBezTo>
                        <a:pt x="974370" y="243925"/>
                        <a:pt x="977281" y="241147"/>
                        <a:pt x="980678" y="241147"/>
                      </a:cubicBezTo>
                      <a:close/>
                      <a:moveTo>
                        <a:pt x="961268" y="241147"/>
                      </a:moveTo>
                      <a:cubicBezTo>
                        <a:pt x="964665" y="241147"/>
                        <a:pt x="967576" y="243925"/>
                        <a:pt x="967576" y="247815"/>
                      </a:cubicBezTo>
                      <a:cubicBezTo>
                        <a:pt x="967576" y="251704"/>
                        <a:pt x="964665" y="255038"/>
                        <a:pt x="961268" y="255038"/>
                      </a:cubicBezTo>
                      <a:cubicBezTo>
                        <a:pt x="957871" y="255038"/>
                        <a:pt x="955445" y="251704"/>
                        <a:pt x="955445" y="247815"/>
                      </a:cubicBezTo>
                      <a:cubicBezTo>
                        <a:pt x="955445" y="243925"/>
                        <a:pt x="957871" y="241147"/>
                        <a:pt x="961268" y="241147"/>
                      </a:cubicBezTo>
                      <a:close/>
                      <a:moveTo>
                        <a:pt x="942343" y="241147"/>
                      </a:moveTo>
                      <a:cubicBezTo>
                        <a:pt x="945740" y="241147"/>
                        <a:pt x="948652" y="243925"/>
                        <a:pt x="948652" y="247815"/>
                      </a:cubicBezTo>
                      <a:cubicBezTo>
                        <a:pt x="948652" y="251704"/>
                        <a:pt x="945740" y="255038"/>
                        <a:pt x="942343" y="255038"/>
                      </a:cubicBezTo>
                      <a:cubicBezTo>
                        <a:pt x="938947" y="255038"/>
                        <a:pt x="936035" y="251704"/>
                        <a:pt x="936035" y="247815"/>
                      </a:cubicBezTo>
                      <a:cubicBezTo>
                        <a:pt x="936035" y="243925"/>
                        <a:pt x="938947" y="241147"/>
                        <a:pt x="942343" y="241147"/>
                      </a:cubicBezTo>
                      <a:close/>
                      <a:moveTo>
                        <a:pt x="904009" y="241147"/>
                      </a:moveTo>
                      <a:cubicBezTo>
                        <a:pt x="907406" y="241147"/>
                        <a:pt x="910317" y="243925"/>
                        <a:pt x="910317" y="247815"/>
                      </a:cubicBezTo>
                      <a:cubicBezTo>
                        <a:pt x="910317" y="251704"/>
                        <a:pt x="907406" y="255038"/>
                        <a:pt x="904009" y="255038"/>
                      </a:cubicBezTo>
                      <a:cubicBezTo>
                        <a:pt x="900613" y="255038"/>
                        <a:pt x="897701" y="251704"/>
                        <a:pt x="897701" y="247815"/>
                      </a:cubicBezTo>
                      <a:cubicBezTo>
                        <a:pt x="897701" y="243925"/>
                        <a:pt x="900613" y="241147"/>
                        <a:pt x="904009" y="241147"/>
                      </a:cubicBezTo>
                      <a:close/>
                      <a:moveTo>
                        <a:pt x="885085" y="241147"/>
                      </a:moveTo>
                      <a:cubicBezTo>
                        <a:pt x="888481" y="241147"/>
                        <a:pt x="890908" y="243925"/>
                        <a:pt x="890908" y="247815"/>
                      </a:cubicBezTo>
                      <a:cubicBezTo>
                        <a:pt x="890908" y="251704"/>
                        <a:pt x="888481" y="255038"/>
                        <a:pt x="885085" y="255038"/>
                      </a:cubicBezTo>
                      <a:cubicBezTo>
                        <a:pt x="881688" y="255038"/>
                        <a:pt x="878777" y="251704"/>
                        <a:pt x="878777" y="247815"/>
                      </a:cubicBezTo>
                      <a:cubicBezTo>
                        <a:pt x="878777" y="243925"/>
                        <a:pt x="881688" y="241147"/>
                        <a:pt x="885085" y="241147"/>
                      </a:cubicBezTo>
                      <a:close/>
                      <a:moveTo>
                        <a:pt x="865675" y="241147"/>
                      </a:moveTo>
                      <a:cubicBezTo>
                        <a:pt x="869072" y="241147"/>
                        <a:pt x="871983" y="243925"/>
                        <a:pt x="871983" y="247815"/>
                      </a:cubicBezTo>
                      <a:cubicBezTo>
                        <a:pt x="871983" y="251704"/>
                        <a:pt x="869072" y="255038"/>
                        <a:pt x="865675" y="255038"/>
                      </a:cubicBezTo>
                      <a:cubicBezTo>
                        <a:pt x="862278" y="255038"/>
                        <a:pt x="859852" y="251704"/>
                        <a:pt x="859852" y="247815"/>
                      </a:cubicBezTo>
                      <a:cubicBezTo>
                        <a:pt x="859852" y="243925"/>
                        <a:pt x="862278" y="241147"/>
                        <a:pt x="865675" y="241147"/>
                      </a:cubicBezTo>
                      <a:close/>
                      <a:moveTo>
                        <a:pt x="502227" y="241147"/>
                      </a:moveTo>
                      <a:cubicBezTo>
                        <a:pt x="505624" y="241147"/>
                        <a:pt x="508536" y="243925"/>
                        <a:pt x="508536" y="247815"/>
                      </a:cubicBezTo>
                      <a:cubicBezTo>
                        <a:pt x="508536" y="251704"/>
                        <a:pt x="505624" y="255038"/>
                        <a:pt x="502227" y="255038"/>
                      </a:cubicBezTo>
                      <a:cubicBezTo>
                        <a:pt x="498831" y="255038"/>
                        <a:pt x="495919" y="251704"/>
                        <a:pt x="495919" y="247815"/>
                      </a:cubicBezTo>
                      <a:cubicBezTo>
                        <a:pt x="495919" y="243925"/>
                        <a:pt x="498831" y="241147"/>
                        <a:pt x="502227" y="241147"/>
                      </a:cubicBezTo>
                      <a:close/>
                      <a:moveTo>
                        <a:pt x="463893" y="241147"/>
                      </a:moveTo>
                      <a:cubicBezTo>
                        <a:pt x="467290" y="241147"/>
                        <a:pt x="470201" y="243925"/>
                        <a:pt x="470201" y="247815"/>
                      </a:cubicBezTo>
                      <a:cubicBezTo>
                        <a:pt x="470201" y="251704"/>
                        <a:pt x="467290" y="255038"/>
                        <a:pt x="463893" y="255038"/>
                      </a:cubicBezTo>
                      <a:cubicBezTo>
                        <a:pt x="460497" y="255038"/>
                        <a:pt x="458070" y="251704"/>
                        <a:pt x="458070" y="247815"/>
                      </a:cubicBezTo>
                      <a:cubicBezTo>
                        <a:pt x="458070" y="243925"/>
                        <a:pt x="460497" y="241147"/>
                        <a:pt x="463893" y="241147"/>
                      </a:cubicBezTo>
                      <a:close/>
                      <a:moveTo>
                        <a:pt x="444969" y="241147"/>
                      </a:moveTo>
                      <a:cubicBezTo>
                        <a:pt x="448365" y="241147"/>
                        <a:pt x="451277" y="243925"/>
                        <a:pt x="451277" y="247815"/>
                      </a:cubicBezTo>
                      <a:cubicBezTo>
                        <a:pt x="451277" y="251704"/>
                        <a:pt x="448365" y="255038"/>
                        <a:pt x="444969" y="255038"/>
                      </a:cubicBezTo>
                      <a:cubicBezTo>
                        <a:pt x="441572" y="255038"/>
                        <a:pt x="438661" y="251704"/>
                        <a:pt x="438661" y="247815"/>
                      </a:cubicBezTo>
                      <a:cubicBezTo>
                        <a:pt x="438661" y="243925"/>
                        <a:pt x="441572" y="241147"/>
                        <a:pt x="444969" y="241147"/>
                      </a:cubicBezTo>
                      <a:close/>
                      <a:moveTo>
                        <a:pt x="349376" y="241147"/>
                      </a:moveTo>
                      <a:cubicBezTo>
                        <a:pt x="352772" y="241147"/>
                        <a:pt x="355684" y="243925"/>
                        <a:pt x="355684" y="247815"/>
                      </a:cubicBezTo>
                      <a:cubicBezTo>
                        <a:pt x="355684" y="251704"/>
                        <a:pt x="352772" y="255038"/>
                        <a:pt x="349376" y="255038"/>
                      </a:cubicBezTo>
                      <a:cubicBezTo>
                        <a:pt x="345979" y="255038"/>
                        <a:pt x="343068" y="251704"/>
                        <a:pt x="343068" y="247815"/>
                      </a:cubicBezTo>
                      <a:cubicBezTo>
                        <a:pt x="343068" y="243925"/>
                        <a:pt x="345979" y="241147"/>
                        <a:pt x="349376" y="241147"/>
                      </a:cubicBezTo>
                      <a:close/>
                      <a:moveTo>
                        <a:pt x="329966" y="241147"/>
                      </a:moveTo>
                      <a:cubicBezTo>
                        <a:pt x="333363" y="241147"/>
                        <a:pt x="336274" y="243925"/>
                        <a:pt x="336274" y="247815"/>
                      </a:cubicBezTo>
                      <a:cubicBezTo>
                        <a:pt x="336274" y="251704"/>
                        <a:pt x="333363" y="255038"/>
                        <a:pt x="329966" y="255038"/>
                      </a:cubicBezTo>
                      <a:cubicBezTo>
                        <a:pt x="326569" y="255038"/>
                        <a:pt x="324143" y="251704"/>
                        <a:pt x="324143" y="247815"/>
                      </a:cubicBezTo>
                      <a:cubicBezTo>
                        <a:pt x="324143" y="243925"/>
                        <a:pt x="326569" y="241147"/>
                        <a:pt x="329966" y="241147"/>
                      </a:cubicBezTo>
                      <a:close/>
                      <a:moveTo>
                        <a:pt x="311041" y="241147"/>
                      </a:moveTo>
                      <a:cubicBezTo>
                        <a:pt x="314438" y="241147"/>
                        <a:pt x="317350" y="243925"/>
                        <a:pt x="317350" y="247815"/>
                      </a:cubicBezTo>
                      <a:cubicBezTo>
                        <a:pt x="317350" y="251704"/>
                        <a:pt x="314438" y="255038"/>
                        <a:pt x="311041" y="255038"/>
                      </a:cubicBezTo>
                      <a:cubicBezTo>
                        <a:pt x="307645" y="255038"/>
                        <a:pt x="304733" y="251704"/>
                        <a:pt x="304733" y="247815"/>
                      </a:cubicBezTo>
                      <a:cubicBezTo>
                        <a:pt x="304733" y="243925"/>
                        <a:pt x="307645" y="241147"/>
                        <a:pt x="311041" y="241147"/>
                      </a:cubicBezTo>
                      <a:close/>
                      <a:moveTo>
                        <a:pt x="292117" y="241147"/>
                      </a:moveTo>
                      <a:cubicBezTo>
                        <a:pt x="295514" y="241147"/>
                        <a:pt x="297940" y="243925"/>
                        <a:pt x="297940" y="247815"/>
                      </a:cubicBezTo>
                      <a:cubicBezTo>
                        <a:pt x="297940" y="251704"/>
                        <a:pt x="295514" y="255038"/>
                        <a:pt x="292117" y="255038"/>
                      </a:cubicBezTo>
                      <a:cubicBezTo>
                        <a:pt x="288720" y="255038"/>
                        <a:pt x="285809" y="251704"/>
                        <a:pt x="285809" y="247815"/>
                      </a:cubicBezTo>
                      <a:cubicBezTo>
                        <a:pt x="285809" y="243925"/>
                        <a:pt x="288720" y="241147"/>
                        <a:pt x="292117" y="241147"/>
                      </a:cubicBezTo>
                      <a:close/>
                      <a:moveTo>
                        <a:pt x="272707" y="241147"/>
                      </a:moveTo>
                      <a:cubicBezTo>
                        <a:pt x="276104" y="241147"/>
                        <a:pt x="279015" y="243925"/>
                        <a:pt x="279015" y="247815"/>
                      </a:cubicBezTo>
                      <a:cubicBezTo>
                        <a:pt x="279015" y="251704"/>
                        <a:pt x="276104" y="255038"/>
                        <a:pt x="272707" y="255038"/>
                      </a:cubicBezTo>
                      <a:cubicBezTo>
                        <a:pt x="269310" y="255038"/>
                        <a:pt x="266399" y="251704"/>
                        <a:pt x="266399" y="247815"/>
                      </a:cubicBezTo>
                      <a:cubicBezTo>
                        <a:pt x="266399" y="243925"/>
                        <a:pt x="269310" y="241147"/>
                        <a:pt x="272707" y="241147"/>
                      </a:cubicBezTo>
                      <a:close/>
                      <a:moveTo>
                        <a:pt x="253783" y="241147"/>
                      </a:moveTo>
                      <a:cubicBezTo>
                        <a:pt x="257179" y="241147"/>
                        <a:pt x="259606" y="243925"/>
                        <a:pt x="259606" y="247815"/>
                      </a:cubicBezTo>
                      <a:cubicBezTo>
                        <a:pt x="259606" y="251704"/>
                        <a:pt x="257179" y="255038"/>
                        <a:pt x="253783" y="255038"/>
                      </a:cubicBezTo>
                      <a:cubicBezTo>
                        <a:pt x="250386" y="255038"/>
                        <a:pt x="247475" y="251704"/>
                        <a:pt x="247475" y="247815"/>
                      </a:cubicBezTo>
                      <a:cubicBezTo>
                        <a:pt x="247475" y="243925"/>
                        <a:pt x="250386" y="241147"/>
                        <a:pt x="253783" y="241147"/>
                      </a:cubicBezTo>
                      <a:close/>
                      <a:moveTo>
                        <a:pt x="234373" y="241147"/>
                      </a:moveTo>
                      <a:cubicBezTo>
                        <a:pt x="237770" y="241147"/>
                        <a:pt x="240681" y="243925"/>
                        <a:pt x="240681" y="247815"/>
                      </a:cubicBezTo>
                      <a:cubicBezTo>
                        <a:pt x="240681" y="251704"/>
                        <a:pt x="237770" y="255038"/>
                        <a:pt x="234373" y="255038"/>
                      </a:cubicBezTo>
                      <a:cubicBezTo>
                        <a:pt x="230976" y="255038"/>
                        <a:pt x="228550" y="251704"/>
                        <a:pt x="228550" y="247815"/>
                      </a:cubicBezTo>
                      <a:cubicBezTo>
                        <a:pt x="228550" y="243925"/>
                        <a:pt x="230976" y="241147"/>
                        <a:pt x="234373" y="241147"/>
                      </a:cubicBezTo>
                      <a:close/>
                      <a:moveTo>
                        <a:pt x="215448" y="241147"/>
                      </a:moveTo>
                      <a:cubicBezTo>
                        <a:pt x="218845" y="241147"/>
                        <a:pt x="221757" y="243925"/>
                        <a:pt x="221757" y="247815"/>
                      </a:cubicBezTo>
                      <a:cubicBezTo>
                        <a:pt x="221757" y="251704"/>
                        <a:pt x="218845" y="255038"/>
                        <a:pt x="215448" y="255038"/>
                      </a:cubicBezTo>
                      <a:cubicBezTo>
                        <a:pt x="212052" y="255038"/>
                        <a:pt x="209140" y="251704"/>
                        <a:pt x="209140" y="247815"/>
                      </a:cubicBezTo>
                      <a:cubicBezTo>
                        <a:pt x="209140" y="243925"/>
                        <a:pt x="212052" y="241147"/>
                        <a:pt x="215448" y="241147"/>
                      </a:cubicBezTo>
                      <a:close/>
                      <a:moveTo>
                        <a:pt x="196039" y="241147"/>
                      </a:moveTo>
                      <a:cubicBezTo>
                        <a:pt x="199435" y="241147"/>
                        <a:pt x="202347" y="243925"/>
                        <a:pt x="202347" y="247815"/>
                      </a:cubicBezTo>
                      <a:cubicBezTo>
                        <a:pt x="202347" y="251704"/>
                        <a:pt x="199435" y="255038"/>
                        <a:pt x="196039" y="255038"/>
                      </a:cubicBezTo>
                      <a:cubicBezTo>
                        <a:pt x="192642" y="255038"/>
                        <a:pt x="190216" y="251704"/>
                        <a:pt x="190216" y="247815"/>
                      </a:cubicBezTo>
                      <a:cubicBezTo>
                        <a:pt x="190216" y="243925"/>
                        <a:pt x="192642" y="241147"/>
                        <a:pt x="196039" y="241147"/>
                      </a:cubicBezTo>
                      <a:close/>
                      <a:moveTo>
                        <a:pt x="177114" y="241147"/>
                      </a:moveTo>
                      <a:cubicBezTo>
                        <a:pt x="180511" y="241147"/>
                        <a:pt x="183422" y="243925"/>
                        <a:pt x="183422" y="247815"/>
                      </a:cubicBezTo>
                      <a:cubicBezTo>
                        <a:pt x="183422" y="251704"/>
                        <a:pt x="180511" y="255038"/>
                        <a:pt x="177114" y="255038"/>
                      </a:cubicBezTo>
                      <a:cubicBezTo>
                        <a:pt x="173717" y="255038"/>
                        <a:pt x="170806" y="251704"/>
                        <a:pt x="170806" y="247815"/>
                      </a:cubicBezTo>
                      <a:cubicBezTo>
                        <a:pt x="170806" y="243925"/>
                        <a:pt x="173717" y="241147"/>
                        <a:pt x="177114" y="241147"/>
                      </a:cubicBezTo>
                      <a:close/>
                      <a:moveTo>
                        <a:pt x="158190" y="241147"/>
                      </a:moveTo>
                      <a:cubicBezTo>
                        <a:pt x="161586" y="241147"/>
                        <a:pt x="164013" y="243925"/>
                        <a:pt x="164013" y="247815"/>
                      </a:cubicBezTo>
                      <a:cubicBezTo>
                        <a:pt x="164013" y="251704"/>
                        <a:pt x="161586" y="255038"/>
                        <a:pt x="158190" y="255038"/>
                      </a:cubicBezTo>
                      <a:cubicBezTo>
                        <a:pt x="154793" y="255038"/>
                        <a:pt x="151882" y="251704"/>
                        <a:pt x="151882" y="247815"/>
                      </a:cubicBezTo>
                      <a:cubicBezTo>
                        <a:pt x="151882" y="243925"/>
                        <a:pt x="154793" y="241147"/>
                        <a:pt x="158190" y="241147"/>
                      </a:cubicBezTo>
                      <a:close/>
                      <a:moveTo>
                        <a:pt x="62111" y="241147"/>
                      </a:moveTo>
                      <a:cubicBezTo>
                        <a:pt x="65993" y="241147"/>
                        <a:pt x="68420" y="243925"/>
                        <a:pt x="68420" y="247815"/>
                      </a:cubicBezTo>
                      <a:cubicBezTo>
                        <a:pt x="68420" y="251704"/>
                        <a:pt x="65993" y="255038"/>
                        <a:pt x="62111" y="255038"/>
                      </a:cubicBezTo>
                      <a:cubicBezTo>
                        <a:pt x="58715" y="255038"/>
                        <a:pt x="56289" y="251704"/>
                        <a:pt x="56289" y="247815"/>
                      </a:cubicBezTo>
                      <a:cubicBezTo>
                        <a:pt x="56289" y="243925"/>
                        <a:pt x="58715" y="241147"/>
                        <a:pt x="62111" y="241147"/>
                      </a:cubicBezTo>
                      <a:close/>
                      <a:moveTo>
                        <a:pt x="43187" y="241147"/>
                      </a:moveTo>
                      <a:cubicBezTo>
                        <a:pt x="46584" y="241147"/>
                        <a:pt x="49495" y="243925"/>
                        <a:pt x="49495" y="247815"/>
                      </a:cubicBezTo>
                      <a:cubicBezTo>
                        <a:pt x="49495" y="251704"/>
                        <a:pt x="46584" y="255038"/>
                        <a:pt x="43187" y="255038"/>
                      </a:cubicBezTo>
                      <a:cubicBezTo>
                        <a:pt x="39790" y="255038"/>
                        <a:pt x="36879" y="251704"/>
                        <a:pt x="36879" y="247815"/>
                      </a:cubicBezTo>
                      <a:cubicBezTo>
                        <a:pt x="36879" y="243925"/>
                        <a:pt x="39790" y="241147"/>
                        <a:pt x="43187" y="241147"/>
                      </a:cubicBezTo>
                      <a:close/>
                      <a:moveTo>
                        <a:pt x="1185999" y="224862"/>
                      </a:moveTo>
                      <a:lnTo>
                        <a:pt x="1187294" y="229034"/>
                      </a:lnTo>
                      <a:lnTo>
                        <a:pt x="1184965" y="226145"/>
                      </a:lnTo>
                      <a:close/>
                      <a:moveTo>
                        <a:pt x="253783" y="220033"/>
                      </a:moveTo>
                      <a:cubicBezTo>
                        <a:pt x="256694" y="220033"/>
                        <a:pt x="258635" y="222811"/>
                        <a:pt x="258635" y="226145"/>
                      </a:cubicBezTo>
                      <a:cubicBezTo>
                        <a:pt x="258635" y="229479"/>
                        <a:pt x="256694" y="232257"/>
                        <a:pt x="253783" y="232257"/>
                      </a:cubicBezTo>
                      <a:cubicBezTo>
                        <a:pt x="250871" y="232257"/>
                        <a:pt x="248445" y="229479"/>
                        <a:pt x="248445" y="226145"/>
                      </a:cubicBezTo>
                      <a:cubicBezTo>
                        <a:pt x="248445" y="222811"/>
                        <a:pt x="250871" y="220033"/>
                        <a:pt x="253783" y="220033"/>
                      </a:cubicBezTo>
                      <a:close/>
                      <a:moveTo>
                        <a:pt x="1171864" y="218922"/>
                      </a:moveTo>
                      <a:cubicBezTo>
                        <a:pt x="1175260" y="218922"/>
                        <a:pt x="1178172" y="222255"/>
                        <a:pt x="1178172" y="226145"/>
                      </a:cubicBezTo>
                      <a:cubicBezTo>
                        <a:pt x="1178172" y="230034"/>
                        <a:pt x="1175260" y="233368"/>
                        <a:pt x="1171864" y="233368"/>
                      </a:cubicBezTo>
                      <a:cubicBezTo>
                        <a:pt x="1168467" y="233368"/>
                        <a:pt x="1165556" y="230034"/>
                        <a:pt x="1165556" y="226145"/>
                      </a:cubicBezTo>
                      <a:cubicBezTo>
                        <a:pt x="1165556" y="222255"/>
                        <a:pt x="1168467" y="218922"/>
                        <a:pt x="1171864" y="218922"/>
                      </a:cubicBezTo>
                      <a:close/>
                      <a:moveTo>
                        <a:pt x="1152939" y="218922"/>
                      </a:moveTo>
                      <a:cubicBezTo>
                        <a:pt x="1156336" y="218922"/>
                        <a:pt x="1158762" y="222255"/>
                        <a:pt x="1158762" y="226145"/>
                      </a:cubicBezTo>
                      <a:cubicBezTo>
                        <a:pt x="1158762" y="230034"/>
                        <a:pt x="1156336" y="233368"/>
                        <a:pt x="1152939" y="233368"/>
                      </a:cubicBezTo>
                      <a:cubicBezTo>
                        <a:pt x="1149543" y="233368"/>
                        <a:pt x="1146631" y="230034"/>
                        <a:pt x="1146631" y="226145"/>
                      </a:cubicBezTo>
                      <a:cubicBezTo>
                        <a:pt x="1146631" y="222255"/>
                        <a:pt x="1149543" y="218922"/>
                        <a:pt x="1152939" y="218922"/>
                      </a:cubicBezTo>
                      <a:close/>
                      <a:moveTo>
                        <a:pt x="1133529" y="218922"/>
                      </a:moveTo>
                      <a:cubicBezTo>
                        <a:pt x="1136926" y="218922"/>
                        <a:pt x="1139838" y="222255"/>
                        <a:pt x="1139838" y="226145"/>
                      </a:cubicBezTo>
                      <a:cubicBezTo>
                        <a:pt x="1139838" y="230034"/>
                        <a:pt x="1136926" y="233368"/>
                        <a:pt x="1133529" y="233368"/>
                      </a:cubicBezTo>
                      <a:cubicBezTo>
                        <a:pt x="1130133" y="233368"/>
                        <a:pt x="1127221" y="230034"/>
                        <a:pt x="1127221" y="226145"/>
                      </a:cubicBezTo>
                      <a:cubicBezTo>
                        <a:pt x="1127221" y="222255"/>
                        <a:pt x="1130133" y="218922"/>
                        <a:pt x="1133529" y="218922"/>
                      </a:cubicBezTo>
                      <a:close/>
                      <a:moveTo>
                        <a:pt x="1114605" y="218922"/>
                      </a:moveTo>
                      <a:cubicBezTo>
                        <a:pt x="1118002" y="218922"/>
                        <a:pt x="1120913" y="222255"/>
                        <a:pt x="1120913" y="226145"/>
                      </a:cubicBezTo>
                      <a:cubicBezTo>
                        <a:pt x="1120913" y="230034"/>
                        <a:pt x="1118002" y="233368"/>
                        <a:pt x="1114605" y="233368"/>
                      </a:cubicBezTo>
                      <a:cubicBezTo>
                        <a:pt x="1111208" y="233368"/>
                        <a:pt x="1108297" y="230034"/>
                        <a:pt x="1108297" y="226145"/>
                      </a:cubicBezTo>
                      <a:cubicBezTo>
                        <a:pt x="1108297" y="222255"/>
                        <a:pt x="1111208" y="218922"/>
                        <a:pt x="1114605" y="218922"/>
                      </a:cubicBezTo>
                      <a:close/>
                      <a:moveTo>
                        <a:pt x="1095195" y="218922"/>
                      </a:moveTo>
                      <a:cubicBezTo>
                        <a:pt x="1098592" y="218922"/>
                        <a:pt x="1101503" y="222255"/>
                        <a:pt x="1101503" y="226145"/>
                      </a:cubicBezTo>
                      <a:cubicBezTo>
                        <a:pt x="1101503" y="230034"/>
                        <a:pt x="1098592" y="233368"/>
                        <a:pt x="1095195" y="233368"/>
                      </a:cubicBezTo>
                      <a:cubicBezTo>
                        <a:pt x="1091799" y="233368"/>
                        <a:pt x="1089372" y="230034"/>
                        <a:pt x="1089372" y="226145"/>
                      </a:cubicBezTo>
                      <a:cubicBezTo>
                        <a:pt x="1089372" y="222255"/>
                        <a:pt x="1091799" y="218922"/>
                        <a:pt x="1095195" y="218922"/>
                      </a:cubicBezTo>
                      <a:close/>
                      <a:moveTo>
                        <a:pt x="1076271" y="218922"/>
                      </a:moveTo>
                      <a:cubicBezTo>
                        <a:pt x="1079667" y="218922"/>
                        <a:pt x="1082579" y="222255"/>
                        <a:pt x="1082579" y="226145"/>
                      </a:cubicBezTo>
                      <a:cubicBezTo>
                        <a:pt x="1082579" y="230034"/>
                        <a:pt x="1079667" y="233368"/>
                        <a:pt x="1076271" y="233368"/>
                      </a:cubicBezTo>
                      <a:cubicBezTo>
                        <a:pt x="1072874" y="233368"/>
                        <a:pt x="1069963" y="230034"/>
                        <a:pt x="1069963" y="226145"/>
                      </a:cubicBezTo>
                      <a:cubicBezTo>
                        <a:pt x="1069963" y="222255"/>
                        <a:pt x="1072874" y="218922"/>
                        <a:pt x="1076271" y="218922"/>
                      </a:cubicBezTo>
                      <a:close/>
                      <a:moveTo>
                        <a:pt x="1057346" y="218922"/>
                      </a:moveTo>
                      <a:cubicBezTo>
                        <a:pt x="1060743" y="218922"/>
                        <a:pt x="1063169" y="222255"/>
                        <a:pt x="1063169" y="226145"/>
                      </a:cubicBezTo>
                      <a:cubicBezTo>
                        <a:pt x="1063169" y="230034"/>
                        <a:pt x="1060743" y="233368"/>
                        <a:pt x="1057346" y="233368"/>
                      </a:cubicBezTo>
                      <a:cubicBezTo>
                        <a:pt x="1053464" y="233368"/>
                        <a:pt x="1051038" y="230034"/>
                        <a:pt x="1051038" y="226145"/>
                      </a:cubicBezTo>
                      <a:cubicBezTo>
                        <a:pt x="1051038" y="222255"/>
                        <a:pt x="1053464" y="218922"/>
                        <a:pt x="1057346" y="218922"/>
                      </a:cubicBezTo>
                      <a:close/>
                      <a:moveTo>
                        <a:pt x="1037936" y="218922"/>
                      </a:moveTo>
                      <a:cubicBezTo>
                        <a:pt x="1041333" y="218922"/>
                        <a:pt x="1044245" y="222255"/>
                        <a:pt x="1044245" y="226145"/>
                      </a:cubicBezTo>
                      <a:cubicBezTo>
                        <a:pt x="1044245" y="230034"/>
                        <a:pt x="1041333" y="233368"/>
                        <a:pt x="1037936" y="233368"/>
                      </a:cubicBezTo>
                      <a:cubicBezTo>
                        <a:pt x="1034540" y="233368"/>
                        <a:pt x="1031628" y="230034"/>
                        <a:pt x="1031628" y="226145"/>
                      </a:cubicBezTo>
                      <a:cubicBezTo>
                        <a:pt x="1031628" y="222255"/>
                        <a:pt x="1034540" y="218922"/>
                        <a:pt x="1037936" y="218922"/>
                      </a:cubicBezTo>
                      <a:close/>
                      <a:moveTo>
                        <a:pt x="1019012" y="218922"/>
                      </a:moveTo>
                      <a:cubicBezTo>
                        <a:pt x="1022409" y="218922"/>
                        <a:pt x="1024835" y="222255"/>
                        <a:pt x="1024835" y="226145"/>
                      </a:cubicBezTo>
                      <a:cubicBezTo>
                        <a:pt x="1024835" y="230034"/>
                        <a:pt x="1022409" y="233368"/>
                        <a:pt x="1019012" y="233368"/>
                      </a:cubicBezTo>
                      <a:cubicBezTo>
                        <a:pt x="1015615" y="233368"/>
                        <a:pt x="1012704" y="230034"/>
                        <a:pt x="1012704" y="226145"/>
                      </a:cubicBezTo>
                      <a:cubicBezTo>
                        <a:pt x="1012704" y="222255"/>
                        <a:pt x="1015615" y="218922"/>
                        <a:pt x="1019012" y="218922"/>
                      </a:cubicBezTo>
                      <a:close/>
                      <a:moveTo>
                        <a:pt x="999602" y="218922"/>
                      </a:moveTo>
                      <a:cubicBezTo>
                        <a:pt x="1002999" y="218922"/>
                        <a:pt x="1005910" y="222255"/>
                        <a:pt x="1005910" y="226145"/>
                      </a:cubicBezTo>
                      <a:cubicBezTo>
                        <a:pt x="1005910" y="230034"/>
                        <a:pt x="1002999" y="233368"/>
                        <a:pt x="999602" y="233368"/>
                      </a:cubicBezTo>
                      <a:cubicBezTo>
                        <a:pt x="996206" y="233368"/>
                        <a:pt x="993779" y="230034"/>
                        <a:pt x="993779" y="226145"/>
                      </a:cubicBezTo>
                      <a:cubicBezTo>
                        <a:pt x="993779" y="222255"/>
                        <a:pt x="996206" y="218922"/>
                        <a:pt x="999602" y="218922"/>
                      </a:cubicBezTo>
                      <a:close/>
                      <a:moveTo>
                        <a:pt x="980678" y="218922"/>
                      </a:moveTo>
                      <a:cubicBezTo>
                        <a:pt x="984074" y="218922"/>
                        <a:pt x="986986" y="222255"/>
                        <a:pt x="986986" y="226145"/>
                      </a:cubicBezTo>
                      <a:cubicBezTo>
                        <a:pt x="986986" y="230034"/>
                        <a:pt x="984074" y="233368"/>
                        <a:pt x="980678" y="233368"/>
                      </a:cubicBezTo>
                      <a:cubicBezTo>
                        <a:pt x="977281" y="233368"/>
                        <a:pt x="974370" y="230034"/>
                        <a:pt x="974370" y="226145"/>
                      </a:cubicBezTo>
                      <a:cubicBezTo>
                        <a:pt x="974370" y="222255"/>
                        <a:pt x="977281" y="218922"/>
                        <a:pt x="980678" y="218922"/>
                      </a:cubicBezTo>
                      <a:close/>
                      <a:moveTo>
                        <a:pt x="961268" y="218922"/>
                      </a:moveTo>
                      <a:cubicBezTo>
                        <a:pt x="964665" y="218922"/>
                        <a:pt x="967576" y="222255"/>
                        <a:pt x="967576" y="226145"/>
                      </a:cubicBezTo>
                      <a:cubicBezTo>
                        <a:pt x="967576" y="230034"/>
                        <a:pt x="964665" y="233368"/>
                        <a:pt x="961268" y="233368"/>
                      </a:cubicBezTo>
                      <a:cubicBezTo>
                        <a:pt x="957871" y="233368"/>
                        <a:pt x="955445" y="230034"/>
                        <a:pt x="955445" y="226145"/>
                      </a:cubicBezTo>
                      <a:cubicBezTo>
                        <a:pt x="955445" y="222255"/>
                        <a:pt x="957871" y="218922"/>
                        <a:pt x="961268" y="218922"/>
                      </a:cubicBezTo>
                      <a:close/>
                      <a:moveTo>
                        <a:pt x="942343" y="218922"/>
                      </a:moveTo>
                      <a:cubicBezTo>
                        <a:pt x="945740" y="218922"/>
                        <a:pt x="948652" y="222255"/>
                        <a:pt x="948652" y="226145"/>
                      </a:cubicBezTo>
                      <a:cubicBezTo>
                        <a:pt x="948652" y="230034"/>
                        <a:pt x="945740" y="233368"/>
                        <a:pt x="942343" y="233368"/>
                      </a:cubicBezTo>
                      <a:cubicBezTo>
                        <a:pt x="938947" y="233368"/>
                        <a:pt x="936035" y="230034"/>
                        <a:pt x="936035" y="226145"/>
                      </a:cubicBezTo>
                      <a:cubicBezTo>
                        <a:pt x="936035" y="222255"/>
                        <a:pt x="938947" y="218922"/>
                        <a:pt x="942343" y="218922"/>
                      </a:cubicBezTo>
                      <a:close/>
                      <a:moveTo>
                        <a:pt x="904009" y="218922"/>
                      </a:moveTo>
                      <a:cubicBezTo>
                        <a:pt x="907406" y="218922"/>
                        <a:pt x="910317" y="222255"/>
                        <a:pt x="910317" y="226145"/>
                      </a:cubicBezTo>
                      <a:cubicBezTo>
                        <a:pt x="910317" y="230034"/>
                        <a:pt x="907406" y="233368"/>
                        <a:pt x="904009" y="233368"/>
                      </a:cubicBezTo>
                      <a:cubicBezTo>
                        <a:pt x="900613" y="233368"/>
                        <a:pt x="897701" y="230034"/>
                        <a:pt x="897701" y="226145"/>
                      </a:cubicBezTo>
                      <a:cubicBezTo>
                        <a:pt x="897701" y="222255"/>
                        <a:pt x="900613" y="218922"/>
                        <a:pt x="904009" y="218922"/>
                      </a:cubicBezTo>
                      <a:close/>
                      <a:moveTo>
                        <a:pt x="885085" y="218922"/>
                      </a:moveTo>
                      <a:cubicBezTo>
                        <a:pt x="888481" y="218922"/>
                        <a:pt x="890908" y="222255"/>
                        <a:pt x="890908" y="226145"/>
                      </a:cubicBezTo>
                      <a:cubicBezTo>
                        <a:pt x="890908" y="230034"/>
                        <a:pt x="888481" y="233368"/>
                        <a:pt x="885085" y="233368"/>
                      </a:cubicBezTo>
                      <a:cubicBezTo>
                        <a:pt x="881688" y="233368"/>
                        <a:pt x="878777" y="230034"/>
                        <a:pt x="878777" y="226145"/>
                      </a:cubicBezTo>
                      <a:cubicBezTo>
                        <a:pt x="878777" y="222255"/>
                        <a:pt x="881688" y="218922"/>
                        <a:pt x="885085" y="218922"/>
                      </a:cubicBezTo>
                      <a:close/>
                      <a:moveTo>
                        <a:pt x="865675" y="218922"/>
                      </a:moveTo>
                      <a:cubicBezTo>
                        <a:pt x="869072" y="218922"/>
                        <a:pt x="871983" y="222255"/>
                        <a:pt x="871983" y="226145"/>
                      </a:cubicBezTo>
                      <a:cubicBezTo>
                        <a:pt x="871983" y="230034"/>
                        <a:pt x="869072" y="233368"/>
                        <a:pt x="865675" y="233368"/>
                      </a:cubicBezTo>
                      <a:cubicBezTo>
                        <a:pt x="862278" y="233368"/>
                        <a:pt x="859852" y="230034"/>
                        <a:pt x="859852" y="226145"/>
                      </a:cubicBezTo>
                      <a:cubicBezTo>
                        <a:pt x="859852" y="222255"/>
                        <a:pt x="862278" y="218922"/>
                        <a:pt x="865675" y="218922"/>
                      </a:cubicBezTo>
                      <a:close/>
                      <a:moveTo>
                        <a:pt x="597820" y="218922"/>
                      </a:moveTo>
                      <a:cubicBezTo>
                        <a:pt x="601217" y="218922"/>
                        <a:pt x="604129" y="222255"/>
                        <a:pt x="604129" y="226145"/>
                      </a:cubicBezTo>
                      <a:cubicBezTo>
                        <a:pt x="604129" y="230034"/>
                        <a:pt x="601217" y="233368"/>
                        <a:pt x="597820" y="233368"/>
                      </a:cubicBezTo>
                      <a:cubicBezTo>
                        <a:pt x="594424" y="233368"/>
                        <a:pt x="591998" y="230034"/>
                        <a:pt x="591998" y="226145"/>
                      </a:cubicBezTo>
                      <a:cubicBezTo>
                        <a:pt x="591998" y="222255"/>
                        <a:pt x="594424" y="218922"/>
                        <a:pt x="597820" y="218922"/>
                      </a:cubicBezTo>
                      <a:close/>
                      <a:moveTo>
                        <a:pt x="463893" y="218922"/>
                      </a:moveTo>
                      <a:cubicBezTo>
                        <a:pt x="467290" y="218922"/>
                        <a:pt x="470201" y="222255"/>
                        <a:pt x="470201" y="226145"/>
                      </a:cubicBezTo>
                      <a:cubicBezTo>
                        <a:pt x="470201" y="230034"/>
                        <a:pt x="467290" y="233368"/>
                        <a:pt x="463893" y="233368"/>
                      </a:cubicBezTo>
                      <a:cubicBezTo>
                        <a:pt x="460497" y="233368"/>
                        <a:pt x="458070" y="230034"/>
                        <a:pt x="458070" y="226145"/>
                      </a:cubicBezTo>
                      <a:cubicBezTo>
                        <a:pt x="458070" y="222255"/>
                        <a:pt x="460497" y="218922"/>
                        <a:pt x="463893" y="218922"/>
                      </a:cubicBezTo>
                      <a:close/>
                      <a:moveTo>
                        <a:pt x="444969" y="218922"/>
                      </a:moveTo>
                      <a:cubicBezTo>
                        <a:pt x="448365" y="218922"/>
                        <a:pt x="451277" y="222255"/>
                        <a:pt x="451277" y="226145"/>
                      </a:cubicBezTo>
                      <a:cubicBezTo>
                        <a:pt x="451277" y="230034"/>
                        <a:pt x="448365" y="233368"/>
                        <a:pt x="444969" y="233368"/>
                      </a:cubicBezTo>
                      <a:cubicBezTo>
                        <a:pt x="441572" y="233368"/>
                        <a:pt x="438661" y="230034"/>
                        <a:pt x="438661" y="226145"/>
                      </a:cubicBezTo>
                      <a:cubicBezTo>
                        <a:pt x="438661" y="222255"/>
                        <a:pt x="441572" y="218922"/>
                        <a:pt x="444969" y="218922"/>
                      </a:cubicBezTo>
                      <a:close/>
                      <a:moveTo>
                        <a:pt x="349376" y="218922"/>
                      </a:moveTo>
                      <a:cubicBezTo>
                        <a:pt x="352772" y="218922"/>
                        <a:pt x="355684" y="222255"/>
                        <a:pt x="355684" y="226145"/>
                      </a:cubicBezTo>
                      <a:cubicBezTo>
                        <a:pt x="355684" y="230034"/>
                        <a:pt x="352772" y="233368"/>
                        <a:pt x="349376" y="233368"/>
                      </a:cubicBezTo>
                      <a:cubicBezTo>
                        <a:pt x="345979" y="233368"/>
                        <a:pt x="343068" y="230034"/>
                        <a:pt x="343068" y="226145"/>
                      </a:cubicBezTo>
                      <a:cubicBezTo>
                        <a:pt x="343068" y="222255"/>
                        <a:pt x="345979" y="218922"/>
                        <a:pt x="349376" y="218922"/>
                      </a:cubicBezTo>
                      <a:close/>
                      <a:moveTo>
                        <a:pt x="329966" y="218922"/>
                      </a:moveTo>
                      <a:cubicBezTo>
                        <a:pt x="333363" y="218922"/>
                        <a:pt x="336274" y="222255"/>
                        <a:pt x="336274" y="226145"/>
                      </a:cubicBezTo>
                      <a:cubicBezTo>
                        <a:pt x="336274" y="230034"/>
                        <a:pt x="333363" y="233368"/>
                        <a:pt x="329966" y="233368"/>
                      </a:cubicBezTo>
                      <a:cubicBezTo>
                        <a:pt x="326569" y="233368"/>
                        <a:pt x="324143" y="230034"/>
                        <a:pt x="324143" y="226145"/>
                      </a:cubicBezTo>
                      <a:cubicBezTo>
                        <a:pt x="324143" y="222255"/>
                        <a:pt x="326569" y="218922"/>
                        <a:pt x="329966" y="218922"/>
                      </a:cubicBezTo>
                      <a:close/>
                      <a:moveTo>
                        <a:pt x="311041" y="218922"/>
                      </a:moveTo>
                      <a:cubicBezTo>
                        <a:pt x="314438" y="218922"/>
                        <a:pt x="317350" y="222255"/>
                        <a:pt x="317350" y="226145"/>
                      </a:cubicBezTo>
                      <a:cubicBezTo>
                        <a:pt x="317350" y="230034"/>
                        <a:pt x="314438" y="233368"/>
                        <a:pt x="311041" y="233368"/>
                      </a:cubicBezTo>
                      <a:cubicBezTo>
                        <a:pt x="307645" y="233368"/>
                        <a:pt x="304733" y="230034"/>
                        <a:pt x="304733" y="226145"/>
                      </a:cubicBezTo>
                      <a:cubicBezTo>
                        <a:pt x="304733" y="222255"/>
                        <a:pt x="307645" y="218922"/>
                        <a:pt x="311041" y="218922"/>
                      </a:cubicBezTo>
                      <a:close/>
                      <a:moveTo>
                        <a:pt x="292117" y="218922"/>
                      </a:moveTo>
                      <a:cubicBezTo>
                        <a:pt x="295514" y="218922"/>
                        <a:pt x="297940" y="222255"/>
                        <a:pt x="297940" y="226145"/>
                      </a:cubicBezTo>
                      <a:cubicBezTo>
                        <a:pt x="297940" y="230034"/>
                        <a:pt x="295514" y="233368"/>
                        <a:pt x="292117" y="233368"/>
                      </a:cubicBezTo>
                      <a:cubicBezTo>
                        <a:pt x="288720" y="233368"/>
                        <a:pt x="285809" y="230034"/>
                        <a:pt x="285809" y="226145"/>
                      </a:cubicBezTo>
                      <a:cubicBezTo>
                        <a:pt x="285809" y="222255"/>
                        <a:pt x="288720" y="218922"/>
                        <a:pt x="292117" y="218922"/>
                      </a:cubicBezTo>
                      <a:close/>
                      <a:moveTo>
                        <a:pt x="272707" y="218922"/>
                      </a:moveTo>
                      <a:cubicBezTo>
                        <a:pt x="276104" y="218922"/>
                        <a:pt x="279015" y="222255"/>
                        <a:pt x="279015" y="226145"/>
                      </a:cubicBezTo>
                      <a:cubicBezTo>
                        <a:pt x="279015" y="230034"/>
                        <a:pt x="276104" y="233368"/>
                        <a:pt x="272707" y="233368"/>
                      </a:cubicBezTo>
                      <a:cubicBezTo>
                        <a:pt x="269310" y="233368"/>
                        <a:pt x="266399" y="230034"/>
                        <a:pt x="266399" y="226145"/>
                      </a:cubicBezTo>
                      <a:cubicBezTo>
                        <a:pt x="266399" y="222255"/>
                        <a:pt x="269310" y="218922"/>
                        <a:pt x="272707" y="218922"/>
                      </a:cubicBezTo>
                      <a:close/>
                      <a:moveTo>
                        <a:pt x="234373" y="218922"/>
                      </a:moveTo>
                      <a:cubicBezTo>
                        <a:pt x="237770" y="218922"/>
                        <a:pt x="240681" y="222255"/>
                        <a:pt x="240681" y="226145"/>
                      </a:cubicBezTo>
                      <a:cubicBezTo>
                        <a:pt x="240681" y="230034"/>
                        <a:pt x="237770" y="233368"/>
                        <a:pt x="234373" y="233368"/>
                      </a:cubicBezTo>
                      <a:cubicBezTo>
                        <a:pt x="230976" y="233368"/>
                        <a:pt x="228550" y="230034"/>
                        <a:pt x="228550" y="226145"/>
                      </a:cubicBezTo>
                      <a:cubicBezTo>
                        <a:pt x="228550" y="222255"/>
                        <a:pt x="230976" y="218922"/>
                        <a:pt x="234373" y="218922"/>
                      </a:cubicBezTo>
                      <a:close/>
                      <a:moveTo>
                        <a:pt x="215448" y="218922"/>
                      </a:moveTo>
                      <a:cubicBezTo>
                        <a:pt x="218845" y="218922"/>
                        <a:pt x="221757" y="222255"/>
                        <a:pt x="221757" y="226145"/>
                      </a:cubicBezTo>
                      <a:cubicBezTo>
                        <a:pt x="221757" y="230034"/>
                        <a:pt x="218845" y="233368"/>
                        <a:pt x="215448" y="233368"/>
                      </a:cubicBezTo>
                      <a:cubicBezTo>
                        <a:pt x="212052" y="233368"/>
                        <a:pt x="209140" y="230034"/>
                        <a:pt x="209140" y="226145"/>
                      </a:cubicBezTo>
                      <a:cubicBezTo>
                        <a:pt x="209140" y="222255"/>
                        <a:pt x="212052" y="218922"/>
                        <a:pt x="215448" y="218922"/>
                      </a:cubicBezTo>
                      <a:close/>
                      <a:moveTo>
                        <a:pt x="196039" y="218922"/>
                      </a:moveTo>
                      <a:cubicBezTo>
                        <a:pt x="199435" y="218922"/>
                        <a:pt x="202347" y="222255"/>
                        <a:pt x="202347" y="226145"/>
                      </a:cubicBezTo>
                      <a:cubicBezTo>
                        <a:pt x="202347" y="230034"/>
                        <a:pt x="199435" y="233368"/>
                        <a:pt x="196039" y="233368"/>
                      </a:cubicBezTo>
                      <a:cubicBezTo>
                        <a:pt x="192642" y="233368"/>
                        <a:pt x="190216" y="230034"/>
                        <a:pt x="190216" y="226145"/>
                      </a:cubicBezTo>
                      <a:cubicBezTo>
                        <a:pt x="190216" y="222255"/>
                        <a:pt x="192642" y="218922"/>
                        <a:pt x="196039" y="218922"/>
                      </a:cubicBezTo>
                      <a:close/>
                      <a:moveTo>
                        <a:pt x="177114" y="218922"/>
                      </a:moveTo>
                      <a:cubicBezTo>
                        <a:pt x="180511" y="218922"/>
                        <a:pt x="183422" y="222255"/>
                        <a:pt x="183422" y="226145"/>
                      </a:cubicBezTo>
                      <a:cubicBezTo>
                        <a:pt x="183422" y="230034"/>
                        <a:pt x="180511" y="233368"/>
                        <a:pt x="177114" y="233368"/>
                      </a:cubicBezTo>
                      <a:cubicBezTo>
                        <a:pt x="173717" y="233368"/>
                        <a:pt x="170806" y="230034"/>
                        <a:pt x="170806" y="226145"/>
                      </a:cubicBezTo>
                      <a:cubicBezTo>
                        <a:pt x="170806" y="222255"/>
                        <a:pt x="173717" y="218922"/>
                        <a:pt x="177114" y="218922"/>
                      </a:cubicBezTo>
                      <a:close/>
                      <a:moveTo>
                        <a:pt x="158190" y="218922"/>
                      </a:moveTo>
                      <a:cubicBezTo>
                        <a:pt x="161586" y="218922"/>
                        <a:pt x="164013" y="222255"/>
                        <a:pt x="164013" y="226145"/>
                      </a:cubicBezTo>
                      <a:cubicBezTo>
                        <a:pt x="164013" y="230034"/>
                        <a:pt x="161586" y="233368"/>
                        <a:pt x="158190" y="233368"/>
                      </a:cubicBezTo>
                      <a:cubicBezTo>
                        <a:pt x="154793" y="233368"/>
                        <a:pt x="151882" y="230034"/>
                        <a:pt x="151882" y="226145"/>
                      </a:cubicBezTo>
                      <a:cubicBezTo>
                        <a:pt x="151882" y="222255"/>
                        <a:pt x="154793" y="218922"/>
                        <a:pt x="158190" y="218922"/>
                      </a:cubicBezTo>
                      <a:close/>
                      <a:moveTo>
                        <a:pt x="138780" y="218922"/>
                      </a:moveTo>
                      <a:cubicBezTo>
                        <a:pt x="142177" y="218922"/>
                        <a:pt x="145088" y="222255"/>
                        <a:pt x="145088" y="226145"/>
                      </a:cubicBezTo>
                      <a:cubicBezTo>
                        <a:pt x="145088" y="230034"/>
                        <a:pt x="142177" y="233368"/>
                        <a:pt x="138780" y="233368"/>
                      </a:cubicBezTo>
                      <a:cubicBezTo>
                        <a:pt x="135383" y="233368"/>
                        <a:pt x="132472" y="230034"/>
                        <a:pt x="132472" y="226145"/>
                      </a:cubicBezTo>
                      <a:cubicBezTo>
                        <a:pt x="132472" y="222255"/>
                        <a:pt x="135383" y="218922"/>
                        <a:pt x="138780" y="218922"/>
                      </a:cubicBezTo>
                      <a:close/>
                      <a:moveTo>
                        <a:pt x="119855" y="218922"/>
                      </a:moveTo>
                      <a:cubicBezTo>
                        <a:pt x="123252" y="218922"/>
                        <a:pt x="126164" y="222255"/>
                        <a:pt x="126164" y="226145"/>
                      </a:cubicBezTo>
                      <a:cubicBezTo>
                        <a:pt x="126164" y="230034"/>
                        <a:pt x="123252" y="233368"/>
                        <a:pt x="119855" y="233368"/>
                      </a:cubicBezTo>
                      <a:cubicBezTo>
                        <a:pt x="116459" y="233368"/>
                        <a:pt x="113547" y="230034"/>
                        <a:pt x="113547" y="226145"/>
                      </a:cubicBezTo>
                      <a:cubicBezTo>
                        <a:pt x="113547" y="222255"/>
                        <a:pt x="116459" y="218922"/>
                        <a:pt x="119855" y="218922"/>
                      </a:cubicBezTo>
                      <a:close/>
                      <a:moveTo>
                        <a:pt x="100446" y="218922"/>
                      </a:moveTo>
                      <a:cubicBezTo>
                        <a:pt x="103842" y="218922"/>
                        <a:pt x="106754" y="222255"/>
                        <a:pt x="106754" y="226145"/>
                      </a:cubicBezTo>
                      <a:cubicBezTo>
                        <a:pt x="106754" y="230034"/>
                        <a:pt x="103842" y="233368"/>
                        <a:pt x="100446" y="233368"/>
                      </a:cubicBezTo>
                      <a:cubicBezTo>
                        <a:pt x="97049" y="233368"/>
                        <a:pt x="94623" y="230034"/>
                        <a:pt x="94623" y="226145"/>
                      </a:cubicBezTo>
                      <a:cubicBezTo>
                        <a:pt x="94623" y="222255"/>
                        <a:pt x="97049" y="218922"/>
                        <a:pt x="100446" y="218922"/>
                      </a:cubicBezTo>
                      <a:close/>
                      <a:moveTo>
                        <a:pt x="81521" y="218922"/>
                      </a:moveTo>
                      <a:cubicBezTo>
                        <a:pt x="84918" y="218922"/>
                        <a:pt x="87829" y="222255"/>
                        <a:pt x="87829" y="226145"/>
                      </a:cubicBezTo>
                      <a:cubicBezTo>
                        <a:pt x="87829" y="230034"/>
                        <a:pt x="84918" y="233368"/>
                        <a:pt x="81521" y="233368"/>
                      </a:cubicBezTo>
                      <a:cubicBezTo>
                        <a:pt x="78124" y="233368"/>
                        <a:pt x="75213" y="230034"/>
                        <a:pt x="75213" y="226145"/>
                      </a:cubicBezTo>
                      <a:cubicBezTo>
                        <a:pt x="75213" y="222255"/>
                        <a:pt x="78124" y="218922"/>
                        <a:pt x="81521" y="218922"/>
                      </a:cubicBezTo>
                      <a:close/>
                      <a:moveTo>
                        <a:pt x="62111" y="218922"/>
                      </a:moveTo>
                      <a:cubicBezTo>
                        <a:pt x="65993" y="218922"/>
                        <a:pt x="68420" y="222255"/>
                        <a:pt x="68420" y="226145"/>
                      </a:cubicBezTo>
                      <a:cubicBezTo>
                        <a:pt x="68420" y="230034"/>
                        <a:pt x="65993" y="233368"/>
                        <a:pt x="62111" y="233368"/>
                      </a:cubicBezTo>
                      <a:cubicBezTo>
                        <a:pt x="58715" y="233368"/>
                        <a:pt x="56289" y="230034"/>
                        <a:pt x="56289" y="226145"/>
                      </a:cubicBezTo>
                      <a:cubicBezTo>
                        <a:pt x="56289" y="222255"/>
                        <a:pt x="58715" y="218922"/>
                        <a:pt x="62111" y="218922"/>
                      </a:cubicBezTo>
                      <a:close/>
                      <a:moveTo>
                        <a:pt x="43187" y="218922"/>
                      </a:moveTo>
                      <a:cubicBezTo>
                        <a:pt x="46584" y="218922"/>
                        <a:pt x="49495" y="222255"/>
                        <a:pt x="49495" y="226145"/>
                      </a:cubicBezTo>
                      <a:cubicBezTo>
                        <a:pt x="49495" y="230034"/>
                        <a:pt x="46584" y="233368"/>
                        <a:pt x="43187" y="233368"/>
                      </a:cubicBezTo>
                      <a:cubicBezTo>
                        <a:pt x="39790" y="233368"/>
                        <a:pt x="36879" y="230034"/>
                        <a:pt x="36879" y="226145"/>
                      </a:cubicBezTo>
                      <a:cubicBezTo>
                        <a:pt x="36879" y="222255"/>
                        <a:pt x="39790" y="218922"/>
                        <a:pt x="43187" y="218922"/>
                      </a:cubicBezTo>
                      <a:close/>
                      <a:moveTo>
                        <a:pt x="24262" y="218922"/>
                      </a:moveTo>
                      <a:cubicBezTo>
                        <a:pt x="27659" y="218922"/>
                        <a:pt x="30085" y="222255"/>
                        <a:pt x="30085" y="226145"/>
                      </a:cubicBezTo>
                      <a:cubicBezTo>
                        <a:pt x="30085" y="230034"/>
                        <a:pt x="27659" y="233368"/>
                        <a:pt x="24262" y="233368"/>
                      </a:cubicBezTo>
                      <a:cubicBezTo>
                        <a:pt x="20866" y="233368"/>
                        <a:pt x="17954" y="230034"/>
                        <a:pt x="17954" y="226145"/>
                      </a:cubicBezTo>
                      <a:cubicBezTo>
                        <a:pt x="17954" y="222255"/>
                        <a:pt x="20866" y="218922"/>
                        <a:pt x="24262" y="218922"/>
                      </a:cubicBezTo>
                      <a:close/>
                      <a:moveTo>
                        <a:pt x="1171864" y="197252"/>
                      </a:moveTo>
                      <a:cubicBezTo>
                        <a:pt x="1175260" y="197252"/>
                        <a:pt x="1178172" y="200030"/>
                        <a:pt x="1178172" y="203919"/>
                      </a:cubicBezTo>
                      <a:cubicBezTo>
                        <a:pt x="1178172" y="208364"/>
                        <a:pt x="1175260" y="211143"/>
                        <a:pt x="1171864" y="211143"/>
                      </a:cubicBezTo>
                      <a:cubicBezTo>
                        <a:pt x="1168467" y="211143"/>
                        <a:pt x="1165556" y="208364"/>
                        <a:pt x="1165556" y="203919"/>
                      </a:cubicBezTo>
                      <a:cubicBezTo>
                        <a:pt x="1165556" y="200030"/>
                        <a:pt x="1168467" y="197252"/>
                        <a:pt x="1171864" y="197252"/>
                      </a:cubicBezTo>
                      <a:close/>
                      <a:moveTo>
                        <a:pt x="1152939" y="197252"/>
                      </a:moveTo>
                      <a:cubicBezTo>
                        <a:pt x="1156336" y="197252"/>
                        <a:pt x="1158762" y="200030"/>
                        <a:pt x="1158762" y="203919"/>
                      </a:cubicBezTo>
                      <a:cubicBezTo>
                        <a:pt x="1158762" y="208364"/>
                        <a:pt x="1156336" y="211143"/>
                        <a:pt x="1152939" y="211143"/>
                      </a:cubicBezTo>
                      <a:cubicBezTo>
                        <a:pt x="1149543" y="211143"/>
                        <a:pt x="1146631" y="208364"/>
                        <a:pt x="1146631" y="203919"/>
                      </a:cubicBezTo>
                      <a:cubicBezTo>
                        <a:pt x="1146631" y="200030"/>
                        <a:pt x="1149543" y="197252"/>
                        <a:pt x="1152939" y="197252"/>
                      </a:cubicBezTo>
                      <a:close/>
                      <a:moveTo>
                        <a:pt x="1133529" y="197252"/>
                      </a:moveTo>
                      <a:cubicBezTo>
                        <a:pt x="1136926" y="197252"/>
                        <a:pt x="1139838" y="200030"/>
                        <a:pt x="1139838" y="203919"/>
                      </a:cubicBezTo>
                      <a:cubicBezTo>
                        <a:pt x="1139838" y="208364"/>
                        <a:pt x="1136926" y="211143"/>
                        <a:pt x="1133529" y="211143"/>
                      </a:cubicBezTo>
                      <a:cubicBezTo>
                        <a:pt x="1130133" y="211143"/>
                        <a:pt x="1127221" y="208364"/>
                        <a:pt x="1127221" y="203919"/>
                      </a:cubicBezTo>
                      <a:cubicBezTo>
                        <a:pt x="1127221" y="200030"/>
                        <a:pt x="1130133" y="197252"/>
                        <a:pt x="1133529" y="197252"/>
                      </a:cubicBezTo>
                      <a:close/>
                      <a:moveTo>
                        <a:pt x="1114605" y="197252"/>
                      </a:moveTo>
                      <a:cubicBezTo>
                        <a:pt x="1118002" y="197252"/>
                        <a:pt x="1120913" y="200030"/>
                        <a:pt x="1120913" y="203919"/>
                      </a:cubicBezTo>
                      <a:cubicBezTo>
                        <a:pt x="1120913" y="208364"/>
                        <a:pt x="1118002" y="211143"/>
                        <a:pt x="1114605" y="211143"/>
                      </a:cubicBezTo>
                      <a:cubicBezTo>
                        <a:pt x="1111208" y="211143"/>
                        <a:pt x="1108297" y="208364"/>
                        <a:pt x="1108297" y="203919"/>
                      </a:cubicBezTo>
                      <a:cubicBezTo>
                        <a:pt x="1108297" y="200030"/>
                        <a:pt x="1111208" y="197252"/>
                        <a:pt x="1114605" y="197252"/>
                      </a:cubicBezTo>
                      <a:close/>
                      <a:moveTo>
                        <a:pt x="1095195" y="197252"/>
                      </a:moveTo>
                      <a:cubicBezTo>
                        <a:pt x="1098592" y="197252"/>
                        <a:pt x="1101503" y="200030"/>
                        <a:pt x="1101503" y="203919"/>
                      </a:cubicBezTo>
                      <a:cubicBezTo>
                        <a:pt x="1101503" y="208364"/>
                        <a:pt x="1098592" y="211143"/>
                        <a:pt x="1095195" y="211143"/>
                      </a:cubicBezTo>
                      <a:cubicBezTo>
                        <a:pt x="1091799" y="211143"/>
                        <a:pt x="1089372" y="208364"/>
                        <a:pt x="1089372" y="203919"/>
                      </a:cubicBezTo>
                      <a:cubicBezTo>
                        <a:pt x="1089372" y="200030"/>
                        <a:pt x="1091799" y="197252"/>
                        <a:pt x="1095195" y="197252"/>
                      </a:cubicBezTo>
                      <a:close/>
                      <a:moveTo>
                        <a:pt x="1076271" y="197252"/>
                      </a:moveTo>
                      <a:cubicBezTo>
                        <a:pt x="1079667" y="197252"/>
                        <a:pt x="1082579" y="200030"/>
                        <a:pt x="1082579" y="203919"/>
                      </a:cubicBezTo>
                      <a:cubicBezTo>
                        <a:pt x="1082579" y="208364"/>
                        <a:pt x="1079667" y="211143"/>
                        <a:pt x="1076271" y="211143"/>
                      </a:cubicBezTo>
                      <a:cubicBezTo>
                        <a:pt x="1072874" y="211143"/>
                        <a:pt x="1069963" y="208364"/>
                        <a:pt x="1069963" y="203919"/>
                      </a:cubicBezTo>
                      <a:cubicBezTo>
                        <a:pt x="1069963" y="200030"/>
                        <a:pt x="1072874" y="197252"/>
                        <a:pt x="1076271" y="197252"/>
                      </a:cubicBezTo>
                      <a:close/>
                      <a:moveTo>
                        <a:pt x="1057346" y="197252"/>
                      </a:moveTo>
                      <a:cubicBezTo>
                        <a:pt x="1060743" y="197252"/>
                        <a:pt x="1063169" y="200030"/>
                        <a:pt x="1063169" y="203919"/>
                      </a:cubicBezTo>
                      <a:cubicBezTo>
                        <a:pt x="1063169" y="208364"/>
                        <a:pt x="1060743" y="211143"/>
                        <a:pt x="1057346" y="211143"/>
                      </a:cubicBezTo>
                      <a:cubicBezTo>
                        <a:pt x="1053464" y="211143"/>
                        <a:pt x="1051038" y="208364"/>
                        <a:pt x="1051038" y="203919"/>
                      </a:cubicBezTo>
                      <a:cubicBezTo>
                        <a:pt x="1051038" y="200030"/>
                        <a:pt x="1053464" y="197252"/>
                        <a:pt x="1057346" y="197252"/>
                      </a:cubicBezTo>
                      <a:close/>
                      <a:moveTo>
                        <a:pt x="1037936" y="197252"/>
                      </a:moveTo>
                      <a:cubicBezTo>
                        <a:pt x="1041333" y="197252"/>
                        <a:pt x="1044245" y="200030"/>
                        <a:pt x="1044245" y="203919"/>
                      </a:cubicBezTo>
                      <a:cubicBezTo>
                        <a:pt x="1044245" y="208364"/>
                        <a:pt x="1041333" y="211143"/>
                        <a:pt x="1037936" y="211143"/>
                      </a:cubicBezTo>
                      <a:cubicBezTo>
                        <a:pt x="1034540" y="211143"/>
                        <a:pt x="1031628" y="208364"/>
                        <a:pt x="1031628" y="203919"/>
                      </a:cubicBezTo>
                      <a:cubicBezTo>
                        <a:pt x="1031628" y="200030"/>
                        <a:pt x="1034540" y="197252"/>
                        <a:pt x="1037936" y="197252"/>
                      </a:cubicBezTo>
                      <a:close/>
                      <a:moveTo>
                        <a:pt x="1019012" y="197252"/>
                      </a:moveTo>
                      <a:cubicBezTo>
                        <a:pt x="1022409" y="197252"/>
                        <a:pt x="1024835" y="200030"/>
                        <a:pt x="1024835" y="203919"/>
                      </a:cubicBezTo>
                      <a:cubicBezTo>
                        <a:pt x="1024835" y="208364"/>
                        <a:pt x="1022409" y="211143"/>
                        <a:pt x="1019012" y="211143"/>
                      </a:cubicBezTo>
                      <a:cubicBezTo>
                        <a:pt x="1015615" y="211143"/>
                        <a:pt x="1012704" y="208364"/>
                        <a:pt x="1012704" y="203919"/>
                      </a:cubicBezTo>
                      <a:cubicBezTo>
                        <a:pt x="1012704" y="200030"/>
                        <a:pt x="1015615" y="197252"/>
                        <a:pt x="1019012" y="197252"/>
                      </a:cubicBezTo>
                      <a:close/>
                      <a:moveTo>
                        <a:pt x="999602" y="197252"/>
                      </a:moveTo>
                      <a:cubicBezTo>
                        <a:pt x="1002999" y="197252"/>
                        <a:pt x="1005910" y="200030"/>
                        <a:pt x="1005910" y="203919"/>
                      </a:cubicBezTo>
                      <a:cubicBezTo>
                        <a:pt x="1005910" y="208364"/>
                        <a:pt x="1002999" y="211143"/>
                        <a:pt x="999602" y="211143"/>
                      </a:cubicBezTo>
                      <a:cubicBezTo>
                        <a:pt x="996206" y="211143"/>
                        <a:pt x="993779" y="208364"/>
                        <a:pt x="993779" y="203919"/>
                      </a:cubicBezTo>
                      <a:cubicBezTo>
                        <a:pt x="993779" y="200030"/>
                        <a:pt x="996206" y="197252"/>
                        <a:pt x="999602" y="197252"/>
                      </a:cubicBezTo>
                      <a:close/>
                      <a:moveTo>
                        <a:pt x="980678" y="197252"/>
                      </a:moveTo>
                      <a:cubicBezTo>
                        <a:pt x="984074" y="197252"/>
                        <a:pt x="986986" y="200030"/>
                        <a:pt x="986986" y="203919"/>
                      </a:cubicBezTo>
                      <a:cubicBezTo>
                        <a:pt x="986986" y="208364"/>
                        <a:pt x="984074" y="211143"/>
                        <a:pt x="980678" y="211143"/>
                      </a:cubicBezTo>
                      <a:cubicBezTo>
                        <a:pt x="977281" y="211143"/>
                        <a:pt x="974370" y="208364"/>
                        <a:pt x="974370" y="203919"/>
                      </a:cubicBezTo>
                      <a:cubicBezTo>
                        <a:pt x="974370" y="200030"/>
                        <a:pt x="977281" y="197252"/>
                        <a:pt x="980678" y="197252"/>
                      </a:cubicBezTo>
                      <a:close/>
                      <a:moveTo>
                        <a:pt x="961268" y="197252"/>
                      </a:moveTo>
                      <a:cubicBezTo>
                        <a:pt x="964665" y="197252"/>
                        <a:pt x="967576" y="200030"/>
                        <a:pt x="967576" y="203919"/>
                      </a:cubicBezTo>
                      <a:cubicBezTo>
                        <a:pt x="967576" y="208364"/>
                        <a:pt x="964665" y="211143"/>
                        <a:pt x="961268" y="211143"/>
                      </a:cubicBezTo>
                      <a:cubicBezTo>
                        <a:pt x="957871" y="211143"/>
                        <a:pt x="955445" y="208364"/>
                        <a:pt x="955445" y="203919"/>
                      </a:cubicBezTo>
                      <a:cubicBezTo>
                        <a:pt x="955445" y="200030"/>
                        <a:pt x="957871" y="197252"/>
                        <a:pt x="961268" y="197252"/>
                      </a:cubicBezTo>
                      <a:close/>
                      <a:moveTo>
                        <a:pt x="942343" y="197252"/>
                      </a:moveTo>
                      <a:cubicBezTo>
                        <a:pt x="945740" y="197252"/>
                        <a:pt x="948652" y="200030"/>
                        <a:pt x="948652" y="203919"/>
                      </a:cubicBezTo>
                      <a:cubicBezTo>
                        <a:pt x="948652" y="208364"/>
                        <a:pt x="945740" y="211143"/>
                        <a:pt x="942343" y="211143"/>
                      </a:cubicBezTo>
                      <a:cubicBezTo>
                        <a:pt x="938947" y="211143"/>
                        <a:pt x="936035" y="208364"/>
                        <a:pt x="936035" y="203919"/>
                      </a:cubicBezTo>
                      <a:cubicBezTo>
                        <a:pt x="936035" y="200030"/>
                        <a:pt x="938947" y="197252"/>
                        <a:pt x="942343" y="197252"/>
                      </a:cubicBezTo>
                      <a:close/>
                      <a:moveTo>
                        <a:pt x="923419" y="197252"/>
                      </a:moveTo>
                      <a:cubicBezTo>
                        <a:pt x="926816" y="197252"/>
                        <a:pt x="929242" y="200030"/>
                        <a:pt x="929242" y="203919"/>
                      </a:cubicBezTo>
                      <a:cubicBezTo>
                        <a:pt x="929242" y="208364"/>
                        <a:pt x="926816" y="211143"/>
                        <a:pt x="923419" y="211143"/>
                      </a:cubicBezTo>
                      <a:cubicBezTo>
                        <a:pt x="920022" y="211143"/>
                        <a:pt x="917111" y="208364"/>
                        <a:pt x="917111" y="203919"/>
                      </a:cubicBezTo>
                      <a:cubicBezTo>
                        <a:pt x="917111" y="200030"/>
                        <a:pt x="920022" y="197252"/>
                        <a:pt x="923419" y="197252"/>
                      </a:cubicBezTo>
                      <a:close/>
                      <a:moveTo>
                        <a:pt x="904009" y="197252"/>
                      </a:moveTo>
                      <a:cubicBezTo>
                        <a:pt x="907406" y="197252"/>
                        <a:pt x="910317" y="200030"/>
                        <a:pt x="910317" y="203919"/>
                      </a:cubicBezTo>
                      <a:cubicBezTo>
                        <a:pt x="910317" y="208364"/>
                        <a:pt x="907406" y="211143"/>
                        <a:pt x="904009" y="211143"/>
                      </a:cubicBezTo>
                      <a:cubicBezTo>
                        <a:pt x="900613" y="211143"/>
                        <a:pt x="897701" y="208364"/>
                        <a:pt x="897701" y="203919"/>
                      </a:cubicBezTo>
                      <a:cubicBezTo>
                        <a:pt x="897701" y="200030"/>
                        <a:pt x="900613" y="197252"/>
                        <a:pt x="904009" y="197252"/>
                      </a:cubicBezTo>
                      <a:close/>
                      <a:moveTo>
                        <a:pt x="885085" y="197252"/>
                      </a:moveTo>
                      <a:cubicBezTo>
                        <a:pt x="888481" y="197252"/>
                        <a:pt x="890908" y="200030"/>
                        <a:pt x="890908" y="203919"/>
                      </a:cubicBezTo>
                      <a:cubicBezTo>
                        <a:pt x="890908" y="208364"/>
                        <a:pt x="888481" y="211143"/>
                        <a:pt x="885085" y="211143"/>
                      </a:cubicBezTo>
                      <a:cubicBezTo>
                        <a:pt x="881688" y="211143"/>
                        <a:pt x="878777" y="208364"/>
                        <a:pt x="878777" y="203919"/>
                      </a:cubicBezTo>
                      <a:cubicBezTo>
                        <a:pt x="878777" y="200030"/>
                        <a:pt x="881688" y="197252"/>
                        <a:pt x="885085" y="197252"/>
                      </a:cubicBezTo>
                      <a:close/>
                      <a:moveTo>
                        <a:pt x="731748" y="197252"/>
                      </a:moveTo>
                      <a:cubicBezTo>
                        <a:pt x="735144" y="197252"/>
                        <a:pt x="738056" y="200030"/>
                        <a:pt x="738056" y="203919"/>
                      </a:cubicBezTo>
                      <a:cubicBezTo>
                        <a:pt x="738056" y="208364"/>
                        <a:pt x="735144" y="211143"/>
                        <a:pt x="731748" y="211143"/>
                      </a:cubicBezTo>
                      <a:cubicBezTo>
                        <a:pt x="728351" y="211143"/>
                        <a:pt x="725925" y="208364"/>
                        <a:pt x="725925" y="203919"/>
                      </a:cubicBezTo>
                      <a:cubicBezTo>
                        <a:pt x="725925" y="200030"/>
                        <a:pt x="728351" y="197252"/>
                        <a:pt x="731748" y="197252"/>
                      </a:cubicBezTo>
                      <a:close/>
                      <a:moveTo>
                        <a:pt x="617230" y="197252"/>
                      </a:moveTo>
                      <a:cubicBezTo>
                        <a:pt x="620627" y="197252"/>
                        <a:pt x="623538" y="200030"/>
                        <a:pt x="623538" y="203919"/>
                      </a:cubicBezTo>
                      <a:cubicBezTo>
                        <a:pt x="623538" y="208364"/>
                        <a:pt x="620627" y="211143"/>
                        <a:pt x="617230" y="211143"/>
                      </a:cubicBezTo>
                      <a:cubicBezTo>
                        <a:pt x="613833" y="211143"/>
                        <a:pt x="610922" y="208364"/>
                        <a:pt x="610922" y="203919"/>
                      </a:cubicBezTo>
                      <a:cubicBezTo>
                        <a:pt x="610922" y="200030"/>
                        <a:pt x="613833" y="197252"/>
                        <a:pt x="617230" y="197252"/>
                      </a:cubicBezTo>
                      <a:close/>
                      <a:moveTo>
                        <a:pt x="597820" y="197252"/>
                      </a:moveTo>
                      <a:cubicBezTo>
                        <a:pt x="601217" y="197252"/>
                        <a:pt x="604129" y="200030"/>
                        <a:pt x="604129" y="203919"/>
                      </a:cubicBezTo>
                      <a:cubicBezTo>
                        <a:pt x="604129" y="208364"/>
                        <a:pt x="601217" y="211143"/>
                        <a:pt x="597820" y="211143"/>
                      </a:cubicBezTo>
                      <a:cubicBezTo>
                        <a:pt x="594424" y="211143"/>
                        <a:pt x="591998" y="208364"/>
                        <a:pt x="591998" y="203919"/>
                      </a:cubicBezTo>
                      <a:cubicBezTo>
                        <a:pt x="591998" y="200030"/>
                        <a:pt x="594424" y="197252"/>
                        <a:pt x="597820" y="197252"/>
                      </a:cubicBezTo>
                      <a:close/>
                      <a:moveTo>
                        <a:pt x="578896" y="197252"/>
                      </a:moveTo>
                      <a:cubicBezTo>
                        <a:pt x="582293" y="197252"/>
                        <a:pt x="585204" y="200030"/>
                        <a:pt x="585204" y="203919"/>
                      </a:cubicBezTo>
                      <a:cubicBezTo>
                        <a:pt x="585204" y="208364"/>
                        <a:pt x="582293" y="211143"/>
                        <a:pt x="578896" y="211143"/>
                      </a:cubicBezTo>
                      <a:cubicBezTo>
                        <a:pt x="575499" y="211143"/>
                        <a:pt x="572588" y="208364"/>
                        <a:pt x="572588" y="203919"/>
                      </a:cubicBezTo>
                      <a:cubicBezTo>
                        <a:pt x="572588" y="200030"/>
                        <a:pt x="575499" y="197252"/>
                        <a:pt x="578896" y="197252"/>
                      </a:cubicBezTo>
                      <a:close/>
                      <a:moveTo>
                        <a:pt x="483303" y="197252"/>
                      </a:moveTo>
                      <a:cubicBezTo>
                        <a:pt x="486700" y="197252"/>
                        <a:pt x="489611" y="200030"/>
                        <a:pt x="489611" y="203919"/>
                      </a:cubicBezTo>
                      <a:cubicBezTo>
                        <a:pt x="489611" y="208364"/>
                        <a:pt x="486700" y="211143"/>
                        <a:pt x="483303" y="211143"/>
                      </a:cubicBezTo>
                      <a:cubicBezTo>
                        <a:pt x="479906" y="211143"/>
                        <a:pt x="476995" y="208364"/>
                        <a:pt x="476995" y="203919"/>
                      </a:cubicBezTo>
                      <a:cubicBezTo>
                        <a:pt x="476995" y="200030"/>
                        <a:pt x="479906" y="197252"/>
                        <a:pt x="483303" y="197252"/>
                      </a:cubicBezTo>
                      <a:close/>
                      <a:moveTo>
                        <a:pt x="463893" y="197252"/>
                      </a:moveTo>
                      <a:cubicBezTo>
                        <a:pt x="467290" y="197252"/>
                        <a:pt x="470201" y="200030"/>
                        <a:pt x="470201" y="203919"/>
                      </a:cubicBezTo>
                      <a:cubicBezTo>
                        <a:pt x="470201" y="208364"/>
                        <a:pt x="467290" y="211143"/>
                        <a:pt x="463893" y="211143"/>
                      </a:cubicBezTo>
                      <a:cubicBezTo>
                        <a:pt x="460497" y="211143"/>
                        <a:pt x="458070" y="208364"/>
                        <a:pt x="458070" y="203919"/>
                      </a:cubicBezTo>
                      <a:cubicBezTo>
                        <a:pt x="458070" y="200030"/>
                        <a:pt x="460497" y="197252"/>
                        <a:pt x="463893" y="197252"/>
                      </a:cubicBezTo>
                      <a:close/>
                      <a:moveTo>
                        <a:pt x="406634" y="197252"/>
                      </a:moveTo>
                      <a:cubicBezTo>
                        <a:pt x="410031" y="197252"/>
                        <a:pt x="412943" y="200030"/>
                        <a:pt x="412943" y="203919"/>
                      </a:cubicBezTo>
                      <a:cubicBezTo>
                        <a:pt x="412943" y="208364"/>
                        <a:pt x="410031" y="211143"/>
                        <a:pt x="406634" y="211143"/>
                      </a:cubicBezTo>
                      <a:cubicBezTo>
                        <a:pt x="403238" y="211143"/>
                        <a:pt x="400326" y="208364"/>
                        <a:pt x="400326" y="203919"/>
                      </a:cubicBezTo>
                      <a:cubicBezTo>
                        <a:pt x="400326" y="200030"/>
                        <a:pt x="403238" y="197252"/>
                        <a:pt x="406634" y="197252"/>
                      </a:cubicBezTo>
                      <a:close/>
                      <a:moveTo>
                        <a:pt x="387710" y="197252"/>
                      </a:moveTo>
                      <a:cubicBezTo>
                        <a:pt x="391107" y="197252"/>
                        <a:pt x="393533" y="200030"/>
                        <a:pt x="393533" y="203919"/>
                      </a:cubicBezTo>
                      <a:cubicBezTo>
                        <a:pt x="393533" y="208364"/>
                        <a:pt x="391107" y="211143"/>
                        <a:pt x="387710" y="211143"/>
                      </a:cubicBezTo>
                      <a:cubicBezTo>
                        <a:pt x="384313" y="211143"/>
                        <a:pt x="381402" y="208364"/>
                        <a:pt x="381402" y="203919"/>
                      </a:cubicBezTo>
                      <a:cubicBezTo>
                        <a:pt x="381402" y="200030"/>
                        <a:pt x="384313" y="197252"/>
                        <a:pt x="387710" y="197252"/>
                      </a:cubicBezTo>
                      <a:close/>
                      <a:moveTo>
                        <a:pt x="368300" y="197252"/>
                      </a:moveTo>
                      <a:cubicBezTo>
                        <a:pt x="371697" y="197252"/>
                        <a:pt x="374608" y="200030"/>
                        <a:pt x="374608" y="203919"/>
                      </a:cubicBezTo>
                      <a:cubicBezTo>
                        <a:pt x="374608" y="208364"/>
                        <a:pt x="371697" y="211143"/>
                        <a:pt x="368300" y="211143"/>
                      </a:cubicBezTo>
                      <a:cubicBezTo>
                        <a:pt x="364903" y="211143"/>
                        <a:pt x="362477" y="208364"/>
                        <a:pt x="362477" y="203919"/>
                      </a:cubicBezTo>
                      <a:cubicBezTo>
                        <a:pt x="362477" y="200030"/>
                        <a:pt x="364903" y="197252"/>
                        <a:pt x="368300" y="197252"/>
                      </a:cubicBezTo>
                      <a:close/>
                      <a:moveTo>
                        <a:pt x="349376" y="197252"/>
                      </a:moveTo>
                      <a:cubicBezTo>
                        <a:pt x="352772" y="197252"/>
                        <a:pt x="355684" y="200030"/>
                        <a:pt x="355684" y="203919"/>
                      </a:cubicBezTo>
                      <a:cubicBezTo>
                        <a:pt x="355684" y="208364"/>
                        <a:pt x="352772" y="211143"/>
                        <a:pt x="349376" y="211143"/>
                      </a:cubicBezTo>
                      <a:cubicBezTo>
                        <a:pt x="345979" y="211143"/>
                        <a:pt x="343068" y="208364"/>
                        <a:pt x="343068" y="203919"/>
                      </a:cubicBezTo>
                      <a:cubicBezTo>
                        <a:pt x="343068" y="200030"/>
                        <a:pt x="345979" y="197252"/>
                        <a:pt x="349376" y="197252"/>
                      </a:cubicBezTo>
                      <a:close/>
                      <a:moveTo>
                        <a:pt x="329966" y="197252"/>
                      </a:moveTo>
                      <a:cubicBezTo>
                        <a:pt x="333363" y="197252"/>
                        <a:pt x="336274" y="200030"/>
                        <a:pt x="336274" y="203919"/>
                      </a:cubicBezTo>
                      <a:cubicBezTo>
                        <a:pt x="336274" y="208364"/>
                        <a:pt x="333363" y="211143"/>
                        <a:pt x="329966" y="211143"/>
                      </a:cubicBezTo>
                      <a:cubicBezTo>
                        <a:pt x="326569" y="211143"/>
                        <a:pt x="324143" y="208364"/>
                        <a:pt x="324143" y="203919"/>
                      </a:cubicBezTo>
                      <a:cubicBezTo>
                        <a:pt x="324143" y="200030"/>
                        <a:pt x="326569" y="197252"/>
                        <a:pt x="329966" y="197252"/>
                      </a:cubicBezTo>
                      <a:close/>
                      <a:moveTo>
                        <a:pt x="311041" y="197252"/>
                      </a:moveTo>
                      <a:cubicBezTo>
                        <a:pt x="314438" y="197252"/>
                        <a:pt x="317350" y="200030"/>
                        <a:pt x="317350" y="203919"/>
                      </a:cubicBezTo>
                      <a:cubicBezTo>
                        <a:pt x="317350" y="208364"/>
                        <a:pt x="314438" y="211143"/>
                        <a:pt x="311041" y="211143"/>
                      </a:cubicBezTo>
                      <a:cubicBezTo>
                        <a:pt x="307645" y="211143"/>
                        <a:pt x="304733" y="208364"/>
                        <a:pt x="304733" y="203919"/>
                      </a:cubicBezTo>
                      <a:cubicBezTo>
                        <a:pt x="304733" y="200030"/>
                        <a:pt x="307645" y="197252"/>
                        <a:pt x="311041" y="197252"/>
                      </a:cubicBezTo>
                      <a:close/>
                      <a:moveTo>
                        <a:pt x="292117" y="197252"/>
                      </a:moveTo>
                      <a:cubicBezTo>
                        <a:pt x="295514" y="197252"/>
                        <a:pt x="297940" y="200030"/>
                        <a:pt x="297940" y="203919"/>
                      </a:cubicBezTo>
                      <a:cubicBezTo>
                        <a:pt x="297940" y="208364"/>
                        <a:pt x="295514" y="211143"/>
                        <a:pt x="292117" y="211143"/>
                      </a:cubicBezTo>
                      <a:cubicBezTo>
                        <a:pt x="288720" y="211143"/>
                        <a:pt x="285809" y="208364"/>
                        <a:pt x="285809" y="203919"/>
                      </a:cubicBezTo>
                      <a:cubicBezTo>
                        <a:pt x="285809" y="200030"/>
                        <a:pt x="288720" y="197252"/>
                        <a:pt x="292117" y="197252"/>
                      </a:cubicBezTo>
                      <a:close/>
                      <a:moveTo>
                        <a:pt x="272707" y="197252"/>
                      </a:moveTo>
                      <a:cubicBezTo>
                        <a:pt x="276104" y="197252"/>
                        <a:pt x="279015" y="200030"/>
                        <a:pt x="279015" y="203919"/>
                      </a:cubicBezTo>
                      <a:cubicBezTo>
                        <a:pt x="279015" y="208364"/>
                        <a:pt x="276104" y="211143"/>
                        <a:pt x="272707" y="211143"/>
                      </a:cubicBezTo>
                      <a:cubicBezTo>
                        <a:pt x="269310" y="211143"/>
                        <a:pt x="266399" y="208364"/>
                        <a:pt x="266399" y="203919"/>
                      </a:cubicBezTo>
                      <a:cubicBezTo>
                        <a:pt x="266399" y="200030"/>
                        <a:pt x="269310" y="197252"/>
                        <a:pt x="272707" y="197252"/>
                      </a:cubicBezTo>
                      <a:close/>
                      <a:moveTo>
                        <a:pt x="253783" y="197252"/>
                      </a:moveTo>
                      <a:cubicBezTo>
                        <a:pt x="257179" y="197252"/>
                        <a:pt x="259606" y="200030"/>
                        <a:pt x="259606" y="203919"/>
                      </a:cubicBezTo>
                      <a:cubicBezTo>
                        <a:pt x="259606" y="208364"/>
                        <a:pt x="257179" y="211143"/>
                        <a:pt x="253783" y="211143"/>
                      </a:cubicBezTo>
                      <a:cubicBezTo>
                        <a:pt x="250386" y="211143"/>
                        <a:pt x="247475" y="208364"/>
                        <a:pt x="247475" y="203919"/>
                      </a:cubicBezTo>
                      <a:cubicBezTo>
                        <a:pt x="247475" y="200030"/>
                        <a:pt x="250386" y="197252"/>
                        <a:pt x="253783" y="197252"/>
                      </a:cubicBezTo>
                      <a:close/>
                      <a:moveTo>
                        <a:pt x="234373" y="197252"/>
                      </a:moveTo>
                      <a:cubicBezTo>
                        <a:pt x="237770" y="197252"/>
                        <a:pt x="240681" y="200030"/>
                        <a:pt x="240681" y="203919"/>
                      </a:cubicBezTo>
                      <a:cubicBezTo>
                        <a:pt x="240681" y="208364"/>
                        <a:pt x="237770" y="211143"/>
                        <a:pt x="234373" y="211143"/>
                      </a:cubicBezTo>
                      <a:cubicBezTo>
                        <a:pt x="230976" y="211143"/>
                        <a:pt x="228550" y="208364"/>
                        <a:pt x="228550" y="203919"/>
                      </a:cubicBezTo>
                      <a:cubicBezTo>
                        <a:pt x="228550" y="200030"/>
                        <a:pt x="230976" y="197252"/>
                        <a:pt x="234373" y="197252"/>
                      </a:cubicBezTo>
                      <a:close/>
                      <a:moveTo>
                        <a:pt x="215448" y="197252"/>
                      </a:moveTo>
                      <a:cubicBezTo>
                        <a:pt x="218845" y="197252"/>
                        <a:pt x="221757" y="200030"/>
                        <a:pt x="221757" y="203919"/>
                      </a:cubicBezTo>
                      <a:cubicBezTo>
                        <a:pt x="221757" y="208364"/>
                        <a:pt x="218845" y="211143"/>
                        <a:pt x="215448" y="211143"/>
                      </a:cubicBezTo>
                      <a:cubicBezTo>
                        <a:pt x="212052" y="211143"/>
                        <a:pt x="209140" y="208364"/>
                        <a:pt x="209140" y="203919"/>
                      </a:cubicBezTo>
                      <a:cubicBezTo>
                        <a:pt x="209140" y="200030"/>
                        <a:pt x="212052" y="197252"/>
                        <a:pt x="215448" y="197252"/>
                      </a:cubicBezTo>
                      <a:close/>
                      <a:moveTo>
                        <a:pt x="196039" y="197252"/>
                      </a:moveTo>
                      <a:cubicBezTo>
                        <a:pt x="199435" y="197252"/>
                        <a:pt x="202347" y="200030"/>
                        <a:pt x="202347" y="203919"/>
                      </a:cubicBezTo>
                      <a:cubicBezTo>
                        <a:pt x="202347" y="208364"/>
                        <a:pt x="199435" y="211143"/>
                        <a:pt x="196039" y="211143"/>
                      </a:cubicBezTo>
                      <a:cubicBezTo>
                        <a:pt x="192642" y="211143"/>
                        <a:pt x="190216" y="208364"/>
                        <a:pt x="190216" y="203919"/>
                      </a:cubicBezTo>
                      <a:cubicBezTo>
                        <a:pt x="190216" y="200030"/>
                        <a:pt x="192642" y="197252"/>
                        <a:pt x="196039" y="197252"/>
                      </a:cubicBezTo>
                      <a:close/>
                      <a:moveTo>
                        <a:pt x="177114" y="197252"/>
                      </a:moveTo>
                      <a:cubicBezTo>
                        <a:pt x="180511" y="197252"/>
                        <a:pt x="183422" y="200030"/>
                        <a:pt x="183422" y="203919"/>
                      </a:cubicBezTo>
                      <a:cubicBezTo>
                        <a:pt x="183422" y="208364"/>
                        <a:pt x="180511" y="211143"/>
                        <a:pt x="177114" y="211143"/>
                      </a:cubicBezTo>
                      <a:cubicBezTo>
                        <a:pt x="173717" y="211143"/>
                        <a:pt x="170806" y="208364"/>
                        <a:pt x="170806" y="203919"/>
                      </a:cubicBezTo>
                      <a:cubicBezTo>
                        <a:pt x="170806" y="200030"/>
                        <a:pt x="173717" y="197252"/>
                        <a:pt x="177114" y="197252"/>
                      </a:cubicBezTo>
                      <a:close/>
                      <a:moveTo>
                        <a:pt x="158190" y="197252"/>
                      </a:moveTo>
                      <a:cubicBezTo>
                        <a:pt x="161586" y="197252"/>
                        <a:pt x="164013" y="200030"/>
                        <a:pt x="164013" y="203919"/>
                      </a:cubicBezTo>
                      <a:cubicBezTo>
                        <a:pt x="164013" y="208364"/>
                        <a:pt x="161586" y="211143"/>
                        <a:pt x="158190" y="211143"/>
                      </a:cubicBezTo>
                      <a:cubicBezTo>
                        <a:pt x="154793" y="211143"/>
                        <a:pt x="151882" y="208364"/>
                        <a:pt x="151882" y="203919"/>
                      </a:cubicBezTo>
                      <a:cubicBezTo>
                        <a:pt x="151882" y="200030"/>
                        <a:pt x="154793" y="197252"/>
                        <a:pt x="158190" y="197252"/>
                      </a:cubicBezTo>
                      <a:close/>
                      <a:moveTo>
                        <a:pt x="138780" y="197252"/>
                      </a:moveTo>
                      <a:cubicBezTo>
                        <a:pt x="142177" y="197252"/>
                        <a:pt x="145088" y="200030"/>
                        <a:pt x="145088" y="203919"/>
                      </a:cubicBezTo>
                      <a:cubicBezTo>
                        <a:pt x="145088" y="208364"/>
                        <a:pt x="142177" y="211143"/>
                        <a:pt x="138780" y="211143"/>
                      </a:cubicBezTo>
                      <a:cubicBezTo>
                        <a:pt x="135383" y="211143"/>
                        <a:pt x="132472" y="208364"/>
                        <a:pt x="132472" y="203919"/>
                      </a:cubicBezTo>
                      <a:cubicBezTo>
                        <a:pt x="132472" y="200030"/>
                        <a:pt x="135383" y="197252"/>
                        <a:pt x="138780" y="197252"/>
                      </a:cubicBezTo>
                      <a:close/>
                      <a:moveTo>
                        <a:pt x="119855" y="197252"/>
                      </a:moveTo>
                      <a:cubicBezTo>
                        <a:pt x="123252" y="197252"/>
                        <a:pt x="125678" y="200030"/>
                        <a:pt x="125678" y="203919"/>
                      </a:cubicBezTo>
                      <a:cubicBezTo>
                        <a:pt x="125678" y="208364"/>
                        <a:pt x="123252" y="211143"/>
                        <a:pt x="119855" y="211143"/>
                      </a:cubicBezTo>
                      <a:cubicBezTo>
                        <a:pt x="116459" y="211143"/>
                        <a:pt x="113547" y="208364"/>
                        <a:pt x="113547" y="203919"/>
                      </a:cubicBezTo>
                      <a:cubicBezTo>
                        <a:pt x="113547" y="200030"/>
                        <a:pt x="116459" y="197252"/>
                        <a:pt x="119855" y="197252"/>
                      </a:cubicBezTo>
                      <a:close/>
                      <a:moveTo>
                        <a:pt x="100446" y="197252"/>
                      </a:moveTo>
                      <a:cubicBezTo>
                        <a:pt x="103842" y="197252"/>
                        <a:pt x="106754" y="200030"/>
                        <a:pt x="106754" y="203919"/>
                      </a:cubicBezTo>
                      <a:cubicBezTo>
                        <a:pt x="106754" y="208364"/>
                        <a:pt x="103842" y="211143"/>
                        <a:pt x="100446" y="211143"/>
                      </a:cubicBezTo>
                      <a:cubicBezTo>
                        <a:pt x="97049" y="211143"/>
                        <a:pt x="94623" y="208364"/>
                        <a:pt x="94623" y="203919"/>
                      </a:cubicBezTo>
                      <a:cubicBezTo>
                        <a:pt x="94623" y="200030"/>
                        <a:pt x="97049" y="197252"/>
                        <a:pt x="100446" y="197252"/>
                      </a:cubicBezTo>
                      <a:close/>
                      <a:moveTo>
                        <a:pt x="81521" y="197252"/>
                      </a:moveTo>
                      <a:cubicBezTo>
                        <a:pt x="84918" y="197252"/>
                        <a:pt x="87829" y="200030"/>
                        <a:pt x="87829" y="203919"/>
                      </a:cubicBezTo>
                      <a:cubicBezTo>
                        <a:pt x="87829" y="208364"/>
                        <a:pt x="84918" y="211143"/>
                        <a:pt x="81521" y="211143"/>
                      </a:cubicBezTo>
                      <a:cubicBezTo>
                        <a:pt x="78124" y="211143"/>
                        <a:pt x="75213" y="208364"/>
                        <a:pt x="75213" y="203919"/>
                      </a:cubicBezTo>
                      <a:cubicBezTo>
                        <a:pt x="75213" y="200030"/>
                        <a:pt x="78124" y="197252"/>
                        <a:pt x="81521" y="197252"/>
                      </a:cubicBezTo>
                      <a:close/>
                      <a:moveTo>
                        <a:pt x="62111" y="197252"/>
                      </a:moveTo>
                      <a:cubicBezTo>
                        <a:pt x="65993" y="197252"/>
                        <a:pt x="68420" y="200030"/>
                        <a:pt x="68420" y="203919"/>
                      </a:cubicBezTo>
                      <a:cubicBezTo>
                        <a:pt x="68420" y="208364"/>
                        <a:pt x="65993" y="211143"/>
                        <a:pt x="62111" y="211143"/>
                      </a:cubicBezTo>
                      <a:cubicBezTo>
                        <a:pt x="58715" y="211143"/>
                        <a:pt x="56289" y="208364"/>
                        <a:pt x="56289" y="203919"/>
                      </a:cubicBezTo>
                      <a:cubicBezTo>
                        <a:pt x="56289" y="200030"/>
                        <a:pt x="58715" y="197252"/>
                        <a:pt x="62111" y="197252"/>
                      </a:cubicBezTo>
                      <a:close/>
                      <a:moveTo>
                        <a:pt x="43187" y="197252"/>
                      </a:moveTo>
                      <a:cubicBezTo>
                        <a:pt x="46584" y="197252"/>
                        <a:pt x="49495" y="200030"/>
                        <a:pt x="49495" y="203919"/>
                      </a:cubicBezTo>
                      <a:cubicBezTo>
                        <a:pt x="49495" y="208364"/>
                        <a:pt x="46584" y="211143"/>
                        <a:pt x="43187" y="211143"/>
                      </a:cubicBezTo>
                      <a:cubicBezTo>
                        <a:pt x="39790" y="211143"/>
                        <a:pt x="36879" y="208364"/>
                        <a:pt x="36879" y="203919"/>
                      </a:cubicBezTo>
                      <a:cubicBezTo>
                        <a:pt x="36879" y="200030"/>
                        <a:pt x="39790" y="197252"/>
                        <a:pt x="43187" y="197252"/>
                      </a:cubicBezTo>
                      <a:close/>
                      <a:moveTo>
                        <a:pt x="559486" y="177249"/>
                      </a:moveTo>
                      <a:cubicBezTo>
                        <a:pt x="562398" y="177249"/>
                        <a:pt x="564339" y="179471"/>
                        <a:pt x="564339" y="182249"/>
                      </a:cubicBezTo>
                      <a:cubicBezTo>
                        <a:pt x="564339" y="185028"/>
                        <a:pt x="562398" y="187250"/>
                        <a:pt x="559486" y="187250"/>
                      </a:cubicBezTo>
                      <a:cubicBezTo>
                        <a:pt x="557060" y="187250"/>
                        <a:pt x="555119" y="185028"/>
                        <a:pt x="555119" y="182249"/>
                      </a:cubicBezTo>
                      <a:cubicBezTo>
                        <a:pt x="555119" y="179471"/>
                        <a:pt x="557060" y="177249"/>
                        <a:pt x="559486" y="177249"/>
                      </a:cubicBezTo>
                      <a:close/>
                      <a:moveTo>
                        <a:pt x="1171007" y="176563"/>
                      </a:moveTo>
                      <a:lnTo>
                        <a:pt x="1174061" y="186402"/>
                      </a:lnTo>
                      <a:lnTo>
                        <a:pt x="1171864" y="188917"/>
                      </a:lnTo>
                      <a:cubicBezTo>
                        <a:pt x="1168467" y="188917"/>
                        <a:pt x="1166041" y="186139"/>
                        <a:pt x="1166041" y="182249"/>
                      </a:cubicBezTo>
                      <a:close/>
                      <a:moveTo>
                        <a:pt x="292117" y="175582"/>
                      </a:moveTo>
                      <a:cubicBezTo>
                        <a:pt x="295028" y="175582"/>
                        <a:pt x="297940" y="178360"/>
                        <a:pt x="297940" y="182249"/>
                      </a:cubicBezTo>
                      <a:cubicBezTo>
                        <a:pt x="297940" y="186139"/>
                        <a:pt x="295028" y="188917"/>
                        <a:pt x="292117" y="188917"/>
                      </a:cubicBezTo>
                      <a:cubicBezTo>
                        <a:pt x="288720" y="188917"/>
                        <a:pt x="285809" y="186139"/>
                        <a:pt x="285809" y="182249"/>
                      </a:cubicBezTo>
                      <a:cubicBezTo>
                        <a:pt x="285809" y="178360"/>
                        <a:pt x="288720" y="175582"/>
                        <a:pt x="292117" y="175582"/>
                      </a:cubicBezTo>
                      <a:close/>
                      <a:moveTo>
                        <a:pt x="1152939" y="175026"/>
                      </a:moveTo>
                      <a:cubicBezTo>
                        <a:pt x="1156336" y="175026"/>
                        <a:pt x="1158762" y="178360"/>
                        <a:pt x="1158762" y="182249"/>
                      </a:cubicBezTo>
                      <a:cubicBezTo>
                        <a:pt x="1158762" y="186139"/>
                        <a:pt x="1156336" y="189473"/>
                        <a:pt x="1152939" y="189473"/>
                      </a:cubicBezTo>
                      <a:cubicBezTo>
                        <a:pt x="1149543" y="189473"/>
                        <a:pt x="1146631" y="186139"/>
                        <a:pt x="1146631" y="182249"/>
                      </a:cubicBezTo>
                      <a:cubicBezTo>
                        <a:pt x="1146631" y="178360"/>
                        <a:pt x="1149543" y="175026"/>
                        <a:pt x="1152939" y="175026"/>
                      </a:cubicBezTo>
                      <a:close/>
                      <a:moveTo>
                        <a:pt x="1133529" y="175026"/>
                      </a:moveTo>
                      <a:cubicBezTo>
                        <a:pt x="1136926" y="175026"/>
                        <a:pt x="1139838" y="178360"/>
                        <a:pt x="1139838" y="182249"/>
                      </a:cubicBezTo>
                      <a:cubicBezTo>
                        <a:pt x="1139838" y="186139"/>
                        <a:pt x="1136926" y="189473"/>
                        <a:pt x="1133529" y="189473"/>
                      </a:cubicBezTo>
                      <a:cubicBezTo>
                        <a:pt x="1130133" y="189473"/>
                        <a:pt x="1127221" y="186139"/>
                        <a:pt x="1127221" y="182249"/>
                      </a:cubicBezTo>
                      <a:cubicBezTo>
                        <a:pt x="1127221" y="178360"/>
                        <a:pt x="1130133" y="175026"/>
                        <a:pt x="1133529" y="175026"/>
                      </a:cubicBezTo>
                      <a:close/>
                      <a:moveTo>
                        <a:pt x="1114605" y="175026"/>
                      </a:moveTo>
                      <a:cubicBezTo>
                        <a:pt x="1118002" y="175026"/>
                        <a:pt x="1120913" y="178360"/>
                        <a:pt x="1120913" y="182249"/>
                      </a:cubicBezTo>
                      <a:cubicBezTo>
                        <a:pt x="1120913" y="186139"/>
                        <a:pt x="1118002" y="189473"/>
                        <a:pt x="1114605" y="189473"/>
                      </a:cubicBezTo>
                      <a:cubicBezTo>
                        <a:pt x="1111208" y="189473"/>
                        <a:pt x="1108297" y="186139"/>
                        <a:pt x="1108297" y="182249"/>
                      </a:cubicBezTo>
                      <a:cubicBezTo>
                        <a:pt x="1108297" y="178360"/>
                        <a:pt x="1111208" y="175026"/>
                        <a:pt x="1114605" y="175026"/>
                      </a:cubicBezTo>
                      <a:close/>
                      <a:moveTo>
                        <a:pt x="1095195" y="175026"/>
                      </a:moveTo>
                      <a:cubicBezTo>
                        <a:pt x="1098592" y="175026"/>
                        <a:pt x="1101503" y="178360"/>
                        <a:pt x="1101503" y="182249"/>
                      </a:cubicBezTo>
                      <a:cubicBezTo>
                        <a:pt x="1101503" y="186139"/>
                        <a:pt x="1098592" y="189473"/>
                        <a:pt x="1095195" y="189473"/>
                      </a:cubicBezTo>
                      <a:cubicBezTo>
                        <a:pt x="1091799" y="189473"/>
                        <a:pt x="1089372" y="186139"/>
                        <a:pt x="1089372" y="182249"/>
                      </a:cubicBezTo>
                      <a:cubicBezTo>
                        <a:pt x="1089372" y="178360"/>
                        <a:pt x="1091799" y="175026"/>
                        <a:pt x="1095195" y="175026"/>
                      </a:cubicBezTo>
                      <a:close/>
                      <a:moveTo>
                        <a:pt x="1076271" y="175026"/>
                      </a:moveTo>
                      <a:cubicBezTo>
                        <a:pt x="1079667" y="175026"/>
                        <a:pt x="1082579" y="178360"/>
                        <a:pt x="1082579" y="182249"/>
                      </a:cubicBezTo>
                      <a:cubicBezTo>
                        <a:pt x="1082579" y="186139"/>
                        <a:pt x="1079667" y="189473"/>
                        <a:pt x="1076271" y="189473"/>
                      </a:cubicBezTo>
                      <a:cubicBezTo>
                        <a:pt x="1072874" y="189473"/>
                        <a:pt x="1069963" y="186139"/>
                        <a:pt x="1069963" y="182249"/>
                      </a:cubicBezTo>
                      <a:cubicBezTo>
                        <a:pt x="1069963" y="178360"/>
                        <a:pt x="1072874" y="175026"/>
                        <a:pt x="1076271" y="175026"/>
                      </a:cubicBezTo>
                      <a:close/>
                      <a:moveTo>
                        <a:pt x="1057346" y="175026"/>
                      </a:moveTo>
                      <a:cubicBezTo>
                        <a:pt x="1060743" y="175026"/>
                        <a:pt x="1063169" y="178360"/>
                        <a:pt x="1063169" y="182249"/>
                      </a:cubicBezTo>
                      <a:cubicBezTo>
                        <a:pt x="1063169" y="186139"/>
                        <a:pt x="1060743" y="189473"/>
                        <a:pt x="1057346" y="189473"/>
                      </a:cubicBezTo>
                      <a:cubicBezTo>
                        <a:pt x="1053464" y="189473"/>
                        <a:pt x="1051038" y="186139"/>
                        <a:pt x="1051038" y="182249"/>
                      </a:cubicBezTo>
                      <a:cubicBezTo>
                        <a:pt x="1051038" y="178360"/>
                        <a:pt x="1053464" y="175026"/>
                        <a:pt x="1057346" y="175026"/>
                      </a:cubicBezTo>
                      <a:close/>
                      <a:moveTo>
                        <a:pt x="1019012" y="175026"/>
                      </a:moveTo>
                      <a:cubicBezTo>
                        <a:pt x="1022409" y="175026"/>
                        <a:pt x="1024835" y="178360"/>
                        <a:pt x="1024835" y="182249"/>
                      </a:cubicBezTo>
                      <a:cubicBezTo>
                        <a:pt x="1024835" y="186139"/>
                        <a:pt x="1022409" y="189473"/>
                        <a:pt x="1019012" y="189473"/>
                      </a:cubicBezTo>
                      <a:cubicBezTo>
                        <a:pt x="1015615" y="189473"/>
                        <a:pt x="1012704" y="186139"/>
                        <a:pt x="1012704" y="182249"/>
                      </a:cubicBezTo>
                      <a:cubicBezTo>
                        <a:pt x="1012704" y="178360"/>
                        <a:pt x="1015615" y="175026"/>
                        <a:pt x="1019012" y="175026"/>
                      </a:cubicBezTo>
                      <a:close/>
                      <a:moveTo>
                        <a:pt x="999602" y="175026"/>
                      </a:moveTo>
                      <a:cubicBezTo>
                        <a:pt x="1002999" y="175026"/>
                        <a:pt x="1005910" y="178360"/>
                        <a:pt x="1005910" y="182249"/>
                      </a:cubicBezTo>
                      <a:cubicBezTo>
                        <a:pt x="1005910" y="186139"/>
                        <a:pt x="1002999" y="189473"/>
                        <a:pt x="999602" y="189473"/>
                      </a:cubicBezTo>
                      <a:cubicBezTo>
                        <a:pt x="996206" y="189473"/>
                        <a:pt x="993779" y="186139"/>
                        <a:pt x="993779" y="182249"/>
                      </a:cubicBezTo>
                      <a:cubicBezTo>
                        <a:pt x="993779" y="178360"/>
                        <a:pt x="996206" y="175026"/>
                        <a:pt x="999602" y="175026"/>
                      </a:cubicBezTo>
                      <a:close/>
                      <a:moveTo>
                        <a:pt x="980678" y="175026"/>
                      </a:moveTo>
                      <a:cubicBezTo>
                        <a:pt x="984074" y="175026"/>
                        <a:pt x="986986" y="178360"/>
                        <a:pt x="986986" y="182249"/>
                      </a:cubicBezTo>
                      <a:cubicBezTo>
                        <a:pt x="986986" y="186139"/>
                        <a:pt x="984074" y="189473"/>
                        <a:pt x="980678" y="189473"/>
                      </a:cubicBezTo>
                      <a:cubicBezTo>
                        <a:pt x="977281" y="189473"/>
                        <a:pt x="974370" y="186139"/>
                        <a:pt x="974370" y="182249"/>
                      </a:cubicBezTo>
                      <a:cubicBezTo>
                        <a:pt x="974370" y="178360"/>
                        <a:pt x="977281" y="175026"/>
                        <a:pt x="980678" y="175026"/>
                      </a:cubicBezTo>
                      <a:close/>
                      <a:moveTo>
                        <a:pt x="961268" y="175026"/>
                      </a:moveTo>
                      <a:cubicBezTo>
                        <a:pt x="964665" y="175026"/>
                        <a:pt x="967576" y="178360"/>
                        <a:pt x="967576" y="182249"/>
                      </a:cubicBezTo>
                      <a:cubicBezTo>
                        <a:pt x="967576" y="186139"/>
                        <a:pt x="964665" y="189473"/>
                        <a:pt x="961268" y="189473"/>
                      </a:cubicBezTo>
                      <a:cubicBezTo>
                        <a:pt x="957871" y="189473"/>
                        <a:pt x="955445" y="186139"/>
                        <a:pt x="955445" y="182249"/>
                      </a:cubicBezTo>
                      <a:cubicBezTo>
                        <a:pt x="955445" y="178360"/>
                        <a:pt x="957871" y="175026"/>
                        <a:pt x="961268" y="175026"/>
                      </a:cubicBezTo>
                      <a:close/>
                      <a:moveTo>
                        <a:pt x="942343" y="175026"/>
                      </a:moveTo>
                      <a:cubicBezTo>
                        <a:pt x="945740" y="175026"/>
                        <a:pt x="948652" y="178360"/>
                        <a:pt x="948652" y="182249"/>
                      </a:cubicBezTo>
                      <a:cubicBezTo>
                        <a:pt x="948652" y="186139"/>
                        <a:pt x="945740" y="189473"/>
                        <a:pt x="942343" y="189473"/>
                      </a:cubicBezTo>
                      <a:cubicBezTo>
                        <a:pt x="938947" y="189473"/>
                        <a:pt x="936035" y="186139"/>
                        <a:pt x="936035" y="182249"/>
                      </a:cubicBezTo>
                      <a:cubicBezTo>
                        <a:pt x="936035" y="178360"/>
                        <a:pt x="938947" y="175026"/>
                        <a:pt x="942343" y="175026"/>
                      </a:cubicBezTo>
                      <a:close/>
                      <a:moveTo>
                        <a:pt x="923419" y="175026"/>
                      </a:moveTo>
                      <a:cubicBezTo>
                        <a:pt x="926816" y="175026"/>
                        <a:pt x="929242" y="178360"/>
                        <a:pt x="929242" y="182249"/>
                      </a:cubicBezTo>
                      <a:cubicBezTo>
                        <a:pt x="929242" y="186139"/>
                        <a:pt x="926816" y="189473"/>
                        <a:pt x="923419" y="189473"/>
                      </a:cubicBezTo>
                      <a:cubicBezTo>
                        <a:pt x="920022" y="189473"/>
                        <a:pt x="917111" y="186139"/>
                        <a:pt x="917111" y="182249"/>
                      </a:cubicBezTo>
                      <a:cubicBezTo>
                        <a:pt x="917111" y="178360"/>
                        <a:pt x="920022" y="175026"/>
                        <a:pt x="923419" y="175026"/>
                      </a:cubicBezTo>
                      <a:close/>
                      <a:moveTo>
                        <a:pt x="904009" y="175026"/>
                      </a:moveTo>
                      <a:cubicBezTo>
                        <a:pt x="907406" y="175026"/>
                        <a:pt x="910317" y="178360"/>
                        <a:pt x="910317" y="182249"/>
                      </a:cubicBezTo>
                      <a:cubicBezTo>
                        <a:pt x="910317" y="186139"/>
                        <a:pt x="907406" y="189473"/>
                        <a:pt x="904009" y="189473"/>
                      </a:cubicBezTo>
                      <a:cubicBezTo>
                        <a:pt x="900613" y="189473"/>
                        <a:pt x="897701" y="186139"/>
                        <a:pt x="897701" y="182249"/>
                      </a:cubicBezTo>
                      <a:cubicBezTo>
                        <a:pt x="897701" y="178360"/>
                        <a:pt x="900613" y="175026"/>
                        <a:pt x="904009" y="175026"/>
                      </a:cubicBezTo>
                      <a:close/>
                      <a:moveTo>
                        <a:pt x="636155" y="175026"/>
                      </a:moveTo>
                      <a:cubicBezTo>
                        <a:pt x="639551" y="175026"/>
                        <a:pt x="642463" y="178360"/>
                        <a:pt x="642463" y="182249"/>
                      </a:cubicBezTo>
                      <a:cubicBezTo>
                        <a:pt x="642463" y="186139"/>
                        <a:pt x="639551" y="189473"/>
                        <a:pt x="636155" y="189473"/>
                      </a:cubicBezTo>
                      <a:cubicBezTo>
                        <a:pt x="632758" y="189473"/>
                        <a:pt x="629847" y="186139"/>
                        <a:pt x="629847" y="182249"/>
                      </a:cubicBezTo>
                      <a:cubicBezTo>
                        <a:pt x="629847" y="178360"/>
                        <a:pt x="632758" y="175026"/>
                        <a:pt x="636155" y="175026"/>
                      </a:cubicBezTo>
                      <a:close/>
                      <a:moveTo>
                        <a:pt x="617230" y="175026"/>
                      </a:moveTo>
                      <a:cubicBezTo>
                        <a:pt x="620627" y="175026"/>
                        <a:pt x="623538" y="178360"/>
                        <a:pt x="623538" y="182249"/>
                      </a:cubicBezTo>
                      <a:cubicBezTo>
                        <a:pt x="623538" y="186139"/>
                        <a:pt x="620627" y="189473"/>
                        <a:pt x="617230" y="189473"/>
                      </a:cubicBezTo>
                      <a:cubicBezTo>
                        <a:pt x="613833" y="189473"/>
                        <a:pt x="610922" y="186139"/>
                        <a:pt x="610922" y="182249"/>
                      </a:cubicBezTo>
                      <a:cubicBezTo>
                        <a:pt x="610922" y="178360"/>
                        <a:pt x="613833" y="175026"/>
                        <a:pt x="617230" y="175026"/>
                      </a:cubicBezTo>
                      <a:close/>
                      <a:moveTo>
                        <a:pt x="597820" y="175026"/>
                      </a:moveTo>
                      <a:cubicBezTo>
                        <a:pt x="601217" y="175026"/>
                        <a:pt x="604129" y="178360"/>
                        <a:pt x="604129" y="182249"/>
                      </a:cubicBezTo>
                      <a:cubicBezTo>
                        <a:pt x="604129" y="186139"/>
                        <a:pt x="601217" y="189473"/>
                        <a:pt x="597820" y="189473"/>
                      </a:cubicBezTo>
                      <a:cubicBezTo>
                        <a:pt x="594424" y="189473"/>
                        <a:pt x="591998" y="186139"/>
                        <a:pt x="591998" y="182249"/>
                      </a:cubicBezTo>
                      <a:cubicBezTo>
                        <a:pt x="591998" y="178360"/>
                        <a:pt x="594424" y="175026"/>
                        <a:pt x="597820" y="175026"/>
                      </a:cubicBezTo>
                      <a:close/>
                      <a:moveTo>
                        <a:pt x="578896" y="175026"/>
                      </a:moveTo>
                      <a:cubicBezTo>
                        <a:pt x="582293" y="175026"/>
                        <a:pt x="585204" y="178360"/>
                        <a:pt x="585204" y="182249"/>
                      </a:cubicBezTo>
                      <a:cubicBezTo>
                        <a:pt x="585204" y="186139"/>
                        <a:pt x="582293" y="189473"/>
                        <a:pt x="578896" y="189473"/>
                      </a:cubicBezTo>
                      <a:cubicBezTo>
                        <a:pt x="575499" y="189473"/>
                        <a:pt x="572588" y="186139"/>
                        <a:pt x="572588" y="182249"/>
                      </a:cubicBezTo>
                      <a:cubicBezTo>
                        <a:pt x="572588" y="178360"/>
                        <a:pt x="575499" y="175026"/>
                        <a:pt x="578896" y="175026"/>
                      </a:cubicBezTo>
                      <a:close/>
                      <a:moveTo>
                        <a:pt x="502227" y="175026"/>
                      </a:moveTo>
                      <a:cubicBezTo>
                        <a:pt x="505624" y="175026"/>
                        <a:pt x="508536" y="178360"/>
                        <a:pt x="508536" y="182249"/>
                      </a:cubicBezTo>
                      <a:cubicBezTo>
                        <a:pt x="508536" y="186139"/>
                        <a:pt x="505624" y="189473"/>
                        <a:pt x="502227" y="189473"/>
                      </a:cubicBezTo>
                      <a:cubicBezTo>
                        <a:pt x="498831" y="189473"/>
                        <a:pt x="495919" y="186139"/>
                        <a:pt x="495919" y="182249"/>
                      </a:cubicBezTo>
                      <a:cubicBezTo>
                        <a:pt x="495919" y="178360"/>
                        <a:pt x="498831" y="175026"/>
                        <a:pt x="502227" y="175026"/>
                      </a:cubicBezTo>
                      <a:close/>
                      <a:moveTo>
                        <a:pt x="483303" y="175026"/>
                      </a:moveTo>
                      <a:cubicBezTo>
                        <a:pt x="486700" y="175026"/>
                        <a:pt x="489611" y="178360"/>
                        <a:pt x="489611" y="182249"/>
                      </a:cubicBezTo>
                      <a:cubicBezTo>
                        <a:pt x="489611" y="186139"/>
                        <a:pt x="486700" y="189473"/>
                        <a:pt x="483303" y="189473"/>
                      </a:cubicBezTo>
                      <a:cubicBezTo>
                        <a:pt x="479906" y="189473"/>
                        <a:pt x="476995" y="186139"/>
                        <a:pt x="476995" y="182249"/>
                      </a:cubicBezTo>
                      <a:cubicBezTo>
                        <a:pt x="476995" y="178360"/>
                        <a:pt x="479906" y="175026"/>
                        <a:pt x="483303" y="175026"/>
                      </a:cubicBezTo>
                      <a:close/>
                      <a:moveTo>
                        <a:pt x="463893" y="175026"/>
                      </a:moveTo>
                      <a:cubicBezTo>
                        <a:pt x="467290" y="175026"/>
                        <a:pt x="470201" y="178360"/>
                        <a:pt x="470201" y="182249"/>
                      </a:cubicBezTo>
                      <a:cubicBezTo>
                        <a:pt x="470201" y="186139"/>
                        <a:pt x="467290" y="189473"/>
                        <a:pt x="463893" y="189473"/>
                      </a:cubicBezTo>
                      <a:cubicBezTo>
                        <a:pt x="460497" y="189473"/>
                        <a:pt x="458070" y="186139"/>
                        <a:pt x="458070" y="182249"/>
                      </a:cubicBezTo>
                      <a:cubicBezTo>
                        <a:pt x="458070" y="178360"/>
                        <a:pt x="460497" y="175026"/>
                        <a:pt x="463893" y="175026"/>
                      </a:cubicBezTo>
                      <a:close/>
                      <a:moveTo>
                        <a:pt x="406634" y="175026"/>
                      </a:moveTo>
                      <a:cubicBezTo>
                        <a:pt x="410031" y="175026"/>
                        <a:pt x="412943" y="178360"/>
                        <a:pt x="412943" y="182249"/>
                      </a:cubicBezTo>
                      <a:cubicBezTo>
                        <a:pt x="412943" y="186139"/>
                        <a:pt x="410031" y="189473"/>
                        <a:pt x="406634" y="189473"/>
                      </a:cubicBezTo>
                      <a:cubicBezTo>
                        <a:pt x="403238" y="189473"/>
                        <a:pt x="400326" y="186139"/>
                        <a:pt x="400326" y="182249"/>
                      </a:cubicBezTo>
                      <a:cubicBezTo>
                        <a:pt x="400326" y="178360"/>
                        <a:pt x="403238" y="175026"/>
                        <a:pt x="406634" y="175026"/>
                      </a:cubicBezTo>
                      <a:close/>
                      <a:moveTo>
                        <a:pt x="387710" y="175026"/>
                      </a:moveTo>
                      <a:cubicBezTo>
                        <a:pt x="391107" y="175026"/>
                        <a:pt x="393533" y="178360"/>
                        <a:pt x="393533" y="182249"/>
                      </a:cubicBezTo>
                      <a:cubicBezTo>
                        <a:pt x="393533" y="186139"/>
                        <a:pt x="391107" y="189473"/>
                        <a:pt x="387710" y="189473"/>
                      </a:cubicBezTo>
                      <a:cubicBezTo>
                        <a:pt x="384313" y="189473"/>
                        <a:pt x="381402" y="186139"/>
                        <a:pt x="381402" y="182249"/>
                      </a:cubicBezTo>
                      <a:cubicBezTo>
                        <a:pt x="381402" y="178360"/>
                        <a:pt x="384313" y="175026"/>
                        <a:pt x="387710" y="175026"/>
                      </a:cubicBezTo>
                      <a:close/>
                      <a:moveTo>
                        <a:pt x="368300" y="175026"/>
                      </a:moveTo>
                      <a:cubicBezTo>
                        <a:pt x="371697" y="175026"/>
                        <a:pt x="374608" y="178360"/>
                        <a:pt x="374608" y="182249"/>
                      </a:cubicBezTo>
                      <a:cubicBezTo>
                        <a:pt x="374608" y="186139"/>
                        <a:pt x="371697" y="189473"/>
                        <a:pt x="368300" y="189473"/>
                      </a:cubicBezTo>
                      <a:cubicBezTo>
                        <a:pt x="364903" y="189473"/>
                        <a:pt x="362477" y="186139"/>
                        <a:pt x="362477" y="182249"/>
                      </a:cubicBezTo>
                      <a:cubicBezTo>
                        <a:pt x="362477" y="178360"/>
                        <a:pt x="364903" y="175026"/>
                        <a:pt x="368300" y="175026"/>
                      </a:cubicBezTo>
                      <a:close/>
                      <a:moveTo>
                        <a:pt x="349376" y="175026"/>
                      </a:moveTo>
                      <a:cubicBezTo>
                        <a:pt x="352772" y="175026"/>
                        <a:pt x="355684" y="178360"/>
                        <a:pt x="355684" y="182249"/>
                      </a:cubicBezTo>
                      <a:cubicBezTo>
                        <a:pt x="355684" y="186139"/>
                        <a:pt x="352772" y="189473"/>
                        <a:pt x="349376" y="189473"/>
                      </a:cubicBezTo>
                      <a:cubicBezTo>
                        <a:pt x="345979" y="189473"/>
                        <a:pt x="343068" y="186139"/>
                        <a:pt x="343068" y="182249"/>
                      </a:cubicBezTo>
                      <a:cubicBezTo>
                        <a:pt x="343068" y="178360"/>
                        <a:pt x="345979" y="175026"/>
                        <a:pt x="349376" y="175026"/>
                      </a:cubicBezTo>
                      <a:close/>
                      <a:moveTo>
                        <a:pt x="329966" y="175026"/>
                      </a:moveTo>
                      <a:cubicBezTo>
                        <a:pt x="333363" y="175026"/>
                        <a:pt x="336274" y="178360"/>
                        <a:pt x="336274" y="182249"/>
                      </a:cubicBezTo>
                      <a:cubicBezTo>
                        <a:pt x="336274" y="186139"/>
                        <a:pt x="333363" y="189473"/>
                        <a:pt x="329966" y="189473"/>
                      </a:cubicBezTo>
                      <a:cubicBezTo>
                        <a:pt x="326569" y="189473"/>
                        <a:pt x="324143" y="186139"/>
                        <a:pt x="324143" y="182249"/>
                      </a:cubicBezTo>
                      <a:cubicBezTo>
                        <a:pt x="324143" y="178360"/>
                        <a:pt x="326569" y="175026"/>
                        <a:pt x="329966" y="175026"/>
                      </a:cubicBezTo>
                      <a:close/>
                      <a:moveTo>
                        <a:pt x="311041" y="175026"/>
                      </a:moveTo>
                      <a:cubicBezTo>
                        <a:pt x="314438" y="175026"/>
                        <a:pt x="317350" y="178360"/>
                        <a:pt x="317350" y="182249"/>
                      </a:cubicBezTo>
                      <a:cubicBezTo>
                        <a:pt x="317350" y="186139"/>
                        <a:pt x="314438" y="189473"/>
                        <a:pt x="311041" y="189473"/>
                      </a:cubicBezTo>
                      <a:cubicBezTo>
                        <a:pt x="307645" y="189473"/>
                        <a:pt x="304733" y="186139"/>
                        <a:pt x="304733" y="182249"/>
                      </a:cubicBezTo>
                      <a:cubicBezTo>
                        <a:pt x="304733" y="178360"/>
                        <a:pt x="307645" y="175026"/>
                        <a:pt x="311041" y="175026"/>
                      </a:cubicBezTo>
                      <a:close/>
                      <a:moveTo>
                        <a:pt x="272707" y="175026"/>
                      </a:moveTo>
                      <a:cubicBezTo>
                        <a:pt x="276104" y="175026"/>
                        <a:pt x="279015" y="178360"/>
                        <a:pt x="279015" y="182249"/>
                      </a:cubicBezTo>
                      <a:cubicBezTo>
                        <a:pt x="279015" y="186139"/>
                        <a:pt x="276104" y="189473"/>
                        <a:pt x="272707" y="189473"/>
                      </a:cubicBezTo>
                      <a:cubicBezTo>
                        <a:pt x="269310" y="189473"/>
                        <a:pt x="266399" y="186139"/>
                        <a:pt x="266399" y="182249"/>
                      </a:cubicBezTo>
                      <a:cubicBezTo>
                        <a:pt x="266399" y="178360"/>
                        <a:pt x="269310" y="175026"/>
                        <a:pt x="272707" y="175026"/>
                      </a:cubicBezTo>
                      <a:close/>
                      <a:moveTo>
                        <a:pt x="253783" y="175026"/>
                      </a:moveTo>
                      <a:cubicBezTo>
                        <a:pt x="257179" y="175026"/>
                        <a:pt x="259606" y="178360"/>
                        <a:pt x="259606" y="182249"/>
                      </a:cubicBezTo>
                      <a:cubicBezTo>
                        <a:pt x="259606" y="186139"/>
                        <a:pt x="257179" y="189473"/>
                        <a:pt x="253783" y="189473"/>
                      </a:cubicBezTo>
                      <a:cubicBezTo>
                        <a:pt x="250386" y="189473"/>
                        <a:pt x="247475" y="186139"/>
                        <a:pt x="247475" y="182249"/>
                      </a:cubicBezTo>
                      <a:cubicBezTo>
                        <a:pt x="247475" y="178360"/>
                        <a:pt x="250386" y="175026"/>
                        <a:pt x="253783" y="175026"/>
                      </a:cubicBezTo>
                      <a:close/>
                      <a:moveTo>
                        <a:pt x="234373" y="175026"/>
                      </a:moveTo>
                      <a:cubicBezTo>
                        <a:pt x="237770" y="175026"/>
                        <a:pt x="240681" y="178360"/>
                        <a:pt x="240681" y="182249"/>
                      </a:cubicBezTo>
                      <a:cubicBezTo>
                        <a:pt x="240681" y="186139"/>
                        <a:pt x="237770" y="189473"/>
                        <a:pt x="234373" y="189473"/>
                      </a:cubicBezTo>
                      <a:cubicBezTo>
                        <a:pt x="230976" y="189473"/>
                        <a:pt x="228550" y="186139"/>
                        <a:pt x="228550" y="182249"/>
                      </a:cubicBezTo>
                      <a:cubicBezTo>
                        <a:pt x="228550" y="178360"/>
                        <a:pt x="230976" y="175026"/>
                        <a:pt x="234373" y="175026"/>
                      </a:cubicBezTo>
                      <a:close/>
                      <a:moveTo>
                        <a:pt x="215448" y="175026"/>
                      </a:moveTo>
                      <a:cubicBezTo>
                        <a:pt x="218845" y="175026"/>
                        <a:pt x="221757" y="178360"/>
                        <a:pt x="221757" y="182249"/>
                      </a:cubicBezTo>
                      <a:cubicBezTo>
                        <a:pt x="221757" y="186139"/>
                        <a:pt x="218845" y="189473"/>
                        <a:pt x="215448" y="189473"/>
                      </a:cubicBezTo>
                      <a:cubicBezTo>
                        <a:pt x="212052" y="189473"/>
                        <a:pt x="209140" y="186139"/>
                        <a:pt x="209140" y="182249"/>
                      </a:cubicBezTo>
                      <a:cubicBezTo>
                        <a:pt x="209140" y="178360"/>
                        <a:pt x="212052" y="175026"/>
                        <a:pt x="215448" y="175026"/>
                      </a:cubicBezTo>
                      <a:close/>
                      <a:moveTo>
                        <a:pt x="196039" y="175026"/>
                      </a:moveTo>
                      <a:cubicBezTo>
                        <a:pt x="199435" y="175026"/>
                        <a:pt x="202347" y="178360"/>
                        <a:pt x="202347" y="182249"/>
                      </a:cubicBezTo>
                      <a:cubicBezTo>
                        <a:pt x="202347" y="186139"/>
                        <a:pt x="199435" y="189473"/>
                        <a:pt x="196039" y="189473"/>
                      </a:cubicBezTo>
                      <a:cubicBezTo>
                        <a:pt x="192642" y="189473"/>
                        <a:pt x="190216" y="186139"/>
                        <a:pt x="190216" y="182249"/>
                      </a:cubicBezTo>
                      <a:cubicBezTo>
                        <a:pt x="190216" y="178360"/>
                        <a:pt x="192642" y="175026"/>
                        <a:pt x="196039" y="175026"/>
                      </a:cubicBezTo>
                      <a:close/>
                      <a:moveTo>
                        <a:pt x="177114" y="175026"/>
                      </a:moveTo>
                      <a:cubicBezTo>
                        <a:pt x="180511" y="175026"/>
                        <a:pt x="183422" y="178360"/>
                        <a:pt x="183422" y="182249"/>
                      </a:cubicBezTo>
                      <a:cubicBezTo>
                        <a:pt x="183422" y="186139"/>
                        <a:pt x="180511" y="189473"/>
                        <a:pt x="177114" y="189473"/>
                      </a:cubicBezTo>
                      <a:cubicBezTo>
                        <a:pt x="173717" y="189473"/>
                        <a:pt x="170806" y="186139"/>
                        <a:pt x="170806" y="182249"/>
                      </a:cubicBezTo>
                      <a:cubicBezTo>
                        <a:pt x="170806" y="178360"/>
                        <a:pt x="173717" y="175026"/>
                        <a:pt x="177114" y="175026"/>
                      </a:cubicBezTo>
                      <a:close/>
                      <a:moveTo>
                        <a:pt x="158190" y="175026"/>
                      </a:moveTo>
                      <a:cubicBezTo>
                        <a:pt x="161586" y="175026"/>
                        <a:pt x="164013" y="178360"/>
                        <a:pt x="164013" y="182249"/>
                      </a:cubicBezTo>
                      <a:cubicBezTo>
                        <a:pt x="164013" y="186139"/>
                        <a:pt x="161586" y="189473"/>
                        <a:pt x="158190" y="189473"/>
                      </a:cubicBezTo>
                      <a:cubicBezTo>
                        <a:pt x="154793" y="189473"/>
                        <a:pt x="151882" y="186139"/>
                        <a:pt x="151882" y="182249"/>
                      </a:cubicBezTo>
                      <a:cubicBezTo>
                        <a:pt x="151882" y="178360"/>
                        <a:pt x="154793" y="175026"/>
                        <a:pt x="158190" y="175026"/>
                      </a:cubicBezTo>
                      <a:close/>
                      <a:moveTo>
                        <a:pt x="138780" y="175026"/>
                      </a:moveTo>
                      <a:cubicBezTo>
                        <a:pt x="142177" y="175026"/>
                        <a:pt x="145088" y="178360"/>
                        <a:pt x="145088" y="182249"/>
                      </a:cubicBezTo>
                      <a:cubicBezTo>
                        <a:pt x="145088" y="186139"/>
                        <a:pt x="142177" y="189473"/>
                        <a:pt x="138780" y="189473"/>
                      </a:cubicBezTo>
                      <a:cubicBezTo>
                        <a:pt x="135383" y="189473"/>
                        <a:pt x="132472" y="186139"/>
                        <a:pt x="132472" y="182249"/>
                      </a:cubicBezTo>
                      <a:cubicBezTo>
                        <a:pt x="132472" y="178360"/>
                        <a:pt x="135383" y="175026"/>
                        <a:pt x="138780" y="175026"/>
                      </a:cubicBezTo>
                      <a:close/>
                      <a:moveTo>
                        <a:pt x="119855" y="175026"/>
                      </a:moveTo>
                      <a:cubicBezTo>
                        <a:pt x="123252" y="175026"/>
                        <a:pt x="125678" y="178360"/>
                        <a:pt x="125678" y="182249"/>
                      </a:cubicBezTo>
                      <a:cubicBezTo>
                        <a:pt x="125678" y="186139"/>
                        <a:pt x="123252" y="189473"/>
                        <a:pt x="119855" y="189473"/>
                      </a:cubicBezTo>
                      <a:cubicBezTo>
                        <a:pt x="116459" y="189473"/>
                        <a:pt x="113547" y="186139"/>
                        <a:pt x="113547" y="182249"/>
                      </a:cubicBezTo>
                      <a:cubicBezTo>
                        <a:pt x="113547" y="178360"/>
                        <a:pt x="116459" y="175026"/>
                        <a:pt x="119855" y="175026"/>
                      </a:cubicBezTo>
                      <a:close/>
                      <a:moveTo>
                        <a:pt x="100446" y="175026"/>
                      </a:moveTo>
                      <a:cubicBezTo>
                        <a:pt x="103842" y="175026"/>
                        <a:pt x="106754" y="178360"/>
                        <a:pt x="106754" y="182249"/>
                      </a:cubicBezTo>
                      <a:cubicBezTo>
                        <a:pt x="106754" y="186139"/>
                        <a:pt x="103842" y="189473"/>
                        <a:pt x="100446" y="189473"/>
                      </a:cubicBezTo>
                      <a:cubicBezTo>
                        <a:pt x="97049" y="189473"/>
                        <a:pt x="94623" y="186139"/>
                        <a:pt x="94623" y="182249"/>
                      </a:cubicBezTo>
                      <a:cubicBezTo>
                        <a:pt x="94623" y="178360"/>
                        <a:pt x="97049" y="175026"/>
                        <a:pt x="100446" y="175026"/>
                      </a:cubicBezTo>
                      <a:close/>
                      <a:moveTo>
                        <a:pt x="81521" y="175026"/>
                      </a:moveTo>
                      <a:cubicBezTo>
                        <a:pt x="84918" y="175026"/>
                        <a:pt x="87829" y="178360"/>
                        <a:pt x="87829" y="182249"/>
                      </a:cubicBezTo>
                      <a:cubicBezTo>
                        <a:pt x="87829" y="186139"/>
                        <a:pt x="84918" y="189473"/>
                        <a:pt x="81521" y="189473"/>
                      </a:cubicBezTo>
                      <a:cubicBezTo>
                        <a:pt x="78124" y="189473"/>
                        <a:pt x="75213" y="186139"/>
                        <a:pt x="75213" y="182249"/>
                      </a:cubicBezTo>
                      <a:cubicBezTo>
                        <a:pt x="75213" y="178360"/>
                        <a:pt x="78124" y="175026"/>
                        <a:pt x="81521" y="175026"/>
                      </a:cubicBezTo>
                      <a:close/>
                      <a:moveTo>
                        <a:pt x="62111" y="175026"/>
                      </a:moveTo>
                      <a:cubicBezTo>
                        <a:pt x="65993" y="175026"/>
                        <a:pt x="68420" y="178360"/>
                        <a:pt x="68420" y="182249"/>
                      </a:cubicBezTo>
                      <a:cubicBezTo>
                        <a:pt x="68420" y="186139"/>
                        <a:pt x="65993" y="189473"/>
                        <a:pt x="62111" y="189473"/>
                      </a:cubicBezTo>
                      <a:cubicBezTo>
                        <a:pt x="58715" y="189473"/>
                        <a:pt x="56289" y="186139"/>
                        <a:pt x="56289" y="182249"/>
                      </a:cubicBezTo>
                      <a:cubicBezTo>
                        <a:pt x="56289" y="178360"/>
                        <a:pt x="58715" y="175026"/>
                        <a:pt x="62111" y="175026"/>
                      </a:cubicBezTo>
                      <a:close/>
                      <a:moveTo>
                        <a:pt x="43187" y="175026"/>
                      </a:moveTo>
                      <a:cubicBezTo>
                        <a:pt x="46584" y="175026"/>
                        <a:pt x="49495" y="178360"/>
                        <a:pt x="49495" y="182249"/>
                      </a:cubicBezTo>
                      <a:cubicBezTo>
                        <a:pt x="49495" y="186139"/>
                        <a:pt x="46584" y="189473"/>
                        <a:pt x="43187" y="189473"/>
                      </a:cubicBezTo>
                      <a:cubicBezTo>
                        <a:pt x="39790" y="189473"/>
                        <a:pt x="36879" y="186139"/>
                        <a:pt x="36879" y="182249"/>
                      </a:cubicBezTo>
                      <a:cubicBezTo>
                        <a:pt x="36879" y="178360"/>
                        <a:pt x="39790" y="175026"/>
                        <a:pt x="43187" y="175026"/>
                      </a:cubicBezTo>
                      <a:close/>
                      <a:moveTo>
                        <a:pt x="1165917" y="160166"/>
                      </a:moveTo>
                      <a:lnTo>
                        <a:pt x="1166284" y="161349"/>
                      </a:lnTo>
                      <a:lnTo>
                        <a:pt x="1165556" y="160580"/>
                      </a:lnTo>
                      <a:close/>
                      <a:moveTo>
                        <a:pt x="904009" y="157801"/>
                      </a:moveTo>
                      <a:cubicBezTo>
                        <a:pt x="904980" y="157801"/>
                        <a:pt x="905950" y="158913"/>
                        <a:pt x="905950" y="160580"/>
                      </a:cubicBezTo>
                      <a:cubicBezTo>
                        <a:pt x="905950" y="161691"/>
                        <a:pt x="904980" y="162802"/>
                        <a:pt x="904009" y="162802"/>
                      </a:cubicBezTo>
                      <a:cubicBezTo>
                        <a:pt x="903039" y="162802"/>
                        <a:pt x="902068" y="161691"/>
                        <a:pt x="902068" y="160580"/>
                      </a:cubicBezTo>
                      <a:cubicBezTo>
                        <a:pt x="902068" y="158913"/>
                        <a:pt x="903039" y="157801"/>
                        <a:pt x="904009" y="157801"/>
                      </a:cubicBezTo>
                      <a:close/>
                      <a:moveTo>
                        <a:pt x="1114605" y="155579"/>
                      </a:moveTo>
                      <a:cubicBezTo>
                        <a:pt x="1117031" y="155579"/>
                        <a:pt x="1118487" y="157801"/>
                        <a:pt x="1118487" y="160580"/>
                      </a:cubicBezTo>
                      <a:cubicBezTo>
                        <a:pt x="1118487" y="162802"/>
                        <a:pt x="1117031" y="165025"/>
                        <a:pt x="1114605" y="165025"/>
                      </a:cubicBezTo>
                      <a:cubicBezTo>
                        <a:pt x="1112179" y="165025"/>
                        <a:pt x="1110238" y="162802"/>
                        <a:pt x="1110238" y="160580"/>
                      </a:cubicBezTo>
                      <a:cubicBezTo>
                        <a:pt x="1110238" y="157801"/>
                        <a:pt x="1112179" y="155579"/>
                        <a:pt x="1114605" y="155579"/>
                      </a:cubicBezTo>
                      <a:close/>
                      <a:moveTo>
                        <a:pt x="4853" y="154468"/>
                      </a:moveTo>
                      <a:cubicBezTo>
                        <a:pt x="7764" y="154468"/>
                        <a:pt x="10190" y="157246"/>
                        <a:pt x="10190" y="160580"/>
                      </a:cubicBezTo>
                      <a:cubicBezTo>
                        <a:pt x="10190" y="163913"/>
                        <a:pt x="7764" y="166136"/>
                        <a:pt x="4853" y="166136"/>
                      </a:cubicBezTo>
                      <a:cubicBezTo>
                        <a:pt x="1941" y="166136"/>
                        <a:pt x="0" y="163913"/>
                        <a:pt x="0" y="160580"/>
                      </a:cubicBezTo>
                      <a:cubicBezTo>
                        <a:pt x="0" y="157246"/>
                        <a:pt x="1941" y="154468"/>
                        <a:pt x="4853" y="154468"/>
                      </a:cubicBezTo>
                      <a:close/>
                      <a:moveTo>
                        <a:pt x="1133529" y="153356"/>
                      </a:moveTo>
                      <a:cubicBezTo>
                        <a:pt x="1136926" y="153356"/>
                        <a:pt x="1139838" y="156690"/>
                        <a:pt x="1139838" y="160580"/>
                      </a:cubicBezTo>
                      <a:cubicBezTo>
                        <a:pt x="1139838" y="164469"/>
                        <a:pt x="1136926" y="167247"/>
                        <a:pt x="1133529" y="167247"/>
                      </a:cubicBezTo>
                      <a:cubicBezTo>
                        <a:pt x="1130133" y="167247"/>
                        <a:pt x="1127221" y="164469"/>
                        <a:pt x="1127221" y="160580"/>
                      </a:cubicBezTo>
                      <a:cubicBezTo>
                        <a:pt x="1127221" y="156690"/>
                        <a:pt x="1130133" y="153356"/>
                        <a:pt x="1133529" y="153356"/>
                      </a:cubicBezTo>
                      <a:close/>
                      <a:moveTo>
                        <a:pt x="999602" y="153356"/>
                      </a:moveTo>
                      <a:cubicBezTo>
                        <a:pt x="1002999" y="153356"/>
                        <a:pt x="1005910" y="156690"/>
                        <a:pt x="1005910" y="160580"/>
                      </a:cubicBezTo>
                      <a:cubicBezTo>
                        <a:pt x="1005910" y="164469"/>
                        <a:pt x="1002999" y="167247"/>
                        <a:pt x="999602" y="167247"/>
                      </a:cubicBezTo>
                      <a:cubicBezTo>
                        <a:pt x="996206" y="167247"/>
                        <a:pt x="993779" y="164469"/>
                        <a:pt x="993779" y="160580"/>
                      </a:cubicBezTo>
                      <a:cubicBezTo>
                        <a:pt x="993779" y="156690"/>
                        <a:pt x="996206" y="153356"/>
                        <a:pt x="999602" y="153356"/>
                      </a:cubicBezTo>
                      <a:close/>
                      <a:moveTo>
                        <a:pt x="980678" y="153356"/>
                      </a:moveTo>
                      <a:cubicBezTo>
                        <a:pt x="984074" y="153356"/>
                        <a:pt x="986986" y="156690"/>
                        <a:pt x="986986" y="160580"/>
                      </a:cubicBezTo>
                      <a:cubicBezTo>
                        <a:pt x="986986" y="164469"/>
                        <a:pt x="984074" y="167247"/>
                        <a:pt x="980678" y="167247"/>
                      </a:cubicBezTo>
                      <a:cubicBezTo>
                        <a:pt x="977281" y="167247"/>
                        <a:pt x="974370" y="164469"/>
                        <a:pt x="974370" y="160580"/>
                      </a:cubicBezTo>
                      <a:cubicBezTo>
                        <a:pt x="974370" y="156690"/>
                        <a:pt x="977281" y="153356"/>
                        <a:pt x="980678" y="153356"/>
                      </a:cubicBezTo>
                      <a:close/>
                      <a:moveTo>
                        <a:pt x="961268" y="153356"/>
                      </a:moveTo>
                      <a:cubicBezTo>
                        <a:pt x="964665" y="153356"/>
                        <a:pt x="967576" y="156690"/>
                        <a:pt x="967576" y="160580"/>
                      </a:cubicBezTo>
                      <a:cubicBezTo>
                        <a:pt x="967576" y="164469"/>
                        <a:pt x="964665" y="167247"/>
                        <a:pt x="961268" y="167247"/>
                      </a:cubicBezTo>
                      <a:cubicBezTo>
                        <a:pt x="957871" y="167247"/>
                        <a:pt x="955445" y="164469"/>
                        <a:pt x="955445" y="160580"/>
                      </a:cubicBezTo>
                      <a:cubicBezTo>
                        <a:pt x="955445" y="156690"/>
                        <a:pt x="957871" y="153356"/>
                        <a:pt x="961268" y="153356"/>
                      </a:cubicBezTo>
                      <a:close/>
                      <a:moveTo>
                        <a:pt x="942343" y="153356"/>
                      </a:moveTo>
                      <a:cubicBezTo>
                        <a:pt x="945740" y="153356"/>
                        <a:pt x="948652" y="156690"/>
                        <a:pt x="948652" y="160580"/>
                      </a:cubicBezTo>
                      <a:cubicBezTo>
                        <a:pt x="948652" y="164469"/>
                        <a:pt x="945740" y="167247"/>
                        <a:pt x="942343" y="167247"/>
                      </a:cubicBezTo>
                      <a:cubicBezTo>
                        <a:pt x="938947" y="167247"/>
                        <a:pt x="936035" y="164469"/>
                        <a:pt x="936035" y="160580"/>
                      </a:cubicBezTo>
                      <a:cubicBezTo>
                        <a:pt x="936035" y="156690"/>
                        <a:pt x="938947" y="153356"/>
                        <a:pt x="942343" y="153356"/>
                      </a:cubicBezTo>
                      <a:close/>
                      <a:moveTo>
                        <a:pt x="923419" y="153356"/>
                      </a:moveTo>
                      <a:cubicBezTo>
                        <a:pt x="926816" y="153356"/>
                        <a:pt x="929242" y="156690"/>
                        <a:pt x="929242" y="160580"/>
                      </a:cubicBezTo>
                      <a:cubicBezTo>
                        <a:pt x="929242" y="164469"/>
                        <a:pt x="926816" y="167247"/>
                        <a:pt x="923419" y="167247"/>
                      </a:cubicBezTo>
                      <a:cubicBezTo>
                        <a:pt x="920022" y="167247"/>
                        <a:pt x="917111" y="164469"/>
                        <a:pt x="917111" y="160580"/>
                      </a:cubicBezTo>
                      <a:cubicBezTo>
                        <a:pt x="917111" y="156690"/>
                        <a:pt x="920022" y="153356"/>
                        <a:pt x="923419" y="153356"/>
                      </a:cubicBezTo>
                      <a:close/>
                      <a:moveTo>
                        <a:pt x="693413" y="153356"/>
                      </a:moveTo>
                      <a:cubicBezTo>
                        <a:pt x="697295" y="153356"/>
                        <a:pt x="699722" y="156690"/>
                        <a:pt x="699722" y="160580"/>
                      </a:cubicBezTo>
                      <a:cubicBezTo>
                        <a:pt x="699722" y="164469"/>
                        <a:pt x="697295" y="167247"/>
                        <a:pt x="693413" y="167247"/>
                      </a:cubicBezTo>
                      <a:cubicBezTo>
                        <a:pt x="690017" y="167247"/>
                        <a:pt x="687591" y="164469"/>
                        <a:pt x="687591" y="160580"/>
                      </a:cubicBezTo>
                      <a:cubicBezTo>
                        <a:pt x="687591" y="156690"/>
                        <a:pt x="690017" y="153356"/>
                        <a:pt x="693413" y="153356"/>
                      </a:cubicBezTo>
                      <a:close/>
                      <a:moveTo>
                        <a:pt x="674489" y="153356"/>
                      </a:moveTo>
                      <a:cubicBezTo>
                        <a:pt x="677886" y="153356"/>
                        <a:pt x="680797" y="156690"/>
                        <a:pt x="680797" y="160580"/>
                      </a:cubicBezTo>
                      <a:cubicBezTo>
                        <a:pt x="680797" y="164469"/>
                        <a:pt x="677886" y="167247"/>
                        <a:pt x="674489" y="167247"/>
                      </a:cubicBezTo>
                      <a:cubicBezTo>
                        <a:pt x="671092" y="167247"/>
                        <a:pt x="668181" y="164469"/>
                        <a:pt x="668181" y="160580"/>
                      </a:cubicBezTo>
                      <a:cubicBezTo>
                        <a:pt x="668181" y="156690"/>
                        <a:pt x="671092" y="153356"/>
                        <a:pt x="674489" y="153356"/>
                      </a:cubicBezTo>
                      <a:close/>
                      <a:moveTo>
                        <a:pt x="655564" y="153356"/>
                      </a:moveTo>
                      <a:cubicBezTo>
                        <a:pt x="658961" y="153356"/>
                        <a:pt x="661387" y="156690"/>
                        <a:pt x="661387" y="160580"/>
                      </a:cubicBezTo>
                      <a:cubicBezTo>
                        <a:pt x="661387" y="164469"/>
                        <a:pt x="658961" y="167247"/>
                        <a:pt x="655564" y="167247"/>
                      </a:cubicBezTo>
                      <a:cubicBezTo>
                        <a:pt x="652168" y="167247"/>
                        <a:pt x="649256" y="164469"/>
                        <a:pt x="649256" y="160580"/>
                      </a:cubicBezTo>
                      <a:cubicBezTo>
                        <a:pt x="649256" y="156690"/>
                        <a:pt x="652168" y="153356"/>
                        <a:pt x="655564" y="153356"/>
                      </a:cubicBezTo>
                      <a:close/>
                      <a:moveTo>
                        <a:pt x="636155" y="153356"/>
                      </a:moveTo>
                      <a:cubicBezTo>
                        <a:pt x="639551" y="153356"/>
                        <a:pt x="642463" y="156690"/>
                        <a:pt x="642463" y="160580"/>
                      </a:cubicBezTo>
                      <a:cubicBezTo>
                        <a:pt x="642463" y="164469"/>
                        <a:pt x="639551" y="167247"/>
                        <a:pt x="636155" y="167247"/>
                      </a:cubicBezTo>
                      <a:cubicBezTo>
                        <a:pt x="632758" y="167247"/>
                        <a:pt x="629847" y="164469"/>
                        <a:pt x="629847" y="160580"/>
                      </a:cubicBezTo>
                      <a:cubicBezTo>
                        <a:pt x="629847" y="156690"/>
                        <a:pt x="632758" y="153356"/>
                        <a:pt x="636155" y="153356"/>
                      </a:cubicBezTo>
                      <a:close/>
                      <a:moveTo>
                        <a:pt x="617230" y="153356"/>
                      </a:moveTo>
                      <a:cubicBezTo>
                        <a:pt x="620627" y="153356"/>
                        <a:pt x="623538" y="156690"/>
                        <a:pt x="623538" y="160580"/>
                      </a:cubicBezTo>
                      <a:cubicBezTo>
                        <a:pt x="623538" y="164469"/>
                        <a:pt x="620627" y="167247"/>
                        <a:pt x="617230" y="167247"/>
                      </a:cubicBezTo>
                      <a:cubicBezTo>
                        <a:pt x="613833" y="167247"/>
                        <a:pt x="610922" y="164469"/>
                        <a:pt x="610922" y="160580"/>
                      </a:cubicBezTo>
                      <a:cubicBezTo>
                        <a:pt x="610922" y="156690"/>
                        <a:pt x="613833" y="153356"/>
                        <a:pt x="617230" y="153356"/>
                      </a:cubicBezTo>
                      <a:close/>
                      <a:moveTo>
                        <a:pt x="597820" y="153356"/>
                      </a:moveTo>
                      <a:cubicBezTo>
                        <a:pt x="601217" y="153356"/>
                        <a:pt x="604129" y="156690"/>
                        <a:pt x="604129" y="160580"/>
                      </a:cubicBezTo>
                      <a:cubicBezTo>
                        <a:pt x="604129" y="164469"/>
                        <a:pt x="601217" y="167247"/>
                        <a:pt x="597820" y="167247"/>
                      </a:cubicBezTo>
                      <a:cubicBezTo>
                        <a:pt x="594424" y="167247"/>
                        <a:pt x="591998" y="164469"/>
                        <a:pt x="591998" y="160580"/>
                      </a:cubicBezTo>
                      <a:cubicBezTo>
                        <a:pt x="591998" y="156690"/>
                        <a:pt x="594424" y="153356"/>
                        <a:pt x="597820" y="153356"/>
                      </a:cubicBezTo>
                      <a:close/>
                      <a:moveTo>
                        <a:pt x="578896" y="153356"/>
                      </a:moveTo>
                      <a:cubicBezTo>
                        <a:pt x="582293" y="153356"/>
                        <a:pt x="585204" y="156690"/>
                        <a:pt x="585204" y="160580"/>
                      </a:cubicBezTo>
                      <a:cubicBezTo>
                        <a:pt x="585204" y="164469"/>
                        <a:pt x="582293" y="167247"/>
                        <a:pt x="578896" y="167247"/>
                      </a:cubicBezTo>
                      <a:cubicBezTo>
                        <a:pt x="575499" y="167247"/>
                        <a:pt x="572588" y="164469"/>
                        <a:pt x="572588" y="160580"/>
                      </a:cubicBezTo>
                      <a:cubicBezTo>
                        <a:pt x="572588" y="156690"/>
                        <a:pt x="575499" y="153356"/>
                        <a:pt x="578896" y="153356"/>
                      </a:cubicBezTo>
                      <a:close/>
                      <a:moveTo>
                        <a:pt x="483303" y="153356"/>
                      </a:moveTo>
                      <a:cubicBezTo>
                        <a:pt x="486700" y="153356"/>
                        <a:pt x="489611" y="156690"/>
                        <a:pt x="489611" y="160580"/>
                      </a:cubicBezTo>
                      <a:cubicBezTo>
                        <a:pt x="489611" y="164469"/>
                        <a:pt x="486700" y="167247"/>
                        <a:pt x="483303" y="167247"/>
                      </a:cubicBezTo>
                      <a:cubicBezTo>
                        <a:pt x="479906" y="167247"/>
                        <a:pt x="476995" y="164469"/>
                        <a:pt x="476995" y="160580"/>
                      </a:cubicBezTo>
                      <a:cubicBezTo>
                        <a:pt x="476995" y="156690"/>
                        <a:pt x="479906" y="153356"/>
                        <a:pt x="483303" y="153356"/>
                      </a:cubicBezTo>
                      <a:close/>
                      <a:moveTo>
                        <a:pt x="463893" y="153356"/>
                      </a:moveTo>
                      <a:cubicBezTo>
                        <a:pt x="467290" y="153356"/>
                        <a:pt x="470201" y="156690"/>
                        <a:pt x="470201" y="160580"/>
                      </a:cubicBezTo>
                      <a:cubicBezTo>
                        <a:pt x="470201" y="164469"/>
                        <a:pt x="467290" y="167247"/>
                        <a:pt x="463893" y="167247"/>
                      </a:cubicBezTo>
                      <a:cubicBezTo>
                        <a:pt x="460497" y="167247"/>
                        <a:pt x="458070" y="164469"/>
                        <a:pt x="458070" y="160580"/>
                      </a:cubicBezTo>
                      <a:cubicBezTo>
                        <a:pt x="458070" y="156690"/>
                        <a:pt x="460497" y="153356"/>
                        <a:pt x="463893" y="153356"/>
                      </a:cubicBezTo>
                      <a:close/>
                      <a:moveTo>
                        <a:pt x="406634" y="153356"/>
                      </a:moveTo>
                      <a:cubicBezTo>
                        <a:pt x="410031" y="153356"/>
                        <a:pt x="412943" y="156690"/>
                        <a:pt x="412943" y="160580"/>
                      </a:cubicBezTo>
                      <a:cubicBezTo>
                        <a:pt x="412943" y="164469"/>
                        <a:pt x="410031" y="167247"/>
                        <a:pt x="406634" y="167247"/>
                      </a:cubicBezTo>
                      <a:cubicBezTo>
                        <a:pt x="403238" y="167247"/>
                        <a:pt x="400326" y="164469"/>
                        <a:pt x="400326" y="160580"/>
                      </a:cubicBezTo>
                      <a:cubicBezTo>
                        <a:pt x="400326" y="156690"/>
                        <a:pt x="403238" y="153356"/>
                        <a:pt x="406634" y="153356"/>
                      </a:cubicBezTo>
                      <a:close/>
                      <a:moveTo>
                        <a:pt x="387710" y="153356"/>
                      </a:moveTo>
                      <a:cubicBezTo>
                        <a:pt x="391107" y="153356"/>
                        <a:pt x="393533" y="156690"/>
                        <a:pt x="393533" y="160580"/>
                      </a:cubicBezTo>
                      <a:cubicBezTo>
                        <a:pt x="393533" y="164469"/>
                        <a:pt x="391107" y="167247"/>
                        <a:pt x="387710" y="167247"/>
                      </a:cubicBezTo>
                      <a:cubicBezTo>
                        <a:pt x="384313" y="167247"/>
                        <a:pt x="381402" y="164469"/>
                        <a:pt x="381402" y="160580"/>
                      </a:cubicBezTo>
                      <a:cubicBezTo>
                        <a:pt x="381402" y="156690"/>
                        <a:pt x="384313" y="153356"/>
                        <a:pt x="387710" y="153356"/>
                      </a:cubicBezTo>
                      <a:close/>
                      <a:moveTo>
                        <a:pt x="368300" y="153356"/>
                      </a:moveTo>
                      <a:cubicBezTo>
                        <a:pt x="371697" y="153356"/>
                        <a:pt x="374608" y="156690"/>
                        <a:pt x="374608" y="160580"/>
                      </a:cubicBezTo>
                      <a:cubicBezTo>
                        <a:pt x="374608" y="164469"/>
                        <a:pt x="371697" y="167247"/>
                        <a:pt x="368300" y="167247"/>
                      </a:cubicBezTo>
                      <a:cubicBezTo>
                        <a:pt x="364903" y="167247"/>
                        <a:pt x="362477" y="164469"/>
                        <a:pt x="362477" y="160580"/>
                      </a:cubicBezTo>
                      <a:cubicBezTo>
                        <a:pt x="362477" y="156690"/>
                        <a:pt x="364903" y="153356"/>
                        <a:pt x="368300" y="153356"/>
                      </a:cubicBezTo>
                      <a:close/>
                      <a:moveTo>
                        <a:pt x="349376" y="153356"/>
                      </a:moveTo>
                      <a:cubicBezTo>
                        <a:pt x="352772" y="153356"/>
                        <a:pt x="355684" y="156690"/>
                        <a:pt x="355684" y="160580"/>
                      </a:cubicBezTo>
                      <a:cubicBezTo>
                        <a:pt x="355684" y="164469"/>
                        <a:pt x="352772" y="167247"/>
                        <a:pt x="349376" y="167247"/>
                      </a:cubicBezTo>
                      <a:cubicBezTo>
                        <a:pt x="345979" y="167247"/>
                        <a:pt x="343068" y="164469"/>
                        <a:pt x="343068" y="160580"/>
                      </a:cubicBezTo>
                      <a:cubicBezTo>
                        <a:pt x="343068" y="156690"/>
                        <a:pt x="345979" y="153356"/>
                        <a:pt x="349376" y="153356"/>
                      </a:cubicBezTo>
                      <a:close/>
                      <a:moveTo>
                        <a:pt x="311041" y="153356"/>
                      </a:moveTo>
                      <a:cubicBezTo>
                        <a:pt x="314438" y="153356"/>
                        <a:pt x="317350" y="156690"/>
                        <a:pt x="317350" y="160580"/>
                      </a:cubicBezTo>
                      <a:cubicBezTo>
                        <a:pt x="317350" y="164469"/>
                        <a:pt x="314438" y="167247"/>
                        <a:pt x="311041" y="167247"/>
                      </a:cubicBezTo>
                      <a:cubicBezTo>
                        <a:pt x="307645" y="167247"/>
                        <a:pt x="304733" y="164469"/>
                        <a:pt x="304733" y="160580"/>
                      </a:cubicBezTo>
                      <a:cubicBezTo>
                        <a:pt x="304733" y="156690"/>
                        <a:pt x="307645" y="153356"/>
                        <a:pt x="311041" y="153356"/>
                      </a:cubicBezTo>
                      <a:close/>
                      <a:moveTo>
                        <a:pt x="272707" y="153356"/>
                      </a:moveTo>
                      <a:cubicBezTo>
                        <a:pt x="276104" y="153356"/>
                        <a:pt x="279015" y="156690"/>
                        <a:pt x="279015" y="160580"/>
                      </a:cubicBezTo>
                      <a:cubicBezTo>
                        <a:pt x="279015" y="164469"/>
                        <a:pt x="276104" y="167247"/>
                        <a:pt x="272707" y="167247"/>
                      </a:cubicBezTo>
                      <a:cubicBezTo>
                        <a:pt x="269310" y="167247"/>
                        <a:pt x="266399" y="164469"/>
                        <a:pt x="266399" y="160580"/>
                      </a:cubicBezTo>
                      <a:cubicBezTo>
                        <a:pt x="266399" y="156690"/>
                        <a:pt x="269310" y="153356"/>
                        <a:pt x="272707" y="153356"/>
                      </a:cubicBezTo>
                      <a:close/>
                      <a:moveTo>
                        <a:pt x="253783" y="153356"/>
                      </a:moveTo>
                      <a:cubicBezTo>
                        <a:pt x="257179" y="153356"/>
                        <a:pt x="259606" y="156690"/>
                        <a:pt x="259606" y="160580"/>
                      </a:cubicBezTo>
                      <a:cubicBezTo>
                        <a:pt x="259606" y="164469"/>
                        <a:pt x="257179" y="167247"/>
                        <a:pt x="253783" y="167247"/>
                      </a:cubicBezTo>
                      <a:cubicBezTo>
                        <a:pt x="250386" y="167247"/>
                        <a:pt x="247475" y="164469"/>
                        <a:pt x="247475" y="160580"/>
                      </a:cubicBezTo>
                      <a:cubicBezTo>
                        <a:pt x="247475" y="156690"/>
                        <a:pt x="250386" y="153356"/>
                        <a:pt x="253783" y="153356"/>
                      </a:cubicBezTo>
                      <a:close/>
                      <a:moveTo>
                        <a:pt x="234373" y="153356"/>
                      </a:moveTo>
                      <a:cubicBezTo>
                        <a:pt x="237770" y="153356"/>
                        <a:pt x="240681" y="156690"/>
                        <a:pt x="240681" y="160580"/>
                      </a:cubicBezTo>
                      <a:cubicBezTo>
                        <a:pt x="240681" y="164469"/>
                        <a:pt x="237770" y="167247"/>
                        <a:pt x="234373" y="167247"/>
                      </a:cubicBezTo>
                      <a:cubicBezTo>
                        <a:pt x="230976" y="167247"/>
                        <a:pt x="228550" y="164469"/>
                        <a:pt x="228550" y="160580"/>
                      </a:cubicBezTo>
                      <a:cubicBezTo>
                        <a:pt x="228550" y="156690"/>
                        <a:pt x="230976" y="153356"/>
                        <a:pt x="234373" y="153356"/>
                      </a:cubicBezTo>
                      <a:close/>
                      <a:moveTo>
                        <a:pt x="215448" y="153356"/>
                      </a:moveTo>
                      <a:cubicBezTo>
                        <a:pt x="218845" y="153356"/>
                        <a:pt x="221757" y="156690"/>
                        <a:pt x="221757" y="160580"/>
                      </a:cubicBezTo>
                      <a:cubicBezTo>
                        <a:pt x="221757" y="164469"/>
                        <a:pt x="218845" y="167247"/>
                        <a:pt x="215448" y="167247"/>
                      </a:cubicBezTo>
                      <a:cubicBezTo>
                        <a:pt x="212052" y="167247"/>
                        <a:pt x="209140" y="164469"/>
                        <a:pt x="209140" y="160580"/>
                      </a:cubicBezTo>
                      <a:cubicBezTo>
                        <a:pt x="209140" y="156690"/>
                        <a:pt x="212052" y="153356"/>
                        <a:pt x="215448" y="153356"/>
                      </a:cubicBezTo>
                      <a:close/>
                      <a:moveTo>
                        <a:pt x="196039" y="153356"/>
                      </a:moveTo>
                      <a:cubicBezTo>
                        <a:pt x="199435" y="153356"/>
                        <a:pt x="202347" y="156690"/>
                        <a:pt x="202347" y="160580"/>
                      </a:cubicBezTo>
                      <a:cubicBezTo>
                        <a:pt x="202347" y="164469"/>
                        <a:pt x="199435" y="167247"/>
                        <a:pt x="196039" y="167247"/>
                      </a:cubicBezTo>
                      <a:cubicBezTo>
                        <a:pt x="192642" y="167247"/>
                        <a:pt x="190216" y="164469"/>
                        <a:pt x="190216" y="160580"/>
                      </a:cubicBezTo>
                      <a:cubicBezTo>
                        <a:pt x="190216" y="156690"/>
                        <a:pt x="192642" y="153356"/>
                        <a:pt x="196039" y="153356"/>
                      </a:cubicBezTo>
                      <a:close/>
                      <a:moveTo>
                        <a:pt x="177114" y="153356"/>
                      </a:moveTo>
                      <a:cubicBezTo>
                        <a:pt x="180511" y="153356"/>
                        <a:pt x="183422" y="156690"/>
                        <a:pt x="183422" y="160580"/>
                      </a:cubicBezTo>
                      <a:cubicBezTo>
                        <a:pt x="183422" y="164469"/>
                        <a:pt x="180511" y="167247"/>
                        <a:pt x="177114" y="167247"/>
                      </a:cubicBezTo>
                      <a:cubicBezTo>
                        <a:pt x="173717" y="167247"/>
                        <a:pt x="170806" y="164469"/>
                        <a:pt x="170806" y="160580"/>
                      </a:cubicBezTo>
                      <a:cubicBezTo>
                        <a:pt x="170806" y="156690"/>
                        <a:pt x="173717" y="153356"/>
                        <a:pt x="177114" y="153356"/>
                      </a:cubicBezTo>
                      <a:close/>
                      <a:moveTo>
                        <a:pt x="158190" y="153356"/>
                      </a:moveTo>
                      <a:cubicBezTo>
                        <a:pt x="161586" y="153356"/>
                        <a:pt x="164013" y="156690"/>
                        <a:pt x="164013" y="160580"/>
                      </a:cubicBezTo>
                      <a:cubicBezTo>
                        <a:pt x="164013" y="164469"/>
                        <a:pt x="161586" y="167247"/>
                        <a:pt x="158190" y="167247"/>
                      </a:cubicBezTo>
                      <a:cubicBezTo>
                        <a:pt x="154793" y="167247"/>
                        <a:pt x="151882" y="164469"/>
                        <a:pt x="151882" y="160580"/>
                      </a:cubicBezTo>
                      <a:cubicBezTo>
                        <a:pt x="151882" y="156690"/>
                        <a:pt x="154793" y="153356"/>
                        <a:pt x="158190" y="153356"/>
                      </a:cubicBezTo>
                      <a:close/>
                      <a:moveTo>
                        <a:pt x="138780" y="153356"/>
                      </a:moveTo>
                      <a:cubicBezTo>
                        <a:pt x="142177" y="153356"/>
                        <a:pt x="145088" y="156690"/>
                        <a:pt x="145088" y="160580"/>
                      </a:cubicBezTo>
                      <a:cubicBezTo>
                        <a:pt x="145088" y="164469"/>
                        <a:pt x="142177" y="167247"/>
                        <a:pt x="138780" y="167247"/>
                      </a:cubicBezTo>
                      <a:cubicBezTo>
                        <a:pt x="135383" y="167247"/>
                        <a:pt x="132472" y="164469"/>
                        <a:pt x="132472" y="160580"/>
                      </a:cubicBezTo>
                      <a:cubicBezTo>
                        <a:pt x="132472" y="156690"/>
                        <a:pt x="135383" y="153356"/>
                        <a:pt x="138780" y="153356"/>
                      </a:cubicBezTo>
                      <a:close/>
                      <a:moveTo>
                        <a:pt x="119855" y="153356"/>
                      </a:moveTo>
                      <a:cubicBezTo>
                        <a:pt x="123252" y="153356"/>
                        <a:pt x="125678" y="156690"/>
                        <a:pt x="125678" y="160580"/>
                      </a:cubicBezTo>
                      <a:cubicBezTo>
                        <a:pt x="125678" y="164469"/>
                        <a:pt x="123252" y="167247"/>
                        <a:pt x="119855" y="167247"/>
                      </a:cubicBezTo>
                      <a:cubicBezTo>
                        <a:pt x="116459" y="167247"/>
                        <a:pt x="113547" y="164469"/>
                        <a:pt x="113547" y="160580"/>
                      </a:cubicBezTo>
                      <a:cubicBezTo>
                        <a:pt x="113547" y="156690"/>
                        <a:pt x="116459" y="153356"/>
                        <a:pt x="119855" y="153356"/>
                      </a:cubicBezTo>
                      <a:close/>
                      <a:moveTo>
                        <a:pt x="100446" y="153356"/>
                      </a:moveTo>
                      <a:cubicBezTo>
                        <a:pt x="103842" y="153356"/>
                        <a:pt x="106754" y="156690"/>
                        <a:pt x="106754" y="160580"/>
                      </a:cubicBezTo>
                      <a:cubicBezTo>
                        <a:pt x="106754" y="164469"/>
                        <a:pt x="103842" y="167247"/>
                        <a:pt x="100446" y="167247"/>
                      </a:cubicBezTo>
                      <a:cubicBezTo>
                        <a:pt x="97049" y="167247"/>
                        <a:pt x="94623" y="164469"/>
                        <a:pt x="94623" y="160580"/>
                      </a:cubicBezTo>
                      <a:cubicBezTo>
                        <a:pt x="94623" y="156690"/>
                        <a:pt x="97049" y="153356"/>
                        <a:pt x="100446" y="153356"/>
                      </a:cubicBezTo>
                      <a:close/>
                      <a:moveTo>
                        <a:pt x="81521" y="153356"/>
                      </a:moveTo>
                      <a:cubicBezTo>
                        <a:pt x="84918" y="153356"/>
                        <a:pt x="87829" y="156690"/>
                        <a:pt x="87829" y="160580"/>
                      </a:cubicBezTo>
                      <a:cubicBezTo>
                        <a:pt x="87829" y="164469"/>
                        <a:pt x="84918" y="167247"/>
                        <a:pt x="81521" y="167247"/>
                      </a:cubicBezTo>
                      <a:cubicBezTo>
                        <a:pt x="78124" y="167247"/>
                        <a:pt x="75213" y="164469"/>
                        <a:pt x="75213" y="160580"/>
                      </a:cubicBezTo>
                      <a:cubicBezTo>
                        <a:pt x="75213" y="156690"/>
                        <a:pt x="78124" y="153356"/>
                        <a:pt x="81521" y="153356"/>
                      </a:cubicBezTo>
                      <a:close/>
                      <a:moveTo>
                        <a:pt x="62111" y="153356"/>
                      </a:moveTo>
                      <a:cubicBezTo>
                        <a:pt x="65993" y="153356"/>
                        <a:pt x="68420" y="156690"/>
                        <a:pt x="68420" y="160580"/>
                      </a:cubicBezTo>
                      <a:cubicBezTo>
                        <a:pt x="68420" y="164469"/>
                        <a:pt x="65993" y="167247"/>
                        <a:pt x="62111" y="167247"/>
                      </a:cubicBezTo>
                      <a:cubicBezTo>
                        <a:pt x="58715" y="167247"/>
                        <a:pt x="56289" y="164469"/>
                        <a:pt x="56289" y="160580"/>
                      </a:cubicBezTo>
                      <a:cubicBezTo>
                        <a:pt x="56289" y="156690"/>
                        <a:pt x="58715" y="153356"/>
                        <a:pt x="62111" y="153356"/>
                      </a:cubicBezTo>
                      <a:close/>
                      <a:moveTo>
                        <a:pt x="43187" y="153356"/>
                      </a:moveTo>
                      <a:cubicBezTo>
                        <a:pt x="46584" y="153356"/>
                        <a:pt x="49495" y="156690"/>
                        <a:pt x="49495" y="160580"/>
                      </a:cubicBezTo>
                      <a:cubicBezTo>
                        <a:pt x="49495" y="164469"/>
                        <a:pt x="46584" y="167247"/>
                        <a:pt x="43187" y="167247"/>
                      </a:cubicBezTo>
                      <a:cubicBezTo>
                        <a:pt x="39790" y="167247"/>
                        <a:pt x="36879" y="164469"/>
                        <a:pt x="36879" y="160580"/>
                      </a:cubicBezTo>
                      <a:cubicBezTo>
                        <a:pt x="36879" y="156690"/>
                        <a:pt x="39790" y="153356"/>
                        <a:pt x="43187" y="153356"/>
                      </a:cubicBezTo>
                      <a:close/>
                      <a:moveTo>
                        <a:pt x="24262" y="153356"/>
                      </a:moveTo>
                      <a:cubicBezTo>
                        <a:pt x="27659" y="153356"/>
                        <a:pt x="30085" y="156690"/>
                        <a:pt x="30085" y="160580"/>
                      </a:cubicBezTo>
                      <a:cubicBezTo>
                        <a:pt x="30085" y="164469"/>
                        <a:pt x="27659" y="167247"/>
                        <a:pt x="24262" y="167247"/>
                      </a:cubicBezTo>
                      <a:cubicBezTo>
                        <a:pt x="20866" y="167247"/>
                        <a:pt x="17954" y="164469"/>
                        <a:pt x="17954" y="160580"/>
                      </a:cubicBezTo>
                      <a:cubicBezTo>
                        <a:pt x="17954" y="156690"/>
                        <a:pt x="20866" y="153356"/>
                        <a:pt x="24262" y="153356"/>
                      </a:cubicBezTo>
                      <a:close/>
                      <a:moveTo>
                        <a:pt x="387710" y="136131"/>
                      </a:moveTo>
                      <a:cubicBezTo>
                        <a:pt x="388680" y="136131"/>
                        <a:pt x="389651" y="137243"/>
                        <a:pt x="389651" y="138354"/>
                      </a:cubicBezTo>
                      <a:cubicBezTo>
                        <a:pt x="389651" y="139465"/>
                        <a:pt x="388680" y="140577"/>
                        <a:pt x="387710" y="140577"/>
                      </a:cubicBezTo>
                      <a:cubicBezTo>
                        <a:pt x="386254" y="140577"/>
                        <a:pt x="385769" y="139465"/>
                        <a:pt x="385769" y="138354"/>
                      </a:cubicBezTo>
                      <a:cubicBezTo>
                        <a:pt x="385769" y="137243"/>
                        <a:pt x="386254" y="136131"/>
                        <a:pt x="387710" y="136131"/>
                      </a:cubicBezTo>
                      <a:close/>
                      <a:moveTo>
                        <a:pt x="961268" y="131686"/>
                      </a:moveTo>
                      <a:cubicBezTo>
                        <a:pt x="964665" y="131686"/>
                        <a:pt x="967576" y="134465"/>
                        <a:pt x="967576" y="138354"/>
                      </a:cubicBezTo>
                      <a:cubicBezTo>
                        <a:pt x="967576" y="142243"/>
                        <a:pt x="964665" y="145577"/>
                        <a:pt x="961268" y="145577"/>
                      </a:cubicBezTo>
                      <a:cubicBezTo>
                        <a:pt x="957871" y="145577"/>
                        <a:pt x="955445" y="142243"/>
                        <a:pt x="955445" y="138354"/>
                      </a:cubicBezTo>
                      <a:cubicBezTo>
                        <a:pt x="955445" y="134465"/>
                        <a:pt x="957871" y="131686"/>
                        <a:pt x="961268" y="131686"/>
                      </a:cubicBezTo>
                      <a:close/>
                      <a:moveTo>
                        <a:pt x="463893" y="131686"/>
                      </a:moveTo>
                      <a:cubicBezTo>
                        <a:pt x="467290" y="131686"/>
                        <a:pt x="470201" y="134465"/>
                        <a:pt x="470201" y="138354"/>
                      </a:cubicBezTo>
                      <a:cubicBezTo>
                        <a:pt x="470201" y="142243"/>
                        <a:pt x="467290" y="145577"/>
                        <a:pt x="463893" y="145577"/>
                      </a:cubicBezTo>
                      <a:cubicBezTo>
                        <a:pt x="460497" y="145577"/>
                        <a:pt x="458070" y="142243"/>
                        <a:pt x="458070" y="138354"/>
                      </a:cubicBezTo>
                      <a:cubicBezTo>
                        <a:pt x="458070" y="134465"/>
                        <a:pt x="460497" y="131686"/>
                        <a:pt x="463893" y="131686"/>
                      </a:cubicBezTo>
                      <a:close/>
                      <a:moveTo>
                        <a:pt x="349376" y="131686"/>
                      </a:moveTo>
                      <a:cubicBezTo>
                        <a:pt x="352772" y="131686"/>
                        <a:pt x="355684" y="134465"/>
                        <a:pt x="355684" y="138354"/>
                      </a:cubicBezTo>
                      <a:cubicBezTo>
                        <a:pt x="355684" y="142243"/>
                        <a:pt x="352772" y="145577"/>
                        <a:pt x="349376" y="145577"/>
                      </a:cubicBezTo>
                      <a:cubicBezTo>
                        <a:pt x="345979" y="145577"/>
                        <a:pt x="343068" y="142243"/>
                        <a:pt x="343068" y="138354"/>
                      </a:cubicBezTo>
                      <a:cubicBezTo>
                        <a:pt x="343068" y="134465"/>
                        <a:pt x="345979" y="131686"/>
                        <a:pt x="349376" y="131686"/>
                      </a:cubicBezTo>
                      <a:close/>
                      <a:moveTo>
                        <a:pt x="1152939" y="131131"/>
                      </a:moveTo>
                      <a:cubicBezTo>
                        <a:pt x="1156336" y="131131"/>
                        <a:pt x="1158762" y="134465"/>
                        <a:pt x="1158762" y="138354"/>
                      </a:cubicBezTo>
                      <a:cubicBezTo>
                        <a:pt x="1158762" y="142243"/>
                        <a:pt x="1156336" y="145577"/>
                        <a:pt x="1152939" y="145577"/>
                      </a:cubicBezTo>
                      <a:cubicBezTo>
                        <a:pt x="1149543" y="145577"/>
                        <a:pt x="1146631" y="142243"/>
                        <a:pt x="1146631" y="138354"/>
                      </a:cubicBezTo>
                      <a:cubicBezTo>
                        <a:pt x="1146631" y="134465"/>
                        <a:pt x="1149543" y="131131"/>
                        <a:pt x="1152939" y="131131"/>
                      </a:cubicBezTo>
                      <a:close/>
                      <a:moveTo>
                        <a:pt x="1095195" y="131131"/>
                      </a:moveTo>
                      <a:cubicBezTo>
                        <a:pt x="1098592" y="131131"/>
                        <a:pt x="1101503" y="134465"/>
                        <a:pt x="1101503" y="138354"/>
                      </a:cubicBezTo>
                      <a:cubicBezTo>
                        <a:pt x="1101503" y="142243"/>
                        <a:pt x="1098592" y="145577"/>
                        <a:pt x="1095195" y="145577"/>
                      </a:cubicBezTo>
                      <a:cubicBezTo>
                        <a:pt x="1091799" y="145577"/>
                        <a:pt x="1089372" y="142243"/>
                        <a:pt x="1089372" y="138354"/>
                      </a:cubicBezTo>
                      <a:cubicBezTo>
                        <a:pt x="1089372" y="134465"/>
                        <a:pt x="1091799" y="131131"/>
                        <a:pt x="1095195" y="131131"/>
                      </a:cubicBezTo>
                      <a:close/>
                      <a:moveTo>
                        <a:pt x="712823" y="131131"/>
                      </a:moveTo>
                      <a:cubicBezTo>
                        <a:pt x="716220" y="131131"/>
                        <a:pt x="719131" y="134465"/>
                        <a:pt x="719131" y="138354"/>
                      </a:cubicBezTo>
                      <a:cubicBezTo>
                        <a:pt x="719131" y="142243"/>
                        <a:pt x="716220" y="145577"/>
                        <a:pt x="712823" y="145577"/>
                      </a:cubicBezTo>
                      <a:cubicBezTo>
                        <a:pt x="709427" y="145577"/>
                        <a:pt x="706515" y="142243"/>
                        <a:pt x="706515" y="138354"/>
                      </a:cubicBezTo>
                      <a:cubicBezTo>
                        <a:pt x="706515" y="134465"/>
                        <a:pt x="709427" y="131131"/>
                        <a:pt x="712823" y="131131"/>
                      </a:cubicBezTo>
                      <a:close/>
                      <a:moveTo>
                        <a:pt x="693413" y="131131"/>
                      </a:moveTo>
                      <a:cubicBezTo>
                        <a:pt x="697295" y="131131"/>
                        <a:pt x="699722" y="134465"/>
                        <a:pt x="699722" y="138354"/>
                      </a:cubicBezTo>
                      <a:cubicBezTo>
                        <a:pt x="699722" y="142243"/>
                        <a:pt x="697295" y="145577"/>
                        <a:pt x="693413" y="145577"/>
                      </a:cubicBezTo>
                      <a:cubicBezTo>
                        <a:pt x="690017" y="145577"/>
                        <a:pt x="687591" y="142243"/>
                        <a:pt x="687591" y="138354"/>
                      </a:cubicBezTo>
                      <a:cubicBezTo>
                        <a:pt x="687591" y="134465"/>
                        <a:pt x="690017" y="131131"/>
                        <a:pt x="693413" y="131131"/>
                      </a:cubicBezTo>
                      <a:close/>
                      <a:moveTo>
                        <a:pt x="674489" y="131131"/>
                      </a:moveTo>
                      <a:cubicBezTo>
                        <a:pt x="677886" y="131131"/>
                        <a:pt x="680797" y="134465"/>
                        <a:pt x="680797" y="138354"/>
                      </a:cubicBezTo>
                      <a:cubicBezTo>
                        <a:pt x="680797" y="142243"/>
                        <a:pt x="677886" y="145577"/>
                        <a:pt x="674489" y="145577"/>
                      </a:cubicBezTo>
                      <a:cubicBezTo>
                        <a:pt x="671092" y="145577"/>
                        <a:pt x="668181" y="142243"/>
                        <a:pt x="668181" y="138354"/>
                      </a:cubicBezTo>
                      <a:cubicBezTo>
                        <a:pt x="668181" y="134465"/>
                        <a:pt x="671092" y="131131"/>
                        <a:pt x="674489" y="131131"/>
                      </a:cubicBezTo>
                      <a:close/>
                      <a:moveTo>
                        <a:pt x="655564" y="131131"/>
                      </a:moveTo>
                      <a:cubicBezTo>
                        <a:pt x="658961" y="131131"/>
                        <a:pt x="661387" y="134465"/>
                        <a:pt x="661387" y="138354"/>
                      </a:cubicBezTo>
                      <a:cubicBezTo>
                        <a:pt x="661387" y="142243"/>
                        <a:pt x="658961" y="145577"/>
                        <a:pt x="655564" y="145577"/>
                      </a:cubicBezTo>
                      <a:cubicBezTo>
                        <a:pt x="652168" y="145577"/>
                        <a:pt x="649256" y="142243"/>
                        <a:pt x="649256" y="138354"/>
                      </a:cubicBezTo>
                      <a:cubicBezTo>
                        <a:pt x="649256" y="134465"/>
                        <a:pt x="652168" y="131131"/>
                        <a:pt x="655564" y="131131"/>
                      </a:cubicBezTo>
                      <a:close/>
                      <a:moveTo>
                        <a:pt x="636155" y="131131"/>
                      </a:moveTo>
                      <a:cubicBezTo>
                        <a:pt x="639551" y="131131"/>
                        <a:pt x="642463" y="134465"/>
                        <a:pt x="642463" y="138354"/>
                      </a:cubicBezTo>
                      <a:cubicBezTo>
                        <a:pt x="642463" y="142243"/>
                        <a:pt x="639551" y="145577"/>
                        <a:pt x="636155" y="145577"/>
                      </a:cubicBezTo>
                      <a:cubicBezTo>
                        <a:pt x="632758" y="145577"/>
                        <a:pt x="629847" y="142243"/>
                        <a:pt x="629847" y="138354"/>
                      </a:cubicBezTo>
                      <a:cubicBezTo>
                        <a:pt x="629847" y="134465"/>
                        <a:pt x="632758" y="131131"/>
                        <a:pt x="636155" y="131131"/>
                      </a:cubicBezTo>
                      <a:close/>
                      <a:moveTo>
                        <a:pt x="617230" y="131131"/>
                      </a:moveTo>
                      <a:cubicBezTo>
                        <a:pt x="620627" y="131131"/>
                        <a:pt x="623538" y="134465"/>
                        <a:pt x="623538" y="138354"/>
                      </a:cubicBezTo>
                      <a:cubicBezTo>
                        <a:pt x="623538" y="142243"/>
                        <a:pt x="620627" y="145577"/>
                        <a:pt x="617230" y="145577"/>
                      </a:cubicBezTo>
                      <a:cubicBezTo>
                        <a:pt x="613833" y="145577"/>
                        <a:pt x="610922" y="142243"/>
                        <a:pt x="610922" y="138354"/>
                      </a:cubicBezTo>
                      <a:cubicBezTo>
                        <a:pt x="610922" y="134465"/>
                        <a:pt x="613833" y="131131"/>
                        <a:pt x="617230" y="131131"/>
                      </a:cubicBezTo>
                      <a:close/>
                      <a:moveTo>
                        <a:pt x="597820" y="131131"/>
                      </a:moveTo>
                      <a:cubicBezTo>
                        <a:pt x="601217" y="131131"/>
                        <a:pt x="604129" y="134465"/>
                        <a:pt x="604129" y="138354"/>
                      </a:cubicBezTo>
                      <a:cubicBezTo>
                        <a:pt x="604129" y="142243"/>
                        <a:pt x="601217" y="145577"/>
                        <a:pt x="597820" y="145577"/>
                      </a:cubicBezTo>
                      <a:cubicBezTo>
                        <a:pt x="594424" y="145577"/>
                        <a:pt x="591998" y="142243"/>
                        <a:pt x="591998" y="138354"/>
                      </a:cubicBezTo>
                      <a:cubicBezTo>
                        <a:pt x="591998" y="134465"/>
                        <a:pt x="594424" y="131131"/>
                        <a:pt x="597820" y="131131"/>
                      </a:cubicBezTo>
                      <a:close/>
                      <a:moveTo>
                        <a:pt x="578896" y="131131"/>
                      </a:moveTo>
                      <a:cubicBezTo>
                        <a:pt x="582293" y="131131"/>
                        <a:pt x="585204" y="134465"/>
                        <a:pt x="585204" y="138354"/>
                      </a:cubicBezTo>
                      <a:cubicBezTo>
                        <a:pt x="585204" y="142243"/>
                        <a:pt x="582293" y="145577"/>
                        <a:pt x="578896" y="145577"/>
                      </a:cubicBezTo>
                      <a:cubicBezTo>
                        <a:pt x="575499" y="145577"/>
                        <a:pt x="572588" y="142243"/>
                        <a:pt x="572588" y="138354"/>
                      </a:cubicBezTo>
                      <a:cubicBezTo>
                        <a:pt x="572588" y="134465"/>
                        <a:pt x="575499" y="131131"/>
                        <a:pt x="578896" y="131131"/>
                      </a:cubicBezTo>
                      <a:close/>
                      <a:moveTo>
                        <a:pt x="444969" y="131131"/>
                      </a:moveTo>
                      <a:cubicBezTo>
                        <a:pt x="448365" y="131131"/>
                        <a:pt x="451277" y="134465"/>
                        <a:pt x="451277" y="138354"/>
                      </a:cubicBezTo>
                      <a:cubicBezTo>
                        <a:pt x="451277" y="142243"/>
                        <a:pt x="448365" y="145577"/>
                        <a:pt x="444969" y="145577"/>
                      </a:cubicBezTo>
                      <a:cubicBezTo>
                        <a:pt x="441572" y="145577"/>
                        <a:pt x="438661" y="142243"/>
                        <a:pt x="438661" y="138354"/>
                      </a:cubicBezTo>
                      <a:cubicBezTo>
                        <a:pt x="438661" y="134465"/>
                        <a:pt x="441572" y="131131"/>
                        <a:pt x="444969" y="131131"/>
                      </a:cubicBezTo>
                      <a:close/>
                      <a:moveTo>
                        <a:pt x="426044" y="131131"/>
                      </a:moveTo>
                      <a:cubicBezTo>
                        <a:pt x="429441" y="131131"/>
                        <a:pt x="431867" y="134465"/>
                        <a:pt x="431867" y="138354"/>
                      </a:cubicBezTo>
                      <a:cubicBezTo>
                        <a:pt x="431867" y="142243"/>
                        <a:pt x="429441" y="145577"/>
                        <a:pt x="426044" y="145577"/>
                      </a:cubicBezTo>
                      <a:cubicBezTo>
                        <a:pt x="422162" y="145577"/>
                        <a:pt x="419736" y="142243"/>
                        <a:pt x="419736" y="138354"/>
                      </a:cubicBezTo>
                      <a:cubicBezTo>
                        <a:pt x="419736" y="134465"/>
                        <a:pt x="422162" y="131131"/>
                        <a:pt x="426044" y="131131"/>
                      </a:cubicBezTo>
                      <a:close/>
                      <a:moveTo>
                        <a:pt x="406634" y="131131"/>
                      </a:moveTo>
                      <a:cubicBezTo>
                        <a:pt x="410031" y="131131"/>
                        <a:pt x="412943" y="134465"/>
                        <a:pt x="412943" y="138354"/>
                      </a:cubicBezTo>
                      <a:cubicBezTo>
                        <a:pt x="412943" y="142243"/>
                        <a:pt x="410031" y="145577"/>
                        <a:pt x="406634" y="145577"/>
                      </a:cubicBezTo>
                      <a:cubicBezTo>
                        <a:pt x="403238" y="145577"/>
                        <a:pt x="400326" y="142243"/>
                        <a:pt x="400326" y="138354"/>
                      </a:cubicBezTo>
                      <a:cubicBezTo>
                        <a:pt x="400326" y="134465"/>
                        <a:pt x="403238" y="131131"/>
                        <a:pt x="406634" y="131131"/>
                      </a:cubicBezTo>
                      <a:close/>
                      <a:moveTo>
                        <a:pt x="292117" y="131131"/>
                      </a:moveTo>
                      <a:cubicBezTo>
                        <a:pt x="295514" y="131131"/>
                        <a:pt x="297940" y="134465"/>
                        <a:pt x="297940" y="138354"/>
                      </a:cubicBezTo>
                      <a:cubicBezTo>
                        <a:pt x="297940" y="142243"/>
                        <a:pt x="295514" y="145577"/>
                        <a:pt x="292117" y="145577"/>
                      </a:cubicBezTo>
                      <a:cubicBezTo>
                        <a:pt x="288720" y="145577"/>
                        <a:pt x="285809" y="142243"/>
                        <a:pt x="285809" y="138354"/>
                      </a:cubicBezTo>
                      <a:cubicBezTo>
                        <a:pt x="285809" y="134465"/>
                        <a:pt x="288720" y="131131"/>
                        <a:pt x="292117" y="131131"/>
                      </a:cubicBezTo>
                      <a:close/>
                      <a:moveTo>
                        <a:pt x="272707" y="131131"/>
                      </a:moveTo>
                      <a:cubicBezTo>
                        <a:pt x="276104" y="131131"/>
                        <a:pt x="279015" y="134465"/>
                        <a:pt x="279015" y="138354"/>
                      </a:cubicBezTo>
                      <a:cubicBezTo>
                        <a:pt x="279015" y="142243"/>
                        <a:pt x="276104" y="145577"/>
                        <a:pt x="272707" y="145577"/>
                      </a:cubicBezTo>
                      <a:cubicBezTo>
                        <a:pt x="269310" y="145577"/>
                        <a:pt x="266399" y="142243"/>
                        <a:pt x="266399" y="138354"/>
                      </a:cubicBezTo>
                      <a:cubicBezTo>
                        <a:pt x="266399" y="134465"/>
                        <a:pt x="269310" y="131131"/>
                        <a:pt x="272707" y="131131"/>
                      </a:cubicBezTo>
                      <a:close/>
                      <a:moveTo>
                        <a:pt x="253783" y="131131"/>
                      </a:moveTo>
                      <a:cubicBezTo>
                        <a:pt x="257179" y="131131"/>
                        <a:pt x="259606" y="134465"/>
                        <a:pt x="259606" y="138354"/>
                      </a:cubicBezTo>
                      <a:cubicBezTo>
                        <a:pt x="259606" y="142243"/>
                        <a:pt x="257179" y="145577"/>
                        <a:pt x="253783" y="145577"/>
                      </a:cubicBezTo>
                      <a:cubicBezTo>
                        <a:pt x="250386" y="145577"/>
                        <a:pt x="247475" y="142243"/>
                        <a:pt x="247475" y="138354"/>
                      </a:cubicBezTo>
                      <a:cubicBezTo>
                        <a:pt x="247475" y="134465"/>
                        <a:pt x="250386" y="131131"/>
                        <a:pt x="253783" y="131131"/>
                      </a:cubicBezTo>
                      <a:close/>
                      <a:moveTo>
                        <a:pt x="1095195" y="109461"/>
                      </a:moveTo>
                      <a:cubicBezTo>
                        <a:pt x="1098592" y="109461"/>
                        <a:pt x="1101503" y="112795"/>
                        <a:pt x="1101503" y="116684"/>
                      </a:cubicBezTo>
                      <a:cubicBezTo>
                        <a:pt x="1101503" y="120574"/>
                        <a:pt x="1098592" y="123907"/>
                        <a:pt x="1095195" y="123907"/>
                      </a:cubicBezTo>
                      <a:cubicBezTo>
                        <a:pt x="1091799" y="123907"/>
                        <a:pt x="1089372" y="120574"/>
                        <a:pt x="1089372" y="116684"/>
                      </a:cubicBezTo>
                      <a:cubicBezTo>
                        <a:pt x="1089372" y="112795"/>
                        <a:pt x="1091799" y="109461"/>
                        <a:pt x="1095195" y="109461"/>
                      </a:cubicBezTo>
                      <a:close/>
                      <a:moveTo>
                        <a:pt x="693413" y="109461"/>
                      </a:moveTo>
                      <a:cubicBezTo>
                        <a:pt x="697295" y="109461"/>
                        <a:pt x="699722" y="112795"/>
                        <a:pt x="699722" y="116684"/>
                      </a:cubicBezTo>
                      <a:cubicBezTo>
                        <a:pt x="699722" y="120574"/>
                        <a:pt x="697295" y="123907"/>
                        <a:pt x="693413" y="123907"/>
                      </a:cubicBezTo>
                      <a:cubicBezTo>
                        <a:pt x="690017" y="123907"/>
                        <a:pt x="687591" y="120574"/>
                        <a:pt x="687591" y="116684"/>
                      </a:cubicBezTo>
                      <a:cubicBezTo>
                        <a:pt x="687591" y="112795"/>
                        <a:pt x="690017" y="109461"/>
                        <a:pt x="693413" y="109461"/>
                      </a:cubicBezTo>
                      <a:close/>
                      <a:moveTo>
                        <a:pt x="674489" y="109461"/>
                      </a:moveTo>
                      <a:cubicBezTo>
                        <a:pt x="677886" y="109461"/>
                        <a:pt x="680797" y="112795"/>
                        <a:pt x="680797" y="116684"/>
                      </a:cubicBezTo>
                      <a:cubicBezTo>
                        <a:pt x="680797" y="120574"/>
                        <a:pt x="677886" y="123907"/>
                        <a:pt x="674489" y="123907"/>
                      </a:cubicBezTo>
                      <a:cubicBezTo>
                        <a:pt x="671092" y="123907"/>
                        <a:pt x="668181" y="120574"/>
                        <a:pt x="668181" y="116684"/>
                      </a:cubicBezTo>
                      <a:cubicBezTo>
                        <a:pt x="668181" y="112795"/>
                        <a:pt x="671092" y="109461"/>
                        <a:pt x="674489" y="109461"/>
                      </a:cubicBezTo>
                      <a:close/>
                      <a:moveTo>
                        <a:pt x="655564" y="109461"/>
                      </a:moveTo>
                      <a:cubicBezTo>
                        <a:pt x="658961" y="109461"/>
                        <a:pt x="661387" y="112795"/>
                        <a:pt x="661387" y="116684"/>
                      </a:cubicBezTo>
                      <a:cubicBezTo>
                        <a:pt x="661387" y="120574"/>
                        <a:pt x="658961" y="123907"/>
                        <a:pt x="655564" y="123907"/>
                      </a:cubicBezTo>
                      <a:cubicBezTo>
                        <a:pt x="652168" y="123907"/>
                        <a:pt x="649256" y="120574"/>
                        <a:pt x="649256" y="116684"/>
                      </a:cubicBezTo>
                      <a:cubicBezTo>
                        <a:pt x="649256" y="112795"/>
                        <a:pt x="652168" y="109461"/>
                        <a:pt x="655564" y="109461"/>
                      </a:cubicBezTo>
                      <a:close/>
                      <a:moveTo>
                        <a:pt x="636155" y="109461"/>
                      </a:moveTo>
                      <a:cubicBezTo>
                        <a:pt x="639551" y="109461"/>
                        <a:pt x="642463" y="112795"/>
                        <a:pt x="642463" y="116684"/>
                      </a:cubicBezTo>
                      <a:cubicBezTo>
                        <a:pt x="642463" y="120574"/>
                        <a:pt x="639551" y="123907"/>
                        <a:pt x="636155" y="123907"/>
                      </a:cubicBezTo>
                      <a:cubicBezTo>
                        <a:pt x="632758" y="123907"/>
                        <a:pt x="629847" y="120574"/>
                        <a:pt x="629847" y="116684"/>
                      </a:cubicBezTo>
                      <a:cubicBezTo>
                        <a:pt x="629847" y="112795"/>
                        <a:pt x="632758" y="109461"/>
                        <a:pt x="636155" y="109461"/>
                      </a:cubicBezTo>
                      <a:close/>
                      <a:moveTo>
                        <a:pt x="617230" y="109461"/>
                      </a:moveTo>
                      <a:cubicBezTo>
                        <a:pt x="620627" y="109461"/>
                        <a:pt x="623538" y="112795"/>
                        <a:pt x="623538" y="116684"/>
                      </a:cubicBezTo>
                      <a:cubicBezTo>
                        <a:pt x="623538" y="120574"/>
                        <a:pt x="620627" y="123907"/>
                        <a:pt x="617230" y="123907"/>
                      </a:cubicBezTo>
                      <a:cubicBezTo>
                        <a:pt x="613833" y="123907"/>
                        <a:pt x="610922" y="120574"/>
                        <a:pt x="610922" y="116684"/>
                      </a:cubicBezTo>
                      <a:cubicBezTo>
                        <a:pt x="610922" y="112795"/>
                        <a:pt x="613833" y="109461"/>
                        <a:pt x="617230" y="109461"/>
                      </a:cubicBezTo>
                      <a:close/>
                      <a:moveTo>
                        <a:pt x="597820" y="109461"/>
                      </a:moveTo>
                      <a:cubicBezTo>
                        <a:pt x="601217" y="109461"/>
                        <a:pt x="604129" y="112795"/>
                        <a:pt x="604129" y="116684"/>
                      </a:cubicBezTo>
                      <a:cubicBezTo>
                        <a:pt x="604129" y="120574"/>
                        <a:pt x="601217" y="123907"/>
                        <a:pt x="597820" y="123907"/>
                      </a:cubicBezTo>
                      <a:cubicBezTo>
                        <a:pt x="594424" y="123907"/>
                        <a:pt x="591998" y="120574"/>
                        <a:pt x="591998" y="116684"/>
                      </a:cubicBezTo>
                      <a:cubicBezTo>
                        <a:pt x="591998" y="112795"/>
                        <a:pt x="594424" y="109461"/>
                        <a:pt x="597820" y="109461"/>
                      </a:cubicBezTo>
                      <a:close/>
                      <a:moveTo>
                        <a:pt x="578896" y="109461"/>
                      </a:moveTo>
                      <a:cubicBezTo>
                        <a:pt x="582293" y="109461"/>
                        <a:pt x="585204" y="112795"/>
                        <a:pt x="585204" y="116684"/>
                      </a:cubicBezTo>
                      <a:cubicBezTo>
                        <a:pt x="585204" y="120574"/>
                        <a:pt x="582293" y="123907"/>
                        <a:pt x="578896" y="123907"/>
                      </a:cubicBezTo>
                      <a:cubicBezTo>
                        <a:pt x="575499" y="123907"/>
                        <a:pt x="572588" y="120574"/>
                        <a:pt x="572588" y="116684"/>
                      </a:cubicBezTo>
                      <a:cubicBezTo>
                        <a:pt x="572588" y="112795"/>
                        <a:pt x="575499" y="109461"/>
                        <a:pt x="578896" y="109461"/>
                      </a:cubicBezTo>
                      <a:close/>
                      <a:moveTo>
                        <a:pt x="559486" y="109461"/>
                      </a:moveTo>
                      <a:cubicBezTo>
                        <a:pt x="563368" y="109461"/>
                        <a:pt x="565794" y="112795"/>
                        <a:pt x="565794" y="116684"/>
                      </a:cubicBezTo>
                      <a:cubicBezTo>
                        <a:pt x="565794" y="120574"/>
                        <a:pt x="563368" y="123907"/>
                        <a:pt x="559486" y="123907"/>
                      </a:cubicBezTo>
                      <a:cubicBezTo>
                        <a:pt x="556089" y="123907"/>
                        <a:pt x="553663" y="120574"/>
                        <a:pt x="553663" y="116684"/>
                      </a:cubicBezTo>
                      <a:cubicBezTo>
                        <a:pt x="553663" y="112795"/>
                        <a:pt x="556089" y="109461"/>
                        <a:pt x="559486" y="109461"/>
                      </a:cubicBezTo>
                      <a:close/>
                      <a:moveTo>
                        <a:pt x="444969" y="109461"/>
                      </a:moveTo>
                      <a:cubicBezTo>
                        <a:pt x="448365" y="109461"/>
                        <a:pt x="451277" y="112795"/>
                        <a:pt x="451277" y="116684"/>
                      </a:cubicBezTo>
                      <a:cubicBezTo>
                        <a:pt x="451277" y="120574"/>
                        <a:pt x="448365" y="123352"/>
                        <a:pt x="444969" y="123352"/>
                      </a:cubicBezTo>
                      <a:cubicBezTo>
                        <a:pt x="441572" y="123352"/>
                        <a:pt x="438661" y="120574"/>
                        <a:pt x="438661" y="116684"/>
                      </a:cubicBezTo>
                      <a:cubicBezTo>
                        <a:pt x="438661" y="112795"/>
                        <a:pt x="441572" y="109461"/>
                        <a:pt x="444969" y="109461"/>
                      </a:cubicBezTo>
                      <a:close/>
                      <a:moveTo>
                        <a:pt x="406634" y="109461"/>
                      </a:moveTo>
                      <a:cubicBezTo>
                        <a:pt x="410031" y="109461"/>
                        <a:pt x="412943" y="112795"/>
                        <a:pt x="412943" y="116684"/>
                      </a:cubicBezTo>
                      <a:cubicBezTo>
                        <a:pt x="412943" y="120574"/>
                        <a:pt x="410031" y="123907"/>
                        <a:pt x="406634" y="123907"/>
                      </a:cubicBezTo>
                      <a:cubicBezTo>
                        <a:pt x="403238" y="123907"/>
                        <a:pt x="400326" y="120574"/>
                        <a:pt x="400326" y="116684"/>
                      </a:cubicBezTo>
                      <a:cubicBezTo>
                        <a:pt x="400326" y="112795"/>
                        <a:pt x="403238" y="109461"/>
                        <a:pt x="406634" y="109461"/>
                      </a:cubicBezTo>
                      <a:close/>
                      <a:moveTo>
                        <a:pt x="387710" y="109461"/>
                      </a:moveTo>
                      <a:cubicBezTo>
                        <a:pt x="391107" y="109461"/>
                        <a:pt x="393533" y="112795"/>
                        <a:pt x="393533" y="116684"/>
                      </a:cubicBezTo>
                      <a:cubicBezTo>
                        <a:pt x="393533" y="120574"/>
                        <a:pt x="391107" y="123907"/>
                        <a:pt x="387710" y="123907"/>
                      </a:cubicBezTo>
                      <a:cubicBezTo>
                        <a:pt x="384313" y="123907"/>
                        <a:pt x="381402" y="120574"/>
                        <a:pt x="381402" y="116684"/>
                      </a:cubicBezTo>
                      <a:cubicBezTo>
                        <a:pt x="381402" y="112795"/>
                        <a:pt x="384313" y="109461"/>
                        <a:pt x="387710" y="109461"/>
                      </a:cubicBezTo>
                      <a:close/>
                      <a:moveTo>
                        <a:pt x="368300" y="109461"/>
                      </a:moveTo>
                      <a:cubicBezTo>
                        <a:pt x="371697" y="109461"/>
                        <a:pt x="374608" y="112795"/>
                        <a:pt x="374608" y="116684"/>
                      </a:cubicBezTo>
                      <a:cubicBezTo>
                        <a:pt x="374608" y="120574"/>
                        <a:pt x="371697" y="123907"/>
                        <a:pt x="368300" y="123907"/>
                      </a:cubicBezTo>
                      <a:cubicBezTo>
                        <a:pt x="364903" y="123907"/>
                        <a:pt x="362477" y="120574"/>
                        <a:pt x="362477" y="116684"/>
                      </a:cubicBezTo>
                      <a:cubicBezTo>
                        <a:pt x="362477" y="112795"/>
                        <a:pt x="364903" y="109461"/>
                        <a:pt x="368300" y="109461"/>
                      </a:cubicBezTo>
                      <a:close/>
                      <a:moveTo>
                        <a:pt x="329966" y="109461"/>
                      </a:moveTo>
                      <a:cubicBezTo>
                        <a:pt x="333363" y="109461"/>
                        <a:pt x="336274" y="112795"/>
                        <a:pt x="336274" y="116684"/>
                      </a:cubicBezTo>
                      <a:cubicBezTo>
                        <a:pt x="336274" y="120574"/>
                        <a:pt x="333363" y="123907"/>
                        <a:pt x="329966" y="123907"/>
                      </a:cubicBezTo>
                      <a:cubicBezTo>
                        <a:pt x="326569" y="123907"/>
                        <a:pt x="324143" y="120574"/>
                        <a:pt x="324143" y="116684"/>
                      </a:cubicBezTo>
                      <a:cubicBezTo>
                        <a:pt x="324143" y="112795"/>
                        <a:pt x="326569" y="109461"/>
                        <a:pt x="329966" y="109461"/>
                      </a:cubicBezTo>
                      <a:close/>
                      <a:moveTo>
                        <a:pt x="292117" y="109461"/>
                      </a:moveTo>
                      <a:cubicBezTo>
                        <a:pt x="295514" y="109461"/>
                        <a:pt x="297940" y="112795"/>
                        <a:pt x="297940" y="116684"/>
                      </a:cubicBezTo>
                      <a:cubicBezTo>
                        <a:pt x="297940" y="120574"/>
                        <a:pt x="295514" y="123907"/>
                        <a:pt x="292117" y="123907"/>
                      </a:cubicBezTo>
                      <a:cubicBezTo>
                        <a:pt x="288720" y="123907"/>
                        <a:pt x="285809" y="120574"/>
                        <a:pt x="285809" y="116684"/>
                      </a:cubicBezTo>
                      <a:cubicBezTo>
                        <a:pt x="285809" y="112795"/>
                        <a:pt x="288720" y="109461"/>
                        <a:pt x="292117" y="109461"/>
                      </a:cubicBezTo>
                      <a:close/>
                      <a:moveTo>
                        <a:pt x="253783" y="109461"/>
                      </a:moveTo>
                      <a:cubicBezTo>
                        <a:pt x="257179" y="109461"/>
                        <a:pt x="259606" y="112795"/>
                        <a:pt x="259606" y="116684"/>
                      </a:cubicBezTo>
                      <a:cubicBezTo>
                        <a:pt x="259606" y="120574"/>
                        <a:pt x="257179" y="123907"/>
                        <a:pt x="253783" y="123907"/>
                      </a:cubicBezTo>
                      <a:cubicBezTo>
                        <a:pt x="250386" y="123907"/>
                        <a:pt x="247475" y="120574"/>
                        <a:pt x="247475" y="116684"/>
                      </a:cubicBezTo>
                      <a:cubicBezTo>
                        <a:pt x="247475" y="112795"/>
                        <a:pt x="250386" y="109461"/>
                        <a:pt x="253783" y="109461"/>
                      </a:cubicBezTo>
                      <a:close/>
                      <a:moveTo>
                        <a:pt x="234373" y="109461"/>
                      </a:moveTo>
                      <a:cubicBezTo>
                        <a:pt x="237770" y="109461"/>
                        <a:pt x="240681" y="112795"/>
                        <a:pt x="240681" y="116684"/>
                      </a:cubicBezTo>
                      <a:cubicBezTo>
                        <a:pt x="240681" y="120574"/>
                        <a:pt x="237770" y="123907"/>
                        <a:pt x="234373" y="123907"/>
                      </a:cubicBezTo>
                      <a:cubicBezTo>
                        <a:pt x="230976" y="123907"/>
                        <a:pt x="228550" y="120574"/>
                        <a:pt x="228550" y="116684"/>
                      </a:cubicBezTo>
                      <a:cubicBezTo>
                        <a:pt x="228550" y="112795"/>
                        <a:pt x="230976" y="109461"/>
                        <a:pt x="234373" y="109461"/>
                      </a:cubicBezTo>
                      <a:close/>
                      <a:moveTo>
                        <a:pt x="215448" y="109461"/>
                      </a:moveTo>
                      <a:cubicBezTo>
                        <a:pt x="218845" y="109461"/>
                        <a:pt x="221757" y="112795"/>
                        <a:pt x="221757" y="116684"/>
                      </a:cubicBezTo>
                      <a:cubicBezTo>
                        <a:pt x="221757" y="120574"/>
                        <a:pt x="218845" y="123907"/>
                        <a:pt x="215448" y="123907"/>
                      </a:cubicBezTo>
                      <a:cubicBezTo>
                        <a:pt x="212052" y="123907"/>
                        <a:pt x="209140" y="120574"/>
                        <a:pt x="209140" y="116684"/>
                      </a:cubicBezTo>
                      <a:cubicBezTo>
                        <a:pt x="209140" y="112795"/>
                        <a:pt x="212052" y="109461"/>
                        <a:pt x="215448" y="109461"/>
                      </a:cubicBezTo>
                      <a:close/>
                      <a:moveTo>
                        <a:pt x="1114605" y="87791"/>
                      </a:moveTo>
                      <a:cubicBezTo>
                        <a:pt x="1118002" y="87791"/>
                        <a:pt x="1120913" y="90569"/>
                        <a:pt x="1120913" y="94459"/>
                      </a:cubicBezTo>
                      <a:cubicBezTo>
                        <a:pt x="1120913" y="98348"/>
                        <a:pt x="1118002" y="101682"/>
                        <a:pt x="1114605" y="101682"/>
                      </a:cubicBezTo>
                      <a:cubicBezTo>
                        <a:pt x="1111208" y="101682"/>
                        <a:pt x="1108297" y="98348"/>
                        <a:pt x="1108297" y="94459"/>
                      </a:cubicBezTo>
                      <a:cubicBezTo>
                        <a:pt x="1108297" y="90569"/>
                        <a:pt x="1111208" y="87791"/>
                        <a:pt x="1114605" y="87791"/>
                      </a:cubicBezTo>
                      <a:close/>
                      <a:moveTo>
                        <a:pt x="731748" y="87791"/>
                      </a:moveTo>
                      <a:cubicBezTo>
                        <a:pt x="735144" y="87791"/>
                        <a:pt x="738056" y="90569"/>
                        <a:pt x="738056" y="94459"/>
                      </a:cubicBezTo>
                      <a:cubicBezTo>
                        <a:pt x="738056" y="98348"/>
                        <a:pt x="735144" y="101682"/>
                        <a:pt x="731748" y="101682"/>
                      </a:cubicBezTo>
                      <a:cubicBezTo>
                        <a:pt x="728351" y="101682"/>
                        <a:pt x="725925" y="98348"/>
                        <a:pt x="725925" y="94459"/>
                      </a:cubicBezTo>
                      <a:cubicBezTo>
                        <a:pt x="725925" y="90569"/>
                        <a:pt x="728351" y="87791"/>
                        <a:pt x="731748" y="87791"/>
                      </a:cubicBezTo>
                      <a:close/>
                      <a:moveTo>
                        <a:pt x="712823" y="87791"/>
                      </a:moveTo>
                      <a:cubicBezTo>
                        <a:pt x="716220" y="87791"/>
                        <a:pt x="719131" y="90569"/>
                        <a:pt x="719131" y="94459"/>
                      </a:cubicBezTo>
                      <a:cubicBezTo>
                        <a:pt x="719131" y="98348"/>
                        <a:pt x="716220" y="101682"/>
                        <a:pt x="712823" y="101682"/>
                      </a:cubicBezTo>
                      <a:cubicBezTo>
                        <a:pt x="709427" y="101682"/>
                        <a:pt x="706515" y="98348"/>
                        <a:pt x="706515" y="94459"/>
                      </a:cubicBezTo>
                      <a:cubicBezTo>
                        <a:pt x="706515" y="90569"/>
                        <a:pt x="709427" y="87791"/>
                        <a:pt x="712823" y="87791"/>
                      </a:cubicBezTo>
                      <a:close/>
                      <a:moveTo>
                        <a:pt x="693413" y="87791"/>
                      </a:moveTo>
                      <a:cubicBezTo>
                        <a:pt x="697295" y="87791"/>
                        <a:pt x="699722" y="90569"/>
                        <a:pt x="699722" y="94459"/>
                      </a:cubicBezTo>
                      <a:cubicBezTo>
                        <a:pt x="699722" y="98348"/>
                        <a:pt x="697295" y="101682"/>
                        <a:pt x="693413" y="101682"/>
                      </a:cubicBezTo>
                      <a:cubicBezTo>
                        <a:pt x="690017" y="101682"/>
                        <a:pt x="687591" y="98348"/>
                        <a:pt x="687591" y="94459"/>
                      </a:cubicBezTo>
                      <a:cubicBezTo>
                        <a:pt x="687591" y="90569"/>
                        <a:pt x="690017" y="87791"/>
                        <a:pt x="693413" y="87791"/>
                      </a:cubicBezTo>
                      <a:close/>
                      <a:moveTo>
                        <a:pt x="674489" y="87791"/>
                      </a:moveTo>
                      <a:cubicBezTo>
                        <a:pt x="677886" y="87791"/>
                        <a:pt x="680797" y="90569"/>
                        <a:pt x="680797" y="94459"/>
                      </a:cubicBezTo>
                      <a:cubicBezTo>
                        <a:pt x="680797" y="98348"/>
                        <a:pt x="677886" y="101682"/>
                        <a:pt x="674489" y="101682"/>
                      </a:cubicBezTo>
                      <a:cubicBezTo>
                        <a:pt x="671092" y="101682"/>
                        <a:pt x="668181" y="98348"/>
                        <a:pt x="668181" y="94459"/>
                      </a:cubicBezTo>
                      <a:cubicBezTo>
                        <a:pt x="668181" y="90569"/>
                        <a:pt x="671092" y="87791"/>
                        <a:pt x="674489" y="87791"/>
                      </a:cubicBezTo>
                      <a:close/>
                      <a:moveTo>
                        <a:pt x="655564" y="87791"/>
                      </a:moveTo>
                      <a:cubicBezTo>
                        <a:pt x="658961" y="87791"/>
                        <a:pt x="661387" y="90569"/>
                        <a:pt x="661387" y="94459"/>
                      </a:cubicBezTo>
                      <a:cubicBezTo>
                        <a:pt x="661387" y="98348"/>
                        <a:pt x="658961" y="101682"/>
                        <a:pt x="655564" y="101682"/>
                      </a:cubicBezTo>
                      <a:cubicBezTo>
                        <a:pt x="652168" y="101682"/>
                        <a:pt x="649256" y="98348"/>
                        <a:pt x="649256" y="94459"/>
                      </a:cubicBezTo>
                      <a:cubicBezTo>
                        <a:pt x="649256" y="90569"/>
                        <a:pt x="652168" y="87791"/>
                        <a:pt x="655564" y="87791"/>
                      </a:cubicBezTo>
                      <a:close/>
                      <a:moveTo>
                        <a:pt x="636155" y="87791"/>
                      </a:moveTo>
                      <a:cubicBezTo>
                        <a:pt x="639551" y="87791"/>
                        <a:pt x="642463" y="90569"/>
                        <a:pt x="642463" y="94459"/>
                      </a:cubicBezTo>
                      <a:cubicBezTo>
                        <a:pt x="642463" y="98348"/>
                        <a:pt x="639551" y="101682"/>
                        <a:pt x="636155" y="101682"/>
                      </a:cubicBezTo>
                      <a:cubicBezTo>
                        <a:pt x="632758" y="101682"/>
                        <a:pt x="629847" y="98348"/>
                        <a:pt x="629847" y="94459"/>
                      </a:cubicBezTo>
                      <a:cubicBezTo>
                        <a:pt x="629847" y="90569"/>
                        <a:pt x="632758" y="87791"/>
                        <a:pt x="636155" y="87791"/>
                      </a:cubicBezTo>
                      <a:close/>
                      <a:moveTo>
                        <a:pt x="617230" y="87791"/>
                      </a:moveTo>
                      <a:cubicBezTo>
                        <a:pt x="620627" y="87791"/>
                        <a:pt x="623538" y="90569"/>
                        <a:pt x="623538" y="94459"/>
                      </a:cubicBezTo>
                      <a:cubicBezTo>
                        <a:pt x="623538" y="98348"/>
                        <a:pt x="620627" y="101682"/>
                        <a:pt x="617230" y="101682"/>
                      </a:cubicBezTo>
                      <a:cubicBezTo>
                        <a:pt x="613833" y="101682"/>
                        <a:pt x="610922" y="98348"/>
                        <a:pt x="610922" y="94459"/>
                      </a:cubicBezTo>
                      <a:cubicBezTo>
                        <a:pt x="610922" y="90569"/>
                        <a:pt x="613833" y="87791"/>
                        <a:pt x="617230" y="87791"/>
                      </a:cubicBezTo>
                      <a:close/>
                      <a:moveTo>
                        <a:pt x="597820" y="87791"/>
                      </a:moveTo>
                      <a:cubicBezTo>
                        <a:pt x="601217" y="87791"/>
                        <a:pt x="604129" y="90569"/>
                        <a:pt x="604129" y="94459"/>
                      </a:cubicBezTo>
                      <a:cubicBezTo>
                        <a:pt x="604129" y="98348"/>
                        <a:pt x="601217" y="101682"/>
                        <a:pt x="597820" y="101682"/>
                      </a:cubicBezTo>
                      <a:cubicBezTo>
                        <a:pt x="594424" y="101682"/>
                        <a:pt x="591998" y="98348"/>
                        <a:pt x="591998" y="94459"/>
                      </a:cubicBezTo>
                      <a:cubicBezTo>
                        <a:pt x="591998" y="90569"/>
                        <a:pt x="594424" y="87791"/>
                        <a:pt x="597820" y="87791"/>
                      </a:cubicBezTo>
                      <a:close/>
                      <a:moveTo>
                        <a:pt x="578896" y="87791"/>
                      </a:moveTo>
                      <a:cubicBezTo>
                        <a:pt x="582293" y="87791"/>
                        <a:pt x="585204" y="90569"/>
                        <a:pt x="585204" y="94459"/>
                      </a:cubicBezTo>
                      <a:cubicBezTo>
                        <a:pt x="585204" y="98348"/>
                        <a:pt x="582293" y="101682"/>
                        <a:pt x="578896" y="101682"/>
                      </a:cubicBezTo>
                      <a:cubicBezTo>
                        <a:pt x="575499" y="101682"/>
                        <a:pt x="572588" y="98348"/>
                        <a:pt x="572588" y="94459"/>
                      </a:cubicBezTo>
                      <a:cubicBezTo>
                        <a:pt x="572588" y="90569"/>
                        <a:pt x="575499" y="87791"/>
                        <a:pt x="578896" y="87791"/>
                      </a:cubicBezTo>
                      <a:close/>
                      <a:moveTo>
                        <a:pt x="559486" y="87791"/>
                      </a:moveTo>
                      <a:cubicBezTo>
                        <a:pt x="563368" y="87791"/>
                        <a:pt x="565794" y="90569"/>
                        <a:pt x="565794" y="94459"/>
                      </a:cubicBezTo>
                      <a:cubicBezTo>
                        <a:pt x="565794" y="98348"/>
                        <a:pt x="563368" y="101682"/>
                        <a:pt x="559486" y="101682"/>
                      </a:cubicBezTo>
                      <a:cubicBezTo>
                        <a:pt x="556089" y="101682"/>
                        <a:pt x="553663" y="98348"/>
                        <a:pt x="553663" y="94459"/>
                      </a:cubicBezTo>
                      <a:cubicBezTo>
                        <a:pt x="553663" y="90569"/>
                        <a:pt x="556089" y="87791"/>
                        <a:pt x="559486" y="87791"/>
                      </a:cubicBezTo>
                      <a:close/>
                      <a:moveTo>
                        <a:pt x="540562" y="87791"/>
                      </a:moveTo>
                      <a:cubicBezTo>
                        <a:pt x="543958" y="87791"/>
                        <a:pt x="546870" y="90569"/>
                        <a:pt x="546870" y="94459"/>
                      </a:cubicBezTo>
                      <a:cubicBezTo>
                        <a:pt x="546870" y="98348"/>
                        <a:pt x="543958" y="101682"/>
                        <a:pt x="540562" y="101682"/>
                      </a:cubicBezTo>
                      <a:cubicBezTo>
                        <a:pt x="537165" y="101682"/>
                        <a:pt x="534254" y="98348"/>
                        <a:pt x="534254" y="94459"/>
                      </a:cubicBezTo>
                      <a:cubicBezTo>
                        <a:pt x="534254" y="90569"/>
                        <a:pt x="537165" y="87791"/>
                        <a:pt x="540562" y="87791"/>
                      </a:cubicBezTo>
                      <a:close/>
                      <a:moveTo>
                        <a:pt x="426044" y="87791"/>
                      </a:moveTo>
                      <a:cubicBezTo>
                        <a:pt x="429441" y="87791"/>
                        <a:pt x="431867" y="90569"/>
                        <a:pt x="431867" y="94459"/>
                      </a:cubicBezTo>
                      <a:cubicBezTo>
                        <a:pt x="431867" y="98348"/>
                        <a:pt x="429441" y="101682"/>
                        <a:pt x="426044" y="101682"/>
                      </a:cubicBezTo>
                      <a:cubicBezTo>
                        <a:pt x="422647" y="101682"/>
                        <a:pt x="419736" y="98348"/>
                        <a:pt x="419736" y="94459"/>
                      </a:cubicBezTo>
                      <a:cubicBezTo>
                        <a:pt x="419736" y="90569"/>
                        <a:pt x="422647" y="87791"/>
                        <a:pt x="426044" y="87791"/>
                      </a:cubicBezTo>
                      <a:close/>
                      <a:moveTo>
                        <a:pt x="406634" y="87791"/>
                      </a:moveTo>
                      <a:cubicBezTo>
                        <a:pt x="410031" y="87791"/>
                        <a:pt x="412943" y="90569"/>
                        <a:pt x="412943" y="94459"/>
                      </a:cubicBezTo>
                      <a:cubicBezTo>
                        <a:pt x="412943" y="98348"/>
                        <a:pt x="410031" y="101682"/>
                        <a:pt x="406634" y="101682"/>
                      </a:cubicBezTo>
                      <a:cubicBezTo>
                        <a:pt x="403238" y="101682"/>
                        <a:pt x="400326" y="98348"/>
                        <a:pt x="400326" y="94459"/>
                      </a:cubicBezTo>
                      <a:cubicBezTo>
                        <a:pt x="400326" y="90569"/>
                        <a:pt x="403238" y="87791"/>
                        <a:pt x="406634" y="87791"/>
                      </a:cubicBezTo>
                      <a:close/>
                      <a:moveTo>
                        <a:pt x="387710" y="87791"/>
                      </a:moveTo>
                      <a:cubicBezTo>
                        <a:pt x="391107" y="87791"/>
                        <a:pt x="393533" y="90569"/>
                        <a:pt x="393533" y="94459"/>
                      </a:cubicBezTo>
                      <a:cubicBezTo>
                        <a:pt x="393533" y="98348"/>
                        <a:pt x="391107" y="101682"/>
                        <a:pt x="387710" y="101682"/>
                      </a:cubicBezTo>
                      <a:cubicBezTo>
                        <a:pt x="384313" y="101682"/>
                        <a:pt x="381402" y="98348"/>
                        <a:pt x="381402" y="94459"/>
                      </a:cubicBezTo>
                      <a:cubicBezTo>
                        <a:pt x="381402" y="90569"/>
                        <a:pt x="384313" y="87791"/>
                        <a:pt x="387710" y="87791"/>
                      </a:cubicBezTo>
                      <a:close/>
                      <a:moveTo>
                        <a:pt x="349376" y="87791"/>
                      </a:moveTo>
                      <a:cubicBezTo>
                        <a:pt x="352772" y="87791"/>
                        <a:pt x="355684" y="90569"/>
                        <a:pt x="355684" y="94459"/>
                      </a:cubicBezTo>
                      <a:cubicBezTo>
                        <a:pt x="355684" y="98348"/>
                        <a:pt x="352772" y="101682"/>
                        <a:pt x="349376" y="101682"/>
                      </a:cubicBezTo>
                      <a:cubicBezTo>
                        <a:pt x="345979" y="101682"/>
                        <a:pt x="343068" y="98348"/>
                        <a:pt x="343068" y="94459"/>
                      </a:cubicBezTo>
                      <a:cubicBezTo>
                        <a:pt x="343068" y="90569"/>
                        <a:pt x="345979" y="87791"/>
                        <a:pt x="349376" y="87791"/>
                      </a:cubicBezTo>
                      <a:close/>
                      <a:moveTo>
                        <a:pt x="329966" y="87791"/>
                      </a:moveTo>
                      <a:cubicBezTo>
                        <a:pt x="333363" y="87791"/>
                        <a:pt x="336274" y="90569"/>
                        <a:pt x="336274" y="94459"/>
                      </a:cubicBezTo>
                      <a:cubicBezTo>
                        <a:pt x="336274" y="98348"/>
                        <a:pt x="333363" y="101682"/>
                        <a:pt x="329966" y="101682"/>
                      </a:cubicBezTo>
                      <a:cubicBezTo>
                        <a:pt x="326569" y="101682"/>
                        <a:pt x="324143" y="98348"/>
                        <a:pt x="324143" y="94459"/>
                      </a:cubicBezTo>
                      <a:cubicBezTo>
                        <a:pt x="324143" y="90569"/>
                        <a:pt x="326569" y="87791"/>
                        <a:pt x="329966" y="87791"/>
                      </a:cubicBezTo>
                      <a:close/>
                      <a:moveTo>
                        <a:pt x="311041" y="87791"/>
                      </a:moveTo>
                      <a:cubicBezTo>
                        <a:pt x="314438" y="87791"/>
                        <a:pt x="317350" y="90569"/>
                        <a:pt x="317350" y="94459"/>
                      </a:cubicBezTo>
                      <a:cubicBezTo>
                        <a:pt x="317350" y="98348"/>
                        <a:pt x="314438" y="101682"/>
                        <a:pt x="311041" y="101682"/>
                      </a:cubicBezTo>
                      <a:cubicBezTo>
                        <a:pt x="307645" y="101682"/>
                        <a:pt x="304733" y="98348"/>
                        <a:pt x="304733" y="94459"/>
                      </a:cubicBezTo>
                      <a:cubicBezTo>
                        <a:pt x="304733" y="90569"/>
                        <a:pt x="307645" y="87791"/>
                        <a:pt x="311041" y="87791"/>
                      </a:cubicBezTo>
                      <a:close/>
                      <a:moveTo>
                        <a:pt x="292117" y="87791"/>
                      </a:moveTo>
                      <a:cubicBezTo>
                        <a:pt x="295514" y="87791"/>
                        <a:pt x="297940" y="90569"/>
                        <a:pt x="297940" y="94459"/>
                      </a:cubicBezTo>
                      <a:cubicBezTo>
                        <a:pt x="297940" y="98348"/>
                        <a:pt x="295514" y="101682"/>
                        <a:pt x="292117" y="101682"/>
                      </a:cubicBezTo>
                      <a:cubicBezTo>
                        <a:pt x="288720" y="101682"/>
                        <a:pt x="285809" y="98348"/>
                        <a:pt x="285809" y="94459"/>
                      </a:cubicBezTo>
                      <a:cubicBezTo>
                        <a:pt x="285809" y="90569"/>
                        <a:pt x="288720" y="87791"/>
                        <a:pt x="292117" y="87791"/>
                      </a:cubicBezTo>
                      <a:close/>
                      <a:moveTo>
                        <a:pt x="253783" y="87791"/>
                      </a:moveTo>
                      <a:cubicBezTo>
                        <a:pt x="257179" y="87791"/>
                        <a:pt x="259606" y="90569"/>
                        <a:pt x="259606" y="94459"/>
                      </a:cubicBezTo>
                      <a:cubicBezTo>
                        <a:pt x="259606" y="98348"/>
                        <a:pt x="257179" y="101682"/>
                        <a:pt x="253783" y="101682"/>
                      </a:cubicBezTo>
                      <a:cubicBezTo>
                        <a:pt x="250386" y="101682"/>
                        <a:pt x="247475" y="98348"/>
                        <a:pt x="247475" y="94459"/>
                      </a:cubicBezTo>
                      <a:cubicBezTo>
                        <a:pt x="247475" y="90569"/>
                        <a:pt x="250386" y="87791"/>
                        <a:pt x="253783" y="87791"/>
                      </a:cubicBezTo>
                      <a:close/>
                      <a:moveTo>
                        <a:pt x="904009" y="65565"/>
                      </a:moveTo>
                      <a:cubicBezTo>
                        <a:pt x="907406" y="65565"/>
                        <a:pt x="910317" y="68899"/>
                        <a:pt x="910317" y="72789"/>
                      </a:cubicBezTo>
                      <a:cubicBezTo>
                        <a:pt x="910317" y="76678"/>
                        <a:pt x="907406" y="80012"/>
                        <a:pt x="904009" y="80012"/>
                      </a:cubicBezTo>
                      <a:cubicBezTo>
                        <a:pt x="900613" y="80012"/>
                        <a:pt x="897701" y="76678"/>
                        <a:pt x="897701" y="72789"/>
                      </a:cubicBezTo>
                      <a:cubicBezTo>
                        <a:pt x="897701" y="68899"/>
                        <a:pt x="900613" y="65565"/>
                        <a:pt x="904009" y="65565"/>
                      </a:cubicBezTo>
                      <a:close/>
                      <a:moveTo>
                        <a:pt x="731748" y="65565"/>
                      </a:moveTo>
                      <a:cubicBezTo>
                        <a:pt x="735144" y="65565"/>
                        <a:pt x="738056" y="68899"/>
                        <a:pt x="738056" y="72789"/>
                      </a:cubicBezTo>
                      <a:cubicBezTo>
                        <a:pt x="738056" y="76678"/>
                        <a:pt x="735144" y="80012"/>
                        <a:pt x="731748" y="80012"/>
                      </a:cubicBezTo>
                      <a:cubicBezTo>
                        <a:pt x="728351" y="80012"/>
                        <a:pt x="725925" y="76678"/>
                        <a:pt x="725925" y="72789"/>
                      </a:cubicBezTo>
                      <a:cubicBezTo>
                        <a:pt x="725925" y="68899"/>
                        <a:pt x="728351" y="65565"/>
                        <a:pt x="731748" y="65565"/>
                      </a:cubicBezTo>
                      <a:close/>
                      <a:moveTo>
                        <a:pt x="712823" y="65565"/>
                      </a:moveTo>
                      <a:cubicBezTo>
                        <a:pt x="716220" y="65565"/>
                        <a:pt x="719131" y="68899"/>
                        <a:pt x="719131" y="72789"/>
                      </a:cubicBezTo>
                      <a:cubicBezTo>
                        <a:pt x="719131" y="76678"/>
                        <a:pt x="716220" y="80012"/>
                        <a:pt x="712823" y="80012"/>
                      </a:cubicBezTo>
                      <a:cubicBezTo>
                        <a:pt x="709427" y="80012"/>
                        <a:pt x="706515" y="76678"/>
                        <a:pt x="706515" y="72789"/>
                      </a:cubicBezTo>
                      <a:cubicBezTo>
                        <a:pt x="706515" y="68899"/>
                        <a:pt x="709427" y="65565"/>
                        <a:pt x="712823" y="65565"/>
                      </a:cubicBezTo>
                      <a:close/>
                      <a:moveTo>
                        <a:pt x="693413" y="65565"/>
                      </a:moveTo>
                      <a:cubicBezTo>
                        <a:pt x="697295" y="65565"/>
                        <a:pt x="699722" y="68899"/>
                        <a:pt x="699722" y="72789"/>
                      </a:cubicBezTo>
                      <a:cubicBezTo>
                        <a:pt x="699722" y="76678"/>
                        <a:pt x="697295" y="80012"/>
                        <a:pt x="693413" y="80012"/>
                      </a:cubicBezTo>
                      <a:cubicBezTo>
                        <a:pt x="690017" y="80012"/>
                        <a:pt x="687591" y="76678"/>
                        <a:pt x="687591" y="72789"/>
                      </a:cubicBezTo>
                      <a:cubicBezTo>
                        <a:pt x="687591" y="68899"/>
                        <a:pt x="690017" y="65565"/>
                        <a:pt x="693413" y="65565"/>
                      </a:cubicBezTo>
                      <a:close/>
                      <a:moveTo>
                        <a:pt x="674489" y="65565"/>
                      </a:moveTo>
                      <a:cubicBezTo>
                        <a:pt x="677886" y="65565"/>
                        <a:pt x="680797" y="68899"/>
                        <a:pt x="680797" y="72789"/>
                      </a:cubicBezTo>
                      <a:cubicBezTo>
                        <a:pt x="680797" y="76678"/>
                        <a:pt x="677886" y="80012"/>
                        <a:pt x="674489" y="80012"/>
                      </a:cubicBezTo>
                      <a:cubicBezTo>
                        <a:pt x="671092" y="80012"/>
                        <a:pt x="668181" y="76678"/>
                        <a:pt x="668181" y="72789"/>
                      </a:cubicBezTo>
                      <a:cubicBezTo>
                        <a:pt x="668181" y="68899"/>
                        <a:pt x="671092" y="65565"/>
                        <a:pt x="674489" y="65565"/>
                      </a:cubicBezTo>
                      <a:close/>
                      <a:moveTo>
                        <a:pt x="655564" y="65565"/>
                      </a:moveTo>
                      <a:cubicBezTo>
                        <a:pt x="658961" y="65565"/>
                        <a:pt x="661387" y="68899"/>
                        <a:pt x="661387" y="72789"/>
                      </a:cubicBezTo>
                      <a:cubicBezTo>
                        <a:pt x="661387" y="76678"/>
                        <a:pt x="658961" y="80012"/>
                        <a:pt x="655564" y="80012"/>
                      </a:cubicBezTo>
                      <a:cubicBezTo>
                        <a:pt x="652168" y="80012"/>
                        <a:pt x="649256" y="76678"/>
                        <a:pt x="649256" y="72789"/>
                      </a:cubicBezTo>
                      <a:cubicBezTo>
                        <a:pt x="649256" y="68899"/>
                        <a:pt x="652168" y="65565"/>
                        <a:pt x="655564" y="65565"/>
                      </a:cubicBezTo>
                      <a:close/>
                      <a:moveTo>
                        <a:pt x="636155" y="65565"/>
                      </a:moveTo>
                      <a:cubicBezTo>
                        <a:pt x="639551" y="65565"/>
                        <a:pt x="642463" y="68899"/>
                        <a:pt x="642463" y="72789"/>
                      </a:cubicBezTo>
                      <a:cubicBezTo>
                        <a:pt x="642463" y="76678"/>
                        <a:pt x="639551" y="80012"/>
                        <a:pt x="636155" y="80012"/>
                      </a:cubicBezTo>
                      <a:cubicBezTo>
                        <a:pt x="632758" y="80012"/>
                        <a:pt x="629847" y="76678"/>
                        <a:pt x="629847" y="72789"/>
                      </a:cubicBezTo>
                      <a:cubicBezTo>
                        <a:pt x="629847" y="68899"/>
                        <a:pt x="632758" y="65565"/>
                        <a:pt x="636155" y="65565"/>
                      </a:cubicBezTo>
                      <a:close/>
                      <a:moveTo>
                        <a:pt x="617230" y="65565"/>
                      </a:moveTo>
                      <a:cubicBezTo>
                        <a:pt x="620627" y="65565"/>
                        <a:pt x="623538" y="68899"/>
                        <a:pt x="623538" y="72789"/>
                      </a:cubicBezTo>
                      <a:cubicBezTo>
                        <a:pt x="623538" y="76678"/>
                        <a:pt x="620627" y="80012"/>
                        <a:pt x="617230" y="80012"/>
                      </a:cubicBezTo>
                      <a:cubicBezTo>
                        <a:pt x="613833" y="80012"/>
                        <a:pt x="610922" y="76678"/>
                        <a:pt x="610922" y="72789"/>
                      </a:cubicBezTo>
                      <a:cubicBezTo>
                        <a:pt x="610922" y="68899"/>
                        <a:pt x="613833" y="65565"/>
                        <a:pt x="617230" y="65565"/>
                      </a:cubicBezTo>
                      <a:close/>
                      <a:moveTo>
                        <a:pt x="597820" y="65565"/>
                      </a:moveTo>
                      <a:cubicBezTo>
                        <a:pt x="601217" y="65565"/>
                        <a:pt x="604129" y="68899"/>
                        <a:pt x="604129" y="72789"/>
                      </a:cubicBezTo>
                      <a:cubicBezTo>
                        <a:pt x="604129" y="76678"/>
                        <a:pt x="601217" y="80012"/>
                        <a:pt x="597820" y="80012"/>
                      </a:cubicBezTo>
                      <a:cubicBezTo>
                        <a:pt x="594424" y="80012"/>
                        <a:pt x="591998" y="76678"/>
                        <a:pt x="591998" y="72789"/>
                      </a:cubicBezTo>
                      <a:cubicBezTo>
                        <a:pt x="591998" y="68899"/>
                        <a:pt x="594424" y="65565"/>
                        <a:pt x="597820" y="65565"/>
                      </a:cubicBezTo>
                      <a:close/>
                      <a:moveTo>
                        <a:pt x="578896" y="65565"/>
                      </a:moveTo>
                      <a:cubicBezTo>
                        <a:pt x="582293" y="65565"/>
                        <a:pt x="585204" y="68899"/>
                        <a:pt x="585204" y="72789"/>
                      </a:cubicBezTo>
                      <a:cubicBezTo>
                        <a:pt x="585204" y="76678"/>
                        <a:pt x="582293" y="80012"/>
                        <a:pt x="578896" y="80012"/>
                      </a:cubicBezTo>
                      <a:cubicBezTo>
                        <a:pt x="575499" y="80012"/>
                        <a:pt x="572588" y="76678"/>
                        <a:pt x="572588" y="72789"/>
                      </a:cubicBezTo>
                      <a:cubicBezTo>
                        <a:pt x="572588" y="68899"/>
                        <a:pt x="575499" y="65565"/>
                        <a:pt x="578896" y="65565"/>
                      </a:cubicBezTo>
                      <a:close/>
                      <a:moveTo>
                        <a:pt x="559486" y="65565"/>
                      </a:moveTo>
                      <a:cubicBezTo>
                        <a:pt x="563368" y="65565"/>
                        <a:pt x="565794" y="68899"/>
                        <a:pt x="565794" y="72789"/>
                      </a:cubicBezTo>
                      <a:cubicBezTo>
                        <a:pt x="565794" y="76678"/>
                        <a:pt x="563368" y="80012"/>
                        <a:pt x="559486" y="80012"/>
                      </a:cubicBezTo>
                      <a:cubicBezTo>
                        <a:pt x="556089" y="80012"/>
                        <a:pt x="553663" y="76678"/>
                        <a:pt x="553663" y="72789"/>
                      </a:cubicBezTo>
                      <a:cubicBezTo>
                        <a:pt x="553663" y="68899"/>
                        <a:pt x="556089" y="65565"/>
                        <a:pt x="559486" y="65565"/>
                      </a:cubicBezTo>
                      <a:close/>
                      <a:moveTo>
                        <a:pt x="540562" y="65565"/>
                      </a:moveTo>
                      <a:cubicBezTo>
                        <a:pt x="543958" y="65565"/>
                        <a:pt x="546870" y="68899"/>
                        <a:pt x="546870" y="72789"/>
                      </a:cubicBezTo>
                      <a:cubicBezTo>
                        <a:pt x="546870" y="76678"/>
                        <a:pt x="543958" y="80012"/>
                        <a:pt x="540562" y="80012"/>
                      </a:cubicBezTo>
                      <a:cubicBezTo>
                        <a:pt x="537165" y="80012"/>
                        <a:pt x="534254" y="76678"/>
                        <a:pt x="534254" y="72789"/>
                      </a:cubicBezTo>
                      <a:cubicBezTo>
                        <a:pt x="534254" y="68899"/>
                        <a:pt x="537165" y="65565"/>
                        <a:pt x="540562" y="65565"/>
                      </a:cubicBezTo>
                      <a:close/>
                      <a:moveTo>
                        <a:pt x="521637" y="65565"/>
                      </a:moveTo>
                      <a:cubicBezTo>
                        <a:pt x="525034" y="65565"/>
                        <a:pt x="527460" y="68899"/>
                        <a:pt x="527460" y="72789"/>
                      </a:cubicBezTo>
                      <a:cubicBezTo>
                        <a:pt x="527460" y="76678"/>
                        <a:pt x="525034" y="80012"/>
                        <a:pt x="521637" y="80012"/>
                      </a:cubicBezTo>
                      <a:cubicBezTo>
                        <a:pt x="518241" y="80012"/>
                        <a:pt x="515329" y="76678"/>
                        <a:pt x="515329" y="72789"/>
                      </a:cubicBezTo>
                      <a:cubicBezTo>
                        <a:pt x="515329" y="68899"/>
                        <a:pt x="518241" y="65565"/>
                        <a:pt x="521637" y="65565"/>
                      </a:cubicBezTo>
                      <a:close/>
                      <a:moveTo>
                        <a:pt x="502227" y="65565"/>
                      </a:moveTo>
                      <a:cubicBezTo>
                        <a:pt x="505624" y="65565"/>
                        <a:pt x="508536" y="68899"/>
                        <a:pt x="508536" y="72789"/>
                      </a:cubicBezTo>
                      <a:cubicBezTo>
                        <a:pt x="508536" y="76678"/>
                        <a:pt x="505624" y="80012"/>
                        <a:pt x="502227" y="80012"/>
                      </a:cubicBezTo>
                      <a:cubicBezTo>
                        <a:pt x="498831" y="80012"/>
                        <a:pt x="495919" y="76678"/>
                        <a:pt x="495919" y="72789"/>
                      </a:cubicBezTo>
                      <a:cubicBezTo>
                        <a:pt x="495919" y="68899"/>
                        <a:pt x="498831" y="65565"/>
                        <a:pt x="502227" y="65565"/>
                      </a:cubicBezTo>
                      <a:close/>
                      <a:moveTo>
                        <a:pt x="483303" y="65565"/>
                      </a:moveTo>
                      <a:cubicBezTo>
                        <a:pt x="486700" y="65565"/>
                        <a:pt x="489611" y="68899"/>
                        <a:pt x="489611" y="72789"/>
                      </a:cubicBezTo>
                      <a:cubicBezTo>
                        <a:pt x="489611" y="76678"/>
                        <a:pt x="486700" y="80012"/>
                        <a:pt x="483303" y="80012"/>
                      </a:cubicBezTo>
                      <a:cubicBezTo>
                        <a:pt x="479906" y="80012"/>
                        <a:pt x="476995" y="76678"/>
                        <a:pt x="476995" y="72789"/>
                      </a:cubicBezTo>
                      <a:cubicBezTo>
                        <a:pt x="476995" y="68899"/>
                        <a:pt x="479906" y="65565"/>
                        <a:pt x="483303" y="65565"/>
                      </a:cubicBezTo>
                      <a:close/>
                      <a:moveTo>
                        <a:pt x="426044" y="65565"/>
                      </a:moveTo>
                      <a:cubicBezTo>
                        <a:pt x="429441" y="65565"/>
                        <a:pt x="431867" y="68899"/>
                        <a:pt x="431867" y="72789"/>
                      </a:cubicBezTo>
                      <a:cubicBezTo>
                        <a:pt x="431867" y="76678"/>
                        <a:pt x="429441" y="80012"/>
                        <a:pt x="426044" y="80012"/>
                      </a:cubicBezTo>
                      <a:cubicBezTo>
                        <a:pt x="422162" y="80012"/>
                        <a:pt x="419736" y="76678"/>
                        <a:pt x="419736" y="72789"/>
                      </a:cubicBezTo>
                      <a:cubicBezTo>
                        <a:pt x="419736" y="68899"/>
                        <a:pt x="422162" y="65565"/>
                        <a:pt x="426044" y="65565"/>
                      </a:cubicBezTo>
                      <a:close/>
                      <a:moveTo>
                        <a:pt x="406634" y="65565"/>
                      </a:moveTo>
                      <a:cubicBezTo>
                        <a:pt x="410031" y="65565"/>
                        <a:pt x="412943" y="68899"/>
                        <a:pt x="412943" y="72789"/>
                      </a:cubicBezTo>
                      <a:cubicBezTo>
                        <a:pt x="412943" y="76678"/>
                        <a:pt x="410031" y="80012"/>
                        <a:pt x="406634" y="80012"/>
                      </a:cubicBezTo>
                      <a:cubicBezTo>
                        <a:pt x="403238" y="80012"/>
                        <a:pt x="400326" y="76678"/>
                        <a:pt x="400326" y="72789"/>
                      </a:cubicBezTo>
                      <a:cubicBezTo>
                        <a:pt x="400326" y="68899"/>
                        <a:pt x="403238" y="65565"/>
                        <a:pt x="406634" y="65565"/>
                      </a:cubicBezTo>
                      <a:close/>
                      <a:moveTo>
                        <a:pt x="387710" y="65565"/>
                      </a:moveTo>
                      <a:cubicBezTo>
                        <a:pt x="391107" y="65565"/>
                        <a:pt x="393533" y="68899"/>
                        <a:pt x="393533" y="72789"/>
                      </a:cubicBezTo>
                      <a:cubicBezTo>
                        <a:pt x="393533" y="76678"/>
                        <a:pt x="391107" y="80012"/>
                        <a:pt x="387710" y="80012"/>
                      </a:cubicBezTo>
                      <a:cubicBezTo>
                        <a:pt x="384313" y="80012"/>
                        <a:pt x="381402" y="76678"/>
                        <a:pt x="381402" y="72789"/>
                      </a:cubicBezTo>
                      <a:cubicBezTo>
                        <a:pt x="381402" y="68899"/>
                        <a:pt x="384313" y="65565"/>
                        <a:pt x="387710" y="65565"/>
                      </a:cubicBezTo>
                      <a:close/>
                      <a:moveTo>
                        <a:pt x="349376" y="65565"/>
                      </a:moveTo>
                      <a:cubicBezTo>
                        <a:pt x="352772" y="65565"/>
                        <a:pt x="355684" y="68899"/>
                        <a:pt x="355684" y="72789"/>
                      </a:cubicBezTo>
                      <a:cubicBezTo>
                        <a:pt x="355684" y="76678"/>
                        <a:pt x="352772" y="80012"/>
                        <a:pt x="349376" y="80012"/>
                      </a:cubicBezTo>
                      <a:cubicBezTo>
                        <a:pt x="345979" y="80012"/>
                        <a:pt x="343068" y="76678"/>
                        <a:pt x="343068" y="72789"/>
                      </a:cubicBezTo>
                      <a:cubicBezTo>
                        <a:pt x="343068" y="68899"/>
                        <a:pt x="345979" y="65565"/>
                        <a:pt x="349376" y="65565"/>
                      </a:cubicBezTo>
                      <a:close/>
                      <a:moveTo>
                        <a:pt x="234373" y="65565"/>
                      </a:moveTo>
                      <a:cubicBezTo>
                        <a:pt x="237770" y="65565"/>
                        <a:pt x="240681" y="68899"/>
                        <a:pt x="240681" y="72789"/>
                      </a:cubicBezTo>
                      <a:cubicBezTo>
                        <a:pt x="240681" y="76678"/>
                        <a:pt x="237770" y="80012"/>
                        <a:pt x="234373" y="80012"/>
                      </a:cubicBezTo>
                      <a:cubicBezTo>
                        <a:pt x="230976" y="80012"/>
                        <a:pt x="228550" y="76678"/>
                        <a:pt x="228550" y="72789"/>
                      </a:cubicBezTo>
                      <a:cubicBezTo>
                        <a:pt x="228550" y="68899"/>
                        <a:pt x="230976" y="65565"/>
                        <a:pt x="234373" y="65565"/>
                      </a:cubicBezTo>
                      <a:close/>
                      <a:moveTo>
                        <a:pt x="311041" y="45007"/>
                      </a:moveTo>
                      <a:cubicBezTo>
                        <a:pt x="313953" y="45007"/>
                        <a:pt x="316379" y="47785"/>
                        <a:pt x="316379" y="51119"/>
                      </a:cubicBezTo>
                      <a:cubicBezTo>
                        <a:pt x="316379" y="53897"/>
                        <a:pt x="313953" y="56675"/>
                        <a:pt x="311041" y="56675"/>
                      </a:cubicBezTo>
                      <a:cubicBezTo>
                        <a:pt x="308130" y="56675"/>
                        <a:pt x="305704" y="53897"/>
                        <a:pt x="305704" y="51119"/>
                      </a:cubicBezTo>
                      <a:cubicBezTo>
                        <a:pt x="305704" y="47785"/>
                        <a:pt x="308130" y="45007"/>
                        <a:pt x="311041" y="45007"/>
                      </a:cubicBezTo>
                      <a:close/>
                      <a:moveTo>
                        <a:pt x="923419" y="43896"/>
                      </a:moveTo>
                      <a:cubicBezTo>
                        <a:pt x="926816" y="43896"/>
                        <a:pt x="929242" y="46674"/>
                        <a:pt x="929242" y="51119"/>
                      </a:cubicBezTo>
                      <a:cubicBezTo>
                        <a:pt x="929242" y="55008"/>
                        <a:pt x="926816" y="57786"/>
                        <a:pt x="923419" y="57786"/>
                      </a:cubicBezTo>
                      <a:cubicBezTo>
                        <a:pt x="920022" y="57786"/>
                        <a:pt x="917111" y="55008"/>
                        <a:pt x="917111" y="51119"/>
                      </a:cubicBezTo>
                      <a:cubicBezTo>
                        <a:pt x="917111" y="46674"/>
                        <a:pt x="920022" y="43896"/>
                        <a:pt x="923419" y="43896"/>
                      </a:cubicBezTo>
                      <a:close/>
                      <a:moveTo>
                        <a:pt x="904009" y="43896"/>
                      </a:moveTo>
                      <a:cubicBezTo>
                        <a:pt x="907406" y="43896"/>
                        <a:pt x="910317" y="46674"/>
                        <a:pt x="910317" y="51119"/>
                      </a:cubicBezTo>
                      <a:cubicBezTo>
                        <a:pt x="910317" y="55008"/>
                        <a:pt x="907406" y="57786"/>
                        <a:pt x="904009" y="57786"/>
                      </a:cubicBezTo>
                      <a:cubicBezTo>
                        <a:pt x="900613" y="57786"/>
                        <a:pt x="897701" y="55008"/>
                        <a:pt x="897701" y="51119"/>
                      </a:cubicBezTo>
                      <a:cubicBezTo>
                        <a:pt x="897701" y="46674"/>
                        <a:pt x="900613" y="43896"/>
                        <a:pt x="904009" y="43896"/>
                      </a:cubicBezTo>
                      <a:close/>
                      <a:moveTo>
                        <a:pt x="885085" y="43896"/>
                      </a:moveTo>
                      <a:cubicBezTo>
                        <a:pt x="888481" y="43896"/>
                        <a:pt x="890908" y="46674"/>
                        <a:pt x="890908" y="51119"/>
                      </a:cubicBezTo>
                      <a:cubicBezTo>
                        <a:pt x="890908" y="55008"/>
                        <a:pt x="888481" y="57786"/>
                        <a:pt x="885085" y="57786"/>
                      </a:cubicBezTo>
                      <a:cubicBezTo>
                        <a:pt x="881688" y="57786"/>
                        <a:pt x="878777" y="55008"/>
                        <a:pt x="878777" y="51119"/>
                      </a:cubicBezTo>
                      <a:cubicBezTo>
                        <a:pt x="878777" y="46674"/>
                        <a:pt x="881688" y="43896"/>
                        <a:pt x="885085" y="43896"/>
                      </a:cubicBezTo>
                      <a:close/>
                      <a:moveTo>
                        <a:pt x="712823" y="43896"/>
                      </a:moveTo>
                      <a:cubicBezTo>
                        <a:pt x="716220" y="43896"/>
                        <a:pt x="719131" y="46674"/>
                        <a:pt x="719131" y="51119"/>
                      </a:cubicBezTo>
                      <a:cubicBezTo>
                        <a:pt x="719131" y="55008"/>
                        <a:pt x="716220" y="57786"/>
                        <a:pt x="712823" y="57786"/>
                      </a:cubicBezTo>
                      <a:cubicBezTo>
                        <a:pt x="709427" y="57786"/>
                        <a:pt x="706515" y="55008"/>
                        <a:pt x="706515" y="51119"/>
                      </a:cubicBezTo>
                      <a:cubicBezTo>
                        <a:pt x="706515" y="46674"/>
                        <a:pt x="709427" y="43896"/>
                        <a:pt x="712823" y="43896"/>
                      </a:cubicBezTo>
                      <a:close/>
                      <a:moveTo>
                        <a:pt x="693413" y="43896"/>
                      </a:moveTo>
                      <a:cubicBezTo>
                        <a:pt x="697295" y="43896"/>
                        <a:pt x="699722" y="46674"/>
                        <a:pt x="699722" y="51119"/>
                      </a:cubicBezTo>
                      <a:cubicBezTo>
                        <a:pt x="699722" y="55008"/>
                        <a:pt x="697295" y="57786"/>
                        <a:pt x="693413" y="57786"/>
                      </a:cubicBezTo>
                      <a:cubicBezTo>
                        <a:pt x="690017" y="57786"/>
                        <a:pt x="687591" y="55008"/>
                        <a:pt x="687591" y="51119"/>
                      </a:cubicBezTo>
                      <a:cubicBezTo>
                        <a:pt x="687591" y="46674"/>
                        <a:pt x="690017" y="43896"/>
                        <a:pt x="693413" y="43896"/>
                      </a:cubicBezTo>
                      <a:close/>
                      <a:moveTo>
                        <a:pt x="674489" y="43896"/>
                      </a:moveTo>
                      <a:cubicBezTo>
                        <a:pt x="677886" y="43896"/>
                        <a:pt x="680797" y="46674"/>
                        <a:pt x="680797" y="51119"/>
                      </a:cubicBezTo>
                      <a:cubicBezTo>
                        <a:pt x="680797" y="55008"/>
                        <a:pt x="677886" y="57786"/>
                        <a:pt x="674489" y="57786"/>
                      </a:cubicBezTo>
                      <a:cubicBezTo>
                        <a:pt x="671092" y="57786"/>
                        <a:pt x="668181" y="55008"/>
                        <a:pt x="668181" y="51119"/>
                      </a:cubicBezTo>
                      <a:cubicBezTo>
                        <a:pt x="668181" y="46674"/>
                        <a:pt x="671092" y="43896"/>
                        <a:pt x="674489" y="43896"/>
                      </a:cubicBezTo>
                      <a:close/>
                      <a:moveTo>
                        <a:pt x="655564" y="43896"/>
                      </a:moveTo>
                      <a:cubicBezTo>
                        <a:pt x="658961" y="43896"/>
                        <a:pt x="661387" y="46674"/>
                        <a:pt x="661387" y="51119"/>
                      </a:cubicBezTo>
                      <a:cubicBezTo>
                        <a:pt x="661387" y="55008"/>
                        <a:pt x="658961" y="57786"/>
                        <a:pt x="655564" y="57786"/>
                      </a:cubicBezTo>
                      <a:cubicBezTo>
                        <a:pt x="652168" y="57786"/>
                        <a:pt x="649256" y="55008"/>
                        <a:pt x="649256" y="51119"/>
                      </a:cubicBezTo>
                      <a:cubicBezTo>
                        <a:pt x="649256" y="46674"/>
                        <a:pt x="652168" y="43896"/>
                        <a:pt x="655564" y="43896"/>
                      </a:cubicBezTo>
                      <a:close/>
                      <a:moveTo>
                        <a:pt x="636155" y="43896"/>
                      </a:moveTo>
                      <a:cubicBezTo>
                        <a:pt x="639551" y="43896"/>
                        <a:pt x="642463" y="46674"/>
                        <a:pt x="642463" y="51119"/>
                      </a:cubicBezTo>
                      <a:cubicBezTo>
                        <a:pt x="642463" y="55008"/>
                        <a:pt x="639551" y="57786"/>
                        <a:pt x="636155" y="57786"/>
                      </a:cubicBezTo>
                      <a:cubicBezTo>
                        <a:pt x="632758" y="57786"/>
                        <a:pt x="629847" y="55008"/>
                        <a:pt x="629847" y="51119"/>
                      </a:cubicBezTo>
                      <a:cubicBezTo>
                        <a:pt x="629847" y="46674"/>
                        <a:pt x="632758" y="43896"/>
                        <a:pt x="636155" y="43896"/>
                      </a:cubicBezTo>
                      <a:close/>
                      <a:moveTo>
                        <a:pt x="617230" y="43896"/>
                      </a:moveTo>
                      <a:cubicBezTo>
                        <a:pt x="620627" y="43896"/>
                        <a:pt x="623538" y="46674"/>
                        <a:pt x="623538" y="51119"/>
                      </a:cubicBezTo>
                      <a:cubicBezTo>
                        <a:pt x="623538" y="55008"/>
                        <a:pt x="620627" y="57786"/>
                        <a:pt x="617230" y="57786"/>
                      </a:cubicBezTo>
                      <a:cubicBezTo>
                        <a:pt x="613833" y="57786"/>
                        <a:pt x="610922" y="55008"/>
                        <a:pt x="610922" y="51119"/>
                      </a:cubicBezTo>
                      <a:cubicBezTo>
                        <a:pt x="610922" y="46674"/>
                        <a:pt x="613833" y="43896"/>
                        <a:pt x="617230" y="43896"/>
                      </a:cubicBezTo>
                      <a:close/>
                      <a:moveTo>
                        <a:pt x="597820" y="43896"/>
                      </a:moveTo>
                      <a:cubicBezTo>
                        <a:pt x="601217" y="43896"/>
                        <a:pt x="604129" y="46674"/>
                        <a:pt x="604129" y="51119"/>
                      </a:cubicBezTo>
                      <a:cubicBezTo>
                        <a:pt x="604129" y="55008"/>
                        <a:pt x="601217" y="57786"/>
                        <a:pt x="597820" y="57786"/>
                      </a:cubicBezTo>
                      <a:cubicBezTo>
                        <a:pt x="594424" y="57786"/>
                        <a:pt x="591998" y="55008"/>
                        <a:pt x="591998" y="51119"/>
                      </a:cubicBezTo>
                      <a:cubicBezTo>
                        <a:pt x="591998" y="46674"/>
                        <a:pt x="594424" y="43896"/>
                        <a:pt x="597820" y="43896"/>
                      </a:cubicBezTo>
                      <a:close/>
                      <a:moveTo>
                        <a:pt x="578896" y="43896"/>
                      </a:moveTo>
                      <a:cubicBezTo>
                        <a:pt x="582293" y="43896"/>
                        <a:pt x="585204" y="46674"/>
                        <a:pt x="585204" y="51119"/>
                      </a:cubicBezTo>
                      <a:cubicBezTo>
                        <a:pt x="585204" y="55008"/>
                        <a:pt x="582293" y="57786"/>
                        <a:pt x="578896" y="57786"/>
                      </a:cubicBezTo>
                      <a:cubicBezTo>
                        <a:pt x="575499" y="57786"/>
                        <a:pt x="572588" y="55008"/>
                        <a:pt x="572588" y="51119"/>
                      </a:cubicBezTo>
                      <a:cubicBezTo>
                        <a:pt x="572588" y="46674"/>
                        <a:pt x="575499" y="43896"/>
                        <a:pt x="578896" y="43896"/>
                      </a:cubicBezTo>
                      <a:close/>
                      <a:moveTo>
                        <a:pt x="559486" y="43896"/>
                      </a:moveTo>
                      <a:cubicBezTo>
                        <a:pt x="563368" y="43896"/>
                        <a:pt x="565794" y="46674"/>
                        <a:pt x="565794" y="51119"/>
                      </a:cubicBezTo>
                      <a:cubicBezTo>
                        <a:pt x="565794" y="55008"/>
                        <a:pt x="563368" y="57786"/>
                        <a:pt x="559486" y="57786"/>
                      </a:cubicBezTo>
                      <a:cubicBezTo>
                        <a:pt x="556089" y="57786"/>
                        <a:pt x="553663" y="55008"/>
                        <a:pt x="553663" y="51119"/>
                      </a:cubicBezTo>
                      <a:cubicBezTo>
                        <a:pt x="553663" y="46674"/>
                        <a:pt x="556089" y="43896"/>
                        <a:pt x="559486" y="43896"/>
                      </a:cubicBezTo>
                      <a:close/>
                      <a:moveTo>
                        <a:pt x="540562" y="43896"/>
                      </a:moveTo>
                      <a:cubicBezTo>
                        <a:pt x="543958" y="43896"/>
                        <a:pt x="546870" y="46674"/>
                        <a:pt x="546870" y="51119"/>
                      </a:cubicBezTo>
                      <a:cubicBezTo>
                        <a:pt x="546870" y="55008"/>
                        <a:pt x="543958" y="57786"/>
                        <a:pt x="540562" y="57786"/>
                      </a:cubicBezTo>
                      <a:cubicBezTo>
                        <a:pt x="537165" y="57786"/>
                        <a:pt x="534254" y="55008"/>
                        <a:pt x="534254" y="51119"/>
                      </a:cubicBezTo>
                      <a:cubicBezTo>
                        <a:pt x="534254" y="46674"/>
                        <a:pt x="537165" y="43896"/>
                        <a:pt x="540562" y="43896"/>
                      </a:cubicBezTo>
                      <a:close/>
                      <a:moveTo>
                        <a:pt x="521637" y="43896"/>
                      </a:moveTo>
                      <a:cubicBezTo>
                        <a:pt x="525034" y="43896"/>
                        <a:pt x="527460" y="46674"/>
                        <a:pt x="527460" y="51119"/>
                      </a:cubicBezTo>
                      <a:cubicBezTo>
                        <a:pt x="527460" y="55008"/>
                        <a:pt x="525034" y="57786"/>
                        <a:pt x="521637" y="57786"/>
                      </a:cubicBezTo>
                      <a:cubicBezTo>
                        <a:pt x="518241" y="57786"/>
                        <a:pt x="515329" y="55008"/>
                        <a:pt x="515329" y="51119"/>
                      </a:cubicBezTo>
                      <a:cubicBezTo>
                        <a:pt x="515329" y="46674"/>
                        <a:pt x="518241" y="43896"/>
                        <a:pt x="521637" y="43896"/>
                      </a:cubicBezTo>
                      <a:close/>
                      <a:moveTo>
                        <a:pt x="502227" y="43896"/>
                      </a:moveTo>
                      <a:cubicBezTo>
                        <a:pt x="505624" y="43896"/>
                        <a:pt x="508536" y="46674"/>
                        <a:pt x="508536" y="51119"/>
                      </a:cubicBezTo>
                      <a:cubicBezTo>
                        <a:pt x="508536" y="55008"/>
                        <a:pt x="505624" y="57786"/>
                        <a:pt x="502227" y="57786"/>
                      </a:cubicBezTo>
                      <a:cubicBezTo>
                        <a:pt x="498831" y="57786"/>
                        <a:pt x="495919" y="55008"/>
                        <a:pt x="495919" y="51119"/>
                      </a:cubicBezTo>
                      <a:cubicBezTo>
                        <a:pt x="495919" y="46674"/>
                        <a:pt x="498831" y="43896"/>
                        <a:pt x="502227" y="43896"/>
                      </a:cubicBezTo>
                      <a:close/>
                      <a:moveTo>
                        <a:pt x="483303" y="43896"/>
                      </a:moveTo>
                      <a:cubicBezTo>
                        <a:pt x="486700" y="43896"/>
                        <a:pt x="489611" y="46674"/>
                        <a:pt x="489611" y="51119"/>
                      </a:cubicBezTo>
                      <a:cubicBezTo>
                        <a:pt x="489611" y="55008"/>
                        <a:pt x="486700" y="57786"/>
                        <a:pt x="483303" y="57786"/>
                      </a:cubicBezTo>
                      <a:cubicBezTo>
                        <a:pt x="479906" y="57786"/>
                        <a:pt x="476995" y="55008"/>
                        <a:pt x="476995" y="51119"/>
                      </a:cubicBezTo>
                      <a:cubicBezTo>
                        <a:pt x="476995" y="46674"/>
                        <a:pt x="479906" y="43896"/>
                        <a:pt x="483303" y="43896"/>
                      </a:cubicBezTo>
                      <a:close/>
                      <a:moveTo>
                        <a:pt x="444969" y="43896"/>
                      </a:moveTo>
                      <a:cubicBezTo>
                        <a:pt x="448365" y="43896"/>
                        <a:pt x="451277" y="46674"/>
                        <a:pt x="451277" y="51119"/>
                      </a:cubicBezTo>
                      <a:cubicBezTo>
                        <a:pt x="451277" y="55008"/>
                        <a:pt x="448365" y="57786"/>
                        <a:pt x="444969" y="57786"/>
                      </a:cubicBezTo>
                      <a:cubicBezTo>
                        <a:pt x="441572" y="57786"/>
                        <a:pt x="438661" y="55008"/>
                        <a:pt x="438661" y="51119"/>
                      </a:cubicBezTo>
                      <a:cubicBezTo>
                        <a:pt x="438661" y="46674"/>
                        <a:pt x="441572" y="43896"/>
                        <a:pt x="444969" y="43896"/>
                      </a:cubicBezTo>
                      <a:close/>
                      <a:moveTo>
                        <a:pt x="426044" y="43896"/>
                      </a:moveTo>
                      <a:cubicBezTo>
                        <a:pt x="429441" y="43896"/>
                        <a:pt x="431867" y="46674"/>
                        <a:pt x="431867" y="51119"/>
                      </a:cubicBezTo>
                      <a:cubicBezTo>
                        <a:pt x="431867" y="55008"/>
                        <a:pt x="429441" y="57786"/>
                        <a:pt x="426044" y="57786"/>
                      </a:cubicBezTo>
                      <a:cubicBezTo>
                        <a:pt x="422162" y="57786"/>
                        <a:pt x="419736" y="55008"/>
                        <a:pt x="419736" y="51119"/>
                      </a:cubicBezTo>
                      <a:cubicBezTo>
                        <a:pt x="419736" y="46674"/>
                        <a:pt x="422162" y="43896"/>
                        <a:pt x="426044" y="43896"/>
                      </a:cubicBezTo>
                      <a:close/>
                      <a:moveTo>
                        <a:pt x="406634" y="43896"/>
                      </a:moveTo>
                      <a:cubicBezTo>
                        <a:pt x="410031" y="43896"/>
                        <a:pt x="412943" y="46674"/>
                        <a:pt x="412943" y="51119"/>
                      </a:cubicBezTo>
                      <a:cubicBezTo>
                        <a:pt x="412943" y="55008"/>
                        <a:pt x="410031" y="57786"/>
                        <a:pt x="406634" y="57786"/>
                      </a:cubicBezTo>
                      <a:cubicBezTo>
                        <a:pt x="403238" y="57786"/>
                        <a:pt x="400326" y="55008"/>
                        <a:pt x="400326" y="51119"/>
                      </a:cubicBezTo>
                      <a:cubicBezTo>
                        <a:pt x="400326" y="46674"/>
                        <a:pt x="403238" y="43896"/>
                        <a:pt x="406634" y="43896"/>
                      </a:cubicBezTo>
                      <a:close/>
                      <a:moveTo>
                        <a:pt x="387710" y="43896"/>
                      </a:moveTo>
                      <a:cubicBezTo>
                        <a:pt x="391107" y="43896"/>
                        <a:pt x="393533" y="46674"/>
                        <a:pt x="393533" y="51119"/>
                      </a:cubicBezTo>
                      <a:cubicBezTo>
                        <a:pt x="393533" y="55008"/>
                        <a:pt x="391107" y="57786"/>
                        <a:pt x="387710" y="57786"/>
                      </a:cubicBezTo>
                      <a:cubicBezTo>
                        <a:pt x="384313" y="57786"/>
                        <a:pt x="381402" y="55008"/>
                        <a:pt x="381402" y="51119"/>
                      </a:cubicBezTo>
                      <a:cubicBezTo>
                        <a:pt x="381402" y="46674"/>
                        <a:pt x="384313" y="43896"/>
                        <a:pt x="387710" y="43896"/>
                      </a:cubicBezTo>
                      <a:close/>
                      <a:moveTo>
                        <a:pt x="368300" y="43896"/>
                      </a:moveTo>
                      <a:cubicBezTo>
                        <a:pt x="371697" y="43896"/>
                        <a:pt x="374608" y="46674"/>
                        <a:pt x="374608" y="51119"/>
                      </a:cubicBezTo>
                      <a:cubicBezTo>
                        <a:pt x="374608" y="55008"/>
                        <a:pt x="371697" y="57786"/>
                        <a:pt x="368300" y="57786"/>
                      </a:cubicBezTo>
                      <a:cubicBezTo>
                        <a:pt x="364903" y="57786"/>
                        <a:pt x="361992" y="55008"/>
                        <a:pt x="361992" y="51119"/>
                      </a:cubicBezTo>
                      <a:cubicBezTo>
                        <a:pt x="361992" y="46674"/>
                        <a:pt x="364903" y="43896"/>
                        <a:pt x="368300" y="43896"/>
                      </a:cubicBezTo>
                      <a:close/>
                      <a:moveTo>
                        <a:pt x="406634" y="23893"/>
                      </a:moveTo>
                      <a:cubicBezTo>
                        <a:pt x="409061" y="23893"/>
                        <a:pt x="411002" y="26115"/>
                        <a:pt x="411002" y="28893"/>
                      </a:cubicBezTo>
                      <a:cubicBezTo>
                        <a:pt x="411002" y="31671"/>
                        <a:pt x="409061" y="33894"/>
                        <a:pt x="406634" y="33894"/>
                      </a:cubicBezTo>
                      <a:cubicBezTo>
                        <a:pt x="404208" y="33894"/>
                        <a:pt x="402267" y="31671"/>
                        <a:pt x="402267" y="28893"/>
                      </a:cubicBezTo>
                      <a:cubicBezTo>
                        <a:pt x="402267" y="26115"/>
                        <a:pt x="404208" y="23893"/>
                        <a:pt x="406634" y="23893"/>
                      </a:cubicBezTo>
                      <a:close/>
                      <a:moveTo>
                        <a:pt x="731748" y="21670"/>
                      </a:moveTo>
                      <a:cubicBezTo>
                        <a:pt x="735144" y="21670"/>
                        <a:pt x="738056" y="25004"/>
                        <a:pt x="738056" y="28893"/>
                      </a:cubicBezTo>
                      <a:cubicBezTo>
                        <a:pt x="738056" y="32783"/>
                        <a:pt x="735144" y="36117"/>
                        <a:pt x="731748" y="36117"/>
                      </a:cubicBezTo>
                      <a:cubicBezTo>
                        <a:pt x="728351" y="36117"/>
                        <a:pt x="725925" y="32783"/>
                        <a:pt x="725925" y="28893"/>
                      </a:cubicBezTo>
                      <a:cubicBezTo>
                        <a:pt x="725925" y="25004"/>
                        <a:pt x="728351" y="21670"/>
                        <a:pt x="731748" y="21670"/>
                      </a:cubicBezTo>
                      <a:close/>
                      <a:moveTo>
                        <a:pt x="712823" y="21670"/>
                      </a:moveTo>
                      <a:cubicBezTo>
                        <a:pt x="716220" y="21670"/>
                        <a:pt x="719131" y="25004"/>
                        <a:pt x="719131" y="28893"/>
                      </a:cubicBezTo>
                      <a:cubicBezTo>
                        <a:pt x="719131" y="32783"/>
                        <a:pt x="716220" y="36117"/>
                        <a:pt x="712823" y="36117"/>
                      </a:cubicBezTo>
                      <a:cubicBezTo>
                        <a:pt x="709427" y="36117"/>
                        <a:pt x="706515" y="32783"/>
                        <a:pt x="706515" y="28893"/>
                      </a:cubicBezTo>
                      <a:cubicBezTo>
                        <a:pt x="706515" y="25004"/>
                        <a:pt x="709427" y="21670"/>
                        <a:pt x="712823" y="21670"/>
                      </a:cubicBezTo>
                      <a:close/>
                      <a:moveTo>
                        <a:pt x="693413" y="21670"/>
                      </a:moveTo>
                      <a:cubicBezTo>
                        <a:pt x="697295" y="21670"/>
                        <a:pt x="699722" y="25004"/>
                        <a:pt x="699722" y="28893"/>
                      </a:cubicBezTo>
                      <a:cubicBezTo>
                        <a:pt x="699722" y="32783"/>
                        <a:pt x="697295" y="36117"/>
                        <a:pt x="693413" y="36117"/>
                      </a:cubicBezTo>
                      <a:cubicBezTo>
                        <a:pt x="690017" y="36117"/>
                        <a:pt x="687591" y="32783"/>
                        <a:pt x="687591" y="28893"/>
                      </a:cubicBezTo>
                      <a:cubicBezTo>
                        <a:pt x="687591" y="25004"/>
                        <a:pt x="690017" y="21670"/>
                        <a:pt x="693413" y="21670"/>
                      </a:cubicBezTo>
                      <a:close/>
                      <a:moveTo>
                        <a:pt x="674489" y="21670"/>
                      </a:moveTo>
                      <a:cubicBezTo>
                        <a:pt x="677886" y="21670"/>
                        <a:pt x="680797" y="25004"/>
                        <a:pt x="680797" y="28893"/>
                      </a:cubicBezTo>
                      <a:cubicBezTo>
                        <a:pt x="680797" y="32783"/>
                        <a:pt x="677886" y="36117"/>
                        <a:pt x="674489" y="36117"/>
                      </a:cubicBezTo>
                      <a:cubicBezTo>
                        <a:pt x="671092" y="36117"/>
                        <a:pt x="668181" y="32783"/>
                        <a:pt x="668181" y="28893"/>
                      </a:cubicBezTo>
                      <a:cubicBezTo>
                        <a:pt x="668181" y="25004"/>
                        <a:pt x="671092" y="21670"/>
                        <a:pt x="674489" y="21670"/>
                      </a:cubicBezTo>
                      <a:close/>
                      <a:moveTo>
                        <a:pt x="655564" y="21670"/>
                      </a:moveTo>
                      <a:cubicBezTo>
                        <a:pt x="658961" y="21670"/>
                        <a:pt x="661387" y="25004"/>
                        <a:pt x="661387" y="28893"/>
                      </a:cubicBezTo>
                      <a:cubicBezTo>
                        <a:pt x="661387" y="32783"/>
                        <a:pt x="658961" y="36117"/>
                        <a:pt x="655564" y="36117"/>
                      </a:cubicBezTo>
                      <a:cubicBezTo>
                        <a:pt x="652168" y="36117"/>
                        <a:pt x="649256" y="32783"/>
                        <a:pt x="649256" y="28893"/>
                      </a:cubicBezTo>
                      <a:cubicBezTo>
                        <a:pt x="649256" y="25004"/>
                        <a:pt x="652168" y="21670"/>
                        <a:pt x="655564" y="21670"/>
                      </a:cubicBezTo>
                      <a:close/>
                      <a:moveTo>
                        <a:pt x="636155" y="21670"/>
                      </a:moveTo>
                      <a:cubicBezTo>
                        <a:pt x="639551" y="21670"/>
                        <a:pt x="642463" y="25004"/>
                        <a:pt x="642463" y="28893"/>
                      </a:cubicBezTo>
                      <a:cubicBezTo>
                        <a:pt x="642463" y="32783"/>
                        <a:pt x="639551" y="36117"/>
                        <a:pt x="636155" y="36117"/>
                      </a:cubicBezTo>
                      <a:cubicBezTo>
                        <a:pt x="632758" y="36117"/>
                        <a:pt x="629847" y="32783"/>
                        <a:pt x="629847" y="28893"/>
                      </a:cubicBezTo>
                      <a:cubicBezTo>
                        <a:pt x="629847" y="25004"/>
                        <a:pt x="632758" y="21670"/>
                        <a:pt x="636155" y="21670"/>
                      </a:cubicBezTo>
                      <a:close/>
                      <a:moveTo>
                        <a:pt x="617230" y="21670"/>
                      </a:moveTo>
                      <a:cubicBezTo>
                        <a:pt x="620627" y="21670"/>
                        <a:pt x="623538" y="25004"/>
                        <a:pt x="623538" y="28893"/>
                      </a:cubicBezTo>
                      <a:cubicBezTo>
                        <a:pt x="623538" y="32783"/>
                        <a:pt x="620627" y="36117"/>
                        <a:pt x="617230" y="36117"/>
                      </a:cubicBezTo>
                      <a:cubicBezTo>
                        <a:pt x="613833" y="36117"/>
                        <a:pt x="610922" y="32783"/>
                        <a:pt x="610922" y="28893"/>
                      </a:cubicBezTo>
                      <a:cubicBezTo>
                        <a:pt x="610922" y="25004"/>
                        <a:pt x="613833" y="21670"/>
                        <a:pt x="617230" y="21670"/>
                      </a:cubicBezTo>
                      <a:close/>
                      <a:moveTo>
                        <a:pt x="597820" y="21670"/>
                      </a:moveTo>
                      <a:cubicBezTo>
                        <a:pt x="601217" y="21670"/>
                        <a:pt x="604129" y="25004"/>
                        <a:pt x="604129" y="28893"/>
                      </a:cubicBezTo>
                      <a:cubicBezTo>
                        <a:pt x="604129" y="32783"/>
                        <a:pt x="601217" y="36117"/>
                        <a:pt x="597820" y="36117"/>
                      </a:cubicBezTo>
                      <a:cubicBezTo>
                        <a:pt x="594424" y="36117"/>
                        <a:pt x="591998" y="32783"/>
                        <a:pt x="591998" y="28893"/>
                      </a:cubicBezTo>
                      <a:cubicBezTo>
                        <a:pt x="591998" y="25004"/>
                        <a:pt x="594424" y="21670"/>
                        <a:pt x="597820" y="21670"/>
                      </a:cubicBezTo>
                      <a:close/>
                      <a:moveTo>
                        <a:pt x="578896" y="21670"/>
                      </a:moveTo>
                      <a:cubicBezTo>
                        <a:pt x="582293" y="21670"/>
                        <a:pt x="585204" y="25004"/>
                        <a:pt x="585204" y="28893"/>
                      </a:cubicBezTo>
                      <a:cubicBezTo>
                        <a:pt x="585204" y="32783"/>
                        <a:pt x="582293" y="36117"/>
                        <a:pt x="578896" y="36117"/>
                      </a:cubicBezTo>
                      <a:cubicBezTo>
                        <a:pt x="575499" y="36117"/>
                        <a:pt x="572588" y="32783"/>
                        <a:pt x="572588" y="28893"/>
                      </a:cubicBezTo>
                      <a:cubicBezTo>
                        <a:pt x="572588" y="25004"/>
                        <a:pt x="575499" y="21670"/>
                        <a:pt x="578896" y="21670"/>
                      </a:cubicBezTo>
                      <a:close/>
                      <a:moveTo>
                        <a:pt x="559486" y="21670"/>
                      </a:moveTo>
                      <a:cubicBezTo>
                        <a:pt x="563368" y="21670"/>
                        <a:pt x="565794" y="25004"/>
                        <a:pt x="565794" y="28893"/>
                      </a:cubicBezTo>
                      <a:cubicBezTo>
                        <a:pt x="565794" y="32783"/>
                        <a:pt x="563368" y="36117"/>
                        <a:pt x="559486" y="36117"/>
                      </a:cubicBezTo>
                      <a:cubicBezTo>
                        <a:pt x="556089" y="36117"/>
                        <a:pt x="553663" y="32783"/>
                        <a:pt x="553663" y="28893"/>
                      </a:cubicBezTo>
                      <a:cubicBezTo>
                        <a:pt x="553663" y="25004"/>
                        <a:pt x="556089" y="21670"/>
                        <a:pt x="559486" y="21670"/>
                      </a:cubicBezTo>
                      <a:close/>
                      <a:moveTo>
                        <a:pt x="540562" y="21670"/>
                      </a:moveTo>
                      <a:cubicBezTo>
                        <a:pt x="543958" y="21670"/>
                        <a:pt x="546870" y="25004"/>
                        <a:pt x="546870" y="28893"/>
                      </a:cubicBezTo>
                      <a:cubicBezTo>
                        <a:pt x="546870" y="32783"/>
                        <a:pt x="543958" y="36117"/>
                        <a:pt x="540562" y="36117"/>
                      </a:cubicBezTo>
                      <a:cubicBezTo>
                        <a:pt x="537165" y="36117"/>
                        <a:pt x="534254" y="32783"/>
                        <a:pt x="534254" y="28893"/>
                      </a:cubicBezTo>
                      <a:cubicBezTo>
                        <a:pt x="534254" y="25004"/>
                        <a:pt x="537165" y="21670"/>
                        <a:pt x="540562" y="21670"/>
                      </a:cubicBezTo>
                      <a:close/>
                      <a:moveTo>
                        <a:pt x="521637" y="21670"/>
                      </a:moveTo>
                      <a:cubicBezTo>
                        <a:pt x="525034" y="21670"/>
                        <a:pt x="527460" y="25004"/>
                        <a:pt x="527460" y="28893"/>
                      </a:cubicBezTo>
                      <a:cubicBezTo>
                        <a:pt x="527460" y="32783"/>
                        <a:pt x="525034" y="36117"/>
                        <a:pt x="521637" y="36117"/>
                      </a:cubicBezTo>
                      <a:cubicBezTo>
                        <a:pt x="518241" y="36117"/>
                        <a:pt x="515329" y="32783"/>
                        <a:pt x="515329" y="28893"/>
                      </a:cubicBezTo>
                      <a:cubicBezTo>
                        <a:pt x="515329" y="25004"/>
                        <a:pt x="518241" y="21670"/>
                        <a:pt x="521637" y="21670"/>
                      </a:cubicBezTo>
                      <a:close/>
                      <a:moveTo>
                        <a:pt x="502227" y="21670"/>
                      </a:moveTo>
                      <a:cubicBezTo>
                        <a:pt x="505624" y="21670"/>
                        <a:pt x="508536" y="25004"/>
                        <a:pt x="508536" y="28893"/>
                      </a:cubicBezTo>
                      <a:cubicBezTo>
                        <a:pt x="508536" y="32783"/>
                        <a:pt x="505624" y="36117"/>
                        <a:pt x="502227" y="36117"/>
                      </a:cubicBezTo>
                      <a:cubicBezTo>
                        <a:pt x="498831" y="36117"/>
                        <a:pt x="495919" y="32783"/>
                        <a:pt x="495919" y="28893"/>
                      </a:cubicBezTo>
                      <a:cubicBezTo>
                        <a:pt x="495919" y="25004"/>
                        <a:pt x="498831" y="21670"/>
                        <a:pt x="502227" y="21670"/>
                      </a:cubicBezTo>
                      <a:close/>
                      <a:moveTo>
                        <a:pt x="463893" y="21670"/>
                      </a:moveTo>
                      <a:cubicBezTo>
                        <a:pt x="467290" y="21670"/>
                        <a:pt x="470201" y="25004"/>
                        <a:pt x="470201" y="28893"/>
                      </a:cubicBezTo>
                      <a:cubicBezTo>
                        <a:pt x="470201" y="32783"/>
                        <a:pt x="467290" y="36117"/>
                        <a:pt x="463893" y="36117"/>
                      </a:cubicBezTo>
                      <a:cubicBezTo>
                        <a:pt x="460497" y="36117"/>
                        <a:pt x="458070" y="32783"/>
                        <a:pt x="458070" y="28893"/>
                      </a:cubicBezTo>
                      <a:cubicBezTo>
                        <a:pt x="458070" y="25004"/>
                        <a:pt x="460497" y="21670"/>
                        <a:pt x="463893" y="21670"/>
                      </a:cubicBezTo>
                      <a:close/>
                      <a:moveTo>
                        <a:pt x="444969" y="21670"/>
                      </a:moveTo>
                      <a:cubicBezTo>
                        <a:pt x="448365" y="21670"/>
                        <a:pt x="451277" y="25004"/>
                        <a:pt x="451277" y="28893"/>
                      </a:cubicBezTo>
                      <a:cubicBezTo>
                        <a:pt x="451277" y="32783"/>
                        <a:pt x="448365" y="36117"/>
                        <a:pt x="444969" y="36117"/>
                      </a:cubicBezTo>
                      <a:cubicBezTo>
                        <a:pt x="441572" y="36117"/>
                        <a:pt x="438661" y="32783"/>
                        <a:pt x="438661" y="28893"/>
                      </a:cubicBezTo>
                      <a:cubicBezTo>
                        <a:pt x="438661" y="25004"/>
                        <a:pt x="441572" y="21670"/>
                        <a:pt x="444969" y="21670"/>
                      </a:cubicBezTo>
                      <a:close/>
                      <a:moveTo>
                        <a:pt x="368300" y="21670"/>
                      </a:moveTo>
                      <a:cubicBezTo>
                        <a:pt x="371697" y="21670"/>
                        <a:pt x="374608" y="25004"/>
                        <a:pt x="374608" y="28893"/>
                      </a:cubicBezTo>
                      <a:cubicBezTo>
                        <a:pt x="374608" y="32783"/>
                        <a:pt x="371697" y="36117"/>
                        <a:pt x="368300" y="36117"/>
                      </a:cubicBezTo>
                      <a:cubicBezTo>
                        <a:pt x="364903" y="36117"/>
                        <a:pt x="361992" y="32783"/>
                        <a:pt x="361992" y="28893"/>
                      </a:cubicBezTo>
                      <a:cubicBezTo>
                        <a:pt x="361992" y="25004"/>
                        <a:pt x="364903" y="21670"/>
                        <a:pt x="368300" y="21670"/>
                      </a:cubicBezTo>
                      <a:close/>
                      <a:moveTo>
                        <a:pt x="693413" y="2778"/>
                      </a:moveTo>
                      <a:cubicBezTo>
                        <a:pt x="695840" y="2778"/>
                        <a:pt x="697295" y="5001"/>
                        <a:pt x="697295" y="7223"/>
                      </a:cubicBezTo>
                      <a:cubicBezTo>
                        <a:pt x="697295" y="9446"/>
                        <a:pt x="695840" y="11113"/>
                        <a:pt x="693413" y="11113"/>
                      </a:cubicBezTo>
                      <a:cubicBezTo>
                        <a:pt x="691472" y="11113"/>
                        <a:pt x="690017" y="9446"/>
                        <a:pt x="690017" y="7223"/>
                      </a:cubicBezTo>
                      <a:cubicBezTo>
                        <a:pt x="690017" y="5001"/>
                        <a:pt x="691472" y="2778"/>
                        <a:pt x="693413" y="2778"/>
                      </a:cubicBezTo>
                      <a:close/>
                      <a:moveTo>
                        <a:pt x="674489" y="0"/>
                      </a:moveTo>
                      <a:cubicBezTo>
                        <a:pt x="677886" y="0"/>
                        <a:pt x="680797" y="3334"/>
                        <a:pt x="680797" y="7223"/>
                      </a:cubicBezTo>
                      <a:cubicBezTo>
                        <a:pt x="680797" y="11113"/>
                        <a:pt x="677886" y="13891"/>
                        <a:pt x="674489" y="13891"/>
                      </a:cubicBezTo>
                      <a:cubicBezTo>
                        <a:pt x="671092" y="13891"/>
                        <a:pt x="668181" y="11113"/>
                        <a:pt x="668181" y="7223"/>
                      </a:cubicBezTo>
                      <a:cubicBezTo>
                        <a:pt x="668181" y="3334"/>
                        <a:pt x="671092" y="0"/>
                        <a:pt x="674489" y="0"/>
                      </a:cubicBezTo>
                      <a:close/>
                      <a:moveTo>
                        <a:pt x="655564" y="0"/>
                      </a:moveTo>
                      <a:cubicBezTo>
                        <a:pt x="658961" y="0"/>
                        <a:pt x="661387" y="3334"/>
                        <a:pt x="661387" y="7223"/>
                      </a:cubicBezTo>
                      <a:cubicBezTo>
                        <a:pt x="661387" y="11113"/>
                        <a:pt x="658961" y="13891"/>
                        <a:pt x="655564" y="13891"/>
                      </a:cubicBezTo>
                      <a:cubicBezTo>
                        <a:pt x="652168" y="13891"/>
                        <a:pt x="649256" y="11113"/>
                        <a:pt x="649256" y="7223"/>
                      </a:cubicBezTo>
                      <a:cubicBezTo>
                        <a:pt x="649256" y="3334"/>
                        <a:pt x="652168" y="0"/>
                        <a:pt x="655564" y="0"/>
                      </a:cubicBezTo>
                      <a:close/>
                      <a:moveTo>
                        <a:pt x="636155" y="0"/>
                      </a:moveTo>
                      <a:cubicBezTo>
                        <a:pt x="639551" y="0"/>
                        <a:pt x="642463" y="3334"/>
                        <a:pt x="642463" y="7223"/>
                      </a:cubicBezTo>
                      <a:cubicBezTo>
                        <a:pt x="642463" y="11113"/>
                        <a:pt x="639551" y="13891"/>
                        <a:pt x="636155" y="13891"/>
                      </a:cubicBezTo>
                      <a:cubicBezTo>
                        <a:pt x="632758" y="13891"/>
                        <a:pt x="629847" y="11113"/>
                        <a:pt x="629847" y="7223"/>
                      </a:cubicBezTo>
                      <a:cubicBezTo>
                        <a:pt x="629847" y="3334"/>
                        <a:pt x="632758" y="0"/>
                        <a:pt x="636155" y="0"/>
                      </a:cubicBezTo>
                      <a:close/>
                      <a:moveTo>
                        <a:pt x="617230" y="0"/>
                      </a:moveTo>
                      <a:cubicBezTo>
                        <a:pt x="620627" y="0"/>
                        <a:pt x="623538" y="3334"/>
                        <a:pt x="623538" y="7223"/>
                      </a:cubicBezTo>
                      <a:cubicBezTo>
                        <a:pt x="623538" y="11113"/>
                        <a:pt x="620627" y="13891"/>
                        <a:pt x="617230" y="13891"/>
                      </a:cubicBezTo>
                      <a:cubicBezTo>
                        <a:pt x="613833" y="13891"/>
                        <a:pt x="610922" y="11113"/>
                        <a:pt x="610922" y="7223"/>
                      </a:cubicBezTo>
                      <a:cubicBezTo>
                        <a:pt x="610922" y="3334"/>
                        <a:pt x="613833" y="0"/>
                        <a:pt x="617230" y="0"/>
                      </a:cubicBezTo>
                      <a:close/>
                      <a:moveTo>
                        <a:pt x="578896" y="0"/>
                      </a:moveTo>
                      <a:cubicBezTo>
                        <a:pt x="582293" y="0"/>
                        <a:pt x="585204" y="3334"/>
                        <a:pt x="585204" y="7223"/>
                      </a:cubicBezTo>
                      <a:cubicBezTo>
                        <a:pt x="585204" y="11113"/>
                        <a:pt x="582293" y="13891"/>
                        <a:pt x="578896" y="13891"/>
                      </a:cubicBezTo>
                      <a:cubicBezTo>
                        <a:pt x="575499" y="13891"/>
                        <a:pt x="572588" y="11113"/>
                        <a:pt x="572588" y="7223"/>
                      </a:cubicBezTo>
                      <a:cubicBezTo>
                        <a:pt x="572588" y="3334"/>
                        <a:pt x="575499" y="0"/>
                        <a:pt x="578896" y="0"/>
                      </a:cubicBezTo>
                      <a:close/>
                      <a:moveTo>
                        <a:pt x="540562" y="0"/>
                      </a:moveTo>
                      <a:cubicBezTo>
                        <a:pt x="543958" y="0"/>
                        <a:pt x="546870" y="3334"/>
                        <a:pt x="546870" y="7223"/>
                      </a:cubicBezTo>
                      <a:cubicBezTo>
                        <a:pt x="546870" y="11113"/>
                        <a:pt x="543958" y="13891"/>
                        <a:pt x="540562" y="13891"/>
                      </a:cubicBezTo>
                      <a:cubicBezTo>
                        <a:pt x="537165" y="13891"/>
                        <a:pt x="534254" y="11113"/>
                        <a:pt x="534254" y="7223"/>
                      </a:cubicBezTo>
                      <a:cubicBezTo>
                        <a:pt x="534254" y="3334"/>
                        <a:pt x="537165" y="0"/>
                        <a:pt x="540562" y="0"/>
                      </a:cubicBezTo>
                      <a:close/>
                      <a:moveTo>
                        <a:pt x="502227" y="0"/>
                      </a:moveTo>
                      <a:cubicBezTo>
                        <a:pt x="505624" y="0"/>
                        <a:pt x="508536" y="3334"/>
                        <a:pt x="508536" y="7223"/>
                      </a:cubicBezTo>
                      <a:cubicBezTo>
                        <a:pt x="508536" y="11113"/>
                        <a:pt x="505624" y="13891"/>
                        <a:pt x="502227" y="13891"/>
                      </a:cubicBezTo>
                      <a:cubicBezTo>
                        <a:pt x="498831" y="13891"/>
                        <a:pt x="495919" y="11113"/>
                        <a:pt x="495919" y="7223"/>
                      </a:cubicBezTo>
                      <a:cubicBezTo>
                        <a:pt x="495919" y="3334"/>
                        <a:pt x="498831" y="0"/>
                        <a:pt x="502227" y="0"/>
                      </a:cubicBezTo>
                      <a:close/>
                      <a:moveTo>
                        <a:pt x="483303" y="0"/>
                      </a:moveTo>
                      <a:cubicBezTo>
                        <a:pt x="486700" y="0"/>
                        <a:pt x="489611" y="3334"/>
                        <a:pt x="489611" y="7223"/>
                      </a:cubicBezTo>
                      <a:cubicBezTo>
                        <a:pt x="489611" y="11113"/>
                        <a:pt x="486700" y="13891"/>
                        <a:pt x="483303" y="13891"/>
                      </a:cubicBezTo>
                      <a:cubicBezTo>
                        <a:pt x="479906" y="13891"/>
                        <a:pt x="476995" y="11113"/>
                        <a:pt x="476995" y="7223"/>
                      </a:cubicBezTo>
                      <a:cubicBezTo>
                        <a:pt x="476995" y="3334"/>
                        <a:pt x="479906" y="0"/>
                        <a:pt x="483303" y="0"/>
                      </a:cubicBezTo>
                      <a:close/>
                      <a:moveTo>
                        <a:pt x="463893" y="0"/>
                      </a:moveTo>
                      <a:cubicBezTo>
                        <a:pt x="467290" y="0"/>
                        <a:pt x="470201" y="3334"/>
                        <a:pt x="470201" y="7223"/>
                      </a:cubicBezTo>
                      <a:cubicBezTo>
                        <a:pt x="470201" y="11113"/>
                        <a:pt x="467290" y="13891"/>
                        <a:pt x="463893" y="13891"/>
                      </a:cubicBezTo>
                      <a:cubicBezTo>
                        <a:pt x="460497" y="13891"/>
                        <a:pt x="458070" y="11113"/>
                        <a:pt x="458070" y="7223"/>
                      </a:cubicBezTo>
                      <a:cubicBezTo>
                        <a:pt x="458070" y="3334"/>
                        <a:pt x="460497" y="0"/>
                        <a:pt x="463893" y="0"/>
                      </a:cubicBezTo>
                      <a:close/>
                      <a:moveTo>
                        <a:pt x="444969" y="0"/>
                      </a:moveTo>
                      <a:cubicBezTo>
                        <a:pt x="448365" y="0"/>
                        <a:pt x="451277" y="3334"/>
                        <a:pt x="451277" y="7223"/>
                      </a:cubicBezTo>
                      <a:cubicBezTo>
                        <a:pt x="451277" y="11113"/>
                        <a:pt x="448365" y="13891"/>
                        <a:pt x="444969" y="13891"/>
                      </a:cubicBezTo>
                      <a:cubicBezTo>
                        <a:pt x="441572" y="13891"/>
                        <a:pt x="438661" y="11113"/>
                        <a:pt x="438661" y="7223"/>
                      </a:cubicBezTo>
                      <a:cubicBezTo>
                        <a:pt x="438661" y="3334"/>
                        <a:pt x="441572" y="0"/>
                        <a:pt x="444969" y="0"/>
                      </a:cubicBezTo>
                      <a:close/>
                      <a:moveTo>
                        <a:pt x="426044" y="0"/>
                      </a:moveTo>
                      <a:cubicBezTo>
                        <a:pt x="429441" y="0"/>
                        <a:pt x="431867" y="3334"/>
                        <a:pt x="431867" y="7223"/>
                      </a:cubicBezTo>
                      <a:cubicBezTo>
                        <a:pt x="431867" y="11113"/>
                        <a:pt x="429441" y="13891"/>
                        <a:pt x="426044" y="13891"/>
                      </a:cubicBezTo>
                      <a:cubicBezTo>
                        <a:pt x="422162" y="13891"/>
                        <a:pt x="419736" y="11113"/>
                        <a:pt x="419736" y="7223"/>
                      </a:cubicBezTo>
                      <a:cubicBezTo>
                        <a:pt x="419736" y="3334"/>
                        <a:pt x="422162" y="0"/>
                        <a:pt x="426044" y="0"/>
                      </a:cubicBezTo>
                      <a:close/>
                      <a:moveTo>
                        <a:pt x="406634" y="0"/>
                      </a:moveTo>
                      <a:cubicBezTo>
                        <a:pt x="410031" y="0"/>
                        <a:pt x="412943" y="3334"/>
                        <a:pt x="412943" y="7223"/>
                      </a:cubicBezTo>
                      <a:cubicBezTo>
                        <a:pt x="412943" y="11113"/>
                        <a:pt x="410031" y="13891"/>
                        <a:pt x="406634" y="13891"/>
                      </a:cubicBezTo>
                      <a:cubicBezTo>
                        <a:pt x="403238" y="13891"/>
                        <a:pt x="400326" y="11113"/>
                        <a:pt x="400326" y="7223"/>
                      </a:cubicBezTo>
                      <a:cubicBezTo>
                        <a:pt x="400326" y="3334"/>
                        <a:pt x="403238" y="0"/>
                        <a:pt x="406634" y="0"/>
                      </a:cubicBezTo>
                      <a:close/>
                    </a:path>
                  </a:pathLst>
                </a:custGeom>
                <a:solidFill>
                  <a:srgbClr val="CADEEE">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TextBox 42"/>
              <p:cNvSpPr txBox="1"/>
              <p:nvPr/>
            </p:nvSpPr>
            <p:spPr>
              <a:xfrm>
                <a:off x="1352250" y="3744083"/>
                <a:ext cx="1640128" cy="368935"/>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charset="-122"/>
                    <a:ea typeface="微软雅黑" panose="020B0503020204020204" charset="-122"/>
                  </a:defRPr>
                </a:lvl1pPr>
              </a:lstStyle>
              <a:p>
                <a:pPr algn="ctr"/>
                <a:r>
                  <a:rPr lang="zh-CN" altLang="en-US" sz="2400" b="0" dirty="0">
                    <a:latin typeface="黑体" panose="02010609060101010101" charset="-122"/>
                    <a:ea typeface="黑体" panose="02010609060101010101" charset="-122"/>
                  </a:rPr>
                  <a:t>小结</a:t>
                </a:r>
              </a:p>
            </p:txBody>
          </p:sp>
        </p:grpSp>
        <p:sp>
          <p:nvSpPr>
            <p:cNvPr id="81" name="targeting_269004"/>
            <p:cNvSpPr>
              <a:spLocks noChangeAspect="1"/>
            </p:cNvSpPr>
            <p:nvPr/>
          </p:nvSpPr>
          <p:spPr bwMode="auto">
            <a:xfrm>
              <a:off x="7123646" y="3080243"/>
              <a:ext cx="525622" cy="524818"/>
            </a:xfrm>
            <a:custGeom>
              <a:avLst/>
              <a:gdLst>
                <a:gd name="connsiteX0" fmla="*/ 312566 w 607611"/>
                <a:gd name="connsiteY0" fmla="*/ 199350 h 606684"/>
                <a:gd name="connsiteX1" fmla="*/ 317461 w 607611"/>
                <a:gd name="connsiteY1" fmla="*/ 212594 h 606684"/>
                <a:gd name="connsiteX2" fmla="*/ 272871 w 607611"/>
                <a:gd name="connsiteY2" fmla="*/ 257127 h 606684"/>
                <a:gd name="connsiteX3" fmla="*/ 248307 w 607611"/>
                <a:gd name="connsiteY3" fmla="*/ 308503 h 606684"/>
                <a:gd name="connsiteX4" fmla="*/ 298504 w 607611"/>
                <a:gd name="connsiteY4" fmla="*/ 358724 h 606684"/>
                <a:gd name="connsiteX5" fmla="*/ 349947 w 607611"/>
                <a:gd name="connsiteY5" fmla="*/ 334102 h 606684"/>
                <a:gd name="connsiteX6" fmla="*/ 394538 w 607611"/>
                <a:gd name="connsiteY6" fmla="*/ 289570 h 606684"/>
                <a:gd name="connsiteX7" fmla="*/ 407799 w 607611"/>
                <a:gd name="connsiteY7" fmla="*/ 294459 h 606684"/>
                <a:gd name="connsiteX8" fmla="*/ 298682 w 607611"/>
                <a:gd name="connsiteY8" fmla="*/ 407701 h 606684"/>
                <a:gd name="connsiteX9" fmla="*/ 199177 w 607611"/>
                <a:gd name="connsiteY9" fmla="*/ 308325 h 606684"/>
                <a:gd name="connsiteX10" fmla="*/ 312566 w 607611"/>
                <a:gd name="connsiteY10" fmla="*/ 199350 h 606684"/>
                <a:gd name="connsiteX11" fmla="*/ 289073 w 607611"/>
                <a:gd name="connsiteY11" fmla="*/ 119424 h 606684"/>
                <a:gd name="connsiteX12" fmla="*/ 379882 w 607611"/>
                <a:gd name="connsiteY12" fmla="*/ 135456 h 606684"/>
                <a:gd name="connsiteX13" fmla="*/ 382196 w 607611"/>
                <a:gd name="connsiteY13" fmla="*/ 147989 h 606684"/>
                <a:gd name="connsiteX14" fmla="*/ 356564 w 607611"/>
                <a:gd name="connsiteY14" fmla="*/ 173587 h 606684"/>
                <a:gd name="connsiteX15" fmla="*/ 348465 w 607611"/>
                <a:gd name="connsiteY15" fmla="*/ 175454 h 606684"/>
                <a:gd name="connsiteX16" fmla="*/ 168058 w 607611"/>
                <a:gd name="connsiteY16" fmla="*/ 300691 h 606684"/>
                <a:gd name="connsiteX17" fmla="*/ 306367 w 607611"/>
                <a:gd name="connsiteY17" fmla="*/ 438904 h 606684"/>
                <a:gd name="connsiteX18" fmla="*/ 431770 w 607611"/>
                <a:gd name="connsiteY18" fmla="*/ 258649 h 606684"/>
                <a:gd name="connsiteX19" fmla="*/ 433639 w 607611"/>
                <a:gd name="connsiteY19" fmla="*/ 250560 h 606684"/>
                <a:gd name="connsiteX20" fmla="*/ 459272 w 607611"/>
                <a:gd name="connsiteY20" fmla="*/ 225051 h 606684"/>
                <a:gd name="connsiteX21" fmla="*/ 471821 w 607611"/>
                <a:gd name="connsiteY21" fmla="*/ 227273 h 606684"/>
                <a:gd name="connsiteX22" fmla="*/ 309749 w 607611"/>
                <a:gd name="connsiteY22" fmla="*/ 487701 h 606684"/>
                <a:gd name="connsiteX23" fmla="*/ 119107 w 607611"/>
                <a:gd name="connsiteY23" fmla="*/ 297313 h 606684"/>
                <a:gd name="connsiteX24" fmla="*/ 289073 w 607611"/>
                <a:gd name="connsiteY24" fmla="*/ 119424 h 606684"/>
                <a:gd name="connsiteX25" fmla="*/ 565287 w 607611"/>
                <a:gd name="connsiteY25" fmla="*/ 18863 h 606684"/>
                <a:gd name="connsiteX26" fmla="*/ 581833 w 607611"/>
                <a:gd name="connsiteY26" fmla="*/ 25660 h 606684"/>
                <a:gd name="connsiteX27" fmla="*/ 581833 w 607611"/>
                <a:gd name="connsiteY27" fmla="*/ 58714 h 606684"/>
                <a:gd name="connsiteX28" fmla="*/ 320218 w 607611"/>
                <a:gd name="connsiteY28" fmla="*/ 319856 h 606684"/>
                <a:gd name="connsiteX29" fmla="*/ 287105 w 607611"/>
                <a:gd name="connsiteY29" fmla="*/ 319856 h 606684"/>
                <a:gd name="connsiteX30" fmla="*/ 287105 w 607611"/>
                <a:gd name="connsiteY30" fmla="*/ 286891 h 606684"/>
                <a:gd name="connsiteX31" fmla="*/ 548808 w 607611"/>
                <a:gd name="connsiteY31" fmla="*/ 25660 h 606684"/>
                <a:gd name="connsiteX32" fmla="*/ 565287 w 607611"/>
                <a:gd name="connsiteY32" fmla="*/ 18863 h 606684"/>
                <a:gd name="connsiteX33" fmla="*/ 313851 w 607611"/>
                <a:gd name="connsiteY33" fmla="*/ 143 h 606684"/>
                <a:gd name="connsiteX34" fmla="*/ 468340 w 607611"/>
                <a:gd name="connsiteY34" fmla="*/ 48769 h 606684"/>
                <a:gd name="connsiteX35" fmla="*/ 469587 w 607611"/>
                <a:gd name="connsiteY35" fmla="*/ 60767 h 606684"/>
                <a:gd name="connsiteX36" fmla="*/ 416893 w 607611"/>
                <a:gd name="connsiteY36" fmla="*/ 113380 h 606684"/>
                <a:gd name="connsiteX37" fmla="*/ 407725 w 607611"/>
                <a:gd name="connsiteY37" fmla="*/ 114713 h 606684"/>
                <a:gd name="connsiteX38" fmla="*/ 87916 w 607611"/>
                <a:gd name="connsiteY38" fmla="*/ 298680 h 606684"/>
                <a:gd name="connsiteX39" fmla="*/ 308480 w 607611"/>
                <a:gd name="connsiteY39" fmla="*/ 518818 h 606684"/>
                <a:gd name="connsiteX40" fmla="*/ 492729 w 607611"/>
                <a:gd name="connsiteY40" fmla="*/ 199587 h 606684"/>
                <a:gd name="connsiteX41" fmla="*/ 494064 w 607611"/>
                <a:gd name="connsiteY41" fmla="*/ 190344 h 606684"/>
                <a:gd name="connsiteX42" fmla="*/ 546668 w 607611"/>
                <a:gd name="connsiteY42" fmla="*/ 137731 h 606684"/>
                <a:gd name="connsiteX43" fmla="*/ 558684 w 607611"/>
                <a:gd name="connsiteY43" fmla="*/ 138975 h 606684"/>
                <a:gd name="connsiteX44" fmla="*/ 313376 w 607611"/>
                <a:gd name="connsiteY44" fmla="*/ 606536 h 606684"/>
                <a:gd name="connsiteX45" fmla="*/ 154 w 607611"/>
                <a:gd name="connsiteY45" fmla="*/ 293703 h 606684"/>
                <a:gd name="connsiteX46" fmla="*/ 313851 w 607611"/>
                <a:gd name="connsiteY46" fmla="*/ 143 h 606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7611" h="606684">
                  <a:moveTo>
                    <a:pt x="312566" y="199350"/>
                  </a:moveTo>
                  <a:cubicBezTo>
                    <a:pt x="319241" y="199883"/>
                    <a:pt x="322179" y="207883"/>
                    <a:pt x="317461" y="212594"/>
                  </a:cubicBezTo>
                  <a:lnTo>
                    <a:pt x="272871" y="257127"/>
                  </a:lnTo>
                  <a:cubicBezTo>
                    <a:pt x="256584" y="267971"/>
                    <a:pt x="246348" y="287170"/>
                    <a:pt x="248307" y="308503"/>
                  </a:cubicBezTo>
                  <a:cubicBezTo>
                    <a:pt x="250710" y="334991"/>
                    <a:pt x="272070" y="356324"/>
                    <a:pt x="298504" y="358724"/>
                  </a:cubicBezTo>
                  <a:cubicBezTo>
                    <a:pt x="319864" y="360591"/>
                    <a:pt x="339089" y="350369"/>
                    <a:pt x="349947" y="334102"/>
                  </a:cubicBezTo>
                  <a:lnTo>
                    <a:pt x="394538" y="289570"/>
                  </a:lnTo>
                  <a:cubicBezTo>
                    <a:pt x="399255" y="284859"/>
                    <a:pt x="407265" y="287881"/>
                    <a:pt x="407799" y="294459"/>
                  </a:cubicBezTo>
                  <a:cubicBezTo>
                    <a:pt x="413228" y="357213"/>
                    <a:pt x="361874" y="410634"/>
                    <a:pt x="298682" y="407701"/>
                  </a:cubicBezTo>
                  <a:cubicBezTo>
                    <a:pt x="245191" y="405212"/>
                    <a:pt x="201758" y="361835"/>
                    <a:pt x="199177" y="308325"/>
                  </a:cubicBezTo>
                  <a:cubicBezTo>
                    <a:pt x="196240" y="245216"/>
                    <a:pt x="249820" y="193928"/>
                    <a:pt x="312566" y="199350"/>
                  </a:cubicBezTo>
                  <a:close/>
                  <a:moveTo>
                    <a:pt x="289073" y="119424"/>
                  </a:moveTo>
                  <a:cubicBezTo>
                    <a:pt x="318821" y="116974"/>
                    <a:pt x="349866" y="121813"/>
                    <a:pt x="379882" y="135456"/>
                  </a:cubicBezTo>
                  <a:cubicBezTo>
                    <a:pt x="384866" y="137679"/>
                    <a:pt x="386023" y="144167"/>
                    <a:pt x="382196" y="147989"/>
                  </a:cubicBezTo>
                  <a:lnTo>
                    <a:pt x="356564" y="173587"/>
                  </a:lnTo>
                  <a:cubicBezTo>
                    <a:pt x="354428" y="175721"/>
                    <a:pt x="351313" y="176432"/>
                    <a:pt x="348465" y="175454"/>
                  </a:cubicBezTo>
                  <a:cubicBezTo>
                    <a:pt x="260887" y="144789"/>
                    <a:pt x="169749" y="209585"/>
                    <a:pt x="168058" y="300691"/>
                  </a:cubicBezTo>
                  <a:cubicBezTo>
                    <a:pt x="166545" y="377575"/>
                    <a:pt x="229469" y="440415"/>
                    <a:pt x="306367" y="438904"/>
                  </a:cubicBezTo>
                  <a:cubicBezTo>
                    <a:pt x="397416" y="437127"/>
                    <a:pt x="462565" y="346288"/>
                    <a:pt x="431770" y="258649"/>
                  </a:cubicBezTo>
                  <a:cubicBezTo>
                    <a:pt x="430791" y="255805"/>
                    <a:pt x="431503" y="252694"/>
                    <a:pt x="433639" y="250560"/>
                  </a:cubicBezTo>
                  <a:lnTo>
                    <a:pt x="459272" y="225051"/>
                  </a:lnTo>
                  <a:cubicBezTo>
                    <a:pt x="463099" y="221140"/>
                    <a:pt x="469596" y="222296"/>
                    <a:pt x="471821" y="227273"/>
                  </a:cubicBezTo>
                  <a:cubicBezTo>
                    <a:pt x="526557" y="347266"/>
                    <a:pt x="439958" y="483524"/>
                    <a:pt x="309749" y="487701"/>
                  </a:cubicBezTo>
                  <a:cubicBezTo>
                    <a:pt x="203125" y="491079"/>
                    <a:pt x="115725" y="403795"/>
                    <a:pt x="119107" y="297313"/>
                  </a:cubicBezTo>
                  <a:cubicBezTo>
                    <a:pt x="122244" y="199719"/>
                    <a:pt x="199826" y="126774"/>
                    <a:pt x="289073" y="119424"/>
                  </a:cubicBezTo>
                  <a:close/>
                  <a:moveTo>
                    <a:pt x="565287" y="18863"/>
                  </a:moveTo>
                  <a:cubicBezTo>
                    <a:pt x="571262" y="18863"/>
                    <a:pt x="577248" y="21129"/>
                    <a:pt x="581833" y="25660"/>
                  </a:cubicBezTo>
                  <a:cubicBezTo>
                    <a:pt x="590912" y="34812"/>
                    <a:pt x="590912" y="49562"/>
                    <a:pt x="581833" y="58714"/>
                  </a:cubicBezTo>
                  <a:lnTo>
                    <a:pt x="320218" y="319856"/>
                  </a:lnTo>
                  <a:cubicBezTo>
                    <a:pt x="311050" y="328919"/>
                    <a:pt x="296273" y="328919"/>
                    <a:pt x="287105" y="319856"/>
                  </a:cubicBezTo>
                  <a:cubicBezTo>
                    <a:pt x="278025" y="310704"/>
                    <a:pt x="278025" y="295954"/>
                    <a:pt x="287105" y="286891"/>
                  </a:cubicBezTo>
                  <a:lnTo>
                    <a:pt x="548808" y="25660"/>
                  </a:lnTo>
                  <a:cubicBezTo>
                    <a:pt x="553348" y="21129"/>
                    <a:pt x="559312" y="18863"/>
                    <a:pt x="565287" y="18863"/>
                  </a:cubicBezTo>
                  <a:close/>
                  <a:moveTo>
                    <a:pt x="313851" y="143"/>
                  </a:moveTo>
                  <a:cubicBezTo>
                    <a:pt x="366314" y="1761"/>
                    <a:pt x="419519" y="17175"/>
                    <a:pt x="468340" y="48769"/>
                  </a:cubicBezTo>
                  <a:cubicBezTo>
                    <a:pt x="472524" y="51435"/>
                    <a:pt x="473058" y="57301"/>
                    <a:pt x="469587" y="60767"/>
                  </a:cubicBezTo>
                  <a:lnTo>
                    <a:pt x="416893" y="113380"/>
                  </a:lnTo>
                  <a:cubicBezTo>
                    <a:pt x="414490" y="115779"/>
                    <a:pt x="410752" y="116313"/>
                    <a:pt x="407725" y="114713"/>
                  </a:cubicBezTo>
                  <a:cubicBezTo>
                    <a:pt x="266112" y="36594"/>
                    <a:pt x="91388" y="137731"/>
                    <a:pt x="87916" y="298680"/>
                  </a:cubicBezTo>
                  <a:cubicBezTo>
                    <a:pt x="85246" y="421236"/>
                    <a:pt x="185648" y="521484"/>
                    <a:pt x="308480" y="518818"/>
                  </a:cubicBezTo>
                  <a:cubicBezTo>
                    <a:pt x="469587" y="515352"/>
                    <a:pt x="570968" y="340983"/>
                    <a:pt x="492729" y="199587"/>
                  </a:cubicBezTo>
                  <a:cubicBezTo>
                    <a:pt x="491038" y="196565"/>
                    <a:pt x="491572" y="192743"/>
                    <a:pt x="494064" y="190344"/>
                  </a:cubicBezTo>
                  <a:lnTo>
                    <a:pt x="546668" y="137731"/>
                  </a:lnTo>
                  <a:cubicBezTo>
                    <a:pt x="550140" y="134265"/>
                    <a:pt x="556014" y="134887"/>
                    <a:pt x="558684" y="138975"/>
                  </a:cubicBezTo>
                  <a:cubicBezTo>
                    <a:pt x="685611" y="334496"/>
                    <a:pt x="552098" y="598982"/>
                    <a:pt x="313376" y="606536"/>
                  </a:cubicBezTo>
                  <a:cubicBezTo>
                    <a:pt x="138295" y="611957"/>
                    <a:pt x="-5365" y="468605"/>
                    <a:pt x="154" y="293703"/>
                  </a:cubicBezTo>
                  <a:cubicBezTo>
                    <a:pt x="5761" y="114602"/>
                    <a:pt x="156464" y="-4710"/>
                    <a:pt x="313851" y="143"/>
                  </a:cubicBezTo>
                  <a:close/>
                </a:path>
              </a:pathLst>
            </a:custGeom>
            <a:solidFill>
              <a:schemeClr val="bg1"/>
            </a:solidFill>
            <a:ln>
              <a:noFill/>
            </a:ln>
          </p:spPr>
        </p:sp>
      </p:grpSp>
      <p:grpSp>
        <p:nvGrpSpPr>
          <p:cNvPr id="84" name="组合 83"/>
          <p:cNvGrpSpPr/>
          <p:nvPr/>
        </p:nvGrpSpPr>
        <p:grpSpPr>
          <a:xfrm>
            <a:off x="3116086" y="3405246"/>
            <a:ext cx="402598" cy="402596"/>
            <a:chOff x="1357833" y="1607785"/>
            <a:chExt cx="3642430" cy="3642430"/>
          </a:xfrm>
        </p:grpSpPr>
        <p:sp>
          <p:nvSpPr>
            <p:cNvPr id="85" name="椭圆 84"/>
            <p:cNvSpPr/>
            <p:nvPr/>
          </p:nvSpPr>
          <p:spPr>
            <a:xfrm>
              <a:off x="1357833" y="1607785"/>
              <a:ext cx="3642430" cy="364243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6" name="椭圆 85"/>
            <p:cNvSpPr/>
            <p:nvPr/>
          </p:nvSpPr>
          <p:spPr>
            <a:xfrm>
              <a:off x="2173873" y="2423830"/>
              <a:ext cx="2010358" cy="2010350"/>
            </a:xfrm>
            <a:prstGeom prst="ellipse">
              <a:avLst/>
            </a:prstGeom>
            <a:solidFill>
              <a:srgbClr val="035CAC"/>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7" name="TextBox 53"/>
          <p:cNvSpPr txBox="1"/>
          <p:nvPr/>
        </p:nvSpPr>
        <p:spPr>
          <a:xfrm>
            <a:off x="3736340" y="3366135"/>
            <a:ext cx="6378575" cy="415290"/>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sz="1800" dirty="0">
                <a:solidFill>
                  <a:schemeClr val="tx1">
                    <a:lumMod val="75000"/>
                    <a:lumOff val="25000"/>
                  </a:schemeClr>
                </a:solidFill>
                <a:latin typeface="黑体" panose="02010609060101010101" charset="-122"/>
                <a:ea typeface="黑体" panose="02010609060101010101" charset="-122"/>
              </a:rPr>
              <a:t>总结常见的互联网EDM营销工具及其优点</a:t>
            </a:r>
          </a:p>
        </p:txBody>
      </p:sp>
      <p:grpSp>
        <p:nvGrpSpPr>
          <p:cNvPr id="88" name="组合 87"/>
          <p:cNvGrpSpPr/>
          <p:nvPr/>
        </p:nvGrpSpPr>
        <p:grpSpPr>
          <a:xfrm>
            <a:off x="3116086" y="4085429"/>
            <a:ext cx="402598" cy="402596"/>
            <a:chOff x="1357833" y="1607785"/>
            <a:chExt cx="3642430" cy="3642430"/>
          </a:xfrm>
        </p:grpSpPr>
        <p:sp>
          <p:nvSpPr>
            <p:cNvPr id="89" name="椭圆 88"/>
            <p:cNvSpPr/>
            <p:nvPr/>
          </p:nvSpPr>
          <p:spPr>
            <a:xfrm>
              <a:off x="1357833" y="1607785"/>
              <a:ext cx="3642430" cy="364243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椭圆 89"/>
            <p:cNvSpPr/>
            <p:nvPr/>
          </p:nvSpPr>
          <p:spPr>
            <a:xfrm>
              <a:off x="2173873" y="2423830"/>
              <a:ext cx="2010358" cy="2010350"/>
            </a:xfrm>
            <a:prstGeom prst="ellipse">
              <a:avLst/>
            </a:prstGeom>
            <a:solidFill>
              <a:srgbClr val="035CAC"/>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91" name="TextBox 53"/>
          <p:cNvSpPr txBox="1"/>
          <p:nvPr/>
        </p:nvSpPr>
        <p:spPr>
          <a:xfrm>
            <a:off x="3736340" y="4074160"/>
            <a:ext cx="6378575" cy="415290"/>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sz="1800" dirty="0">
                <a:solidFill>
                  <a:schemeClr val="tx1">
                    <a:lumMod val="75000"/>
                    <a:lumOff val="25000"/>
                  </a:schemeClr>
                </a:solidFill>
                <a:latin typeface="黑体" panose="02010609060101010101" charset="-122"/>
                <a:ea typeface="黑体" panose="02010609060101010101" charset="-122"/>
              </a:rPr>
              <a:t>根据知识速递所学内容，总结互联网EDM营销的实施步骤</a:t>
            </a:r>
          </a:p>
        </p:txBody>
      </p:sp>
      <p:grpSp>
        <p:nvGrpSpPr>
          <p:cNvPr id="36" name="组合 35"/>
          <p:cNvGrpSpPr/>
          <p:nvPr/>
        </p:nvGrpSpPr>
        <p:grpSpPr>
          <a:xfrm>
            <a:off x="387623" y="189049"/>
            <a:ext cx="3167026" cy="739200"/>
            <a:chOff x="412693" y="160555"/>
            <a:chExt cx="3167026" cy="739200"/>
          </a:xfrm>
        </p:grpSpPr>
        <p:sp>
          <p:nvSpPr>
            <p:cNvPr id="38" name="文本框 37"/>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任务小结</a:t>
              </a:r>
            </a:p>
          </p:txBody>
        </p:sp>
        <p:grpSp>
          <p:nvGrpSpPr>
            <p:cNvPr id="39" name="组合 38"/>
            <p:cNvGrpSpPr/>
            <p:nvPr/>
          </p:nvGrpSpPr>
          <p:grpSpPr>
            <a:xfrm>
              <a:off x="412693" y="160555"/>
              <a:ext cx="739200" cy="739200"/>
              <a:chOff x="412693" y="160555"/>
              <a:chExt cx="739200" cy="739200"/>
            </a:xfrm>
          </p:grpSpPr>
          <p:sp>
            <p:nvSpPr>
              <p:cNvPr id="40" name="菱形 3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1" name="菱形 40"/>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91168" y="86405"/>
            <a:ext cx="12009665" cy="6685190"/>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91168" y="1787421"/>
            <a:ext cx="12009664" cy="589578"/>
          </a:xfrm>
          <a:prstGeom prst="rect">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027366"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Isosceles Triangle 35"/>
          <p:cNvSpPr/>
          <p:nvPr/>
        </p:nvSpPr>
        <p:spPr>
          <a:xfrm>
            <a:off x="2352918" y="1686869"/>
            <a:ext cx="694597" cy="677030"/>
          </a:xfrm>
          <a:custGeom>
            <a:avLst/>
            <a:gdLst>
              <a:gd name="T0" fmla="*/ 246 w 418"/>
              <a:gd name="T1" fmla="*/ 242 h 408"/>
              <a:gd name="T2" fmla="*/ 362 w 418"/>
              <a:gd name="T3" fmla="*/ 125 h 408"/>
              <a:gd name="T4" fmla="*/ 418 w 418"/>
              <a:gd name="T5" fmla="*/ 181 h 408"/>
              <a:gd name="T6" fmla="*/ 302 w 418"/>
              <a:gd name="T7" fmla="*/ 298 h 408"/>
              <a:gd name="T8" fmla="*/ 246 w 418"/>
              <a:gd name="T9" fmla="*/ 242 h 408"/>
              <a:gd name="T10" fmla="*/ 227 w 418"/>
              <a:gd name="T11" fmla="*/ 317 h 408"/>
              <a:gd name="T12" fmla="*/ 261 w 418"/>
              <a:gd name="T13" fmla="*/ 308 h 408"/>
              <a:gd name="T14" fmla="*/ 235 w 418"/>
              <a:gd name="T15" fmla="*/ 282 h 408"/>
              <a:gd name="T16" fmla="*/ 227 w 418"/>
              <a:gd name="T17" fmla="*/ 317 h 408"/>
              <a:gd name="T18" fmla="*/ 273 w 418"/>
              <a:gd name="T19" fmla="*/ 319 h 408"/>
              <a:gd name="T20" fmla="*/ 273 w 418"/>
              <a:gd name="T21" fmla="*/ 337 h 408"/>
              <a:gd name="T22" fmla="*/ 56 w 418"/>
              <a:gd name="T23" fmla="*/ 337 h 408"/>
              <a:gd name="T24" fmla="*/ 56 w 418"/>
              <a:gd name="T25" fmla="*/ 310 h 408"/>
              <a:gd name="T26" fmla="*/ 214 w 418"/>
              <a:gd name="T27" fmla="*/ 310 h 408"/>
              <a:gd name="T28" fmla="*/ 222 w 418"/>
              <a:gd name="T29" fmla="*/ 279 h 408"/>
              <a:gd name="T30" fmla="*/ 56 w 418"/>
              <a:gd name="T31" fmla="*/ 279 h 408"/>
              <a:gd name="T32" fmla="*/ 56 w 418"/>
              <a:gd name="T33" fmla="*/ 252 h 408"/>
              <a:gd name="T34" fmla="*/ 225 w 418"/>
              <a:gd name="T35" fmla="*/ 252 h 408"/>
              <a:gd name="T36" fmla="*/ 228 w 418"/>
              <a:gd name="T37" fmla="*/ 240 h 408"/>
              <a:gd name="T38" fmla="*/ 247 w 418"/>
              <a:gd name="T39" fmla="*/ 221 h 408"/>
              <a:gd name="T40" fmla="*/ 56 w 418"/>
              <a:gd name="T41" fmla="*/ 221 h 408"/>
              <a:gd name="T42" fmla="*/ 56 w 418"/>
              <a:gd name="T43" fmla="*/ 194 h 408"/>
              <a:gd name="T44" fmla="*/ 273 w 418"/>
              <a:gd name="T45" fmla="*/ 194 h 408"/>
              <a:gd name="T46" fmla="*/ 330 w 418"/>
              <a:gd name="T47" fmla="*/ 139 h 408"/>
              <a:gd name="T48" fmla="*/ 330 w 418"/>
              <a:gd name="T49" fmla="*/ 0 h 408"/>
              <a:gd name="T50" fmla="*/ 118 w 418"/>
              <a:gd name="T51" fmla="*/ 0 h 408"/>
              <a:gd name="T52" fmla="*/ 118 w 418"/>
              <a:gd name="T53" fmla="*/ 124 h 408"/>
              <a:gd name="T54" fmla="*/ 0 w 418"/>
              <a:gd name="T55" fmla="*/ 124 h 408"/>
              <a:gd name="T56" fmla="*/ 0 w 418"/>
              <a:gd name="T57" fmla="*/ 408 h 408"/>
              <a:gd name="T58" fmla="*/ 330 w 418"/>
              <a:gd name="T59" fmla="*/ 408 h 408"/>
              <a:gd name="T60" fmla="*/ 330 w 418"/>
              <a:gd name="T61" fmla="*/ 289 h 408"/>
              <a:gd name="T62" fmla="*/ 302 w 418"/>
              <a:gd name="T63" fmla="*/ 317 h 408"/>
              <a:gd name="T64" fmla="*/ 273 w 418"/>
              <a:gd name="T65" fmla="*/ 319 h 408"/>
              <a:gd name="T66" fmla="*/ 93 w 418"/>
              <a:gd name="T67" fmla="*/ 14 h 408"/>
              <a:gd name="T68" fmla="*/ 12 w 418"/>
              <a:gd name="T69" fmla="*/ 99 h 408"/>
              <a:gd name="T70" fmla="*/ 93 w 418"/>
              <a:gd name="T71" fmla="*/ 99 h 408"/>
              <a:gd name="T72" fmla="*/ 93 w 418"/>
              <a:gd name="T73" fmla="*/ 14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8" h="408">
                <a:moveTo>
                  <a:pt x="246" y="242"/>
                </a:moveTo>
                <a:lnTo>
                  <a:pt x="362" y="125"/>
                </a:lnTo>
                <a:lnTo>
                  <a:pt x="418" y="181"/>
                </a:lnTo>
                <a:lnTo>
                  <a:pt x="302" y="298"/>
                </a:lnTo>
                <a:lnTo>
                  <a:pt x="246" y="242"/>
                </a:lnTo>
                <a:close/>
                <a:moveTo>
                  <a:pt x="227" y="317"/>
                </a:moveTo>
                <a:lnTo>
                  <a:pt x="261" y="308"/>
                </a:lnTo>
                <a:lnTo>
                  <a:pt x="235" y="282"/>
                </a:lnTo>
                <a:lnTo>
                  <a:pt x="227" y="317"/>
                </a:lnTo>
                <a:close/>
                <a:moveTo>
                  <a:pt x="273" y="319"/>
                </a:moveTo>
                <a:lnTo>
                  <a:pt x="273" y="337"/>
                </a:lnTo>
                <a:lnTo>
                  <a:pt x="56" y="337"/>
                </a:lnTo>
                <a:lnTo>
                  <a:pt x="56" y="310"/>
                </a:lnTo>
                <a:lnTo>
                  <a:pt x="214" y="310"/>
                </a:lnTo>
                <a:lnTo>
                  <a:pt x="222" y="279"/>
                </a:lnTo>
                <a:lnTo>
                  <a:pt x="56" y="279"/>
                </a:lnTo>
                <a:lnTo>
                  <a:pt x="56" y="252"/>
                </a:lnTo>
                <a:lnTo>
                  <a:pt x="225" y="252"/>
                </a:lnTo>
                <a:lnTo>
                  <a:pt x="228" y="240"/>
                </a:lnTo>
                <a:lnTo>
                  <a:pt x="247" y="221"/>
                </a:lnTo>
                <a:lnTo>
                  <a:pt x="56" y="221"/>
                </a:lnTo>
                <a:lnTo>
                  <a:pt x="56" y="194"/>
                </a:lnTo>
                <a:lnTo>
                  <a:pt x="273" y="194"/>
                </a:lnTo>
                <a:lnTo>
                  <a:pt x="330" y="139"/>
                </a:lnTo>
                <a:lnTo>
                  <a:pt x="330" y="0"/>
                </a:lnTo>
                <a:lnTo>
                  <a:pt x="118" y="0"/>
                </a:lnTo>
                <a:lnTo>
                  <a:pt x="118" y="124"/>
                </a:lnTo>
                <a:lnTo>
                  <a:pt x="0" y="124"/>
                </a:lnTo>
                <a:lnTo>
                  <a:pt x="0" y="408"/>
                </a:lnTo>
                <a:lnTo>
                  <a:pt x="330" y="408"/>
                </a:lnTo>
                <a:lnTo>
                  <a:pt x="330" y="289"/>
                </a:lnTo>
                <a:lnTo>
                  <a:pt x="302" y="317"/>
                </a:lnTo>
                <a:lnTo>
                  <a:pt x="273" y="319"/>
                </a:lnTo>
                <a:close/>
                <a:moveTo>
                  <a:pt x="93" y="14"/>
                </a:moveTo>
                <a:lnTo>
                  <a:pt x="12" y="99"/>
                </a:lnTo>
                <a:lnTo>
                  <a:pt x="93" y="99"/>
                </a:lnTo>
                <a:lnTo>
                  <a:pt x="93" y="1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椭圆 17"/>
          <p:cNvSpPr/>
          <p:nvPr/>
        </p:nvSpPr>
        <p:spPr>
          <a:xfrm>
            <a:off x="8841323"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Isosceles Triangle 35"/>
          <p:cNvSpPr/>
          <p:nvPr/>
        </p:nvSpPr>
        <p:spPr>
          <a:xfrm>
            <a:off x="9179791" y="1678084"/>
            <a:ext cx="668756" cy="694597"/>
          </a:xfrm>
          <a:custGeom>
            <a:avLst/>
            <a:gdLst>
              <a:gd name="T0" fmla="*/ 1059 w 1201"/>
              <a:gd name="T1" fmla="*/ 229 h 1249"/>
              <a:gd name="T2" fmla="*/ 1059 w 1201"/>
              <a:gd name="T3" fmla="*/ 0 h 1249"/>
              <a:gd name="T4" fmla="*/ 126 w 1201"/>
              <a:gd name="T5" fmla="*/ 0 h 1249"/>
              <a:gd name="T6" fmla="*/ 126 w 1201"/>
              <a:gd name="T7" fmla="*/ 688 h 1249"/>
              <a:gd name="T8" fmla="*/ 0 w 1201"/>
              <a:gd name="T9" fmla="*/ 688 h 1249"/>
              <a:gd name="T10" fmla="*/ 0 w 1201"/>
              <a:gd name="T11" fmla="*/ 1043 h 1249"/>
              <a:gd name="T12" fmla="*/ 126 w 1201"/>
              <a:gd name="T13" fmla="*/ 1043 h 1249"/>
              <a:gd name="T14" fmla="*/ 126 w 1201"/>
              <a:gd name="T15" fmla="*/ 1249 h 1249"/>
              <a:gd name="T16" fmla="*/ 1059 w 1201"/>
              <a:gd name="T17" fmla="*/ 1249 h 1249"/>
              <a:gd name="T18" fmla="*/ 1059 w 1201"/>
              <a:gd name="T19" fmla="*/ 585 h 1249"/>
              <a:gd name="T20" fmla="*/ 1201 w 1201"/>
              <a:gd name="T21" fmla="*/ 585 h 1249"/>
              <a:gd name="T22" fmla="*/ 1201 w 1201"/>
              <a:gd name="T23" fmla="*/ 229 h 1249"/>
              <a:gd name="T24" fmla="*/ 1059 w 1201"/>
              <a:gd name="T25" fmla="*/ 229 h 1249"/>
              <a:gd name="T26" fmla="*/ 300 w 1201"/>
              <a:gd name="T27" fmla="*/ 140 h 1249"/>
              <a:gd name="T28" fmla="*/ 901 w 1201"/>
              <a:gd name="T29" fmla="*/ 140 h 1249"/>
              <a:gd name="T30" fmla="*/ 901 w 1201"/>
              <a:gd name="T31" fmla="*/ 203 h 1249"/>
              <a:gd name="T32" fmla="*/ 300 w 1201"/>
              <a:gd name="T33" fmla="*/ 203 h 1249"/>
              <a:gd name="T34" fmla="*/ 300 w 1201"/>
              <a:gd name="T35" fmla="*/ 140 h 1249"/>
              <a:gd name="T36" fmla="*/ 300 w 1201"/>
              <a:gd name="T37" fmla="*/ 306 h 1249"/>
              <a:gd name="T38" fmla="*/ 600 w 1201"/>
              <a:gd name="T39" fmla="*/ 306 h 1249"/>
              <a:gd name="T40" fmla="*/ 600 w 1201"/>
              <a:gd name="T41" fmla="*/ 369 h 1249"/>
              <a:gd name="T42" fmla="*/ 300 w 1201"/>
              <a:gd name="T43" fmla="*/ 369 h 1249"/>
              <a:gd name="T44" fmla="*/ 300 w 1201"/>
              <a:gd name="T45" fmla="*/ 306 h 1249"/>
              <a:gd name="T46" fmla="*/ 300 w 1201"/>
              <a:gd name="T47" fmla="*/ 593 h 1249"/>
              <a:gd name="T48" fmla="*/ 901 w 1201"/>
              <a:gd name="T49" fmla="*/ 593 h 1249"/>
              <a:gd name="T50" fmla="*/ 901 w 1201"/>
              <a:gd name="T51" fmla="*/ 656 h 1249"/>
              <a:gd name="T52" fmla="*/ 300 w 1201"/>
              <a:gd name="T53" fmla="*/ 656 h 1249"/>
              <a:gd name="T54" fmla="*/ 300 w 1201"/>
              <a:gd name="T55" fmla="*/ 593 h 1249"/>
              <a:gd name="T56" fmla="*/ 53 w 1201"/>
              <a:gd name="T57" fmla="*/ 980 h 1249"/>
              <a:gd name="T58" fmla="*/ 53 w 1201"/>
              <a:gd name="T59" fmla="*/ 737 h 1249"/>
              <a:gd name="T60" fmla="*/ 527 w 1201"/>
              <a:gd name="T61" fmla="*/ 737 h 1249"/>
              <a:gd name="T62" fmla="*/ 527 w 1201"/>
              <a:gd name="T63" fmla="*/ 980 h 1249"/>
              <a:gd name="T64" fmla="*/ 53 w 1201"/>
              <a:gd name="T65" fmla="*/ 980 h 1249"/>
              <a:gd name="T66" fmla="*/ 53 w 1201"/>
              <a:gd name="T67" fmla="*/ 980 h 1249"/>
              <a:gd name="T68" fmla="*/ 901 w 1201"/>
              <a:gd name="T69" fmla="*/ 1128 h 1249"/>
              <a:gd name="T70" fmla="*/ 300 w 1201"/>
              <a:gd name="T71" fmla="*/ 1128 h 1249"/>
              <a:gd name="T72" fmla="*/ 300 w 1201"/>
              <a:gd name="T73" fmla="*/ 1064 h 1249"/>
              <a:gd name="T74" fmla="*/ 901 w 1201"/>
              <a:gd name="T75" fmla="*/ 1064 h 1249"/>
              <a:gd name="T76" fmla="*/ 901 w 1201"/>
              <a:gd name="T77" fmla="*/ 1128 h 1249"/>
              <a:gd name="T78" fmla="*/ 901 w 1201"/>
              <a:gd name="T79" fmla="*/ 1128 h 1249"/>
              <a:gd name="T80" fmla="*/ 906 w 1201"/>
              <a:gd name="T81" fmla="*/ 804 h 1249"/>
              <a:gd name="T82" fmla="*/ 622 w 1201"/>
              <a:gd name="T83" fmla="*/ 804 h 1249"/>
              <a:gd name="T84" fmla="*/ 622 w 1201"/>
              <a:gd name="T85" fmla="*/ 740 h 1249"/>
              <a:gd name="T86" fmla="*/ 906 w 1201"/>
              <a:gd name="T87" fmla="*/ 740 h 1249"/>
              <a:gd name="T88" fmla="*/ 906 w 1201"/>
              <a:gd name="T89" fmla="*/ 804 h 1249"/>
              <a:gd name="T90" fmla="*/ 1143 w 1201"/>
              <a:gd name="T91" fmla="*/ 524 h 1249"/>
              <a:gd name="T92" fmla="*/ 669 w 1201"/>
              <a:gd name="T93" fmla="*/ 524 h 1249"/>
              <a:gd name="T94" fmla="*/ 669 w 1201"/>
              <a:gd name="T95" fmla="*/ 282 h 1249"/>
              <a:gd name="T96" fmla="*/ 1143 w 1201"/>
              <a:gd name="T97" fmla="*/ 282 h 1249"/>
              <a:gd name="T98" fmla="*/ 1143 w 1201"/>
              <a:gd name="T99" fmla="*/ 524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01" h="1249">
                <a:moveTo>
                  <a:pt x="1059" y="229"/>
                </a:moveTo>
                <a:lnTo>
                  <a:pt x="1059" y="0"/>
                </a:lnTo>
                <a:lnTo>
                  <a:pt x="126" y="0"/>
                </a:lnTo>
                <a:lnTo>
                  <a:pt x="126" y="688"/>
                </a:lnTo>
                <a:lnTo>
                  <a:pt x="0" y="688"/>
                </a:lnTo>
                <a:lnTo>
                  <a:pt x="0" y="1043"/>
                </a:lnTo>
                <a:lnTo>
                  <a:pt x="126" y="1043"/>
                </a:lnTo>
                <a:lnTo>
                  <a:pt x="126" y="1249"/>
                </a:lnTo>
                <a:lnTo>
                  <a:pt x="1059" y="1249"/>
                </a:lnTo>
                <a:lnTo>
                  <a:pt x="1059" y="585"/>
                </a:lnTo>
                <a:lnTo>
                  <a:pt x="1201" y="585"/>
                </a:lnTo>
                <a:lnTo>
                  <a:pt x="1201" y="229"/>
                </a:lnTo>
                <a:lnTo>
                  <a:pt x="1059" y="229"/>
                </a:lnTo>
                <a:close/>
                <a:moveTo>
                  <a:pt x="300" y="140"/>
                </a:moveTo>
                <a:lnTo>
                  <a:pt x="901" y="140"/>
                </a:lnTo>
                <a:lnTo>
                  <a:pt x="901" y="203"/>
                </a:lnTo>
                <a:lnTo>
                  <a:pt x="300" y="203"/>
                </a:lnTo>
                <a:lnTo>
                  <a:pt x="300" y="140"/>
                </a:lnTo>
                <a:close/>
                <a:moveTo>
                  <a:pt x="300" y="306"/>
                </a:moveTo>
                <a:lnTo>
                  <a:pt x="600" y="306"/>
                </a:lnTo>
                <a:lnTo>
                  <a:pt x="600" y="369"/>
                </a:lnTo>
                <a:lnTo>
                  <a:pt x="300" y="369"/>
                </a:lnTo>
                <a:lnTo>
                  <a:pt x="300" y="306"/>
                </a:lnTo>
                <a:close/>
                <a:moveTo>
                  <a:pt x="300" y="593"/>
                </a:moveTo>
                <a:lnTo>
                  <a:pt x="901" y="593"/>
                </a:lnTo>
                <a:lnTo>
                  <a:pt x="901" y="656"/>
                </a:lnTo>
                <a:lnTo>
                  <a:pt x="300" y="656"/>
                </a:lnTo>
                <a:lnTo>
                  <a:pt x="300" y="593"/>
                </a:lnTo>
                <a:close/>
                <a:moveTo>
                  <a:pt x="53" y="980"/>
                </a:moveTo>
                <a:lnTo>
                  <a:pt x="53" y="737"/>
                </a:lnTo>
                <a:lnTo>
                  <a:pt x="527" y="737"/>
                </a:lnTo>
                <a:lnTo>
                  <a:pt x="527" y="980"/>
                </a:lnTo>
                <a:lnTo>
                  <a:pt x="53" y="980"/>
                </a:lnTo>
                <a:lnTo>
                  <a:pt x="53" y="980"/>
                </a:lnTo>
                <a:close/>
                <a:moveTo>
                  <a:pt x="901" y="1128"/>
                </a:moveTo>
                <a:lnTo>
                  <a:pt x="300" y="1128"/>
                </a:lnTo>
                <a:lnTo>
                  <a:pt x="300" y="1064"/>
                </a:lnTo>
                <a:lnTo>
                  <a:pt x="901" y="1064"/>
                </a:lnTo>
                <a:lnTo>
                  <a:pt x="901" y="1128"/>
                </a:lnTo>
                <a:lnTo>
                  <a:pt x="901" y="1128"/>
                </a:lnTo>
                <a:close/>
                <a:moveTo>
                  <a:pt x="906" y="804"/>
                </a:moveTo>
                <a:lnTo>
                  <a:pt x="622" y="804"/>
                </a:lnTo>
                <a:lnTo>
                  <a:pt x="622" y="740"/>
                </a:lnTo>
                <a:lnTo>
                  <a:pt x="906" y="740"/>
                </a:lnTo>
                <a:lnTo>
                  <a:pt x="906" y="804"/>
                </a:lnTo>
                <a:close/>
                <a:moveTo>
                  <a:pt x="1143" y="524"/>
                </a:moveTo>
                <a:lnTo>
                  <a:pt x="669" y="524"/>
                </a:lnTo>
                <a:lnTo>
                  <a:pt x="669" y="282"/>
                </a:lnTo>
                <a:lnTo>
                  <a:pt x="1143" y="282"/>
                </a:lnTo>
                <a:lnTo>
                  <a:pt x="1143" y="5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椭圆 23"/>
          <p:cNvSpPr/>
          <p:nvPr/>
        </p:nvSpPr>
        <p:spPr>
          <a:xfrm>
            <a:off x="5397397"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 name="Isosceles Triangle 35"/>
          <p:cNvSpPr/>
          <p:nvPr/>
        </p:nvSpPr>
        <p:spPr>
          <a:xfrm>
            <a:off x="5716592" y="1694523"/>
            <a:ext cx="694597" cy="674415"/>
          </a:xfrm>
          <a:custGeom>
            <a:avLst/>
            <a:gdLst>
              <a:gd name="connsiteX0" fmla="*/ 602346 w 602346"/>
              <a:gd name="connsiteY0" fmla="*/ 7198 h 584846"/>
              <a:gd name="connsiteX1" fmla="*/ 602346 w 602346"/>
              <a:gd name="connsiteY1" fmla="*/ 517298 h 584846"/>
              <a:gd name="connsiteX2" fmla="*/ 439975 w 602346"/>
              <a:gd name="connsiteY2" fmla="*/ 583364 h 584846"/>
              <a:gd name="connsiteX3" fmla="*/ 439975 w 602346"/>
              <a:gd name="connsiteY3" fmla="*/ 71144 h 584846"/>
              <a:gd name="connsiteX4" fmla="*/ 184952 w 602346"/>
              <a:gd name="connsiteY4" fmla="*/ 776 h 584846"/>
              <a:gd name="connsiteX5" fmla="*/ 184952 w 602346"/>
              <a:gd name="connsiteY5" fmla="*/ 514649 h 584846"/>
              <a:gd name="connsiteX6" fmla="*/ 0 w 602346"/>
              <a:gd name="connsiteY6" fmla="*/ 584634 h 584846"/>
              <a:gd name="connsiteX7" fmla="*/ 0 w 602346"/>
              <a:gd name="connsiteY7" fmla="*/ 79244 h 584846"/>
              <a:gd name="connsiteX8" fmla="*/ 221011 w 602346"/>
              <a:gd name="connsiteY8" fmla="*/ 0 h 584846"/>
              <a:gd name="connsiteX9" fmla="*/ 403846 w 602346"/>
              <a:gd name="connsiteY9" fmla="*/ 71128 h 584846"/>
              <a:gd name="connsiteX10" fmla="*/ 403846 w 602346"/>
              <a:gd name="connsiteY10" fmla="*/ 584846 h 584846"/>
              <a:gd name="connsiteX11" fmla="*/ 221011 w 602346"/>
              <a:gd name="connsiteY11" fmla="*/ 514697 h 584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2346" h="584846">
                <a:moveTo>
                  <a:pt x="602346" y="7198"/>
                </a:moveTo>
                <a:lnTo>
                  <a:pt x="602346" y="517298"/>
                </a:lnTo>
                <a:lnTo>
                  <a:pt x="439975" y="583364"/>
                </a:lnTo>
                <a:lnTo>
                  <a:pt x="439975" y="71144"/>
                </a:lnTo>
                <a:close/>
                <a:moveTo>
                  <a:pt x="184952" y="776"/>
                </a:moveTo>
                <a:lnTo>
                  <a:pt x="184952" y="514649"/>
                </a:lnTo>
                <a:lnTo>
                  <a:pt x="0" y="584634"/>
                </a:lnTo>
                <a:lnTo>
                  <a:pt x="0" y="79244"/>
                </a:lnTo>
                <a:close/>
                <a:moveTo>
                  <a:pt x="221011" y="0"/>
                </a:moveTo>
                <a:lnTo>
                  <a:pt x="403846" y="71128"/>
                </a:lnTo>
                <a:lnTo>
                  <a:pt x="403846" y="584846"/>
                </a:lnTo>
                <a:lnTo>
                  <a:pt x="221011" y="51469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圆角 27"/>
          <p:cNvSpPr/>
          <p:nvPr/>
        </p:nvSpPr>
        <p:spPr>
          <a:xfrm>
            <a:off x="1393825" y="2850515"/>
            <a:ext cx="2562225" cy="3365500"/>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圆角 28"/>
          <p:cNvSpPr/>
          <p:nvPr/>
        </p:nvSpPr>
        <p:spPr>
          <a:xfrm>
            <a:off x="4720590" y="2840990"/>
            <a:ext cx="2562225" cy="3366770"/>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角 29"/>
          <p:cNvSpPr/>
          <p:nvPr/>
        </p:nvSpPr>
        <p:spPr>
          <a:xfrm>
            <a:off x="8208010" y="2840990"/>
            <a:ext cx="2562225" cy="3366770"/>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27"/>
          <p:cNvSpPr txBox="1"/>
          <p:nvPr/>
        </p:nvSpPr>
        <p:spPr>
          <a:xfrm>
            <a:off x="1493520" y="3418205"/>
            <a:ext cx="2475865" cy="24511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lnSpc>
                <a:spcPct val="120000"/>
              </a:lnSpc>
              <a:spcBef>
                <a:spcPts val="0"/>
              </a:spcBef>
              <a:spcAft>
                <a:spcPts val="0"/>
              </a:spcAft>
              <a:buFont typeface="Arial" panose="020B0604020202020204" pitchFamily="34" charset="0"/>
              <a:buNone/>
            </a:pPr>
            <a:r>
              <a:rPr sz="1600" dirty="0">
                <a:solidFill>
                  <a:schemeClr val="tx1">
                    <a:lumMod val="75000"/>
                    <a:lumOff val="25000"/>
                  </a:schemeClr>
                </a:solidFill>
                <a:latin typeface="黑体" panose="02010609060101010101" charset="-122"/>
                <a:ea typeface="黑体" panose="02010609060101010101" charset="-122"/>
                <a:sym typeface="+mn-ea"/>
              </a:rPr>
              <a:t>根据对永福罗汉果的互联网EDM营销分析结果</a:t>
            </a:r>
            <a:r>
              <a:rPr lang="zh-CN" sz="1600" dirty="0">
                <a:solidFill>
                  <a:schemeClr val="tx1">
                    <a:lumMod val="75000"/>
                    <a:lumOff val="25000"/>
                  </a:schemeClr>
                </a:solidFill>
                <a:latin typeface="黑体" panose="02010609060101010101" charset="-122"/>
                <a:ea typeface="黑体" panose="02010609060101010101" charset="-122"/>
                <a:sym typeface="+mn-ea"/>
              </a:rPr>
              <a:t>，公司安排小黎负责互联网EDM营销的内容策划与实施工作，从而实现新品宣传、提高产品销量、提升网店的销售额，获取更多的流量。</a:t>
            </a:r>
          </a:p>
        </p:txBody>
      </p:sp>
      <p:sp>
        <p:nvSpPr>
          <p:cNvPr id="21" name="文本框 26"/>
          <p:cNvSpPr txBox="1"/>
          <p:nvPr/>
        </p:nvSpPr>
        <p:spPr>
          <a:xfrm>
            <a:off x="1828816" y="2992725"/>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演练背景</a:t>
            </a:r>
          </a:p>
        </p:txBody>
      </p:sp>
      <p:sp>
        <p:nvSpPr>
          <p:cNvPr id="22" name="文本框 27"/>
          <p:cNvSpPr txBox="1"/>
          <p:nvPr/>
        </p:nvSpPr>
        <p:spPr>
          <a:xfrm>
            <a:off x="8564880" y="3924935"/>
            <a:ext cx="1966595" cy="1198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sym typeface="+mn-ea"/>
              </a:rPr>
              <a:t>教师评价</a:t>
            </a:r>
          </a:p>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sym typeface="+mn-ea"/>
              </a:rPr>
              <a:t>小组评价</a:t>
            </a:r>
          </a:p>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sym typeface="+mn-ea"/>
              </a:rPr>
              <a:t>自我评价</a:t>
            </a:r>
            <a:endParaRPr lang="zh-CN" altLang="en-US" sz="1600" dirty="0">
              <a:solidFill>
                <a:schemeClr val="tx1">
                  <a:lumMod val="75000"/>
                  <a:lumOff val="25000"/>
                </a:schemeClr>
              </a:solidFill>
              <a:latin typeface="黑体" panose="02010609060101010101" charset="-122"/>
              <a:ea typeface="黑体" panose="02010609060101010101" charset="-122"/>
            </a:endParaRPr>
          </a:p>
        </p:txBody>
      </p:sp>
      <p:sp>
        <p:nvSpPr>
          <p:cNvPr id="23" name="文本框 26"/>
          <p:cNvSpPr txBox="1"/>
          <p:nvPr/>
        </p:nvSpPr>
        <p:spPr>
          <a:xfrm>
            <a:off x="8689630" y="2992725"/>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演练评价</a:t>
            </a:r>
          </a:p>
        </p:txBody>
      </p:sp>
      <p:sp>
        <p:nvSpPr>
          <p:cNvPr id="26" name="文本框 27"/>
          <p:cNvSpPr txBox="1"/>
          <p:nvPr/>
        </p:nvSpPr>
        <p:spPr>
          <a:xfrm>
            <a:off x="4835525" y="3418205"/>
            <a:ext cx="2499360" cy="274574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spcBef>
                <a:spcPts val="0"/>
              </a:spcBef>
              <a:spcAft>
                <a:spcPts val="0"/>
              </a:spcAft>
            </a:pPr>
            <a:r>
              <a:rPr lang="en-US" sz="1600" dirty="0">
                <a:solidFill>
                  <a:schemeClr val="tx1">
                    <a:lumMod val="75000"/>
                    <a:lumOff val="25000"/>
                  </a:schemeClr>
                </a:solidFill>
                <a:latin typeface="黑体" panose="02010609060101010101" charset="-122"/>
                <a:ea typeface="黑体" panose="02010609060101010101" charset="-122"/>
              </a:rPr>
              <a:t>1.</a:t>
            </a:r>
            <a:r>
              <a:rPr lang="zh-CN" sz="1600" dirty="0">
                <a:solidFill>
                  <a:schemeClr val="tx1">
                    <a:lumMod val="75000"/>
                    <a:lumOff val="25000"/>
                  </a:schemeClr>
                </a:solidFill>
                <a:latin typeface="黑体" panose="02010609060101010101" charset="-122"/>
                <a:ea typeface="黑体" panose="02010609060101010101" charset="-122"/>
              </a:rPr>
              <a:t>分小组讨论互联网EDM营销常用工具、邮件列表获取方式，并获取邮件地址列表</a:t>
            </a:r>
          </a:p>
          <a:p>
            <a:pPr algn="l">
              <a:lnSpc>
                <a:spcPct val="120000"/>
              </a:lnSpc>
              <a:spcBef>
                <a:spcPts val="0"/>
              </a:spcBef>
              <a:spcAft>
                <a:spcPts val="0"/>
              </a:spcAft>
            </a:pPr>
            <a:r>
              <a:rPr lang="en-US" altLang="zh-CN" sz="1600" dirty="0">
                <a:solidFill>
                  <a:schemeClr val="tx1">
                    <a:lumMod val="75000"/>
                    <a:lumOff val="25000"/>
                  </a:schemeClr>
                </a:solidFill>
                <a:latin typeface="黑体" panose="02010609060101010101" charset="-122"/>
                <a:ea typeface="黑体" panose="02010609060101010101" charset="-122"/>
              </a:rPr>
              <a:t>2.</a:t>
            </a:r>
            <a:r>
              <a:rPr sz="1600" dirty="0">
                <a:solidFill>
                  <a:schemeClr val="tx1">
                    <a:lumMod val="75000"/>
                    <a:lumOff val="25000"/>
                  </a:schemeClr>
                </a:solidFill>
                <a:latin typeface="黑体" panose="02010609060101010101" charset="-122"/>
                <a:ea typeface="黑体" panose="02010609060101010101" charset="-122"/>
              </a:rPr>
              <a:t>选择一种互联网EDM营销工具，</a:t>
            </a:r>
            <a:r>
              <a:rPr lang="zh-CN" sz="1600" dirty="0">
                <a:solidFill>
                  <a:schemeClr val="tx1">
                    <a:lumMod val="75000"/>
                    <a:lumOff val="25000"/>
                  </a:schemeClr>
                </a:solidFill>
                <a:latin typeface="黑体" panose="02010609060101010101" charset="-122"/>
                <a:ea typeface="黑体" panose="02010609060101010101" charset="-122"/>
              </a:rPr>
              <a:t>对本次活动</a:t>
            </a:r>
            <a:r>
              <a:rPr sz="1600" dirty="0">
                <a:solidFill>
                  <a:schemeClr val="tx1">
                    <a:lumMod val="75000"/>
                    <a:lumOff val="25000"/>
                  </a:schemeClr>
                </a:solidFill>
                <a:latin typeface="黑体" panose="02010609060101010101" charset="-122"/>
                <a:ea typeface="黑体" panose="02010609060101010101" charset="-122"/>
              </a:rPr>
              <a:t>进行邮件设计与编辑实际操作</a:t>
            </a:r>
          </a:p>
          <a:p>
            <a:pPr algn="l">
              <a:lnSpc>
                <a:spcPct val="120000"/>
              </a:lnSpc>
              <a:spcBef>
                <a:spcPts val="0"/>
              </a:spcBef>
              <a:spcAft>
                <a:spcPts val="0"/>
              </a:spcAft>
            </a:pPr>
            <a:r>
              <a:rPr lang="en-US" sz="1600" dirty="0">
                <a:solidFill>
                  <a:schemeClr val="tx1">
                    <a:lumMod val="75000"/>
                    <a:lumOff val="25000"/>
                  </a:schemeClr>
                </a:solidFill>
                <a:latin typeface="黑体" panose="02010609060101010101" charset="-122"/>
                <a:ea typeface="黑体" panose="02010609060101010101" charset="-122"/>
              </a:rPr>
              <a:t>3.</a:t>
            </a:r>
            <a:r>
              <a:rPr sz="1600" dirty="0">
                <a:solidFill>
                  <a:schemeClr val="tx1">
                    <a:lumMod val="75000"/>
                    <a:lumOff val="25000"/>
                  </a:schemeClr>
                </a:solidFill>
                <a:latin typeface="黑体" panose="02010609060101010101" charset="-122"/>
                <a:ea typeface="黑体" panose="02010609060101010101" charset="-122"/>
              </a:rPr>
              <a:t>讨论互联网EDM营销邮件最佳发送时间</a:t>
            </a:r>
          </a:p>
        </p:txBody>
      </p:sp>
      <p:sp>
        <p:nvSpPr>
          <p:cNvPr id="27" name="文本框 26"/>
          <p:cNvSpPr txBox="1"/>
          <p:nvPr/>
        </p:nvSpPr>
        <p:spPr>
          <a:xfrm>
            <a:off x="5222844" y="2992725"/>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演练内容</a:t>
            </a:r>
          </a:p>
        </p:txBody>
      </p:sp>
      <p:grpSp>
        <p:nvGrpSpPr>
          <p:cNvPr id="36" name="组合 35"/>
          <p:cNvGrpSpPr/>
          <p:nvPr/>
        </p:nvGrpSpPr>
        <p:grpSpPr>
          <a:xfrm>
            <a:off x="350158" y="270329"/>
            <a:ext cx="3167026" cy="739200"/>
            <a:chOff x="412693" y="160555"/>
            <a:chExt cx="3167026" cy="739200"/>
          </a:xfrm>
        </p:grpSpPr>
        <p:sp>
          <p:nvSpPr>
            <p:cNvPr id="38" name="文本框 37"/>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任务演练</a:t>
              </a:r>
            </a:p>
          </p:txBody>
        </p:sp>
        <p:grpSp>
          <p:nvGrpSpPr>
            <p:cNvPr id="39" name="组合 38"/>
            <p:cNvGrpSpPr/>
            <p:nvPr/>
          </p:nvGrpSpPr>
          <p:grpSpPr>
            <a:xfrm>
              <a:off x="412693" y="160555"/>
              <a:ext cx="739200" cy="739200"/>
              <a:chOff x="412693" y="160555"/>
              <a:chExt cx="739200" cy="739200"/>
            </a:xfrm>
          </p:grpSpPr>
          <p:sp>
            <p:nvSpPr>
              <p:cNvPr id="40" name="菱形 3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1" name="菱形 40"/>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t="3898" b="3604"/>
          <a:stretch>
            <a:fillRect/>
          </a:stretch>
        </p:blipFill>
        <p:spPr>
          <a:xfrm>
            <a:off x="0" y="2423884"/>
            <a:ext cx="4033960" cy="1943401"/>
          </a:xfrm>
          <a:prstGeom prst="rect">
            <a:avLst/>
          </a:prstGeom>
        </p:spPr>
      </p:pic>
      <p:grpSp>
        <p:nvGrpSpPr>
          <p:cNvPr id="2" name="组合 1"/>
          <p:cNvGrpSpPr/>
          <p:nvPr/>
        </p:nvGrpSpPr>
        <p:grpSpPr>
          <a:xfrm>
            <a:off x="3365391" y="2707247"/>
            <a:ext cx="2057127" cy="1710404"/>
            <a:chOff x="3365391" y="2707247"/>
            <a:chExt cx="2057127" cy="1710404"/>
          </a:xfrm>
        </p:grpSpPr>
        <p:sp>
          <p:nvSpPr>
            <p:cNvPr id="5" name="矩形 4"/>
            <p:cNvSpPr/>
            <p:nvPr/>
          </p:nvSpPr>
          <p:spPr>
            <a:xfrm rot="2700000">
              <a:off x="3365391" y="2707247"/>
              <a:ext cx="1368193" cy="136819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latin typeface="黑体" panose="02010609060101010101" charset="-122"/>
                <a:ea typeface="黑体" panose="02010609060101010101" charset="-122"/>
                <a:sym typeface="黑体" panose="02010609060101010101" charset="-122"/>
              </a:endParaRPr>
            </a:p>
          </p:txBody>
        </p:sp>
        <p:sp>
          <p:nvSpPr>
            <p:cNvPr id="8" name="矩形 7"/>
            <p:cNvSpPr/>
            <p:nvPr/>
          </p:nvSpPr>
          <p:spPr>
            <a:xfrm rot="2700000">
              <a:off x="4569440" y="4046923"/>
              <a:ext cx="370728" cy="37072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sp>
          <p:nvSpPr>
            <p:cNvPr id="9" name="矩形 8"/>
            <p:cNvSpPr/>
            <p:nvPr/>
          </p:nvSpPr>
          <p:spPr>
            <a:xfrm rot="2700000">
              <a:off x="5240973" y="4003712"/>
              <a:ext cx="181545" cy="18154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sp>
        <p:nvSpPr>
          <p:cNvPr id="10" name="文本框 9"/>
          <p:cNvSpPr txBox="1"/>
          <p:nvPr/>
        </p:nvSpPr>
        <p:spPr>
          <a:xfrm>
            <a:off x="3070710" y="2934380"/>
            <a:ext cx="1963492" cy="1198880"/>
          </a:xfrm>
          <a:prstGeom prst="rect">
            <a:avLst/>
          </a:prstGeom>
          <a:noFill/>
        </p:spPr>
        <p:txBody>
          <a:bodyPr wrap="square" rtlCol="0">
            <a:spAutoFit/>
          </a:bodyPr>
          <a:lstStyle/>
          <a:p>
            <a:pPr algn="ctr"/>
            <a:r>
              <a:rPr lang="en-US" altLang="zh-CN" sz="3600" dirty="0">
                <a:solidFill>
                  <a:schemeClr val="bg1"/>
                </a:solidFill>
                <a:latin typeface="黑体" panose="02010609060101010101" charset="-122"/>
                <a:ea typeface="黑体" panose="02010609060101010101" charset="-122"/>
                <a:sym typeface="黑体" panose="02010609060101010101" charset="-122"/>
              </a:rPr>
              <a:t>PART</a:t>
            </a:r>
          </a:p>
          <a:p>
            <a:pPr algn="ctr"/>
            <a:r>
              <a:rPr lang="en-US" altLang="zh-CN" sz="3600" dirty="0">
                <a:solidFill>
                  <a:schemeClr val="bg1"/>
                </a:solidFill>
                <a:latin typeface="黑体" panose="02010609060101010101" charset="-122"/>
                <a:ea typeface="黑体" panose="02010609060101010101" charset="-122"/>
                <a:sym typeface="黑体" panose="02010609060101010101" charset="-122"/>
              </a:rPr>
              <a:t>3</a:t>
            </a:r>
          </a:p>
        </p:txBody>
      </p:sp>
      <p:cxnSp>
        <p:nvCxnSpPr>
          <p:cNvPr id="11" name="直接连接符 10"/>
          <p:cNvCxnSpPr/>
          <p:nvPr/>
        </p:nvCxnSpPr>
        <p:spPr>
          <a:xfrm>
            <a:off x="10084642" y="1384124"/>
            <a:ext cx="4214716" cy="4939309"/>
          </a:xfrm>
          <a:prstGeom prst="line">
            <a:avLst/>
          </a:prstGeom>
          <a:ln w="12700">
            <a:solidFill>
              <a:srgbClr val="0070C0">
                <a:alpha val="21000"/>
              </a:srgb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111842" y="-2469655"/>
            <a:ext cx="4214716" cy="4939309"/>
          </a:xfrm>
          <a:prstGeom prst="line">
            <a:avLst/>
          </a:prstGeom>
          <a:ln w="12700">
            <a:solidFill>
              <a:srgbClr val="0070C0">
                <a:alpha val="21000"/>
              </a:srgb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734560" y="2576830"/>
            <a:ext cx="7165975" cy="706755"/>
          </a:xfrm>
          <a:prstGeom prst="rect">
            <a:avLst/>
          </a:prstGeom>
          <a:noFill/>
        </p:spPr>
        <p:txBody>
          <a:bodyPr wrap="square" rtlCol="0">
            <a:spAutoFit/>
          </a:bodyPr>
          <a:lstStyle/>
          <a:p>
            <a:pPr algn="ctr"/>
            <a:r>
              <a:rPr lang="zh-CN" altLang="en-US" sz="40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监控互联网</a:t>
            </a:r>
            <a:r>
              <a:rPr lang="en-US" altLang="zh-CN" sz="40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EDM</a:t>
            </a:r>
            <a:r>
              <a:rPr lang="zh-CN" altLang="en-US" sz="40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营销效果</a:t>
            </a:r>
          </a:p>
        </p:txBody>
      </p:sp>
      <p:grpSp>
        <p:nvGrpSpPr>
          <p:cNvPr id="4" name="组合 3"/>
          <p:cNvGrpSpPr/>
          <p:nvPr/>
        </p:nvGrpSpPr>
        <p:grpSpPr>
          <a:xfrm>
            <a:off x="5016947" y="3391343"/>
            <a:ext cx="7175053" cy="432951"/>
            <a:chOff x="5016947" y="3391343"/>
            <a:chExt cx="7175053" cy="432951"/>
          </a:xfrm>
        </p:grpSpPr>
        <p:cxnSp>
          <p:nvCxnSpPr>
            <p:cNvPr id="15" name="直接连接符 14"/>
            <p:cNvCxnSpPr/>
            <p:nvPr/>
          </p:nvCxnSpPr>
          <p:spPr>
            <a:xfrm>
              <a:off x="5016947" y="3391343"/>
              <a:ext cx="7175053"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8743942" y="3487109"/>
              <a:ext cx="2922518" cy="337185"/>
              <a:chOff x="8743942" y="3487109"/>
              <a:chExt cx="2922518" cy="337185"/>
            </a:xfrm>
          </p:grpSpPr>
          <p:sp>
            <p:nvSpPr>
              <p:cNvPr id="16" name="文本框 15"/>
              <p:cNvSpPr txBox="1"/>
              <p:nvPr/>
            </p:nvSpPr>
            <p:spPr>
              <a:xfrm>
                <a:off x="8743942" y="3487109"/>
                <a:ext cx="1340355" cy="337185"/>
              </a:xfrm>
              <a:prstGeom prst="rect">
                <a:avLst/>
              </a:prstGeom>
              <a:noFill/>
            </p:spPr>
            <p:txBody>
              <a:bodyPr wrap="square" rtlCol="0">
                <a:spAutoFit/>
              </a:bodyPr>
              <a:lstStyle/>
              <a:p>
                <a:pPr marL="285750" indent="-285750">
                  <a:buFont typeface="Wingdings" panose="05000000000000000000" pitchFamily="2" charset="2"/>
                  <a:buChar char="ü"/>
                </a:pPr>
                <a:r>
                  <a:rPr lang="zh-CN" altLang="en-US" sz="1600" dirty="0">
                    <a:solidFill>
                      <a:schemeClr val="bg2">
                        <a:lumMod val="50000"/>
                      </a:schemeClr>
                    </a:solidFill>
                    <a:latin typeface="黑体" panose="02010609060101010101" charset="-122"/>
                    <a:ea typeface="黑体" panose="02010609060101010101" charset="-122"/>
                    <a:sym typeface="黑体" panose="02010609060101010101" charset="-122"/>
                  </a:rPr>
                  <a:t>知识速递</a:t>
                </a:r>
              </a:p>
            </p:txBody>
          </p:sp>
          <p:sp>
            <p:nvSpPr>
              <p:cNvPr id="17" name="文本框 16"/>
              <p:cNvSpPr txBox="1"/>
              <p:nvPr/>
            </p:nvSpPr>
            <p:spPr>
              <a:xfrm>
                <a:off x="10326105" y="3487109"/>
                <a:ext cx="1340355" cy="337185"/>
              </a:xfrm>
              <a:prstGeom prst="rect">
                <a:avLst/>
              </a:prstGeom>
              <a:noFill/>
            </p:spPr>
            <p:txBody>
              <a:bodyPr wrap="square" rtlCol="0">
                <a:spAutoFit/>
              </a:bodyPr>
              <a:lstStyle/>
              <a:p>
                <a:pPr marL="285750" indent="-285750">
                  <a:buFont typeface="Wingdings" panose="05000000000000000000" pitchFamily="2" charset="2"/>
                  <a:buChar char="ü"/>
                </a:pPr>
                <a:r>
                  <a:rPr lang="zh-CN" altLang="en-US" sz="1600" dirty="0">
                    <a:solidFill>
                      <a:schemeClr val="bg2">
                        <a:lumMod val="50000"/>
                      </a:schemeClr>
                    </a:solidFill>
                    <a:latin typeface="黑体" panose="02010609060101010101" charset="-122"/>
                    <a:ea typeface="黑体" panose="02010609060101010101" charset="-122"/>
                    <a:sym typeface="黑体" panose="02010609060101010101" charset="-122"/>
                  </a:rPr>
                  <a:t>任务演练</a:t>
                </a:r>
              </a:p>
            </p:txBody>
          </p:sp>
        </p:gr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973883" y="5600700"/>
            <a:ext cx="1612058" cy="1889203"/>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32929" y="3597235"/>
            <a:ext cx="1912620" cy="2241550"/>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50158" y="270329"/>
            <a:ext cx="3971290" cy="739200"/>
            <a:chOff x="412693" y="160555"/>
            <a:chExt cx="3971290" cy="739200"/>
          </a:xfrm>
        </p:grpSpPr>
        <p:sp>
          <p:nvSpPr>
            <p:cNvPr id="16" name="文本框 15"/>
            <p:cNvSpPr txBox="1"/>
            <p:nvPr/>
          </p:nvSpPr>
          <p:spPr>
            <a:xfrm>
              <a:off x="1331538" y="238025"/>
              <a:ext cx="305244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引导案例</a:t>
              </a:r>
            </a:p>
          </p:txBody>
        </p:sp>
        <p:grpSp>
          <p:nvGrpSpPr>
            <p:cNvPr id="3" name="组合 2"/>
            <p:cNvGrpSpPr/>
            <p:nvPr/>
          </p:nvGrpSpPr>
          <p:grpSpPr>
            <a:xfrm>
              <a:off x="412693" y="160555"/>
              <a:ext cx="739200" cy="739200"/>
              <a:chOff x="412693" y="160555"/>
              <a:chExt cx="739200" cy="739200"/>
            </a:xfrm>
          </p:grpSpPr>
          <p:sp>
            <p:nvSpPr>
              <p:cNvPr id="20" name="菱形 1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3" name="菱形 22"/>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14" name="矩形 13"/>
          <p:cNvSpPr/>
          <p:nvPr/>
        </p:nvSpPr>
        <p:spPr>
          <a:xfrm>
            <a:off x="842010" y="1466215"/>
            <a:ext cx="4782820" cy="45288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5B9BD5"/>
              </a:solidFill>
            </a:endParaRPr>
          </a:p>
        </p:txBody>
      </p:sp>
      <p:grpSp>
        <p:nvGrpSpPr>
          <p:cNvPr id="113" name="组合 112"/>
          <p:cNvGrpSpPr/>
          <p:nvPr/>
        </p:nvGrpSpPr>
        <p:grpSpPr>
          <a:xfrm>
            <a:off x="5805805" y="3022600"/>
            <a:ext cx="2673985" cy="2407285"/>
            <a:chOff x="3231696" y="3428054"/>
            <a:chExt cx="2689992" cy="2421404"/>
          </a:xfrm>
        </p:grpSpPr>
        <p:sp>
          <p:nvSpPr>
            <p:cNvPr id="114" name="Freeform 5"/>
            <p:cNvSpPr/>
            <p:nvPr/>
          </p:nvSpPr>
          <p:spPr bwMode="auto">
            <a:xfrm>
              <a:off x="3231696" y="3428054"/>
              <a:ext cx="2689992" cy="242140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solidFill>
              <a:srgbClr val="3384C9"/>
            </a:solidFill>
            <a:ln w="19050">
              <a:noFill/>
            </a:ln>
            <a:effectLst>
              <a:outerShdw blurRad="2159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15" name="组合 114"/>
            <p:cNvGrpSpPr/>
            <p:nvPr/>
          </p:nvGrpSpPr>
          <p:grpSpPr>
            <a:xfrm>
              <a:off x="3321948" y="3509296"/>
              <a:ext cx="2509488" cy="2258921"/>
              <a:chOff x="3321948" y="3509296"/>
              <a:chExt cx="2509488" cy="2258921"/>
            </a:xfrm>
          </p:grpSpPr>
          <p:sp>
            <p:nvSpPr>
              <p:cNvPr id="116" name="Freeform 5"/>
              <p:cNvSpPr/>
              <p:nvPr/>
            </p:nvSpPr>
            <p:spPr bwMode="auto">
              <a:xfrm>
                <a:off x="3321948" y="3509296"/>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100000">
                    <a:schemeClr val="bg1">
                      <a:lumMod val="89000"/>
                    </a:schemeClr>
                  </a:gs>
                  <a:gs pos="27000">
                    <a:srgbClr val="F9F9F9"/>
                  </a:gs>
                </a:gsLst>
                <a:lin ang="2700000" scaled="1"/>
              </a:gradFill>
              <a:ln w="0">
                <a:solidFill>
                  <a:srgbClr val="3384C9"/>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17" name="Freeform 5"/>
              <p:cNvSpPr/>
              <p:nvPr/>
            </p:nvSpPr>
            <p:spPr bwMode="auto">
              <a:xfrm>
                <a:off x="3352556" y="3536848"/>
                <a:ext cx="2448272" cy="220381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9000"/>
                    </a:schemeClr>
                  </a:gs>
                  <a:gs pos="78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sp>
        <p:nvSpPr>
          <p:cNvPr id="119" name="KSO_Shape"/>
          <p:cNvSpPr/>
          <p:nvPr/>
        </p:nvSpPr>
        <p:spPr bwMode="auto">
          <a:xfrm>
            <a:off x="6631305" y="3350895"/>
            <a:ext cx="885825" cy="686435"/>
          </a:xfrm>
          <a:custGeom>
            <a:avLst/>
            <a:gdLst>
              <a:gd name="T0" fmla="*/ 2017136 w 3240087"/>
              <a:gd name="T1" fmla="*/ 1939157 h 2513013"/>
              <a:gd name="T2" fmla="*/ 792729 w 3240087"/>
              <a:gd name="T3" fmla="*/ 1060450 h 2513013"/>
              <a:gd name="T4" fmla="*/ 1301750 w 3240087"/>
              <a:gd name="T5" fmla="*/ 2513013 h 2513013"/>
              <a:gd name="T6" fmla="*/ 1554331 w 3240087"/>
              <a:gd name="T7" fmla="*/ 753428 h 2513013"/>
              <a:gd name="T8" fmla="*/ 1460048 w 3240087"/>
              <a:gd name="T9" fmla="*/ 768668 h 2513013"/>
              <a:gd name="T10" fmla="*/ 1385130 w 3240087"/>
              <a:gd name="T11" fmla="*/ 795338 h 2513013"/>
              <a:gd name="T12" fmla="*/ 1329893 w 3240087"/>
              <a:gd name="T13" fmla="*/ 833438 h 2513013"/>
              <a:gd name="T14" fmla="*/ 1294022 w 3240087"/>
              <a:gd name="T15" fmla="*/ 883285 h 2513013"/>
              <a:gd name="T16" fmla="*/ 1277514 w 3240087"/>
              <a:gd name="T17" fmla="*/ 944880 h 2513013"/>
              <a:gd name="T18" fmla="*/ 1278784 w 3240087"/>
              <a:gd name="T19" fmla="*/ 999173 h 2513013"/>
              <a:gd name="T20" fmla="*/ 1289577 w 3240087"/>
              <a:gd name="T21" fmla="*/ 1043940 h 2513013"/>
              <a:gd name="T22" fmla="*/ 1309259 w 3240087"/>
              <a:gd name="T23" fmla="*/ 1084263 h 2513013"/>
              <a:gd name="T24" fmla="*/ 1365448 w 3240087"/>
              <a:gd name="T25" fmla="*/ 1148715 h 2513013"/>
              <a:gd name="T26" fmla="*/ 1452112 w 3240087"/>
              <a:gd name="T27" fmla="*/ 1200786 h 2513013"/>
              <a:gd name="T28" fmla="*/ 1598774 w 3240087"/>
              <a:gd name="T29" fmla="*/ 1275081 h 2513013"/>
              <a:gd name="T30" fmla="*/ 1631472 w 3240087"/>
              <a:gd name="T31" fmla="*/ 1300163 h 2513013"/>
              <a:gd name="T32" fmla="*/ 1648614 w 3240087"/>
              <a:gd name="T33" fmla="*/ 1327786 h 2513013"/>
              <a:gd name="T34" fmla="*/ 1658455 w 3240087"/>
              <a:gd name="T35" fmla="*/ 1403668 h 2513013"/>
              <a:gd name="T36" fmla="*/ 1653376 w 3240087"/>
              <a:gd name="T37" fmla="*/ 1450658 h 2513013"/>
              <a:gd name="T38" fmla="*/ 1632741 w 3240087"/>
              <a:gd name="T39" fmla="*/ 1471931 h 2513013"/>
              <a:gd name="T40" fmla="*/ 1595917 w 3240087"/>
              <a:gd name="T41" fmla="*/ 1477328 h 2513013"/>
              <a:gd name="T42" fmla="*/ 1572426 w 3240087"/>
              <a:gd name="T43" fmla="*/ 1469708 h 2513013"/>
              <a:gd name="T44" fmla="*/ 1562902 w 3240087"/>
              <a:gd name="T45" fmla="*/ 1457008 h 2513013"/>
              <a:gd name="T46" fmla="*/ 1555601 w 3240087"/>
              <a:gd name="T47" fmla="*/ 1406208 h 2513013"/>
              <a:gd name="T48" fmla="*/ 1280689 w 3240087"/>
              <a:gd name="T49" fmla="*/ 1341121 h 2513013"/>
              <a:gd name="T50" fmla="*/ 1292117 w 3240087"/>
              <a:gd name="T51" fmla="*/ 1434783 h 2513013"/>
              <a:gd name="T52" fmla="*/ 1312751 w 3240087"/>
              <a:gd name="T53" fmla="*/ 1484313 h 2513013"/>
              <a:gd name="T54" fmla="*/ 1334655 w 3240087"/>
              <a:gd name="T55" fmla="*/ 1514158 h 2513013"/>
              <a:gd name="T56" fmla="*/ 1362591 w 3240087"/>
              <a:gd name="T57" fmla="*/ 1538288 h 2513013"/>
              <a:gd name="T58" fmla="*/ 1427986 w 3240087"/>
              <a:gd name="T59" fmla="*/ 1573848 h 2513013"/>
              <a:gd name="T60" fmla="*/ 1500999 w 3240087"/>
              <a:gd name="T61" fmla="*/ 1596073 h 2513013"/>
              <a:gd name="T62" fmla="*/ 1680359 w 3240087"/>
              <a:gd name="T63" fmla="*/ 1684973 h 2513013"/>
              <a:gd name="T64" fmla="*/ 1761626 w 3240087"/>
              <a:gd name="T65" fmla="*/ 1591628 h 2513013"/>
              <a:gd name="T66" fmla="*/ 1840672 w 3240087"/>
              <a:gd name="T67" fmla="*/ 1562101 h 2513013"/>
              <a:gd name="T68" fmla="*/ 1900035 w 3240087"/>
              <a:gd name="T69" fmla="*/ 1518286 h 2513013"/>
              <a:gd name="T70" fmla="*/ 1939716 w 3240087"/>
              <a:gd name="T71" fmla="*/ 1461136 h 2513013"/>
              <a:gd name="T72" fmla="*/ 1959398 w 3240087"/>
              <a:gd name="T73" fmla="*/ 1390333 h 2513013"/>
              <a:gd name="T74" fmla="*/ 1960350 w 3240087"/>
              <a:gd name="T75" fmla="*/ 1316038 h 2513013"/>
              <a:gd name="T76" fmla="*/ 1951779 w 3240087"/>
              <a:gd name="T77" fmla="*/ 1271271 h 2513013"/>
              <a:gd name="T78" fmla="*/ 1935907 w 3240087"/>
              <a:gd name="T79" fmla="*/ 1232536 h 2513013"/>
              <a:gd name="T80" fmla="*/ 1890194 w 3240087"/>
              <a:gd name="T81" fmla="*/ 1173798 h 2513013"/>
              <a:gd name="T82" fmla="*/ 1817180 w 3240087"/>
              <a:gd name="T83" fmla="*/ 1128078 h 2513013"/>
              <a:gd name="T84" fmla="*/ 1674327 w 3240087"/>
              <a:gd name="T85" fmla="*/ 1059180 h 2513013"/>
              <a:gd name="T86" fmla="*/ 1581949 w 3240087"/>
              <a:gd name="T87" fmla="*/ 1008380 h 2513013"/>
              <a:gd name="T88" fmla="*/ 1566394 w 3240087"/>
              <a:gd name="T89" fmla="*/ 989013 h 2513013"/>
              <a:gd name="T90" fmla="*/ 1557823 w 3240087"/>
              <a:gd name="T91" fmla="*/ 962025 h 2513013"/>
              <a:gd name="T92" fmla="*/ 1557823 w 3240087"/>
              <a:gd name="T93" fmla="*/ 918528 h 2513013"/>
              <a:gd name="T94" fmla="*/ 1572108 w 3240087"/>
              <a:gd name="T95" fmla="*/ 890905 h 2513013"/>
              <a:gd name="T96" fmla="*/ 1600361 w 3240087"/>
              <a:gd name="T97" fmla="*/ 879793 h 2513013"/>
              <a:gd name="T98" fmla="*/ 1636551 w 3240087"/>
              <a:gd name="T99" fmla="*/ 886143 h 2513013"/>
              <a:gd name="T100" fmla="*/ 1649249 w 3240087"/>
              <a:gd name="T101" fmla="*/ 901700 h 2513013"/>
              <a:gd name="T102" fmla="*/ 1656233 w 3240087"/>
              <a:gd name="T103" fmla="*/ 956310 h 2513013"/>
              <a:gd name="T104" fmla="*/ 1932732 w 3240087"/>
              <a:gd name="T105" fmla="*/ 964883 h 2513013"/>
              <a:gd name="T106" fmla="*/ 1923844 w 3240087"/>
              <a:gd name="T107" fmla="*/ 900748 h 2513013"/>
              <a:gd name="T108" fmla="*/ 1897495 w 3240087"/>
              <a:gd name="T109" fmla="*/ 847725 h 2513013"/>
              <a:gd name="T110" fmla="*/ 1853370 w 3240087"/>
              <a:gd name="T111" fmla="*/ 806450 h 2513013"/>
              <a:gd name="T112" fmla="*/ 1790832 w 3240087"/>
              <a:gd name="T113" fmla="*/ 775970 h 2513013"/>
              <a:gd name="T114" fmla="*/ 1710834 w 3240087"/>
              <a:gd name="T115" fmla="*/ 757238 h 2513013"/>
              <a:gd name="T116" fmla="*/ 2640012 w 3240087"/>
              <a:gd name="T117" fmla="*/ 871220 h 2513013"/>
              <a:gd name="T118" fmla="*/ 1619408 w 3240087"/>
              <a:gd name="T119" fmla="*/ 0 h 2513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40087" h="2513013">
                <a:moveTo>
                  <a:pt x="2446710" y="1060450"/>
                </a:moveTo>
                <a:lnTo>
                  <a:pt x="3240087" y="1736769"/>
                </a:lnTo>
                <a:lnTo>
                  <a:pt x="2830848" y="1736769"/>
                </a:lnTo>
                <a:lnTo>
                  <a:pt x="2956352" y="2513013"/>
                </a:lnTo>
                <a:lnTo>
                  <a:pt x="1936750" y="2513013"/>
                </a:lnTo>
                <a:lnTo>
                  <a:pt x="2017136" y="1939157"/>
                </a:lnTo>
                <a:lnTo>
                  <a:pt x="2275453" y="1939157"/>
                </a:lnTo>
                <a:lnTo>
                  <a:pt x="2351708" y="1939157"/>
                </a:lnTo>
                <a:lnTo>
                  <a:pt x="2338681" y="1859852"/>
                </a:lnTo>
                <a:lnTo>
                  <a:pt x="2238278" y="1237778"/>
                </a:lnTo>
                <a:lnTo>
                  <a:pt x="2446710" y="1060450"/>
                </a:lnTo>
                <a:close/>
                <a:moveTo>
                  <a:pt x="792729" y="1060450"/>
                </a:moveTo>
                <a:lnTo>
                  <a:pt x="988531" y="1227309"/>
                </a:lnTo>
                <a:lnTo>
                  <a:pt x="899991" y="1861120"/>
                </a:lnTo>
                <a:lnTo>
                  <a:pt x="889201" y="1939157"/>
                </a:lnTo>
                <a:lnTo>
                  <a:pt x="963460" y="1939157"/>
                </a:lnTo>
                <a:lnTo>
                  <a:pt x="1209085" y="1939157"/>
                </a:lnTo>
                <a:lnTo>
                  <a:pt x="1301750" y="2513013"/>
                </a:lnTo>
                <a:lnTo>
                  <a:pt x="283389" y="2513013"/>
                </a:lnTo>
                <a:lnTo>
                  <a:pt x="391604" y="1736769"/>
                </a:lnTo>
                <a:lnTo>
                  <a:pt x="0" y="1736769"/>
                </a:lnTo>
                <a:lnTo>
                  <a:pt x="792729" y="1060450"/>
                </a:lnTo>
                <a:close/>
                <a:moveTo>
                  <a:pt x="1554331" y="686118"/>
                </a:moveTo>
                <a:lnTo>
                  <a:pt x="1554331" y="753428"/>
                </a:lnTo>
                <a:lnTo>
                  <a:pt x="1537189" y="755015"/>
                </a:lnTo>
                <a:lnTo>
                  <a:pt x="1520681" y="757238"/>
                </a:lnTo>
                <a:lnTo>
                  <a:pt x="1504491" y="759778"/>
                </a:lnTo>
                <a:lnTo>
                  <a:pt x="1489254" y="762318"/>
                </a:lnTo>
                <a:lnTo>
                  <a:pt x="1474334" y="765175"/>
                </a:lnTo>
                <a:lnTo>
                  <a:pt x="1460048" y="768668"/>
                </a:lnTo>
                <a:lnTo>
                  <a:pt x="1446080" y="772160"/>
                </a:lnTo>
                <a:lnTo>
                  <a:pt x="1432747" y="776288"/>
                </a:lnTo>
                <a:lnTo>
                  <a:pt x="1420049" y="780415"/>
                </a:lnTo>
                <a:lnTo>
                  <a:pt x="1407986" y="785178"/>
                </a:lnTo>
                <a:lnTo>
                  <a:pt x="1396241" y="789940"/>
                </a:lnTo>
                <a:lnTo>
                  <a:pt x="1385130" y="795338"/>
                </a:lnTo>
                <a:lnTo>
                  <a:pt x="1374654" y="800735"/>
                </a:lnTo>
                <a:lnTo>
                  <a:pt x="1364496" y="806768"/>
                </a:lnTo>
                <a:lnTo>
                  <a:pt x="1354972" y="813118"/>
                </a:lnTo>
                <a:lnTo>
                  <a:pt x="1345766" y="819468"/>
                </a:lnTo>
                <a:lnTo>
                  <a:pt x="1337512" y="826453"/>
                </a:lnTo>
                <a:lnTo>
                  <a:pt x="1329893" y="833438"/>
                </a:lnTo>
                <a:lnTo>
                  <a:pt x="1322592" y="841375"/>
                </a:lnTo>
                <a:lnTo>
                  <a:pt x="1315608" y="848995"/>
                </a:lnTo>
                <a:lnTo>
                  <a:pt x="1309259" y="857250"/>
                </a:lnTo>
                <a:lnTo>
                  <a:pt x="1303863" y="865505"/>
                </a:lnTo>
                <a:lnTo>
                  <a:pt x="1298466" y="874395"/>
                </a:lnTo>
                <a:lnTo>
                  <a:pt x="1294022" y="883285"/>
                </a:lnTo>
                <a:lnTo>
                  <a:pt x="1289895" y="892810"/>
                </a:lnTo>
                <a:lnTo>
                  <a:pt x="1286403" y="902653"/>
                </a:lnTo>
                <a:lnTo>
                  <a:pt x="1283546" y="912813"/>
                </a:lnTo>
                <a:lnTo>
                  <a:pt x="1281006" y="922973"/>
                </a:lnTo>
                <a:lnTo>
                  <a:pt x="1279101" y="933768"/>
                </a:lnTo>
                <a:lnTo>
                  <a:pt x="1277514" y="944880"/>
                </a:lnTo>
                <a:lnTo>
                  <a:pt x="1276879" y="955993"/>
                </a:lnTo>
                <a:lnTo>
                  <a:pt x="1276562" y="967423"/>
                </a:lnTo>
                <a:lnTo>
                  <a:pt x="1276562" y="975678"/>
                </a:lnTo>
                <a:lnTo>
                  <a:pt x="1277197" y="983615"/>
                </a:lnTo>
                <a:lnTo>
                  <a:pt x="1277514" y="991553"/>
                </a:lnTo>
                <a:lnTo>
                  <a:pt x="1278784" y="999173"/>
                </a:lnTo>
                <a:lnTo>
                  <a:pt x="1279736" y="1006793"/>
                </a:lnTo>
                <a:lnTo>
                  <a:pt x="1281006" y="1014413"/>
                </a:lnTo>
                <a:lnTo>
                  <a:pt x="1282911" y="1021715"/>
                </a:lnTo>
                <a:lnTo>
                  <a:pt x="1284815" y="1029335"/>
                </a:lnTo>
                <a:lnTo>
                  <a:pt x="1287038" y="1036638"/>
                </a:lnTo>
                <a:lnTo>
                  <a:pt x="1289577" y="1043940"/>
                </a:lnTo>
                <a:lnTo>
                  <a:pt x="1292117" y="1050925"/>
                </a:lnTo>
                <a:lnTo>
                  <a:pt x="1294974" y="1057910"/>
                </a:lnTo>
                <a:lnTo>
                  <a:pt x="1298148" y="1064260"/>
                </a:lnTo>
                <a:lnTo>
                  <a:pt x="1301640" y="1070928"/>
                </a:lnTo>
                <a:lnTo>
                  <a:pt x="1305450" y="1077595"/>
                </a:lnTo>
                <a:lnTo>
                  <a:pt x="1309259" y="1084263"/>
                </a:lnTo>
                <a:lnTo>
                  <a:pt x="1317830" y="1096963"/>
                </a:lnTo>
                <a:lnTo>
                  <a:pt x="1326719" y="1108710"/>
                </a:lnTo>
                <a:lnTo>
                  <a:pt x="1335925" y="1119823"/>
                </a:lnTo>
                <a:lnTo>
                  <a:pt x="1345131" y="1129983"/>
                </a:lnTo>
                <a:lnTo>
                  <a:pt x="1355290" y="1139825"/>
                </a:lnTo>
                <a:lnTo>
                  <a:pt x="1365448" y="1148715"/>
                </a:lnTo>
                <a:lnTo>
                  <a:pt x="1376241" y="1156653"/>
                </a:lnTo>
                <a:lnTo>
                  <a:pt x="1387352" y="1164273"/>
                </a:lnTo>
                <a:lnTo>
                  <a:pt x="1400050" y="1171893"/>
                </a:lnTo>
                <a:lnTo>
                  <a:pt x="1414970" y="1180466"/>
                </a:lnTo>
                <a:lnTo>
                  <a:pt x="1432430" y="1189991"/>
                </a:lnTo>
                <a:lnTo>
                  <a:pt x="1452112" y="1200786"/>
                </a:lnTo>
                <a:lnTo>
                  <a:pt x="1474968" y="1212216"/>
                </a:lnTo>
                <a:lnTo>
                  <a:pt x="1500047" y="1224916"/>
                </a:lnTo>
                <a:lnTo>
                  <a:pt x="1557506" y="1253173"/>
                </a:lnTo>
                <a:lnTo>
                  <a:pt x="1575283" y="1262063"/>
                </a:lnTo>
                <a:lnTo>
                  <a:pt x="1591473" y="1270953"/>
                </a:lnTo>
                <a:lnTo>
                  <a:pt x="1598774" y="1275081"/>
                </a:lnTo>
                <a:lnTo>
                  <a:pt x="1605441" y="1279208"/>
                </a:lnTo>
                <a:lnTo>
                  <a:pt x="1611472" y="1283336"/>
                </a:lnTo>
                <a:lnTo>
                  <a:pt x="1617186" y="1287463"/>
                </a:lnTo>
                <a:lnTo>
                  <a:pt x="1622265" y="1291591"/>
                </a:lnTo>
                <a:lnTo>
                  <a:pt x="1627345" y="1296036"/>
                </a:lnTo>
                <a:lnTo>
                  <a:pt x="1631472" y="1300163"/>
                </a:lnTo>
                <a:lnTo>
                  <a:pt x="1635281" y="1303973"/>
                </a:lnTo>
                <a:lnTo>
                  <a:pt x="1638773" y="1307783"/>
                </a:lnTo>
                <a:lnTo>
                  <a:pt x="1641630" y="1311911"/>
                </a:lnTo>
                <a:lnTo>
                  <a:pt x="1643535" y="1315721"/>
                </a:lnTo>
                <a:lnTo>
                  <a:pt x="1645757" y="1319531"/>
                </a:lnTo>
                <a:lnTo>
                  <a:pt x="1648614" y="1327786"/>
                </a:lnTo>
                <a:lnTo>
                  <a:pt x="1651471" y="1337311"/>
                </a:lnTo>
                <a:lnTo>
                  <a:pt x="1653376" y="1348106"/>
                </a:lnTo>
                <a:lnTo>
                  <a:pt x="1655280" y="1360171"/>
                </a:lnTo>
                <a:lnTo>
                  <a:pt x="1656868" y="1373188"/>
                </a:lnTo>
                <a:lnTo>
                  <a:pt x="1657502" y="1388111"/>
                </a:lnTo>
                <a:lnTo>
                  <a:pt x="1658455" y="1403668"/>
                </a:lnTo>
                <a:lnTo>
                  <a:pt x="1658772" y="1420813"/>
                </a:lnTo>
                <a:lnTo>
                  <a:pt x="1658455" y="1427798"/>
                </a:lnTo>
                <a:lnTo>
                  <a:pt x="1657502" y="1434148"/>
                </a:lnTo>
                <a:lnTo>
                  <a:pt x="1656550" y="1439863"/>
                </a:lnTo>
                <a:lnTo>
                  <a:pt x="1655280" y="1445578"/>
                </a:lnTo>
                <a:lnTo>
                  <a:pt x="1653376" y="1450658"/>
                </a:lnTo>
                <a:lnTo>
                  <a:pt x="1650836" y="1455421"/>
                </a:lnTo>
                <a:lnTo>
                  <a:pt x="1648296" y="1459548"/>
                </a:lnTo>
                <a:lnTo>
                  <a:pt x="1645122" y="1463358"/>
                </a:lnTo>
                <a:lnTo>
                  <a:pt x="1641630" y="1466851"/>
                </a:lnTo>
                <a:lnTo>
                  <a:pt x="1637503" y="1469708"/>
                </a:lnTo>
                <a:lnTo>
                  <a:pt x="1632741" y="1471931"/>
                </a:lnTo>
                <a:lnTo>
                  <a:pt x="1627980" y="1474153"/>
                </a:lnTo>
                <a:lnTo>
                  <a:pt x="1622265" y="1475423"/>
                </a:lnTo>
                <a:lnTo>
                  <a:pt x="1616869" y="1477011"/>
                </a:lnTo>
                <a:lnTo>
                  <a:pt x="1610520" y="1477646"/>
                </a:lnTo>
                <a:lnTo>
                  <a:pt x="1603536" y="1477646"/>
                </a:lnTo>
                <a:lnTo>
                  <a:pt x="1595917" y="1477328"/>
                </a:lnTo>
                <a:lnTo>
                  <a:pt x="1588933" y="1476693"/>
                </a:lnTo>
                <a:lnTo>
                  <a:pt x="1582584" y="1474788"/>
                </a:lnTo>
                <a:lnTo>
                  <a:pt x="1579727" y="1473836"/>
                </a:lnTo>
                <a:lnTo>
                  <a:pt x="1577188" y="1472566"/>
                </a:lnTo>
                <a:lnTo>
                  <a:pt x="1574648" y="1471296"/>
                </a:lnTo>
                <a:lnTo>
                  <a:pt x="1572426" y="1469708"/>
                </a:lnTo>
                <a:lnTo>
                  <a:pt x="1570521" y="1467803"/>
                </a:lnTo>
                <a:lnTo>
                  <a:pt x="1568299" y="1466216"/>
                </a:lnTo>
                <a:lnTo>
                  <a:pt x="1566712" y="1463993"/>
                </a:lnTo>
                <a:lnTo>
                  <a:pt x="1565124" y="1461771"/>
                </a:lnTo>
                <a:lnTo>
                  <a:pt x="1563855" y="1459548"/>
                </a:lnTo>
                <a:lnTo>
                  <a:pt x="1562902" y="1457008"/>
                </a:lnTo>
                <a:lnTo>
                  <a:pt x="1561632" y="1454151"/>
                </a:lnTo>
                <a:lnTo>
                  <a:pt x="1560680" y="1450976"/>
                </a:lnTo>
                <a:lnTo>
                  <a:pt x="1559093" y="1442721"/>
                </a:lnTo>
                <a:lnTo>
                  <a:pt x="1557506" y="1432561"/>
                </a:lnTo>
                <a:lnTo>
                  <a:pt x="1556553" y="1420496"/>
                </a:lnTo>
                <a:lnTo>
                  <a:pt x="1555601" y="1406208"/>
                </a:lnTo>
                <a:lnTo>
                  <a:pt x="1554649" y="1390016"/>
                </a:lnTo>
                <a:lnTo>
                  <a:pt x="1554331" y="1371918"/>
                </a:lnTo>
                <a:lnTo>
                  <a:pt x="1554331" y="1351598"/>
                </a:lnTo>
                <a:lnTo>
                  <a:pt x="1554331" y="1300163"/>
                </a:lnTo>
                <a:lnTo>
                  <a:pt x="1280689" y="1300163"/>
                </a:lnTo>
                <a:lnTo>
                  <a:pt x="1280689" y="1341121"/>
                </a:lnTo>
                <a:lnTo>
                  <a:pt x="1281006" y="1358266"/>
                </a:lnTo>
                <a:lnTo>
                  <a:pt x="1281641" y="1375093"/>
                </a:lnTo>
                <a:lnTo>
                  <a:pt x="1283546" y="1390968"/>
                </a:lnTo>
                <a:lnTo>
                  <a:pt x="1285450" y="1406208"/>
                </a:lnTo>
                <a:lnTo>
                  <a:pt x="1288625" y="1420813"/>
                </a:lnTo>
                <a:lnTo>
                  <a:pt x="1292117" y="1434783"/>
                </a:lnTo>
                <a:lnTo>
                  <a:pt x="1296561" y="1448436"/>
                </a:lnTo>
                <a:lnTo>
                  <a:pt x="1301005" y="1460818"/>
                </a:lnTo>
                <a:lnTo>
                  <a:pt x="1303863" y="1466851"/>
                </a:lnTo>
                <a:lnTo>
                  <a:pt x="1306402" y="1472566"/>
                </a:lnTo>
                <a:lnTo>
                  <a:pt x="1309577" y="1478598"/>
                </a:lnTo>
                <a:lnTo>
                  <a:pt x="1312751" y="1484313"/>
                </a:lnTo>
                <a:lnTo>
                  <a:pt x="1315926" y="1489393"/>
                </a:lnTo>
                <a:lnTo>
                  <a:pt x="1319418" y="1494791"/>
                </a:lnTo>
                <a:lnTo>
                  <a:pt x="1322910" y="1499871"/>
                </a:lnTo>
                <a:lnTo>
                  <a:pt x="1326719" y="1504951"/>
                </a:lnTo>
                <a:lnTo>
                  <a:pt x="1330528" y="1509713"/>
                </a:lnTo>
                <a:lnTo>
                  <a:pt x="1334655" y="1514158"/>
                </a:lnTo>
                <a:lnTo>
                  <a:pt x="1339100" y="1518603"/>
                </a:lnTo>
                <a:lnTo>
                  <a:pt x="1343544" y="1523048"/>
                </a:lnTo>
                <a:lnTo>
                  <a:pt x="1347988" y="1527176"/>
                </a:lnTo>
                <a:lnTo>
                  <a:pt x="1352432" y="1530986"/>
                </a:lnTo>
                <a:lnTo>
                  <a:pt x="1357512" y="1534796"/>
                </a:lnTo>
                <a:lnTo>
                  <a:pt x="1362591" y="1538288"/>
                </a:lnTo>
                <a:lnTo>
                  <a:pt x="1372749" y="1545273"/>
                </a:lnTo>
                <a:lnTo>
                  <a:pt x="1383543" y="1551941"/>
                </a:lnTo>
                <a:lnTo>
                  <a:pt x="1394336" y="1557656"/>
                </a:lnTo>
                <a:lnTo>
                  <a:pt x="1405129" y="1563688"/>
                </a:lnTo>
                <a:lnTo>
                  <a:pt x="1416240" y="1569086"/>
                </a:lnTo>
                <a:lnTo>
                  <a:pt x="1427986" y="1573848"/>
                </a:lnTo>
                <a:lnTo>
                  <a:pt x="1439731" y="1578611"/>
                </a:lnTo>
                <a:lnTo>
                  <a:pt x="1451477" y="1583056"/>
                </a:lnTo>
                <a:lnTo>
                  <a:pt x="1463540" y="1586866"/>
                </a:lnTo>
                <a:lnTo>
                  <a:pt x="1475921" y="1590358"/>
                </a:lnTo>
                <a:lnTo>
                  <a:pt x="1488619" y="1593216"/>
                </a:lnTo>
                <a:lnTo>
                  <a:pt x="1500999" y="1596073"/>
                </a:lnTo>
                <a:lnTo>
                  <a:pt x="1514015" y="1598613"/>
                </a:lnTo>
                <a:lnTo>
                  <a:pt x="1527348" y="1600201"/>
                </a:lnTo>
                <a:lnTo>
                  <a:pt x="1540363" y="1602106"/>
                </a:lnTo>
                <a:lnTo>
                  <a:pt x="1554331" y="1603058"/>
                </a:lnTo>
                <a:lnTo>
                  <a:pt x="1554331" y="1684973"/>
                </a:lnTo>
                <a:lnTo>
                  <a:pt x="1680359" y="1684973"/>
                </a:lnTo>
                <a:lnTo>
                  <a:pt x="1680359" y="1605916"/>
                </a:lnTo>
                <a:lnTo>
                  <a:pt x="1697819" y="1603693"/>
                </a:lnTo>
                <a:lnTo>
                  <a:pt x="1714326" y="1601471"/>
                </a:lnTo>
                <a:lnTo>
                  <a:pt x="1730516" y="1598613"/>
                </a:lnTo>
                <a:lnTo>
                  <a:pt x="1746071" y="1595121"/>
                </a:lnTo>
                <a:lnTo>
                  <a:pt x="1761626" y="1591628"/>
                </a:lnTo>
                <a:lnTo>
                  <a:pt x="1775912" y="1587818"/>
                </a:lnTo>
                <a:lnTo>
                  <a:pt x="1790197" y="1583373"/>
                </a:lnTo>
                <a:lnTo>
                  <a:pt x="1803212" y="1578293"/>
                </a:lnTo>
                <a:lnTo>
                  <a:pt x="1816228" y="1573531"/>
                </a:lnTo>
                <a:lnTo>
                  <a:pt x="1828926" y="1567816"/>
                </a:lnTo>
                <a:lnTo>
                  <a:pt x="1840672" y="1562101"/>
                </a:lnTo>
                <a:lnTo>
                  <a:pt x="1851782" y="1555751"/>
                </a:lnTo>
                <a:lnTo>
                  <a:pt x="1862576" y="1549083"/>
                </a:lnTo>
                <a:lnTo>
                  <a:pt x="1872734" y="1541781"/>
                </a:lnTo>
                <a:lnTo>
                  <a:pt x="1882575" y="1534478"/>
                </a:lnTo>
                <a:lnTo>
                  <a:pt x="1891464" y="1526858"/>
                </a:lnTo>
                <a:lnTo>
                  <a:pt x="1900035" y="1518286"/>
                </a:lnTo>
                <a:lnTo>
                  <a:pt x="1907971" y="1510031"/>
                </a:lnTo>
                <a:lnTo>
                  <a:pt x="1915590" y="1500823"/>
                </a:lnTo>
                <a:lnTo>
                  <a:pt x="1922256" y="1491616"/>
                </a:lnTo>
                <a:lnTo>
                  <a:pt x="1928605" y="1481773"/>
                </a:lnTo>
                <a:lnTo>
                  <a:pt x="1934319" y="1471613"/>
                </a:lnTo>
                <a:lnTo>
                  <a:pt x="1939716" y="1461136"/>
                </a:lnTo>
                <a:lnTo>
                  <a:pt x="1944160" y="1450341"/>
                </a:lnTo>
                <a:lnTo>
                  <a:pt x="1948287" y="1439228"/>
                </a:lnTo>
                <a:lnTo>
                  <a:pt x="1951779" y="1427798"/>
                </a:lnTo>
                <a:lnTo>
                  <a:pt x="1954954" y="1415416"/>
                </a:lnTo>
                <a:lnTo>
                  <a:pt x="1957493" y="1403351"/>
                </a:lnTo>
                <a:lnTo>
                  <a:pt x="1959398" y="1390333"/>
                </a:lnTo>
                <a:lnTo>
                  <a:pt x="1960985" y="1377633"/>
                </a:lnTo>
                <a:lnTo>
                  <a:pt x="1961620" y="1363981"/>
                </a:lnTo>
                <a:lnTo>
                  <a:pt x="1961938" y="1350011"/>
                </a:lnTo>
                <a:lnTo>
                  <a:pt x="1961620" y="1332866"/>
                </a:lnTo>
                <a:lnTo>
                  <a:pt x="1960985" y="1324611"/>
                </a:lnTo>
                <a:lnTo>
                  <a:pt x="1960350" y="1316038"/>
                </a:lnTo>
                <a:lnTo>
                  <a:pt x="1959398" y="1308418"/>
                </a:lnTo>
                <a:lnTo>
                  <a:pt x="1958128" y="1300481"/>
                </a:lnTo>
                <a:lnTo>
                  <a:pt x="1957176" y="1292861"/>
                </a:lnTo>
                <a:lnTo>
                  <a:pt x="1955271" y="1285558"/>
                </a:lnTo>
                <a:lnTo>
                  <a:pt x="1953684" y="1278256"/>
                </a:lnTo>
                <a:lnTo>
                  <a:pt x="1951779" y="1271271"/>
                </a:lnTo>
                <a:lnTo>
                  <a:pt x="1949875" y="1264286"/>
                </a:lnTo>
                <a:lnTo>
                  <a:pt x="1947335" y="1257618"/>
                </a:lnTo>
                <a:lnTo>
                  <a:pt x="1944795" y="1250951"/>
                </a:lnTo>
                <a:lnTo>
                  <a:pt x="1942256" y="1244601"/>
                </a:lnTo>
                <a:lnTo>
                  <a:pt x="1939081" y="1238251"/>
                </a:lnTo>
                <a:lnTo>
                  <a:pt x="1935907" y="1232536"/>
                </a:lnTo>
                <a:lnTo>
                  <a:pt x="1929240" y="1221106"/>
                </a:lnTo>
                <a:lnTo>
                  <a:pt x="1922256" y="1210311"/>
                </a:lnTo>
                <a:lnTo>
                  <a:pt x="1914637" y="1200151"/>
                </a:lnTo>
                <a:lnTo>
                  <a:pt x="1907019" y="1190626"/>
                </a:lnTo>
                <a:lnTo>
                  <a:pt x="1898448" y="1182053"/>
                </a:lnTo>
                <a:lnTo>
                  <a:pt x="1890194" y="1173798"/>
                </a:lnTo>
                <a:lnTo>
                  <a:pt x="1880988" y="1166178"/>
                </a:lnTo>
                <a:lnTo>
                  <a:pt x="1872099" y="1159510"/>
                </a:lnTo>
                <a:lnTo>
                  <a:pt x="1861306" y="1152843"/>
                </a:lnTo>
                <a:lnTo>
                  <a:pt x="1848608" y="1145223"/>
                </a:lnTo>
                <a:lnTo>
                  <a:pt x="1834005" y="1136968"/>
                </a:lnTo>
                <a:lnTo>
                  <a:pt x="1817180" y="1128078"/>
                </a:lnTo>
                <a:lnTo>
                  <a:pt x="1798451" y="1118553"/>
                </a:lnTo>
                <a:lnTo>
                  <a:pt x="1777499" y="1108075"/>
                </a:lnTo>
                <a:lnTo>
                  <a:pt x="1754642" y="1097280"/>
                </a:lnTo>
                <a:lnTo>
                  <a:pt x="1729881" y="1085215"/>
                </a:lnTo>
                <a:lnTo>
                  <a:pt x="1700358" y="1071880"/>
                </a:lnTo>
                <a:lnTo>
                  <a:pt x="1674327" y="1059180"/>
                </a:lnTo>
                <a:lnTo>
                  <a:pt x="1651471" y="1047750"/>
                </a:lnTo>
                <a:lnTo>
                  <a:pt x="1631472" y="1037590"/>
                </a:lnTo>
                <a:lnTo>
                  <a:pt x="1614329" y="1028383"/>
                </a:lnTo>
                <a:lnTo>
                  <a:pt x="1600679" y="1020445"/>
                </a:lnTo>
                <a:lnTo>
                  <a:pt x="1589568" y="1013778"/>
                </a:lnTo>
                <a:lnTo>
                  <a:pt x="1581949" y="1008380"/>
                </a:lnTo>
                <a:lnTo>
                  <a:pt x="1578775" y="1005840"/>
                </a:lnTo>
                <a:lnTo>
                  <a:pt x="1575918" y="1002665"/>
                </a:lnTo>
                <a:lnTo>
                  <a:pt x="1573378" y="999808"/>
                </a:lnTo>
                <a:lnTo>
                  <a:pt x="1570838" y="996315"/>
                </a:lnTo>
                <a:lnTo>
                  <a:pt x="1568299" y="992823"/>
                </a:lnTo>
                <a:lnTo>
                  <a:pt x="1566394" y="989013"/>
                </a:lnTo>
                <a:lnTo>
                  <a:pt x="1564489" y="985203"/>
                </a:lnTo>
                <a:lnTo>
                  <a:pt x="1562902" y="981075"/>
                </a:lnTo>
                <a:lnTo>
                  <a:pt x="1560998" y="976630"/>
                </a:lnTo>
                <a:lnTo>
                  <a:pt x="1560045" y="971868"/>
                </a:lnTo>
                <a:lnTo>
                  <a:pt x="1559093" y="967105"/>
                </a:lnTo>
                <a:lnTo>
                  <a:pt x="1557823" y="962025"/>
                </a:lnTo>
                <a:lnTo>
                  <a:pt x="1557188" y="956310"/>
                </a:lnTo>
                <a:lnTo>
                  <a:pt x="1556871" y="950595"/>
                </a:lnTo>
                <a:lnTo>
                  <a:pt x="1556236" y="938848"/>
                </a:lnTo>
                <a:lnTo>
                  <a:pt x="1556553" y="931863"/>
                </a:lnTo>
                <a:lnTo>
                  <a:pt x="1557188" y="924878"/>
                </a:lnTo>
                <a:lnTo>
                  <a:pt x="1557823" y="918528"/>
                </a:lnTo>
                <a:lnTo>
                  <a:pt x="1559410" y="913130"/>
                </a:lnTo>
                <a:lnTo>
                  <a:pt x="1560998" y="907415"/>
                </a:lnTo>
                <a:lnTo>
                  <a:pt x="1563537" y="902653"/>
                </a:lnTo>
                <a:lnTo>
                  <a:pt x="1566077" y="898525"/>
                </a:lnTo>
                <a:lnTo>
                  <a:pt x="1568616" y="894398"/>
                </a:lnTo>
                <a:lnTo>
                  <a:pt x="1572108" y="890905"/>
                </a:lnTo>
                <a:lnTo>
                  <a:pt x="1575600" y="888048"/>
                </a:lnTo>
                <a:lnTo>
                  <a:pt x="1579727" y="885190"/>
                </a:lnTo>
                <a:lnTo>
                  <a:pt x="1584489" y="882968"/>
                </a:lnTo>
                <a:lnTo>
                  <a:pt x="1589251" y="881698"/>
                </a:lnTo>
                <a:lnTo>
                  <a:pt x="1594647" y="880745"/>
                </a:lnTo>
                <a:lnTo>
                  <a:pt x="1600361" y="879793"/>
                </a:lnTo>
                <a:lnTo>
                  <a:pt x="1606393" y="879475"/>
                </a:lnTo>
                <a:lnTo>
                  <a:pt x="1613694" y="879793"/>
                </a:lnTo>
                <a:lnTo>
                  <a:pt x="1620678" y="880745"/>
                </a:lnTo>
                <a:lnTo>
                  <a:pt x="1626710" y="882015"/>
                </a:lnTo>
                <a:lnTo>
                  <a:pt x="1632106" y="883920"/>
                </a:lnTo>
                <a:lnTo>
                  <a:pt x="1636551" y="886143"/>
                </a:lnTo>
                <a:lnTo>
                  <a:pt x="1640995" y="889318"/>
                </a:lnTo>
                <a:lnTo>
                  <a:pt x="1642582" y="890905"/>
                </a:lnTo>
                <a:lnTo>
                  <a:pt x="1644487" y="892810"/>
                </a:lnTo>
                <a:lnTo>
                  <a:pt x="1645757" y="894715"/>
                </a:lnTo>
                <a:lnTo>
                  <a:pt x="1647027" y="896620"/>
                </a:lnTo>
                <a:lnTo>
                  <a:pt x="1649249" y="901700"/>
                </a:lnTo>
                <a:lnTo>
                  <a:pt x="1651471" y="907733"/>
                </a:lnTo>
                <a:lnTo>
                  <a:pt x="1652741" y="915035"/>
                </a:lnTo>
                <a:lnTo>
                  <a:pt x="1654011" y="923608"/>
                </a:lnTo>
                <a:lnTo>
                  <a:pt x="1655280" y="933450"/>
                </a:lnTo>
                <a:lnTo>
                  <a:pt x="1655915" y="944245"/>
                </a:lnTo>
                <a:lnTo>
                  <a:pt x="1656233" y="956310"/>
                </a:lnTo>
                <a:lnTo>
                  <a:pt x="1656550" y="969645"/>
                </a:lnTo>
                <a:lnTo>
                  <a:pt x="1656550" y="1004570"/>
                </a:lnTo>
                <a:lnTo>
                  <a:pt x="1930193" y="1004570"/>
                </a:lnTo>
                <a:lnTo>
                  <a:pt x="1932097" y="981393"/>
                </a:lnTo>
                <a:lnTo>
                  <a:pt x="1932732" y="972503"/>
                </a:lnTo>
                <a:lnTo>
                  <a:pt x="1932732" y="964883"/>
                </a:lnTo>
                <a:lnTo>
                  <a:pt x="1932732" y="953453"/>
                </a:lnTo>
                <a:lnTo>
                  <a:pt x="1932097" y="942340"/>
                </a:lnTo>
                <a:lnTo>
                  <a:pt x="1930510" y="931545"/>
                </a:lnTo>
                <a:lnTo>
                  <a:pt x="1928923" y="920750"/>
                </a:lnTo>
                <a:lnTo>
                  <a:pt x="1926701" y="910590"/>
                </a:lnTo>
                <a:lnTo>
                  <a:pt x="1923844" y="900748"/>
                </a:lnTo>
                <a:lnTo>
                  <a:pt x="1920987" y="891223"/>
                </a:lnTo>
                <a:lnTo>
                  <a:pt x="1916860" y="881698"/>
                </a:lnTo>
                <a:lnTo>
                  <a:pt x="1912733" y="873125"/>
                </a:lnTo>
                <a:lnTo>
                  <a:pt x="1908288" y="864235"/>
                </a:lnTo>
                <a:lnTo>
                  <a:pt x="1903209" y="855980"/>
                </a:lnTo>
                <a:lnTo>
                  <a:pt x="1897495" y="847725"/>
                </a:lnTo>
                <a:lnTo>
                  <a:pt x="1891146" y="840105"/>
                </a:lnTo>
                <a:lnTo>
                  <a:pt x="1884480" y="832485"/>
                </a:lnTo>
                <a:lnTo>
                  <a:pt x="1877496" y="825500"/>
                </a:lnTo>
                <a:lnTo>
                  <a:pt x="1869877" y="818833"/>
                </a:lnTo>
                <a:lnTo>
                  <a:pt x="1861623" y="812165"/>
                </a:lnTo>
                <a:lnTo>
                  <a:pt x="1853370" y="806450"/>
                </a:lnTo>
                <a:lnTo>
                  <a:pt x="1844163" y="800418"/>
                </a:lnTo>
                <a:lnTo>
                  <a:pt x="1834322" y="795020"/>
                </a:lnTo>
                <a:lnTo>
                  <a:pt x="1824164" y="789623"/>
                </a:lnTo>
                <a:lnTo>
                  <a:pt x="1813688" y="784860"/>
                </a:lnTo>
                <a:lnTo>
                  <a:pt x="1802577" y="780098"/>
                </a:lnTo>
                <a:lnTo>
                  <a:pt x="1790832" y="775970"/>
                </a:lnTo>
                <a:lnTo>
                  <a:pt x="1779086" y="772160"/>
                </a:lnTo>
                <a:lnTo>
                  <a:pt x="1766388" y="768350"/>
                </a:lnTo>
                <a:lnTo>
                  <a:pt x="1753055" y="765175"/>
                </a:lnTo>
                <a:lnTo>
                  <a:pt x="1739405" y="762000"/>
                </a:lnTo>
                <a:lnTo>
                  <a:pt x="1725754" y="759778"/>
                </a:lnTo>
                <a:lnTo>
                  <a:pt x="1710834" y="757238"/>
                </a:lnTo>
                <a:lnTo>
                  <a:pt x="1695914" y="755015"/>
                </a:lnTo>
                <a:lnTo>
                  <a:pt x="1680359" y="753428"/>
                </a:lnTo>
                <a:lnTo>
                  <a:pt x="1680359" y="686118"/>
                </a:lnTo>
                <a:lnTo>
                  <a:pt x="1554331" y="686118"/>
                </a:lnTo>
                <a:close/>
                <a:moveTo>
                  <a:pt x="1619408" y="0"/>
                </a:moveTo>
                <a:lnTo>
                  <a:pt x="2640012" y="871220"/>
                </a:lnTo>
                <a:lnTo>
                  <a:pt x="2113362" y="871220"/>
                </a:lnTo>
                <a:lnTo>
                  <a:pt x="2274944" y="1871663"/>
                </a:lnTo>
                <a:lnTo>
                  <a:pt x="963555" y="1871663"/>
                </a:lnTo>
                <a:lnTo>
                  <a:pt x="1103234" y="871220"/>
                </a:lnTo>
                <a:lnTo>
                  <a:pt x="598487" y="871220"/>
                </a:lnTo>
                <a:lnTo>
                  <a:pt x="1619408" y="0"/>
                </a:lnTo>
                <a:close/>
              </a:path>
            </a:pathLst>
          </a:custGeom>
          <a:solidFill>
            <a:srgbClr val="3384C9"/>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20" name="组合 119"/>
          <p:cNvGrpSpPr/>
          <p:nvPr/>
        </p:nvGrpSpPr>
        <p:grpSpPr>
          <a:xfrm>
            <a:off x="8756650" y="3023235"/>
            <a:ext cx="2682000" cy="2446020"/>
            <a:chOff x="3231696" y="3428054"/>
            <a:chExt cx="2689992" cy="2421404"/>
          </a:xfrm>
        </p:grpSpPr>
        <p:sp>
          <p:nvSpPr>
            <p:cNvPr id="121" name="Freeform 5"/>
            <p:cNvSpPr/>
            <p:nvPr/>
          </p:nvSpPr>
          <p:spPr bwMode="auto">
            <a:xfrm>
              <a:off x="3231696" y="3428054"/>
              <a:ext cx="2689992" cy="242140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solidFill>
              <a:srgbClr val="2E75B6"/>
            </a:solidFill>
            <a:ln w="0">
              <a:solidFill>
                <a:srgbClr val="2E75B6"/>
              </a:solidFill>
            </a:ln>
            <a:effectLst>
              <a:outerShdw blurRad="2159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22" name="组合 121"/>
            <p:cNvGrpSpPr/>
            <p:nvPr/>
          </p:nvGrpSpPr>
          <p:grpSpPr>
            <a:xfrm>
              <a:off x="3321948" y="3509296"/>
              <a:ext cx="2509488" cy="2258921"/>
              <a:chOff x="3321948" y="3509296"/>
              <a:chExt cx="2509488" cy="2258921"/>
            </a:xfrm>
          </p:grpSpPr>
          <p:sp>
            <p:nvSpPr>
              <p:cNvPr id="123" name="Freeform 5"/>
              <p:cNvSpPr/>
              <p:nvPr/>
            </p:nvSpPr>
            <p:spPr bwMode="auto">
              <a:xfrm>
                <a:off x="3321948" y="3509296"/>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100000">
                    <a:schemeClr val="bg1">
                      <a:lumMod val="89000"/>
                    </a:schemeClr>
                  </a:gs>
                  <a:gs pos="27000">
                    <a:srgbClr val="F9F9F9"/>
                  </a:gs>
                </a:gsLst>
                <a:lin ang="2700000" scaled="1"/>
              </a:gradFill>
              <a:ln w="19050">
                <a:solidFill>
                  <a:srgbClr val="2E75B6"/>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24" name="Freeform 5"/>
              <p:cNvSpPr/>
              <p:nvPr/>
            </p:nvSpPr>
            <p:spPr bwMode="auto">
              <a:xfrm>
                <a:off x="3352556" y="3536848"/>
                <a:ext cx="2448272" cy="220381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9000"/>
                    </a:schemeClr>
                  </a:gs>
                  <a:gs pos="78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sp>
        <p:nvSpPr>
          <p:cNvPr id="126" name="KSO_Shape"/>
          <p:cNvSpPr/>
          <p:nvPr/>
        </p:nvSpPr>
        <p:spPr bwMode="auto">
          <a:xfrm>
            <a:off x="9747239" y="3485967"/>
            <a:ext cx="810532" cy="583240"/>
          </a:xfrm>
          <a:custGeom>
            <a:avLst/>
            <a:gdLst>
              <a:gd name="T0" fmla="*/ 1476105 w 3431"/>
              <a:gd name="T1" fmla="*/ 1080647 h 2471"/>
              <a:gd name="T2" fmla="*/ 684266 w 3431"/>
              <a:gd name="T3" fmla="*/ 1296881 h 2471"/>
              <a:gd name="T4" fmla="*/ 359974 w 3431"/>
              <a:gd name="T5" fmla="*/ 1080647 h 2471"/>
              <a:gd name="T6" fmla="*/ 359974 w 3431"/>
              <a:gd name="T7" fmla="*/ 720606 h 2471"/>
              <a:gd name="T8" fmla="*/ 414023 w 3431"/>
              <a:gd name="T9" fmla="*/ 576800 h 2471"/>
              <a:gd name="T10" fmla="*/ 414023 w 3431"/>
              <a:gd name="T11" fmla="*/ 468683 h 2471"/>
              <a:gd name="T12" fmla="*/ 544684 w 3431"/>
              <a:gd name="T13" fmla="*/ 473931 h 2471"/>
              <a:gd name="T14" fmla="*/ 1476105 w 3431"/>
              <a:gd name="T15" fmla="*/ 288137 h 2471"/>
              <a:gd name="T16" fmla="*/ 1638251 w 3431"/>
              <a:gd name="T17" fmla="*/ 468683 h 2471"/>
              <a:gd name="T18" fmla="*/ 1800397 w 3431"/>
              <a:gd name="T19" fmla="*/ 522741 h 2471"/>
              <a:gd name="T20" fmla="*/ 1692300 w 3431"/>
              <a:gd name="T21" fmla="*/ 576800 h 2471"/>
              <a:gd name="T22" fmla="*/ 1800397 w 3431"/>
              <a:gd name="T23" fmla="*/ 900626 h 2471"/>
              <a:gd name="T24" fmla="*/ 1800397 w 3431"/>
              <a:gd name="T25" fmla="*/ 1296881 h 2471"/>
              <a:gd name="T26" fmla="*/ 504279 w 3431"/>
              <a:gd name="T27" fmla="*/ 720606 h 2471"/>
              <a:gd name="T28" fmla="*/ 684266 w 3431"/>
              <a:gd name="T29" fmla="*/ 792509 h 2471"/>
              <a:gd name="T30" fmla="*/ 684266 w 3431"/>
              <a:gd name="T31" fmla="*/ 648703 h 2471"/>
              <a:gd name="T32" fmla="*/ 504279 w 3431"/>
              <a:gd name="T33" fmla="*/ 720606 h 2471"/>
              <a:gd name="T34" fmla="*/ 728870 w 3431"/>
              <a:gd name="T35" fmla="*/ 360565 h 2471"/>
              <a:gd name="T36" fmla="*/ 1586826 w 3431"/>
              <a:gd name="T37" fmla="*/ 576800 h 2471"/>
              <a:gd name="T38" fmla="*/ 1584202 w 3431"/>
              <a:gd name="T39" fmla="*/ 648703 h 2471"/>
              <a:gd name="T40" fmla="*/ 1404215 w 3431"/>
              <a:gd name="T41" fmla="*/ 720606 h 2471"/>
              <a:gd name="T42" fmla="*/ 1584202 w 3431"/>
              <a:gd name="T43" fmla="*/ 792509 h 2471"/>
              <a:gd name="T44" fmla="*/ 1584202 w 3431"/>
              <a:gd name="T45" fmla="*/ 648703 h 2471"/>
              <a:gd name="T46" fmla="*/ 913055 w 3431"/>
              <a:gd name="T47" fmla="*/ 197865 h 2471"/>
              <a:gd name="T48" fmla="*/ 856907 w 3431"/>
              <a:gd name="T49" fmla="*/ 250874 h 2471"/>
              <a:gd name="T50" fmla="*/ 765077 w 3431"/>
              <a:gd name="T51" fmla="*/ 247200 h 2471"/>
              <a:gd name="T52" fmla="*/ 643336 w 3431"/>
              <a:gd name="T53" fmla="*/ 250874 h 2471"/>
              <a:gd name="T54" fmla="*/ 469121 w 3431"/>
              <a:gd name="T55" fmla="*/ 430894 h 2471"/>
              <a:gd name="T56" fmla="*/ 283887 w 3431"/>
              <a:gd name="T57" fmla="*/ 502272 h 2471"/>
              <a:gd name="T58" fmla="*/ 213046 w 3431"/>
              <a:gd name="T59" fmla="*/ 543210 h 2471"/>
              <a:gd name="T60" fmla="*/ 0 w 3431"/>
              <a:gd name="T61" fmla="*/ 682293 h 2471"/>
              <a:gd name="T62" fmla="*/ 0 w 3431"/>
              <a:gd name="T63" fmla="*/ 419872 h 2471"/>
              <a:gd name="T64" fmla="*/ 73989 w 3431"/>
              <a:gd name="T65" fmla="*/ 197865 h 2471"/>
              <a:gd name="T66" fmla="*/ 0 w 3431"/>
              <a:gd name="T67" fmla="*/ 160601 h 2471"/>
              <a:gd name="T68" fmla="*/ 110721 w 3431"/>
              <a:gd name="T69" fmla="*/ 123338 h 2471"/>
              <a:gd name="T70" fmla="*/ 221967 w 3431"/>
              <a:gd name="T71" fmla="*/ 0 h 2471"/>
              <a:gd name="T72" fmla="*/ 860056 w 3431"/>
              <a:gd name="T73" fmla="*/ 127536 h 2471"/>
              <a:gd name="T74" fmla="*/ 949787 w 3431"/>
              <a:gd name="T75" fmla="*/ 123338 h 2471"/>
              <a:gd name="T76" fmla="*/ 949787 w 3431"/>
              <a:gd name="T77" fmla="*/ 197865 h 2471"/>
              <a:gd name="T78" fmla="*/ 147978 w 3431"/>
              <a:gd name="T79" fmla="*/ 345870 h 2471"/>
              <a:gd name="T80" fmla="*/ 271293 w 3431"/>
              <a:gd name="T81" fmla="*/ 296535 h 2471"/>
              <a:gd name="T82" fmla="*/ 147978 w 3431"/>
              <a:gd name="T83" fmla="*/ 247200 h 2471"/>
              <a:gd name="T84" fmla="*/ 729394 w 3431"/>
              <a:gd name="T85" fmla="*/ 70329 h 2471"/>
              <a:gd name="T86" fmla="*/ 165819 w 3431"/>
              <a:gd name="T87" fmla="*/ 182645 h 2471"/>
              <a:gd name="T88" fmla="*/ 729394 w 3431"/>
              <a:gd name="T89" fmla="*/ 70329 h 247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31" h="2471">
                <a:moveTo>
                  <a:pt x="2813" y="2471"/>
                </a:moveTo>
                <a:cubicBezTo>
                  <a:pt x="2813" y="2059"/>
                  <a:pt x="2813" y="2059"/>
                  <a:pt x="2813" y="2059"/>
                </a:cubicBezTo>
                <a:cubicBezTo>
                  <a:pt x="1304" y="2059"/>
                  <a:pt x="1304" y="2059"/>
                  <a:pt x="1304" y="2059"/>
                </a:cubicBezTo>
                <a:cubicBezTo>
                  <a:pt x="1304" y="2471"/>
                  <a:pt x="1304" y="2471"/>
                  <a:pt x="1304" y="2471"/>
                </a:cubicBezTo>
                <a:cubicBezTo>
                  <a:pt x="686" y="2471"/>
                  <a:pt x="686" y="2471"/>
                  <a:pt x="686" y="2471"/>
                </a:cubicBezTo>
                <a:cubicBezTo>
                  <a:pt x="686" y="2059"/>
                  <a:pt x="686" y="2059"/>
                  <a:pt x="686" y="2059"/>
                </a:cubicBezTo>
                <a:cubicBezTo>
                  <a:pt x="686" y="1716"/>
                  <a:pt x="686" y="1716"/>
                  <a:pt x="686" y="1716"/>
                </a:cubicBezTo>
                <a:cubicBezTo>
                  <a:pt x="686" y="1373"/>
                  <a:pt x="686" y="1373"/>
                  <a:pt x="686" y="1373"/>
                </a:cubicBezTo>
                <a:cubicBezTo>
                  <a:pt x="892" y="1099"/>
                  <a:pt x="892" y="1099"/>
                  <a:pt x="892" y="1099"/>
                </a:cubicBezTo>
                <a:cubicBezTo>
                  <a:pt x="789" y="1099"/>
                  <a:pt x="789" y="1099"/>
                  <a:pt x="789" y="1099"/>
                </a:cubicBezTo>
                <a:cubicBezTo>
                  <a:pt x="732" y="1099"/>
                  <a:pt x="686" y="1052"/>
                  <a:pt x="686" y="996"/>
                </a:cubicBezTo>
                <a:cubicBezTo>
                  <a:pt x="686" y="939"/>
                  <a:pt x="732" y="893"/>
                  <a:pt x="789" y="893"/>
                </a:cubicBezTo>
                <a:cubicBezTo>
                  <a:pt x="995" y="893"/>
                  <a:pt x="995" y="893"/>
                  <a:pt x="995" y="893"/>
                </a:cubicBezTo>
                <a:cubicBezTo>
                  <a:pt x="1011" y="893"/>
                  <a:pt x="1025" y="897"/>
                  <a:pt x="1038" y="903"/>
                </a:cubicBezTo>
                <a:cubicBezTo>
                  <a:pt x="1304" y="549"/>
                  <a:pt x="1304" y="549"/>
                  <a:pt x="1304" y="549"/>
                </a:cubicBezTo>
                <a:cubicBezTo>
                  <a:pt x="2813" y="549"/>
                  <a:pt x="2813" y="549"/>
                  <a:pt x="2813" y="549"/>
                </a:cubicBezTo>
                <a:cubicBezTo>
                  <a:pt x="3079" y="903"/>
                  <a:pt x="3079" y="903"/>
                  <a:pt x="3079" y="903"/>
                </a:cubicBezTo>
                <a:cubicBezTo>
                  <a:pt x="3092" y="897"/>
                  <a:pt x="3106" y="893"/>
                  <a:pt x="3122" y="893"/>
                </a:cubicBezTo>
                <a:cubicBezTo>
                  <a:pt x="3328" y="893"/>
                  <a:pt x="3328" y="893"/>
                  <a:pt x="3328" y="893"/>
                </a:cubicBezTo>
                <a:cubicBezTo>
                  <a:pt x="3385" y="893"/>
                  <a:pt x="3431" y="939"/>
                  <a:pt x="3431" y="996"/>
                </a:cubicBezTo>
                <a:cubicBezTo>
                  <a:pt x="3431" y="1052"/>
                  <a:pt x="3385" y="1099"/>
                  <a:pt x="3328" y="1099"/>
                </a:cubicBezTo>
                <a:cubicBezTo>
                  <a:pt x="3225" y="1099"/>
                  <a:pt x="3225" y="1099"/>
                  <a:pt x="3225" y="1099"/>
                </a:cubicBezTo>
                <a:cubicBezTo>
                  <a:pt x="3431" y="1373"/>
                  <a:pt x="3431" y="1373"/>
                  <a:pt x="3431" y="1373"/>
                </a:cubicBezTo>
                <a:cubicBezTo>
                  <a:pt x="3431" y="1716"/>
                  <a:pt x="3431" y="1716"/>
                  <a:pt x="3431" y="1716"/>
                </a:cubicBezTo>
                <a:cubicBezTo>
                  <a:pt x="3431" y="2059"/>
                  <a:pt x="3431" y="2059"/>
                  <a:pt x="3431" y="2059"/>
                </a:cubicBezTo>
                <a:cubicBezTo>
                  <a:pt x="3431" y="2471"/>
                  <a:pt x="3431" y="2471"/>
                  <a:pt x="3431" y="2471"/>
                </a:cubicBezTo>
                <a:lnTo>
                  <a:pt x="2813" y="2471"/>
                </a:lnTo>
                <a:close/>
                <a:moveTo>
                  <a:pt x="961" y="1373"/>
                </a:moveTo>
                <a:cubicBezTo>
                  <a:pt x="961" y="1449"/>
                  <a:pt x="1022" y="1510"/>
                  <a:pt x="1098" y="1510"/>
                </a:cubicBezTo>
                <a:cubicBezTo>
                  <a:pt x="1304" y="1510"/>
                  <a:pt x="1304" y="1510"/>
                  <a:pt x="1304" y="1510"/>
                </a:cubicBezTo>
                <a:cubicBezTo>
                  <a:pt x="1379" y="1510"/>
                  <a:pt x="1441" y="1449"/>
                  <a:pt x="1441" y="1373"/>
                </a:cubicBezTo>
                <a:cubicBezTo>
                  <a:pt x="1441" y="1297"/>
                  <a:pt x="1379" y="1236"/>
                  <a:pt x="1304" y="1236"/>
                </a:cubicBezTo>
                <a:cubicBezTo>
                  <a:pt x="1098" y="1236"/>
                  <a:pt x="1098" y="1236"/>
                  <a:pt x="1098" y="1236"/>
                </a:cubicBezTo>
                <a:cubicBezTo>
                  <a:pt x="1022" y="1236"/>
                  <a:pt x="961" y="1297"/>
                  <a:pt x="961" y="1373"/>
                </a:cubicBezTo>
                <a:close/>
                <a:moveTo>
                  <a:pt x="2715" y="687"/>
                </a:moveTo>
                <a:cubicBezTo>
                  <a:pt x="1389" y="687"/>
                  <a:pt x="1389" y="687"/>
                  <a:pt x="1389" y="687"/>
                </a:cubicBezTo>
                <a:cubicBezTo>
                  <a:pt x="1081" y="1099"/>
                  <a:pt x="1081" y="1099"/>
                  <a:pt x="1081" y="1099"/>
                </a:cubicBezTo>
                <a:cubicBezTo>
                  <a:pt x="3024" y="1099"/>
                  <a:pt x="3024" y="1099"/>
                  <a:pt x="3024" y="1099"/>
                </a:cubicBezTo>
                <a:lnTo>
                  <a:pt x="2715" y="687"/>
                </a:lnTo>
                <a:close/>
                <a:moveTo>
                  <a:pt x="3019" y="1236"/>
                </a:moveTo>
                <a:cubicBezTo>
                  <a:pt x="2813" y="1236"/>
                  <a:pt x="2813" y="1236"/>
                  <a:pt x="2813" y="1236"/>
                </a:cubicBezTo>
                <a:cubicBezTo>
                  <a:pt x="2738" y="1236"/>
                  <a:pt x="2676" y="1297"/>
                  <a:pt x="2676" y="1373"/>
                </a:cubicBezTo>
                <a:cubicBezTo>
                  <a:pt x="2676" y="1449"/>
                  <a:pt x="2738" y="1510"/>
                  <a:pt x="2813" y="1510"/>
                </a:cubicBezTo>
                <a:cubicBezTo>
                  <a:pt x="3019" y="1510"/>
                  <a:pt x="3019" y="1510"/>
                  <a:pt x="3019" y="1510"/>
                </a:cubicBezTo>
                <a:cubicBezTo>
                  <a:pt x="3095" y="1510"/>
                  <a:pt x="3157" y="1449"/>
                  <a:pt x="3157" y="1373"/>
                </a:cubicBezTo>
                <a:cubicBezTo>
                  <a:pt x="3157" y="1297"/>
                  <a:pt x="3095" y="1236"/>
                  <a:pt x="3019" y="1236"/>
                </a:cubicBezTo>
                <a:close/>
                <a:moveTo>
                  <a:pt x="1810" y="377"/>
                </a:moveTo>
                <a:cubicBezTo>
                  <a:pt x="1740" y="377"/>
                  <a:pt x="1740" y="377"/>
                  <a:pt x="1740" y="377"/>
                </a:cubicBezTo>
                <a:cubicBezTo>
                  <a:pt x="1816" y="478"/>
                  <a:pt x="1816" y="478"/>
                  <a:pt x="1816" y="478"/>
                </a:cubicBezTo>
                <a:cubicBezTo>
                  <a:pt x="1633" y="478"/>
                  <a:pt x="1633" y="478"/>
                  <a:pt x="1633" y="478"/>
                </a:cubicBezTo>
                <a:cubicBezTo>
                  <a:pt x="1623" y="473"/>
                  <a:pt x="1611" y="471"/>
                  <a:pt x="1599" y="471"/>
                </a:cubicBezTo>
                <a:cubicBezTo>
                  <a:pt x="1458" y="471"/>
                  <a:pt x="1458" y="471"/>
                  <a:pt x="1458" y="471"/>
                </a:cubicBezTo>
                <a:cubicBezTo>
                  <a:pt x="1445" y="471"/>
                  <a:pt x="1434" y="473"/>
                  <a:pt x="1423" y="478"/>
                </a:cubicBezTo>
                <a:cubicBezTo>
                  <a:pt x="1226" y="478"/>
                  <a:pt x="1226" y="478"/>
                  <a:pt x="1226" y="478"/>
                </a:cubicBezTo>
                <a:cubicBezTo>
                  <a:pt x="941" y="832"/>
                  <a:pt x="941" y="832"/>
                  <a:pt x="941" y="832"/>
                </a:cubicBezTo>
                <a:cubicBezTo>
                  <a:pt x="927" y="825"/>
                  <a:pt x="911" y="821"/>
                  <a:pt x="894" y="821"/>
                </a:cubicBezTo>
                <a:cubicBezTo>
                  <a:pt x="673" y="821"/>
                  <a:pt x="673" y="821"/>
                  <a:pt x="673" y="821"/>
                </a:cubicBezTo>
                <a:cubicBezTo>
                  <a:pt x="612" y="821"/>
                  <a:pt x="541" y="896"/>
                  <a:pt x="541" y="957"/>
                </a:cubicBezTo>
                <a:cubicBezTo>
                  <a:pt x="541" y="982"/>
                  <a:pt x="551" y="1010"/>
                  <a:pt x="567" y="1035"/>
                </a:cubicBezTo>
                <a:cubicBezTo>
                  <a:pt x="406" y="1035"/>
                  <a:pt x="406" y="1035"/>
                  <a:pt x="406" y="1035"/>
                </a:cubicBezTo>
                <a:cubicBezTo>
                  <a:pt x="406" y="1300"/>
                  <a:pt x="406" y="1300"/>
                  <a:pt x="406" y="1300"/>
                </a:cubicBezTo>
                <a:cubicBezTo>
                  <a:pt x="0" y="1300"/>
                  <a:pt x="0" y="1300"/>
                  <a:pt x="0" y="1300"/>
                </a:cubicBezTo>
                <a:cubicBezTo>
                  <a:pt x="0" y="1035"/>
                  <a:pt x="0" y="1035"/>
                  <a:pt x="0" y="1035"/>
                </a:cubicBezTo>
                <a:cubicBezTo>
                  <a:pt x="0" y="800"/>
                  <a:pt x="0" y="800"/>
                  <a:pt x="0" y="800"/>
                </a:cubicBezTo>
                <a:cubicBezTo>
                  <a:pt x="0" y="565"/>
                  <a:pt x="0" y="565"/>
                  <a:pt x="0" y="565"/>
                </a:cubicBezTo>
                <a:cubicBezTo>
                  <a:pt x="141" y="377"/>
                  <a:pt x="141" y="377"/>
                  <a:pt x="141" y="377"/>
                </a:cubicBezTo>
                <a:cubicBezTo>
                  <a:pt x="70" y="377"/>
                  <a:pt x="70" y="377"/>
                  <a:pt x="70" y="377"/>
                </a:cubicBezTo>
                <a:cubicBezTo>
                  <a:pt x="31" y="377"/>
                  <a:pt x="0" y="345"/>
                  <a:pt x="0" y="306"/>
                </a:cubicBezTo>
                <a:cubicBezTo>
                  <a:pt x="0" y="267"/>
                  <a:pt x="31" y="235"/>
                  <a:pt x="70" y="235"/>
                </a:cubicBezTo>
                <a:cubicBezTo>
                  <a:pt x="211" y="235"/>
                  <a:pt x="211" y="235"/>
                  <a:pt x="211" y="235"/>
                </a:cubicBezTo>
                <a:cubicBezTo>
                  <a:pt x="222" y="235"/>
                  <a:pt x="232" y="238"/>
                  <a:pt x="241" y="243"/>
                </a:cubicBezTo>
                <a:cubicBezTo>
                  <a:pt x="423" y="0"/>
                  <a:pt x="423" y="0"/>
                  <a:pt x="423" y="0"/>
                </a:cubicBezTo>
                <a:cubicBezTo>
                  <a:pt x="1458" y="0"/>
                  <a:pt x="1458" y="0"/>
                  <a:pt x="1458" y="0"/>
                </a:cubicBezTo>
                <a:cubicBezTo>
                  <a:pt x="1639" y="243"/>
                  <a:pt x="1639" y="243"/>
                  <a:pt x="1639" y="243"/>
                </a:cubicBezTo>
                <a:cubicBezTo>
                  <a:pt x="1649" y="238"/>
                  <a:pt x="1658" y="235"/>
                  <a:pt x="1669" y="235"/>
                </a:cubicBezTo>
                <a:cubicBezTo>
                  <a:pt x="1810" y="235"/>
                  <a:pt x="1810" y="235"/>
                  <a:pt x="1810" y="235"/>
                </a:cubicBezTo>
                <a:cubicBezTo>
                  <a:pt x="1849" y="235"/>
                  <a:pt x="1881" y="267"/>
                  <a:pt x="1881" y="306"/>
                </a:cubicBezTo>
                <a:cubicBezTo>
                  <a:pt x="1881" y="345"/>
                  <a:pt x="1849" y="377"/>
                  <a:pt x="1810" y="377"/>
                </a:cubicBezTo>
                <a:close/>
                <a:moveTo>
                  <a:pt x="188" y="565"/>
                </a:moveTo>
                <a:cubicBezTo>
                  <a:pt x="188" y="617"/>
                  <a:pt x="230" y="659"/>
                  <a:pt x="282" y="659"/>
                </a:cubicBezTo>
                <a:cubicBezTo>
                  <a:pt x="423" y="659"/>
                  <a:pt x="423" y="659"/>
                  <a:pt x="423" y="659"/>
                </a:cubicBezTo>
                <a:cubicBezTo>
                  <a:pt x="475" y="659"/>
                  <a:pt x="517" y="617"/>
                  <a:pt x="517" y="565"/>
                </a:cubicBezTo>
                <a:cubicBezTo>
                  <a:pt x="517" y="513"/>
                  <a:pt x="475" y="471"/>
                  <a:pt x="423" y="471"/>
                </a:cubicBezTo>
                <a:cubicBezTo>
                  <a:pt x="282" y="471"/>
                  <a:pt x="282" y="471"/>
                  <a:pt x="282" y="471"/>
                </a:cubicBezTo>
                <a:cubicBezTo>
                  <a:pt x="230" y="471"/>
                  <a:pt x="188" y="513"/>
                  <a:pt x="188" y="565"/>
                </a:cubicBezTo>
                <a:close/>
                <a:moveTo>
                  <a:pt x="1390" y="134"/>
                </a:moveTo>
                <a:cubicBezTo>
                  <a:pt x="482" y="134"/>
                  <a:pt x="482" y="134"/>
                  <a:pt x="482" y="134"/>
                </a:cubicBezTo>
                <a:cubicBezTo>
                  <a:pt x="316" y="348"/>
                  <a:pt x="316" y="348"/>
                  <a:pt x="316" y="348"/>
                </a:cubicBezTo>
                <a:cubicBezTo>
                  <a:pt x="1567" y="348"/>
                  <a:pt x="1567" y="348"/>
                  <a:pt x="1567" y="348"/>
                </a:cubicBezTo>
                <a:lnTo>
                  <a:pt x="1390" y="134"/>
                </a:lnTo>
                <a:close/>
              </a:path>
            </a:pathLst>
          </a:custGeom>
          <a:solidFill>
            <a:srgbClr val="2E75B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30" name="组合 129"/>
          <p:cNvGrpSpPr/>
          <p:nvPr/>
        </p:nvGrpSpPr>
        <p:grpSpPr>
          <a:xfrm>
            <a:off x="6042258" y="2602683"/>
            <a:ext cx="917071" cy="687086"/>
            <a:chOff x="596877" y="3077091"/>
            <a:chExt cx="1000117" cy="749305"/>
          </a:xfrm>
        </p:grpSpPr>
        <p:sp>
          <p:nvSpPr>
            <p:cNvPr id="131" name="Freeform 5"/>
            <p:cNvSpPr/>
            <p:nvPr/>
          </p:nvSpPr>
          <p:spPr bwMode="auto">
            <a:xfrm>
              <a:off x="682479" y="3077091"/>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132" name="文本框 59"/>
            <p:cNvSpPr txBox="1"/>
            <p:nvPr/>
          </p:nvSpPr>
          <p:spPr>
            <a:xfrm>
              <a:off x="596877" y="3235318"/>
              <a:ext cx="1000117" cy="434891"/>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01</a:t>
              </a:r>
            </a:p>
          </p:txBody>
        </p:sp>
      </p:grpSp>
      <p:grpSp>
        <p:nvGrpSpPr>
          <p:cNvPr id="133" name="组合 132"/>
          <p:cNvGrpSpPr/>
          <p:nvPr/>
        </p:nvGrpSpPr>
        <p:grpSpPr>
          <a:xfrm>
            <a:off x="8966689" y="2602705"/>
            <a:ext cx="917071" cy="687086"/>
            <a:chOff x="7657911" y="1219336"/>
            <a:chExt cx="1000117" cy="749305"/>
          </a:xfrm>
        </p:grpSpPr>
        <p:sp>
          <p:nvSpPr>
            <p:cNvPr id="134" name="Freeform 5"/>
            <p:cNvSpPr/>
            <p:nvPr/>
          </p:nvSpPr>
          <p:spPr bwMode="auto">
            <a:xfrm>
              <a:off x="7737915" y="1219336"/>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135" name="文本框 65"/>
            <p:cNvSpPr txBox="1"/>
            <p:nvPr/>
          </p:nvSpPr>
          <p:spPr>
            <a:xfrm>
              <a:off x="7657911" y="1376693"/>
              <a:ext cx="1000117" cy="434891"/>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02</a:t>
              </a:r>
              <a:endParaRPr lang="zh-CN" altLang="en-US" sz="2000" dirty="0">
                <a:solidFill>
                  <a:schemeClr val="tx1">
                    <a:lumMod val="65000"/>
                    <a:lumOff val="35000"/>
                  </a:schemeClr>
                </a:solidFill>
                <a:cs typeface="+mn-ea"/>
                <a:sym typeface="+mn-lt"/>
              </a:endParaRPr>
            </a:p>
          </p:txBody>
        </p:sp>
      </p:grpSp>
      <p:sp>
        <p:nvSpPr>
          <p:cNvPr id="136" name="文本框 135"/>
          <p:cNvSpPr txBox="1"/>
          <p:nvPr/>
        </p:nvSpPr>
        <p:spPr>
          <a:xfrm>
            <a:off x="6548601" y="1702231"/>
            <a:ext cx="1711960" cy="460375"/>
          </a:xfrm>
          <a:prstGeom prst="rect">
            <a:avLst/>
          </a:prstGeom>
          <a:noFill/>
        </p:spPr>
        <p:txBody>
          <a:bodyPr wrap="none" rtlCol="0">
            <a:spAutoFit/>
          </a:bodyPr>
          <a:lstStyle/>
          <a:p>
            <a:r>
              <a:rPr lang="zh-CN" altLang="en-US" sz="2400" b="1" spc="600" dirty="0">
                <a:solidFill>
                  <a:schemeClr val="tx1"/>
                </a:solidFill>
                <a:cs typeface="+mn-ea"/>
                <a:sym typeface="+mn-lt"/>
              </a:rPr>
              <a:t>案例思考</a:t>
            </a:r>
          </a:p>
        </p:txBody>
      </p:sp>
      <p:sp>
        <p:nvSpPr>
          <p:cNvPr id="137" name="矩形: 圆角 5"/>
          <p:cNvSpPr/>
          <p:nvPr/>
        </p:nvSpPr>
        <p:spPr>
          <a:xfrm rot="10800000">
            <a:off x="5997575" y="1605280"/>
            <a:ext cx="163195" cy="498475"/>
          </a:xfrm>
          <a:prstGeom prst="roundRect">
            <a:avLst/>
          </a:prstGeom>
          <a:gradFill>
            <a:gsLst>
              <a:gs pos="1000">
                <a:srgbClr val="00A3E2"/>
              </a:gs>
              <a:gs pos="100000">
                <a:srgbClr val="026AA8"/>
              </a:gs>
            </a:gsLst>
            <a:lin ang="2700000" scaled="0"/>
          </a:gradFill>
          <a:ln>
            <a:noFill/>
          </a:ln>
          <a:effectLst>
            <a:outerShdw blurRad="139700" dist="76200" dir="5400000" sx="98000" sy="98000" algn="t" rotWithShape="0">
              <a:srgbClr val="026AA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8" name="矩形: 圆角 5"/>
          <p:cNvSpPr/>
          <p:nvPr/>
        </p:nvSpPr>
        <p:spPr>
          <a:xfrm rot="10800000">
            <a:off x="6286500" y="1769110"/>
            <a:ext cx="163195" cy="334645"/>
          </a:xfrm>
          <a:prstGeom prst="roundRect">
            <a:avLst/>
          </a:prstGeom>
          <a:gradFill>
            <a:gsLst>
              <a:gs pos="0">
                <a:srgbClr val="00A3E2"/>
              </a:gs>
              <a:gs pos="100000">
                <a:srgbClr val="026AA8"/>
              </a:gs>
            </a:gsLst>
            <a:lin ang="2700000" scaled="0"/>
          </a:gradFill>
          <a:ln>
            <a:noFill/>
          </a:ln>
          <a:effectLst>
            <a:outerShdw blurRad="139700" dist="76200" dir="5400000" sx="98000" sy="98000" algn="t" rotWithShape="0">
              <a:srgbClr val="026AA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 name="文本框 1"/>
          <p:cNvSpPr txBox="1"/>
          <p:nvPr/>
        </p:nvSpPr>
        <p:spPr>
          <a:xfrm>
            <a:off x="973455" y="1977390"/>
            <a:ext cx="4575175" cy="4205126"/>
          </a:xfrm>
          <a:prstGeom prst="rect">
            <a:avLst/>
          </a:prstGeom>
          <a:noFill/>
        </p:spPr>
        <p:txBody>
          <a:bodyPr wrap="square" rtlCol="0">
            <a:spAutoFit/>
          </a:bodyPr>
          <a:lstStyle/>
          <a:p>
            <a:pPr indent="406400" fontAlgn="auto">
              <a:lnSpc>
                <a:spcPct val="150000"/>
              </a:lnSpc>
              <a:extLst>
                <a:ext uri="{35155182-B16C-46BC-9424-99874614C6A1}">
                  <wpsdc:indentchars xmlns:wpsdc="http://www.wps.cn/officeDocument/2017/drawingmlCustomData" xmlns="" val="200" checksum="1740828767"/>
                </a:ext>
              </a:extLst>
            </a:pPr>
            <a:r>
              <a:rPr lang="en-US" altLang="zh-CN" sz="1600" dirty="0">
                <a:solidFill>
                  <a:schemeClr val="tx1"/>
                </a:solidFill>
              </a:rPr>
              <a:t>XX</a:t>
            </a:r>
            <a:r>
              <a:rPr lang="zh-CN" altLang="en-US" sz="1600" dirty="0">
                <a:solidFill>
                  <a:schemeClr val="tx1"/>
                </a:solidFill>
              </a:rPr>
              <a:t>豆天猫网店针对互联网EDM营销不佳的情况，对</a:t>
            </a:r>
            <a:r>
              <a:rPr lang="en-US" altLang="zh-CN" sz="1600" dirty="0">
                <a:solidFill>
                  <a:schemeClr val="tx1"/>
                </a:solidFill>
              </a:rPr>
              <a:t>EDM</a:t>
            </a:r>
            <a:r>
              <a:rPr lang="zh-CN" altLang="en-US" sz="1600" dirty="0">
                <a:solidFill>
                  <a:schemeClr val="tx1"/>
                </a:solidFill>
              </a:rPr>
              <a:t>进行了优化并获得了良好的数据反馈。</a:t>
            </a:r>
          </a:p>
          <a:p>
            <a:pPr indent="406400" fontAlgn="auto">
              <a:lnSpc>
                <a:spcPct val="150000"/>
              </a:lnSpc>
              <a:extLst>
                <a:ext uri="{35155182-B16C-46BC-9424-99874614C6A1}">
                  <wpsdc:indentchars xmlns:wpsdc="http://www.wps.cn/officeDocument/2017/drawingmlCustomData" xmlns="" val="200" checksum="1740828767"/>
                </a:ext>
              </a:extLst>
            </a:pPr>
            <a:r>
              <a:rPr lang="en-US" altLang="zh-CN" sz="1600" dirty="0">
                <a:solidFill>
                  <a:schemeClr val="tx1"/>
                </a:solidFill>
              </a:rPr>
              <a:t>1.</a:t>
            </a:r>
            <a:r>
              <a:rPr lang="zh-CN" altLang="en-US" sz="1600" dirty="0">
                <a:solidFill>
                  <a:schemeClr val="tx1"/>
                </a:solidFill>
              </a:rPr>
              <a:t>发件者“聚划算”改为</a:t>
            </a:r>
            <a:r>
              <a:rPr lang="en-US" altLang="zh-CN" sz="1600" dirty="0"/>
              <a:t>“XX</a:t>
            </a:r>
            <a:r>
              <a:rPr lang="zh-CN" altLang="en-US" sz="1600" dirty="0">
                <a:solidFill>
                  <a:schemeClr val="tx1"/>
                </a:solidFill>
              </a:rPr>
              <a:t>豆旗舰店</a:t>
            </a:r>
            <a:r>
              <a:rPr lang="en-US" altLang="zh-CN" sz="1600" dirty="0">
                <a:solidFill>
                  <a:schemeClr val="tx1"/>
                </a:solidFill>
              </a:rPr>
              <a:t>”</a:t>
            </a:r>
          </a:p>
          <a:p>
            <a:pPr indent="406400" fontAlgn="auto">
              <a:lnSpc>
                <a:spcPct val="150000"/>
              </a:lnSpc>
              <a:extLst>
                <a:ext uri="{35155182-B16C-46BC-9424-99874614C6A1}">
                  <wpsdc:indentchars xmlns:wpsdc="http://www.wps.cn/officeDocument/2017/drawingmlCustomData" xmlns="" val="200" checksum="1740828767"/>
                </a:ext>
              </a:extLst>
            </a:pPr>
            <a:r>
              <a:rPr lang="en-US" altLang="zh-CN" sz="1600" dirty="0">
                <a:solidFill>
                  <a:schemeClr val="tx1"/>
                </a:solidFill>
              </a:rPr>
              <a:t>2.标题“聚划算力荐，XX豆家居服疯狂让利”</a:t>
            </a:r>
            <a:r>
              <a:rPr lang="zh-CN" altLang="en-US" sz="1600" dirty="0">
                <a:solidFill>
                  <a:schemeClr val="tx1"/>
                </a:solidFill>
              </a:rPr>
              <a:t>改为“天猫8.13破纪录大促，新品6折特惠，部分低至3折。仅此一天，抓紧抢购”</a:t>
            </a:r>
          </a:p>
          <a:p>
            <a:pPr indent="406400" fontAlgn="auto">
              <a:lnSpc>
                <a:spcPct val="150000"/>
              </a:lnSpc>
              <a:extLst>
                <a:ext uri="{35155182-B16C-46BC-9424-99874614C6A1}">
                  <wpsdc:indentchars xmlns:wpsdc="http://www.wps.cn/officeDocument/2017/drawingmlCustomData" xmlns="" val="200" checksum="1740828767"/>
                </a:ext>
              </a:extLst>
            </a:pPr>
            <a:r>
              <a:rPr lang="en-US" altLang="zh-CN" sz="1600" dirty="0">
                <a:solidFill>
                  <a:schemeClr val="tx1"/>
                </a:solidFill>
              </a:rPr>
              <a:t>3.</a:t>
            </a:r>
            <a:r>
              <a:rPr lang="zh-CN" altLang="en-US" sz="1600" dirty="0">
                <a:solidFill>
                  <a:schemeClr val="tx1"/>
                </a:solidFill>
              </a:rPr>
              <a:t>发送时间由活动前一天</a:t>
            </a:r>
            <a:r>
              <a:rPr lang="en-US" altLang="zh-CN" sz="1600" dirty="0">
                <a:solidFill>
                  <a:schemeClr val="tx1"/>
                </a:solidFill>
              </a:rPr>
              <a:t>13</a:t>
            </a:r>
            <a:r>
              <a:rPr lang="zh-CN" altLang="en-US" sz="1600" dirty="0">
                <a:solidFill>
                  <a:schemeClr val="tx1"/>
                </a:solidFill>
              </a:rPr>
              <a:t>点改为活动前</a:t>
            </a:r>
            <a:r>
              <a:rPr lang="en-US" altLang="zh-CN" sz="1600" dirty="0">
                <a:solidFill>
                  <a:schemeClr val="tx1"/>
                </a:solidFill>
              </a:rPr>
              <a:t>3</a:t>
            </a:r>
            <a:r>
              <a:rPr lang="zh-CN" altLang="en-US" sz="1600" dirty="0">
                <a:solidFill>
                  <a:schemeClr val="tx1"/>
                </a:solidFill>
              </a:rPr>
              <a:t>天</a:t>
            </a:r>
            <a:r>
              <a:rPr lang="en-US" altLang="zh-CN" sz="1600" dirty="0">
                <a:solidFill>
                  <a:schemeClr val="tx1"/>
                </a:solidFill>
              </a:rPr>
              <a:t>17</a:t>
            </a:r>
            <a:r>
              <a:rPr lang="zh-CN" altLang="en-US" sz="1600" dirty="0">
                <a:solidFill>
                  <a:schemeClr val="tx1"/>
                </a:solidFill>
              </a:rPr>
              <a:t>点</a:t>
            </a:r>
          </a:p>
          <a:p>
            <a:pPr indent="406400" fontAlgn="auto">
              <a:lnSpc>
                <a:spcPct val="150000"/>
              </a:lnSpc>
              <a:extLst>
                <a:ext uri="{35155182-B16C-46BC-9424-99874614C6A1}">
                  <wpsdc:indentchars xmlns:wpsdc="http://www.wps.cn/officeDocument/2017/drawingmlCustomData" xmlns="" val="200" checksum="1740828767"/>
                </a:ext>
              </a:extLst>
            </a:pPr>
            <a:r>
              <a:rPr lang="en-US" altLang="zh-CN" sz="1600" dirty="0">
                <a:solidFill>
                  <a:schemeClr val="tx1"/>
                </a:solidFill>
              </a:rPr>
              <a:t>4.</a:t>
            </a:r>
            <a:r>
              <a:rPr lang="zh-CN" altLang="en-US" sz="1600" dirty="0">
                <a:solidFill>
                  <a:schemeClr val="tx1"/>
                </a:solidFill>
              </a:rPr>
              <a:t>内容改变100%全图片格式，增加了商品列表，加入call-to-action按钮，图文并茂，并合理排序推荐热卖商品</a:t>
            </a:r>
          </a:p>
        </p:txBody>
      </p:sp>
      <p:sp>
        <p:nvSpPr>
          <p:cNvPr id="5" name="文本框 4"/>
          <p:cNvSpPr txBox="1"/>
          <p:nvPr/>
        </p:nvSpPr>
        <p:spPr>
          <a:xfrm>
            <a:off x="1256665" y="1466215"/>
            <a:ext cx="4008120" cy="553085"/>
          </a:xfrm>
          <a:prstGeom prst="rect">
            <a:avLst/>
          </a:prstGeom>
          <a:noFill/>
        </p:spPr>
        <p:txBody>
          <a:bodyPr wrap="square" rtlCol="0">
            <a:spAutoFit/>
          </a:bodyPr>
          <a:lstStyle/>
          <a:p>
            <a:pPr>
              <a:lnSpc>
                <a:spcPct val="150000"/>
              </a:lnSpc>
            </a:pPr>
            <a:r>
              <a:rPr lang="en-US" altLang="zh-CN" sz="2000" dirty="0">
                <a:solidFill>
                  <a:schemeClr val="tx1"/>
                </a:solidFill>
              </a:rPr>
              <a:t>XX</a:t>
            </a:r>
            <a:r>
              <a:rPr lang="zh-CN" altLang="en-US" sz="2000" dirty="0">
                <a:solidFill>
                  <a:schemeClr val="tx1"/>
                </a:solidFill>
              </a:rPr>
              <a:t>豆天猫网店互联网EDM营销优化</a:t>
            </a:r>
          </a:p>
        </p:txBody>
      </p:sp>
      <p:sp>
        <p:nvSpPr>
          <p:cNvPr id="6" name="TextBox 85"/>
          <p:cNvSpPr txBox="1"/>
          <p:nvPr/>
        </p:nvSpPr>
        <p:spPr>
          <a:xfrm>
            <a:off x="6082030" y="4250055"/>
            <a:ext cx="2150745" cy="829945"/>
          </a:xfrm>
          <a:prstGeom prst="rect">
            <a:avLst/>
          </a:prstGeom>
          <a:noFill/>
        </p:spPr>
        <p:txBody>
          <a:bodyPr wrap="square" rtlCol="0">
            <a:spAutoFit/>
          </a:bodyPr>
          <a:lstStyle/>
          <a:p>
            <a:pPr algn="ctr">
              <a:lnSpc>
                <a:spcPct val="150000"/>
              </a:lnSpc>
            </a:pPr>
            <a:r>
              <a:rPr lang="zh-CN" altLang="en-US" sz="1600" dirty="0">
                <a:solidFill>
                  <a:srgbClr val="594A42"/>
                </a:solidFill>
                <a:cs typeface="+mn-ea"/>
                <a:sym typeface="+mn-lt"/>
              </a:rPr>
              <a:t>互联网EDM营销优化的必要性是什么？</a:t>
            </a:r>
          </a:p>
        </p:txBody>
      </p:sp>
      <p:sp>
        <p:nvSpPr>
          <p:cNvPr id="7" name="TextBox 62"/>
          <p:cNvSpPr txBox="1"/>
          <p:nvPr/>
        </p:nvSpPr>
        <p:spPr>
          <a:xfrm>
            <a:off x="9165237" y="4082916"/>
            <a:ext cx="1934791" cy="1198880"/>
          </a:xfrm>
          <a:prstGeom prst="rect">
            <a:avLst/>
          </a:prstGeom>
          <a:noFill/>
        </p:spPr>
        <p:txBody>
          <a:bodyPr wrap="square" rtlCol="0">
            <a:spAutoFit/>
          </a:bodyPr>
          <a:lstStyle/>
          <a:p>
            <a:pPr algn="ctr">
              <a:lnSpc>
                <a:spcPct val="150000"/>
              </a:lnSpc>
            </a:pPr>
            <a:r>
              <a:rPr lang="zh-CN" altLang="en-US" sz="1600" dirty="0">
                <a:solidFill>
                  <a:srgbClr val="594A42"/>
                </a:solidFill>
                <a:cs typeface="+mn-ea"/>
                <a:sym typeface="+mn-lt"/>
              </a:rPr>
              <a:t>根据案例，互联网EDM营销优化的关键点有哪些？</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8" name="组合 7"/>
          <p:cNvGrpSpPr/>
          <p:nvPr/>
        </p:nvGrpSpPr>
        <p:grpSpPr>
          <a:xfrm>
            <a:off x="6345592" y="4678918"/>
            <a:ext cx="862989" cy="426836"/>
            <a:chOff x="5092683" y="2455481"/>
            <a:chExt cx="862989" cy="426836"/>
          </a:xfrm>
        </p:grpSpPr>
        <p:sp>
          <p:nvSpPr>
            <p:cNvPr id="9" name="矩形: 圆角 101"/>
            <p:cNvSpPr/>
            <p:nvPr/>
          </p:nvSpPr>
          <p:spPr>
            <a:xfrm rot="18465816">
              <a:off x="5345567" y="2536981"/>
              <a:ext cx="92452" cy="598220"/>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0" name="矩形: 圆角 102"/>
            <p:cNvSpPr/>
            <p:nvPr/>
          </p:nvSpPr>
          <p:spPr>
            <a:xfrm rot="18465816">
              <a:off x="5414626" y="2368543"/>
              <a:ext cx="221381" cy="598220"/>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1" name="矩形: 圆角 103"/>
            <p:cNvSpPr/>
            <p:nvPr/>
          </p:nvSpPr>
          <p:spPr>
            <a:xfrm rot="18465816">
              <a:off x="5610336" y="2202597"/>
              <a:ext cx="92452" cy="598220"/>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grpSp>
        <p:nvGrpSpPr>
          <p:cNvPr id="12" name="组合 11"/>
          <p:cNvGrpSpPr/>
          <p:nvPr/>
        </p:nvGrpSpPr>
        <p:grpSpPr>
          <a:xfrm>
            <a:off x="5857659" y="3738347"/>
            <a:ext cx="516117" cy="598220"/>
            <a:chOff x="8210652" y="2273593"/>
            <a:chExt cx="516117" cy="598220"/>
          </a:xfrm>
        </p:grpSpPr>
        <p:sp>
          <p:nvSpPr>
            <p:cNvPr id="13" name="矩形: 圆角 97"/>
            <p:cNvSpPr/>
            <p:nvPr/>
          </p:nvSpPr>
          <p:spPr>
            <a:xfrm>
              <a:off x="8210652" y="2273593"/>
              <a:ext cx="92452" cy="598220"/>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4" name="矩形: 圆角 98"/>
            <p:cNvSpPr/>
            <p:nvPr/>
          </p:nvSpPr>
          <p:spPr>
            <a:xfrm>
              <a:off x="8358020" y="2273593"/>
              <a:ext cx="221381" cy="598220"/>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5" name="矩形: 圆角 99"/>
            <p:cNvSpPr/>
            <p:nvPr/>
          </p:nvSpPr>
          <p:spPr>
            <a:xfrm>
              <a:off x="8634317" y="2273593"/>
              <a:ext cx="92452" cy="598220"/>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grpSp>
        <p:nvGrpSpPr>
          <p:cNvPr id="16" name="组合 15"/>
          <p:cNvGrpSpPr/>
          <p:nvPr/>
        </p:nvGrpSpPr>
        <p:grpSpPr>
          <a:xfrm>
            <a:off x="5073390" y="2770168"/>
            <a:ext cx="862989" cy="426836"/>
            <a:chOff x="5092683" y="2455481"/>
            <a:chExt cx="862989" cy="426836"/>
          </a:xfrm>
        </p:grpSpPr>
        <p:sp>
          <p:nvSpPr>
            <p:cNvPr id="17" name="矩形: 圆角 94"/>
            <p:cNvSpPr/>
            <p:nvPr/>
          </p:nvSpPr>
          <p:spPr>
            <a:xfrm rot="18465816">
              <a:off x="5345567" y="2536981"/>
              <a:ext cx="92452" cy="598220"/>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8" name="矩形: 圆角 12"/>
            <p:cNvSpPr/>
            <p:nvPr/>
          </p:nvSpPr>
          <p:spPr>
            <a:xfrm rot="18465816">
              <a:off x="5414626" y="2368543"/>
              <a:ext cx="221381" cy="598220"/>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9" name="矩形: 圆角 95"/>
            <p:cNvSpPr/>
            <p:nvPr/>
          </p:nvSpPr>
          <p:spPr>
            <a:xfrm rot="18465816">
              <a:off x="5610336" y="2202597"/>
              <a:ext cx="92452" cy="598220"/>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0" name="Freeform 6"/>
          <p:cNvSpPr/>
          <p:nvPr/>
        </p:nvSpPr>
        <p:spPr bwMode="auto">
          <a:xfrm>
            <a:off x="5157661" y="2345832"/>
            <a:ext cx="1916113" cy="1598613"/>
          </a:xfrm>
          <a:custGeom>
            <a:avLst/>
            <a:gdLst>
              <a:gd name="T0" fmla="*/ 3 w 163"/>
              <a:gd name="T1" fmla="*/ 115 h 136"/>
              <a:gd name="T2" fmla="*/ 70 w 163"/>
              <a:gd name="T3" fmla="*/ 6 h 136"/>
              <a:gd name="T4" fmla="*/ 82 w 163"/>
              <a:gd name="T5" fmla="*/ 0 h 136"/>
              <a:gd name="T6" fmla="*/ 93 w 163"/>
              <a:gd name="T7" fmla="*/ 6 h 136"/>
              <a:gd name="T8" fmla="*/ 161 w 163"/>
              <a:gd name="T9" fmla="*/ 115 h 136"/>
              <a:gd name="T10" fmla="*/ 161 w 163"/>
              <a:gd name="T11" fmla="*/ 129 h 136"/>
              <a:gd name="T12" fmla="*/ 149 w 163"/>
              <a:gd name="T13" fmla="*/ 136 h 136"/>
              <a:gd name="T14" fmla="*/ 14 w 163"/>
              <a:gd name="T15" fmla="*/ 136 h 136"/>
              <a:gd name="T16" fmla="*/ 2 w 163"/>
              <a:gd name="T17" fmla="*/ 129 h 136"/>
              <a:gd name="T18" fmla="*/ 3 w 163"/>
              <a:gd name="T19" fmla="*/ 11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36">
                <a:moveTo>
                  <a:pt x="3" y="115"/>
                </a:moveTo>
                <a:cubicBezTo>
                  <a:pt x="70" y="6"/>
                  <a:pt x="70" y="6"/>
                  <a:pt x="70" y="6"/>
                </a:cubicBezTo>
                <a:cubicBezTo>
                  <a:pt x="73" y="2"/>
                  <a:pt x="77" y="0"/>
                  <a:pt x="82" y="0"/>
                </a:cubicBezTo>
                <a:cubicBezTo>
                  <a:pt x="86" y="0"/>
                  <a:pt x="91" y="2"/>
                  <a:pt x="93" y="6"/>
                </a:cubicBezTo>
                <a:cubicBezTo>
                  <a:pt x="161" y="115"/>
                  <a:pt x="161" y="115"/>
                  <a:pt x="161" y="115"/>
                </a:cubicBezTo>
                <a:cubicBezTo>
                  <a:pt x="163" y="119"/>
                  <a:pt x="163" y="125"/>
                  <a:pt x="161" y="129"/>
                </a:cubicBezTo>
                <a:cubicBezTo>
                  <a:pt x="159" y="133"/>
                  <a:pt x="154" y="136"/>
                  <a:pt x="149" y="136"/>
                </a:cubicBezTo>
                <a:cubicBezTo>
                  <a:pt x="14" y="136"/>
                  <a:pt x="14" y="136"/>
                  <a:pt x="14" y="136"/>
                </a:cubicBezTo>
                <a:cubicBezTo>
                  <a:pt x="9" y="136"/>
                  <a:pt x="5" y="133"/>
                  <a:pt x="2" y="129"/>
                </a:cubicBezTo>
                <a:cubicBezTo>
                  <a:pt x="0" y="125"/>
                  <a:pt x="0" y="119"/>
                  <a:pt x="3" y="115"/>
                </a:cubicBezTo>
                <a:close/>
              </a:path>
            </a:pathLst>
          </a:custGeom>
          <a:solidFill>
            <a:schemeClr val="bg1"/>
          </a:solidFill>
          <a:ln>
            <a:noFill/>
          </a:ln>
          <a:effectLst>
            <a:outerShdw blurRad="127000" dist="38100" dir="5400000" algn="t"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solidFill>
                <a:prstClr val="white"/>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1" name="Freeform 7"/>
          <p:cNvSpPr/>
          <p:nvPr/>
        </p:nvSpPr>
        <p:spPr bwMode="auto">
          <a:xfrm>
            <a:off x="3928538" y="2098975"/>
            <a:ext cx="1928019" cy="1598613"/>
          </a:xfrm>
          <a:custGeom>
            <a:avLst/>
            <a:gdLst>
              <a:gd name="T0" fmla="*/ 161 w 164"/>
              <a:gd name="T1" fmla="*/ 20 h 136"/>
              <a:gd name="T2" fmla="*/ 94 w 164"/>
              <a:gd name="T3" fmla="*/ 129 h 136"/>
              <a:gd name="T4" fmla="*/ 82 w 164"/>
              <a:gd name="T5" fmla="*/ 136 h 136"/>
              <a:gd name="T6" fmla="*/ 71 w 164"/>
              <a:gd name="T7" fmla="*/ 129 h 136"/>
              <a:gd name="T8" fmla="*/ 3 w 164"/>
              <a:gd name="T9" fmla="*/ 20 h 136"/>
              <a:gd name="T10" fmla="*/ 3 w 164"/>
              <a:gd name="T11" fmla="*/ 7 h 136"/>
              <a:gd name="T12" fmla="*/ 15 w 164"/>
              <a:gd name="T13" fmla="*/ 0 h 136"/>
              <a:gd name="T14" fmla="*/ 150 w 164"/>
              <a:gd name="T15" fmla="*/ 0 h 136"/>
              <a:gd name="T16" fmla="*/ 162 w 164"/>
              <a:gd name="T17" fmla="*/ 7 h 136"/>
              <a:gd name="T18" fmla="*/ 161 w 164"/>
              <a:gd name="T19" fmla="*/ 2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136">
                <a:moveTo>
                  <a:pt x="161" y="20"/>
                </a:moveTo>
                <a:cubicBezTo>
                  <a:pt x="94" y="129"/>
                  <a:pt x="94" y="129"/>
                  <a:pt x="94" y="129"/>
                </a:cubicBezTo>
                <a:cubicBezTo>
                  <a:pt x="91" y="133"/>
                  <a:pt x="87" y="136"/>
                  <a:pt x="82" y="136"/>
                </a:cubicBezTo>
                <a:cubicBezTo>
                  <a:pt x="78" y="136"/>
                  <a:pt x="73" y="133"/>
                  <a:pt x="71" y="129"/>
                </a:cubicBezTo>
                <a:cubicBezTo>
                  <a:pt x="3" y="20"/>
                  <a:pt x="3" y="20"/>
                  <a:pt x="3" y="20"/>
                </a:cubicBezTo>
                <a:cubicBezTo>
                  <a:pt x="1" y="16"/>
                  <a:pt x="0" y="11"/>
                  <a:pt x="3" y="7"/>
                </a:cubicBezTo>
                <a:cubicBezTo>
                  <a:pt x="5" y="2"/>
                  <a:pt x="10" y="0"/>
                  <a:pt x="15" y="0"/>
                </a:cubicBezTo>
                <a:cubicBezTo>
                  <a:pt x="150" y="0"/>
                  <a:pt x="150" y="0"/>
                  <a:pt x="150" y="0"/>
                </a:cubicBezTo>
                <a:cubicBezTo>
                  <a:pt x="155" y="0"/>
                  <a:pt x="159" y="2"/>
                  <a:pt x="162" y="7"/>
                </a:cubicBezTo>
                <a:cubicBezTo>
                  <a:pt x="164" y="11"/>
                  <a:pt x="164" y="16"/>
                  <a:pt x="161" y="20"/>
                </a:cubicBezTo>
                <a:close/>
              </a:path>
            </a:pathLst>
          </a:custGeom>
          <a:solidFill>
            <a:srgbClr val="2E75B6"/>
          </a:solidFill>
          <a:ln>
            <a:noFill/>
          </a:ln>
          <a:effectLst>
            <a:outerShdw blurRad="127000" dist="38100" dir="5400000" algn="t"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solidFill>
                <a:prstClr val="white"/>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2" name="Freeform 8"/>
          <p:cNvSpPr/>
          <p:nvPr/>
        </p:nvSpPr>
        <p:spPr bwMode="auto">
          <a:xfrm>
            <a:off x="6402043" y="4163267"/>
            <a:ext cx="1928019" cy="1599407"/>
          </a:xfrm>
          <a:custGeom>
            <a:avLst/>
            <a:gdLst>
              <a:gd name="T0" fmla="*/ 3 w 164"/>
              <a:gd name="T1" fmla="*/ 115 h 136"/>
              <a:gd name="T2" fmla="*/ 71 w 164"/>
              <a:gd name="T3" fmla="*/ 6 h 136"/>
              <a:gd name="T4" fmla="*/ 82 w 164"/>
              <a:gd name="T5" fmla="*/ 0 h 136"/>
              <a:gd name="T6" fmla="*/ 94 w 164"/>
              <a:gd name="T7" fmla="*/ 6 h 136"/>
              <a:gd name="T8" fmla="*/ 161 w 164"/>
              <a:gd name="T9" fmla="*/ 115 h 136"/>
              <a:gd name="T10" fmla="*/ 162 w 164"/>
              <a:gd name="T11" fmla="*/ 129 h 136"/>
              <a:gd name="T12" fmla="*/ 150 w 164"/>
              <a:gd name="T13" fmla="*/ 136 h 136"/>
              <a:gd name="T14" fmla="*/ 15 w 164"/>
              <a:gd name="T15" fmla="*/ 136 h 136"/>
              <a:gd name="T16" fmla="*/ 3 w 164"/>
              <a:gd name="T17" fmla="*/ 129 h 136"/>
              <a:gd name="T18" fmla="*/ 3 w 164"/>
              <a:gd name="T19" fmla="*/ 11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136">
                <a:moveTo>
                  <a:pt x="3" y="115"/>
                </a:moveTo>
                <a:cubicBezTo>
                  <a:pt x="71" y="6"/>
                  <a:pt x="71" y="6"/>
                  <a:pt x="71" y="6"/>
                </a:cubicBezTo>
                <a:cubicBezTo>
                  <a:pt x="73" y="2"/>
                  <a:pt x="78" y="0"/>
                  <a:pt x="82" y="0"/>
                </a:cubicBezTo>
                <a:cubicBezTo>
                  <a:pt x="87" y="0"/>
                  <a:pt x="91" y="2"/>
                  <a:pt x="94" y="6"/>
                </a:cubicBezTo>
                <a:cubicBezTo>
                  <a:pt x="161" y="115"/>
                  <a:pt x="161" y="115"/>
                  <a:pt x="161" y="115"/>
                </a:cubicBezTo>
                <a:cubicBezTo>
                  <a:pt x="164" y="119"/>
                  <a:pt x="164" y="125"/>
                  <a:pt x="162" y="129"/>
                </a:cubicBezTo>
                <a:cubicBezTo>
                  <a:pt x="159" y="133"/>
                  <a:pt x="155" y="136"/>
                  <a:pt x="150" y="136"/>
                </a:cubicBezTo>
                <a:cubicBezTo>
                  <a:pt x="15" y="136"/>
                  <a:pt x="15" y="136"/>
                  <a:pt x="15" y="136"/>
                </a:cubicBezTo>
                <a:cubicBezTo>
                  <a:pt x="10" y="136"/>
                  <a:pt x="5" y="133"/>
                  <a:pt x="3" y="129"/>
                </a:cubicBezTo>
                <a:cubicBezTo>
                  <a:pt x="0" y="125"/>
                  <a:pt x="1" y="119"/>
                  <a:pt x="3" y="115"/>
                </a:cubicBezTo>
                <a:close/>
              </a:path>
            </a:pathLst>
          </a:custGeom>
          <a:solidFill>
            <a:schemeClr val="bg1"/>
          </a:solidFill>
          <a:ln>
            <a:noFill/>
          </a:ln>
          <a:effectLst>
            <a:outerShdw blurRad="127000" dist="38100" dir="5400000" algn="t"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solidFill>
                <a:prstClr val="white"/>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3" name="Freeform 9"/>
          <p:cNvSpPr/>
          <p:nvPr/>
        </p:nvSpPr>
        <p:spPr bwMode="auto">
          <a:xfrm>
            <a:off x="5151708" y="4073825"/>
            <a:ext cx="1928019" cy="1599407"/>
          </a:xfrm>
          <a:custGeom>
            <a:avLst/>
            <a:gdLst>
              <a:gd name="T0" fmla="*/ 161 w 164"/>
              <a:gd name="T1" fmla="*/ 20 h 136"/>
              <a:gd name="T2" fmla="*/ 93 w 164"/>
              <a:gd name="T3" fmla="*/ 129 h 136"/>
              <a:gd name="T4" fmla="*/ 82 w 164"/>
              <a:gd name="T5" fmla="*/ 136 h 136"/>
              <a:gd name="T6" fmla="*/ 70 w 164"/>
              <a:gd name="T7" fmla="*/ 129 h 136"/>
              <a:gd name="T8" fmla="*/ 3 w 164"/>
              <a:gd name="T9" fmla="*/ 20 h 136"/>
              <a:gd name="T10" fmla="*/ 2 w 164"/>
              <a:gd name="T11" fmla="*/ 7 h 136"/>
              <a:gd name="T12" fmla="*/ 14 w 164"/>
              <a:gd name="T13" fmla="*/ 0 h 136"/>
              <a:gd name="T14" fmla="*/ 149 w 164"/>
              <a:gd name="T15" fmla="*/ 0 h 136"/>
              <a:gd name="T16" fmla="*/ 161 w 164"/>
              <a:gd name="T17" fmla="*/ 7 h 136"/>
              <a:gd name="T18" fmla="*/ 161 w 164"/>
              <a:gd name="T19" fmla="*/ 2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136">
                <a:moveTo>
                  <a:pt x="161" y="20"/>
                </a:moveTo>
                <a:cubicBezTo>
                  <a:pt x="93" y="129"/>
                  <a:pt x="93" y="129"/>
                  <a:pt x="93" y="129"/>
                </a:cubicBezTo>
                <a:cubicBezTo>
                  <a:pt x="91" y="133"/>
                  <a:pt x="86" y="136"/>
                  <a:pt x="82" y="136"/>
                </a:cubicBezTo>
                <a:cubicBezTo>
                  <a:pt x="77" y="136"/>
                  <a:pt x="73" y="133"/>
                  <a:pt x="70" y="129"/>
                </a:cubicBezTo>
                <a:cubicBezTo>
                  <a:pt x="3" y="20"/>
                  <a:pt x="3" y="20"/>
                  <a:pt x="3" y="20"/>
                </a:cubicBezTo>
                <a:cubicBezTo>
                  <a:pt x="0" y="16"/>
                  <a:pt x="0" y="11"/>
                  <a:pt x="2" y="7"/>
                </a:cubicBezTo>
                <a:cubicBezTo>
                  <a:pt x="5" y="2"/>
                  <a:pt x="9" y="0"/>
                  <a:pt x="14" y="0"/>
                </a:cubicBezTo>
                <a:cubicBezTo>
                  <a:pt x="149" y="0"/>
                  <a:pt x="149" y="0"/>
                  <a:pt x="149" y="0"/>
                </a:cubicBezTo>
                <a:cubicBezTo>
                  <a:pt x="154" y="0"/>
                  <a:pt x="159" y="2"/>
                  <a:pt x="161" y="7"/>
                </a:cubicBezTo>
                <a:cubicBezTo>
                  <a:pt x="164" y="11"/>
                  <a:pt x="163" y="16"/>
                  <a:pt x="161" y="20"/>
                </a:cubicBezTo>
                <a:close/>
              </a:path>
            </a:pathLst>
          </a:custGeom>
          <a:solidFill>
            <a:srgbClr val="2E75B6"/>
          </a:solidFill>
          <a:ln>
            <a:noFill/>
          </a:ln>
          <a:effectLst>
            <a:outerShdw blurRad="127000" dist="38100" dir="5400000" algn="t"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solidFill>
                <a:prstClr val="white"/>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940444" y="2694213"/>
            <a:ext cx="563954" cy="563954"/>
          </a:xfrm>
          <a:prstGeom prst="ellipse">
            <a:avLst/>
          </a:prstGeom>
          <a:solidFill>
            <a:schemeClr val="bg1"/>
          </a:solidFill>
          <a:ln w="22225">
            <a:solidFill>
              <a:srgbClr val="2E75B6"/>
            </a:solidFill>
          </a:ln>
          <a:effectLst>
            <a:outerShdw blurRad="203200" dist="127000" dir="2700000" sx="96000" sy="96000" algn="tl" rotWithShape="0">
              <a:prstClr val="black">
                <a:alpha val="60000"/>
              </a:prstClr>
            </a:outerShdw>
          </a:effectLst>
        </p:spPr>
        <p:txBody>
          <a:bodyPr vert="horz" wrap="square" lIns="91440" tIns="45720" rIns="91440" bIns="45720" numCol="1" anchor="t" anchorCtr="0" compatLnSpc="1"/>
          <a:lstStyle>
            <a:defPPr>
              <a:defRPr lang="zh-CN">
                <a:solidFill>
                  <a:schemeClr val="lt1"/>
                </a:solidFill>
              </a:defRPr>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endParaRPr lang="zh-CN" altLang="en-US">
              <a:solidFill>
                <a:schemeClr val="tx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 name="图形 21"/>
          <p:cNvSpPr/>
          <p:nvPr/>
        </p:nvSpPr>
        <p:spPr>
          <a:xfrm>
            <a:off x="4122764" y="2858158"/>
            <a:ext cx="199314" cy="236064"/>
          </a:xfrm>
          <a:custGeom>
            <a:avLst/>
            <a:gdLst>
              <a:gd name="T0" fmla="*/ 6573 w 9390"/>
              <a:gd name="T1" fmla="*/ 3437 h 11120"/>
              <a:gd name="T2" fmla="*/ 7967 w 9390"/>
              <a:gd name="T3" fmla="*/ 1730 h 11120"/>
              <a:gd name="T4" fmla="*/ 5311 w 9390"/>
              <a:gd name="T5" fmla="*/ 1140 h 11120"/>
              <a:gd name="T6" fmla="*/ 3129 w 9390"/>
              <a:gd name="T7" fmla="*/ 876 h 11120"/>
              <a:gd name="T8" fmla="*/ 2455 w 9390"/>
              <a:gd name="T9" fmla="*/ 3147 h 11120"/>
              <a:gd name="T10" fmla="*/ 7438 w 9390"/>
              <a:gd name="T11" fmla="*/ 4336 h 11120"/>
              <a:gd name="T12" fmla="*/ 2969 w 9390"/>
              <a:gd name="T13" fmla="*/ 4006 h 11120"/>
              <a:gd name="T14" fmla="*/ 0 w 9390"/>
              <a:gd name="T15" fmla="*/ 8570 h 11120"/>
              <a:gd name="T16" fmla="*/ 6860 w 9390"/>
              <a:gd name="T17" fmla="*/ 11120 h 11120"/>
              <a:gd name="T18" fmla="*/ 7438 w 9390"/>
              <a:gd name="T19" fmla="*/ 4336 h 11120"/>
              <a:gd name="T20" fmla="*/ 5549 w 9390"/>
              <a:gd name="T21" fmla="*/ 7248 h 11120"/>
              <a:gd name="T22" fmla="*/ 5919 w 9390"/>
              <a:gd name="T23" fmla="*/ 7515 h 11120"/>
              <a:gd name="T24" fmla="*/ 6098 w 9390"/>
              <a:gd name="T25" fmla="*/ 7695 h 11120"/>
              <a:gd name="T26" fmla="*/ 5384 w 9390"/>
              <a:gd name="T27" fmla="*/ 7874 h 11120"/>
              <a:gd name="T28" fmla="*/ 5195 w 9390"/>
              <a:gd name="T29" fmla="*/ 8151 h 11120"/>
              <a:gd name="T30" fmla="*/ 5919 w 9390"/>
              <a:gd name="T31" fmla="*/ 8331 h 11120"/>
              <a:gd name="T32" fmla="*/ 5919 w 9390"/>
              <a:gd name="T33" fmla="*/ 8690 h 11120"/>
              <a:gd name="T34" fmla="*/ 5195 w 9390"/>
              <a:gd name="T35" fmla="*/ 8870 h 11120"/>
              <a:gd name="T36" fmla="*/ 5015 w 9390"/>
              <a:gd name="T37" fmla="*/ 9507 h 11120"/>
              <a:gd name="T38" fmla="*/ 4510 w 9390"/>
              <a:gd name="T39" fmla="*/ 9327 h 11120"/>
              <a:gd name="T40" fmla="*/ 4330 w 9390"/>
              <a:gd name="T41" fmla="*/ 8690 h 11120"/>
              <a:gd name="T42" fmla="*/ 3612 w 9390"/>
              <a:gd name="T43" fmla="*/ 8510 h 11120"/>
              <a:gd name="T44" fmla="*/ 4329 w 9390"/>
              <a:gd name="T45" fmla="*/ 8331 h 11120"/>
              <a:gd name="T46" fmla="*/ 4511 w 9390"/>
              <a:gd name="T47" fmla="*/ 8063 h 11120"/>
              <a:gd name="T48" fmla="*/ 3792 w 9390"/>
              <a:gd name="T49" fmla="*/ 7873 h 11120"/>
              <a:gd name="T50" fmla="*/ 3612 w 9390"/>
              <a:gd name="T51" fmla="*/ 7694 h 11120"/>
              <a:gd name="T52" fmla="*/ 3999 w 9390"/>
              <a:gd name="T53" fmla="*/ 7514 h 11120"/>
              <a:gd name="T54" fmla="*/ 3406 w 9390"/>
              <a:gd name="T55" fmla="*/ 5887 h 11120"/>
              <a:gd name="T56" fmla="*/ 3920 w 9390"/>
              <a:gd name="T57" fmla="*/ 5620 h 11120"/>
              <a:gd name="T58" fmla="*/ 4691 w 9390"/>
              <a:gd name="T59" fmla="*/ 6937 h 11120"/>
              <a:gd name="T60" fmla="*/ 5623 w 9390"/>
              <a:gd name="T61" fmla="*/ 5719 h 11120"/>
              <a:gd name="T62" fmla="*/ 6140 w 9390"/>
              <a:gd name="T63" fmla="*/ 5620 h 1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390" h="11120">
                <a:moveTo>
                  <a:pt x="3078" y="3437"/>
                </a:moveTo>
                <a:lnTo>
                  <a:pt x="6573" y="3437"/>
                </a:lnTo>
                <a:cubicBezTo>
                  <a:pt x="6809" y="3437"/>
                  <a:pt x="7036" y="3338"/>
                  <a:pt x="7187" y="3157"/>
                </a:cubicBezTo>
                <a:cubicBezTo>
                  <a:pt x="7548" y="2728"/>
                  <a:pt x="7890" y="2202"/>
                  <a:pt x="7967" y="1730"/>
                </a:cubicBezTo>
                <a:cubicBezTo>
                  <a:pt x="8121" y="786"/>
                  <a:pt x="7717" y="307"/>
                  <a:pt x="6544" y="307"/>
                </a:cubicBezTo>
                <a:cubicBezTo>
                  <a:pt x="5370" y="307"/>
                  <a:pt x="5767" y="1077"/>
                  <a:pt x="5311" y="1140"/>
                </a:cubicBezTo>
                <a:cubicBezTo>
                  <a:pt x="4971" y="1187"/>
                  <a:pt x="4983" y="739"/>
                  <a:pt x="4449" y="308"/>
                </a:cubicBezTo>
                <a:cubicBezTo>
                  <a:pt x="4066" y="0"/>
                  <a:pt x="3636" y="871"/>
                  <a:pt x="3129" y="876"/>
                </a:cubicBezTo>
                <a:cubicBezTo>
                  <a:pt x="2538" y="884"/>
                  <a:pt x="1707" y="720"/>
                  <a:pt x="1707" y="1730"/>
                </a:cubicBezTo>
                <a:cubicBezTo>
                  <a:pt x="1707" y="2138"/>
                  <a:pt x="2065" y="2690"/>
                  <a:pt x="2455" y="3147"/>
                </a:cubicBezTo>
                <a:cubicBezTo>
                  <a:pt x="2612" y="3330"/>
                  <a:pt x="2838" y="3437"/>
                  <a:pt x="3078" y="3437"/>
                </a:cubicBezTo>
                <a:close/>
                <a:moveTo>
                  <a:pt x="7438" y="4336"/>
                </a:moveTo>
                <a:cubicBezTo>
                  <a:pt x="7252" y="4125"/>
                  <a:pt x="6981" y="4006"/>
                  <a:pt x="6699" y="4006"/>
                </a:cubicBezTo>
                <a:lnTo>
                  <a:pt x="2969" y="4006"/>
                </a:lnTo>
                <a:cubicBezTo>
                  <a:pt x="2700" y="4006"/>
                  <a:pt x="2440" y="4115"/>
                  <a:pt x="2253" y="4310"/>
                </a:cubicBezTo>
                <a:cubicBezTo>
                  <a:pt x="1081" y="5538"/>
                  <a:pt x="0" y="7291"/>
                  <a:pt x="0" y="8570"/>
                </a:cubicBezTo>
                <a:cubicBezTo>
                  <a:pt x="0" y="9697"/>
                  <a:pt x="1133" y="11120"/>
                  <a:pt x="2530" y="11120"/>
                </a:cubicBezTo>
                <a:lnTo>
                  <a:pt x="6860" y="11120"/>
                </a:lnTo>
                <a:cubicBezTo>
                  <a:pt x="8257" y="11120"/>
                  <a:pt x="9390" y="9709"/>
                  <a:pt x="9390" y="8570"/>
                </a:cubicBezTo>
                <a:cubicBezTo>
                  <a:pt x="9390" y="7268"/>
                  <a:pt x="8520" y="5564"/>
                  <a:pt x="7438" y="4336"/>
                </a:cubicBezTo>
                <a:close/>
                <a:moveTo>
                  <a:pt x="6299" y="5888"/>
                </a:moveTo>
                <a:lnTo>
                  <a:pt x="5549" y="7248"/>
                </a:lnTo>
                <a:cubicBezTo>
                  <a:pt x="5483" y="7368"/>
                  <a:pt x="5570" y="7515"/>
                  <a:pt x="5706" y="7515"/>
                </a:cubicBezTo>
                <a:lnTo>
                  <a:pt x="5919" y="7515"/>
                </a:lnTo>
                <a:cubicBezTo>
                  <a:pt x="6017" y="7515"/>
                  <a:pt x="6098" y="7595"/>
                  <a:pt x="6098" y="7695"/>
                </a:cubicBezTo>
                <a:lnTo>
                  <a:pt x="6098" y="7695"/>
                </a:lnTo>
                <a:cubicBezTo>
                  <a:pt x="6098" y="7793"/>
                  <a:pt x="6018" y="7874"/>
                  <a:pt x="5919" y="7874"/>
                </a:cubicBezTo>
                <a:lnTo>
                  <a:pt x="5384" y="7874"/>
                </a:lnTo>
                <a:cubicBezTo>
                  <a:pt x="5279" y="7874"/>
                  <a:pt x="5196" y="7958"/>
                  <a:pt x="5195" y="8062"/>
                </a:cubicBezTo>
                <a:lnTo>
                  <a:pt x="5195" y="8151"/>
                </a:lnTo>
                <a:cubicBezTo>
                  <a:pt x="5195" y="8249"/>
                  <a:pt x="5275" y="8331"/>
                  <a:pt x="5375" y="8331"/>
                </a:cubicBezTo>
                <a:lnTo>
                  <a:pt x="5919" y="8331"/>
                </a:lnTo>
                <a:cubicBezTo>
                  <a:pt x="6017" y="8331"/>
                  <a:pt x="6098" y="8411"/>
                  <a:pt x="6098" y="8510"/>
                </a:cubicBezTo>
                <a:cubicBezTo>
                  <a:pt x="6098" y="8610"/>
                  <a:pt x="6018" y="8690"/>
                  <a:pt x="5919" y="8690"/>
                </a:cubicBezTo>
                <a:lnTo>
                  <a:pt x="5375" y="8690"/>
                </a:lnTo>
                <a:cubicBezTo>
                  <a:pt x="5276" y="8690"/>
                  <a:pt x="5195" y="8770"/>
                  <a:pt x="5195" y="8870"/>
                </a:cubicBezTo>
                <a:lnTo>
                  <a:pt x="5195" y="9327"/>
                </a:lnTo>
                <a:cubicBezTo>
                  <a:pt x="5195" y="9426"/>
                  <a:pt x="5115" y="9507"/>
                  <a:pt x="5015" y="9507"/>
                </a:cubicBezTo>
                <a:lnTo>
                  <a:pt x="4690" y="9507"/>
                </a:lnTo>
                <a:cubicBezTo>
                  <a:pt x="4591" y="9507"/>
                  <a:pt x="4510" y="9427"/>
                  <a:pt x="4510" y="9327"/>
                </a:cubicBezTo>
                <a:lnTo>
                  <a:pt x="4510" y="8870"/>
                </a:lnTo>
                <a:cubicBezTo>
                  <a:pt x="4510" y="8771"/>
                  <a:pt x="4430" y="8690"/>
                  <a:pt x="4330" y="8690"/>
                </a:cubicBezTo>
                <a:lnTo>
                  <a:pt x="3792" y="8690"/>
                </a:lnTo>
                <a:cubicBezTo>
                  <a:pt x="3693" y="8690"/>
                  <a:pt x="3612" y="8610"/>
                  <a:pt x="3612" y="8510"/>
                </a:cubicBezTo>
                <a:cubicBezTo>
                  <a:pt x="3612" y="8411"/>
                  <a:pt x="3692" y="8331"/>
                  <a:pt x="3792" y="8331"/>
                </a:cubicBezTo>
                <a:lnTo>
                  <a:pt x="4329" y="8331"/>
                </a:lnTo>
                <a:cubicBezTo>
                  <a:pt x="4429" y="8331"/>
                  <a:pt x="4509" y="8251"/>
                  <a:pt x="4510" y="8151"/>
                </a:cubicBezTo>
                <a:lnTo>
                  <a:pt x="4511" y="8063"/>
                </a:lnTo>
                <a:cubicBezTo>
                  <a:pt x="4512" y="7959"/>
                  <a:pt x="4427" y="7873"/>
                  <a:pt x="4322" y="7873"/>
                </a:cubicBezTo>
                <a:lnTo>
                  <a:pt x="3792" y="7873"/>
                </a:lnTo>
                <a:cubicBezTo>
                  <a:pt x="3693" y="7873"/>
                  <a:pt x="3612" y="7793"/>
                  <a:pt x="3612" y="7694"/>
                </a:cubicBezTo>
                <a:lnTo>
                  <a:pt x="3612" y="7694"/>
                </a:lnTo>
                <a:cubicBezTo>
                  <a:pt x="3612" y="7595"/>
                  <a:pt x="3692" y="7514"/>
                  <a:pt x="3792" y="7514"/>
                </a:cubicBezTo>
                <a:lnTo>
                  <a:pt x="3999" y="7514"/>
                </a:lnTo>
                <a:cubicBezTo>
                  <a:pt x="4136" y="7514"/>
                  <a:pt x="4221" y="7367"/>
                  <a:pt x="4156" y="7247"/>
                </a:cubicBezTo>
                <a:lnTo>
                  <a:pt x="3406" y="5887"/>
                </a:lnTo>
                <a:cubicBezTo>
                  <a:pt x="3340" y="5767"/>
                  <a:pt x="3426" y="5620"/>
                  <a:pt x="3562" y="5620"/>
                </a:cubicBezTo>
                <a:lnTo>
                  <a:pt x="3920" y="5620"/>
                </a:lnTo>
                <a:cubicBezTo>
                  <a:pt x="3988" y="5620"/>
                  <a:pt x="4050" y="5659"/>
                  <a:pt x="4080" y="5719"/>
                </a:cubicBezTo>
                <a:lnTo>
                  <a:pt x="4691" y="6937"/>
                </a:lnTo>
                <a:cubicBezTo>
                  <a:pt x="4756" y="7069"/>
                  <a:pt x="4945" y="7069"/>
                  <a:pt x="5012" y="6937"/>
                </a:cubicBezTo>
                <a:lnTo>
                  <a:pt x="5623" y="5719"/>
                </a:lnTo>
                <a:cubicBezTo>
                  <a:pt x="5653" y="5659"/>
                  <a:pt x="5715" y="5620"/>
                  <a:pt x="5783" y="5620"/>
                </a:cubicBezTo>
                <a:lnTo>
                  <a:pt x="6140" y="5620"/>
                </a:lnTo>
                <a:cubicBezTo>
                  <a:pt x="6278" y="5622"/>
                  <a:pt x="6365" y="5768"/>
                  <a:pt x="6299" y="5888"/>
                </a:cubicBezTo>
                <a:close/>
              </a:path>
            </a:pathLst>
          </a:custGeom>
          <a:solidFill>
            <a:srgbClr val="2E75B6"/>
          </a:solidFill>
          <a:ln w="5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7" name="TextBox 31"/>
          <p:cNvSpPr txBox="1"/>
          <p:nvPr/>
        </p:nvSpPr>
        <p:spPr>
          <a:xfrm>
            <a:off x="4828412" y="2615923"/>
            <a:ext cx="128270" cy="307340"/>
          </a:xfrm>
          <a:prstGeom prst="rect">
            <a:avLst/>
          </a:prstGeom>
          <a:noFill/>
        </p:spPr>
        <p:txBody>
          <a:bodyPr wrap="none" lIns="0" tIns="0" rIns="0" bIns="0" rtlCol="0">
            <a:spAutoFit/>
          </a:bodyPr>
          <a:lstStyle/>
          <a:p>
            <a:pPr algn="ctr"/>
            <a:r>
              <a:rPr lang="en-US" sz="2000" b="1" dirty="0">
                <a:solidFill>
                  <a:schemeClr val="bg1"/>
                </a:solidFill>
                <a:latin typeface="黑体" panose="02010609060101010101" charset="-122"/>
                <a:ea typeface="黑体" panose="02010609060101010101" charset="-122"/>
                <a:sym typeface="思源黑体 CN Normal" panose="020B0400000000000000" pitchFamily="34" charset="-122"/>
              </a:rPr>
              <a:t>1</a:t>
            </a:r>
          </a:p>
        </p:txBody>
      </p:sp>
      <p:sp>
        <p:nvSpPr>
          <p:cNvPr id="28" name="TextBox 31"/>
          <p:cNvSpPr txBox="1"/>
          <p:nvPr/>
        </p:nvSpPr>
        <p:spPr>
          <a:xfrm>
            <a:off x="6051582" y="3228114"/>
            <a:ext cx="128270" cy="307340"/>
          </a:xfrm>
          <a:prstGeom prst="rect">
            <a:avLst/>
          </a:prstGeom>
          <a:noFill/>
        </p:spPr>
        <p:txBody>
          <a:bodyPr wrap="none" lIns="0" tIns="0" rIns="0" bIns="0" rtlCol="0">
            <a:spAutoFit/>
          </a:bodyPr>
          <a:lstStyle/>
          <a:p>
            <a:pPr algn="ctr"/>
            <a:r>
              <a:rPr lang="en-US" altLang="zh-CN" sz="2000" b="1" dirty="0">
                <a:solidFill>
                  <a:schemeClr val="tx1"/>
                </a:solidFill>
                <a:latin typeface="黑体" panose="02010609060101010101" charset="-122"/>
                <a:ea typeface="黑体" panose="02010609060101010101" charset="-122"/>
                <a:sym typeface="思源黑体 CN Normal" panose="020B0400000000000000" pitchFamily="34" charset="-122"/>
              </a:rPr>
              <a:t>2</a:t>
            </a:r>
          </a:p>
        </p:txBody>
      </p:sp>
      <p:sp>
        <p:nvSpPr>
          <p:cNvPr id="29" name="TextBox 31"/>
          <p:cNvSpPr txBox="1"/>
          <p:nvPr/>
        </p:nvSpPr>
        <p:spPr>
          <a:xfrm>
            <a:off x="6051582" y="4509867"/>
            <a:ext cx="128270" cy="307340"/>
          </a:xfrm>
          <a:prstGeom prst="rect">
            <a:avLst/>
          </a:prstGeom>
          <a:noFill/>
        </p:spPr>
        <p:txBody>
          <a:bodyPr wrap="none" lIns="0" tIns="0" rIns="0" bIns="0" rtlCol="0">
            <a:spAutoFit/>
          </a:bodyPr>
          <a:lstStyle/>
          <a:p>
            <a:pPr algn="ctr"/>
            <a:r>
              <a:rPr lang="en-US" altLang="zh-CN" sz="2000" b="1" dirty="0">
                <a:solidFill>
                  <a:schemeClr val="bg1"/>
                </a:solidFill>
                <a:latin typeface="黑体" panose="02010609060101010101" charset="-122"/>
                <a:ea typeface="黑体" panose="02010609060101010101" charset="-122"/>
                <a:sym typeface="思源黑体 CN Normal" panose="020B0400000000000000" pitchFamily="34" charset="-122"/>
              </a:rPr>
              <a:t>3</a:t>
            </a:r>
          </a:p>
        </p:txBody>
      </p:sp>
      <p:sp>
        <p:nvSpPr>
          <p:cNvPr id="30" name="TextBox 31"/>
          <p:cNvSpPr txBox="1"/>
          <p:nvPr/>
        </p:nvSpPr>
        <p:spPr>
          <a:xfrm>
            <a:off x="7301918" y="5016165"/>
            <a:ext cx="128270" cy="307340"/>
          </a:xfrm>
          <a:prstGeom prst="rect">
            <a:avLst/>
          </a:prstGeom>
          <a:noFill/>
        </p:spPr>
        <p:txBody>
          <a:bodyPr wrap="none" lIns="0" tIns="0" rIns="0" bIns="0" rtlCol="0">
            <a:spAutoFit/>
          </a:bodyPr>
          <a:lstStyle/>
          <a:p>
            <a:pPr algn="ctr"/>
            <a:r>
              <a:rPr lang="en-US" altLang="zh-CN" sz="2000" b="1" dirty="0">
                <a:solidFill>
                  <a:schemeClr val="tx1"/>
                </a:solidFill>
                <a:latin typeface="黑体" panose="02010609060101010101" charset="-122"/>
                <a:ea typeface="黑体" panose="02010609060101010101" charset="-122"/>
                <a:sym typeface="思源黑体 CN Normal" panose="020B0400000000000000" pitchFamily="34" charset="-122"/>
              </a:rPr>
              <a:t>4</a:t>
            </a:r>
          </a:p>
        </p:txBody>
      </p:sp>
      <p:sp>
        <p:nvSpPr>
          <p:cNvPr id="32" name="椭圆 31"/>
          <p:cNvSpPr/>
          <p:nvPr/>
        </p:nvSpPr>
        <p:spPr>
          <a:xfrm>
            <a:off x="6397275" y="2772278"/>
            <a:ext cx="563954" cy="563954"/>
          </a:xfrm>
          <a:prstGeom prst="ellipse">
            <a:avLst/>
          </a:prstGeom>
          <a:solidFill>
            <a:schemeClr val="bg1"/>
          </a:solidFill>
          <a:ln w="22225">
            <a:solidFill>
              <a:srgbClr val="2E75B6"/>
            </a:solidFill>
          </a:ln>
          <a:effectLst>
            <a:outerShdw blurRad="203200" dist="127000" dir="2700000" sx="96000" sy="96000" algn="tl" rotWithShape="0">
              <a:prstClr val="black">
                <a:alpha val="60000"/>
              </a:prstClr>
            </a:outerShdw>
          </a:effectLst>
        </p:spPr>
        <p:txBody>
          <a:bodyPr vert="horz" wrap="square" lIns="91440" tIns="45720" rIns="91440" bIns="45720" numCol="1" anchor="t" anchorCtr="0" compatLnSpc="1"/>
          <a:lstStyle>
            <a:defPPr>
              <a:defRPr lang="zh-CN">
                <a:solidFill>
                  <a:schemeClr val="lt1"/>
                </a:solidFill>
              </a:defRPr>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endParaRPr lang="zh-CN" altLang="en-US">
              <a:solidFill>
                <a:schemeClr val="tx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 name="图形 21"/>
          <p:cNvSpPr/>
          <p:nvPr/>
        </p:nvSpPr>
        <p:spPr>
          <a:xfrm>
            <a:off x="6561428" y="2925343"/>
            <a:ext cx="236064" cy="227652"/>
          </a:xfrm>
          <a:custGeom>
            <a:avLst/>
            <a:gdLst>
              <a:gd name="T0" fmla="*/ 11888 w 12803"/>
              <a:gd name="T1" fmla="*/ 0 h 12345"/>
              <a:gd name="T2" fmla="*/ 914 w 12803"/>
              <a:gd name="T3" fmla="*/ 0 h 12345"/>
              <a:gd name="T4" fmla="*/ 0 w 12803"/>
              <a:gd name="T5" fmla="*/ 914 h 12345"/>
              <a:gd name="T6" fmla="*/ 0 w 12803"/>
              <a:gd name="T7" fmla="*/ 8687 h 12345"/>
              <a:gd name="T8" fmla="*/ 914 w 12803"/>
              <a:gd name="T9" fmla="*/ 9602 h 12345"/>
              <a:gd name="T10" fmla="*/ 3201 w 12803"/>
              <a:gd name="T11" fmla="*/ 9602 h 12345"/>
              <a:gd name="T12" fmla="*/ 3201 w 12803"/>
              <a:gd name="T13" fmla="*/ 12345 h 12345"/>
              <a:gd name="T14" fmla="*/ 8230 w 12803"/>
              <a:gd name="T15" fmla="*/ 9602 h 12345"/>
              <a:gd name="T16" fmla="*/ 11888 w 12803"/>
              <a:gd name="T17" fmla="*/ 9602 h 12345"/>
              <a:gd name="T18" fmla="*/ 12803 w 12803"/>
              <a:gd name="T19" fmla="*/ 8687 h 12345"/>
              <a:gd name="T20" fmla="*/ 12803 w 12803"/>
              <a:gd name="T21" fmla="*/ 914 h 12345"/>
              <a:gd name="T22" fmla="*/ 11888 w 12803"/>
              <a:gd name="T23" fmla="*/ 0 h 12345"/>
              <a:gd name="T24" fmla="*/ 3201 w 12803"/>
              <a:gd name="T25" fmla="*/ 5487 h 12345"/>
              <a:gd name="T26" fmla="*/ 2286 w 12803"/>
              <a:gd name="T27" fmla="*/ 4572 h 12345"/>
              <a:gd name="T28" fmla="*/ 3201 w 12803"/>
              <a:gd name="T29" fmla="*/ 3658 h 12345"/>
              <a:gd name="T30" fmla="*/ 4115 w 12803"/>
              <a:gd name="T31" fmla="*/ 4572 h 12345"/>
              <a:gd name="T32" fmla="*/ 3201 w 12803"/>
              <a:gd name="T33" fmla="*/ 5487 h 12345"/>
              <a:gd name="T34" fmla="*/ 6401 w 12803"/>
              <a:gd name="T35" fmla="*/ 5487 h 12345"/>
              <a:gd name="T36" fmla="*/ 5487 w 12803"/>
              <a:gd name="T37" fmla="*/ 4572 h 12345"/>
              <a:gd name="T38" fmla="*/ 6401 w 12803"/>
              <a:gd name="T39" fmla="*/ 3658 h 12345"/>
              <a:gd name="T40" fmla="*/ 7316 w 12803"/>
              <a:gd name="T41" fmla="*/ 4572 h 12345"/>
              <a:gd name="T42" fmla="*/ 6401 w 12803"/>
              <a:gd name="T43" fmla="*/ 5487 h 12345"/>
              <a:gd name="T44" fmla="*/ 9602 w 12803"/>
              <a:gd name="T45" fmla="*/ 5487 h 12345"/>
              <a:gd name="T46" fmla="*/ 8687 w 12803"/>
              <a:gd name="T47" fmla="*/ 4572 h 12345"/>
              <a:gd name="T48" fmla="*/ 9602 w 12803"/>
              <a:gd name="T49" fmla="*/ 3658 h 12345"/>
              <a:gd name="T50" fmla="*/ 10516 w 12803"/>
              <a:gd name="T51" fmla="*/ 4572 h 12345"/>
              <a:gd name="T52" fmla="*/ 9602 w 12803"/>
              <a:gd name="T53" fmla="*/ 5487 h 12345"/>
              <a:gd name="T54" fmla="*/ 9602 w 12803"/>
              <a:gd name="T55" fmla="*/ 5487 h 12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803" h="12345">
                <a:moveTo>
                  <a:pt x="11888" y="0"/>
                </a:moveTo>
                <a:lnTo>
                  <a:pt x="914" y="0"/>
                </a:lnTo>
                <a:cubicBezTo>
                  <a:pt x="409" y="0"/>
                  <a:pt x="0" y="409"/>
                  <a:pt x="0" y="914"/>
                </a:cubicBezTo>
                <a:lnTo>
                  <a:pt x="0" y="8687"/>
                </a:lnTo>
                <a:cubicBezTo>
                  <a:pt x="0" y="9193"/>
                  <a:pt x="409" y="9602"/>
                  <a:pt x="914" y="9602"/>
                </a:cubicBezTo>
                <a:lnTo>
                  <a:pt x="3201" y="9602"/>
                </a:lnTo>
                <a:lnTo>
                  <a:pt x="3201" y="12345"/>
                </a:lnTo>
                <a:lnTo>
                  <a:pt x="8230" y="9602"/>
                </a:lnTo>
                <a:lnTo>
                  <a:pt x="11888" y="9602"/>
                </a:lnTo>
                <a:cubicBezTo>
                  <a:pt x="12393" y="9602"/>
                  <a:pt x="12803" y="9193"/>
                  <a:pt x="12803" y="8687"/>
                </a:cubicBezTo>
                <a:lnTo>
                  <a:pt x="12803" y="914"/>
                </a:lnTo>
                <a:cubicBezTo>
                  <a:pt x="12803" y="409"/>
                  <a:pt x="12393" y="0"/>
                  <a:pt x="11888" y="0"/>
                </a:cubicBezTo>
                <a:close/>
                <a:moveTo>
                  <a:pt x="3201" y="5487"/>
                </a:moveTo>
                <a:cubicBezTo>
                  <a:pt x="2695" y="5487"/>
                  <a:pt x="2286" y="5077"/>
                  <a:pt x="2286" y="4572"/>
                </a:cubicBezTo>
                <a:cubicBezTo>
                  <a:pt x="2286" y="4067"/>
                  <a:pt x="2695" y="3658"/>
                  <a:pt x="3201" y="3658"/>
                </a:cubicBezTo>
                <a:cubicBezTo>
                  <a:pt x="3706" y="3658"/>
                  <a:pt x="4115" y="4067"/>
                  <a:pt x="4115" y="4572"/>
                </a:cubicBezTo>
                <a:cubicBezTo>
                  <a:pt x="4115" y="5077"/>
                  <a:pt x="3706" y="5487"/>
                  <a:pt x="3201" y="5487"/>
                </a:cubicBezTo>
                <a:close/>
                <a:moveTo>
                  <a:pt x="6401" y="5487"/>
                </a:moveTo>
                <a:cubicBezTo>
                  <a:pt x="5896" y="5487"/>
                  <a:pt x="5487" y="5077"/>
                  <a:pt x="5487" y="4572"/>
                </a:cubicBezTo>
                <a:cubicBezTo>
                  <a:pt x="5487" y="4067"/>
                  <a:pt x="5896" y="3658"/>
                  <a:pt x="6401" y="3658"/>
                </a:cubicBezTo>
                <a:cubicBezTo>
                  <a:pt x="6907" y="3658"/>
                  <a:pt x="7316" y="4067"/>
                  <a:pt x="7316" y="4572"/>
                </a:cubicBezTo>
                <a:cubicBezTo>
                  <a:pt x="7316" y="5077"/>
                  <a:pt x="6907" y="5487"/>
                  <a:pt x="6401" y="5487"/>
                </a:cubicBezTo>
                <a:close/>
                <a:moveTo>
                  <a:pt x="9602" y="5487"/>
                </a:moveTo>
                <a:cubicBezTo>
                  <a:pt x="9097" y="5487"/>
                  <a:pt x="8687" y="5077"/>
                  <a:pt x="8687" y="4572"/>
                </a:cubicBezTo>
                <a:cubicBezTo>
                  <a:pt x="8687" y="4067"/>
                  <a:pt x="9097" y="3658"/>
                  <a:pt x="9602" y="3658"/>
                </a:cubicBezTo>
                <a:cubicBezTo>
                  <a:pt x="10107" y="3658"/>
                  <a:pt x="10516" y="4067"/>
                  <a:pt x="10516" y="4572"/>
                </a:cubicBezTo>
                <a:cubicBezTo>
                  <a:pt x="10516" y="5077"/>
                  <a:pt x="10107" y="5487"/>
                  <a:pt x="9602" y="5487"/>
                </a:cubicBezTo>
                <a:close/>
                <a:moveTo>
                  <a:pt x="9602" y="5487"/>
                </a:moveTo>
                <a:close/>
              </a:path>
            </a:pathLst>
          </a:custGeom>
          <a:solidFill>
            <a:srgbClr val="2E75B6"/>
          </a:solidFill>
          <a:ln w="5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5" name="椭圆 34"/>
          <p:cNvSpPr/>
          <p:nvPr/>
        </p:nvSpPr>
        <p:spPr>
          <a:xfrm>
            <a:off x="5203620" y="4721133"/>
            <a:ext cx="563954" cy="563954"/>
          </a:xfrm>
          <a:prstGeom prst="ellipse">
            <a:avLst/>
          </a:prstGeom>
          <a:solidFill>
            <a:schemeClr val="bg1"/>
          </a:solidFill>
          <a:ln w="22225">
            <a:solidFill>
              <a:srgbClr val="2E75B6"/>
            </a:solidFill>
          </a:ln>
          <a:effectLst>
            <a:outerShdw blurRad="203200" dist="127000" dir="2700000" sx="96000" sy="96000" algn="tl" rotWithShape="0">
              <a:prstClr val="black">
                <a:alpha val="60000"/>
              </a:prstClr>
            </a:outerShdw>
          </a:effectLst>
        </p:spPr>
        <p:txBody>
          <a:bodyPr vert="horz" wrap="square" lIns="91440" tIns="45720" rIns="91440" bIns="45720" numCol="1" anchor="t" anchorCtr="0" compatLnSpc="1"/>
          <a:lstStyle>
            <a:defPPr>
              <a:defRPr lang="zh-CN">
                <a:solidFill>
                  <a:schemeClr val="lt1"/>
                </a:solidFill>
              </a:defRPr>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endParaRPr lang="zh-CN" altLang="en-US">
              <a:solidFill>
                <a:schemeClr val="tx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61" name="图形 21"/>
          <p:cNvSpPr/>
          <p:nvPr/>
        </p:nvSpPr>
        <p:spPr>
          <a:xfrm>
            <a:off x="5367773" y="4897770"/>
            <a:ext cx="236064" cy="180509"/>
          </a:xfrm>
          <a:custGeom>
            <a:avLst/>
            <a:gdLst>
              <a:gd name="connsiteX0" fmla="*/ 279380 w 602133"/>
              <a:gd name="connsiteY0" fmla="*/ 303917 h 460429"/>
              <a:gd name="connsiteX1" fmla="*/ 329638 w 602133"/>
              <a:gd name="connsiteY1" fmla="*/ 303917 h 460429"/>
              <a:gd name="connsiteX2" fmla="*/ 405716 w 602133"/>
              <a:gd name="connsiteY2" fmla="*/ 379871 h 460429"/>
              <a:gd name="connsiteX3" fmla="*/ 405716 w 602133"/>
              <a:gd name="connsiteY3" fmla="*/ 441555 h 460429"/>
              <a:gd name="connsiteX4" fmla="*/ 405255 w 602133"/>
              <a:gd name="connsiteY4" fmla="*/ 441555 h 460429"/>
              <a:gd name="connsiteX5" fmla="*/ 401566 w 602133"/>
              <a:gd name="connsiteY5" fmla="*/ 443857 h 460429"/>
              <a:gd name="connsiteX6" fmla="*/ 311195 w 602133"/>
              <a:gd name="connsiteY6" fmla="*/ 460429 h 460429"/>
              <a:gd name="connsiteX7" fmla="*/ 207452 w 602133"/>
              <a:gd name="connsiteY7" fmla="*/ 443857 h 460429"/>
              <a:gd name="connsiteX8" fmla="*/ 203302 w 602133"/>
              <a:gd name="connsiteY8" fmla="*/ 442476 h 460429"/>
              <a:gd name="connsiteX9" fmla="*/ 203302 w 602133"/>
              <a:gd name="connsiteY9" fmla="*/ 441555 h 460429"/>
              <a:gd name="connsiteX10" fmla="*/ 203302 w 602133"/>
              <a:gd name="connsiteY10" fmla="*/ 379871 h 460429"/>
              <a:gd name="connsiteX11" fmla="*/ 279380 w 602133"/>
              <a:gd name="connsiteY11" fmla="*/ 303917 h 460429"/>
              <a:gd name="connsiteX12" fmla="*/ 378044 w 602133"/>
              <a:gd name="connsiteY12" fmla="*/ 242690 h 460429"/>
              <a:gd name="connsiteX13" fmla="*/ 428312 w 602133"/>
              <a:gd name="connsiteY13" fmla="*/ 242690 h 460429"/>
              <a:gd name="connsiteX14" fmla="*/ 504406 w 602133"/>
              <a:gd name="connsiteY14" fmla="*/ 318644 h 460429"/>
              <a:gd name="connsiteX15" fmla="*/ 504406 w 602133"/>
              <a:gd name="connsiteY15" fmla="*/ 380329 h 460429"/>
              <a:gd name="connsiteX16" fmla="*/ 503945 w 602133"/>
              <a:gd name="connsiteY16" fmla="*/ 380329 h 460429"/>
              <a:gd name="connsiteX17" fmla="*/ 499794 w 602133"/>
              <a:gd name="connsiteY17" fmla="*/ 382630 h 460429"/>
              <a:gd name="connsiteX18" fmla="*/ 420011 w 602133"/>
              <a:gd name="connsiteY18" fmla="*/ 399202 h 460429"/>
              <a:gd name="connsiteX19" fmla="*/ 420011 w 602133"/>
              <a:gd name="connsiteY19" fmla="*/ 380329 h 460429"/>
              <a:gd name="connsiteX20" fmla="*/ 355446 w 602133"/>
              <a:gd name="connsiteY20" fmla="*/ 293787 h 460429"/>
              <a:gd name="connsiteX21" fmla="*/ 378044 w 602133"/>
              <a:gd name="connsiteY21" fmla="*/ 242690 h 460429"/>
              <a:gd name="connsiteX22" fmla="*/ 175210 w 602133"/>
              <a:gd name="connsiteY22" fmla="*/ 242690 h 460429"/>
              <a:gd name="connsiteX23" fmla="*/ 225454 w 602133"/>
              <a:gd name="connsiteY23" fmla="*/ 242690 h 460429"/>
              <a:gd name="connsiteX24" fmla="*/ 230986 w 602133"/>
              <a:gd name="connsiteY24" fmla="*/ 243150 h 460429"/>
              <a:gd name="connsiteX25" fmla="*/ 253573 w 602133"/>
              <a:gd name="connsiteY25" fmla="*/ 293792 h 460429"/>
              <a:gd name="connsiteX26" fmla="*/ 189038 w 602133"/>
              <a:gd name="connsiteY26" fmla="*/ 380343 h 460429"/>
              <a:gd name="connsiteX27" fmla="*/ 189038 w 602133"/>
              <a:gd name="connsiteY27" fmla="*/ 398758 h 460429"/>
              <a:gd name="connsiteX28" fmla="*/ 103300 w 602133"/>
              <a:gd name="connsiteY28" fmla="*/ 382645 h 460429"/>
              <a:gd name="connsiteX29" fmla="*/ 99151 w 602133"/>
              <a:gd name="connsiteY29" fmla="*/ 381264 h 460429"/>
              <a:gd name="connsiteX30" fmla="*/ 98690 w 602133"/>
              <a:gd name="connsiteY30" fmla="*/ 380343 h 460429"/>
              <a:gd name="connsiteX31" fmla="*/ 98690 w 602133"/>
              <a:gd name="connsiteY31" fmla="*/ 318652 h 460429"/>
              <a:gd name="connsiteX32" fmla="*/ 175210 w 602133"/>
              <a:gd name="connsiteY32" fmla="*/ 242690 h 460429"/>
              <a:gd name="connsiteX33" fmla="*/ 76056 w 602133"/>
              <a:gd name="connsiteY33" fmla="*/ 185090 h 460429"/>
              <a:gd name="connsiteX34" fmla="*/ 126300 w 602133"/>
              <a:gd name="connsiteY34" fmla="*/ 185090 h 460429"/>
              <a:gd name="connsiteX35" fmla="*/ 148886 w 602133"/>
              <a:gd name="connsiteY35" fmla="*/ 235732 h 460429"/>
              <a:gd name="connsiteX36" fmla="*/ 84353 w 602133"/>
              <a:gd name="connsiteY36" fmla="*/ 322283 h 460429"/>
              <a:gd name="connsiteX37" fmla="*/ 84353 w 602133"/>
              <a:gd name="connsiteY37" fmla="*/ 341158 h 460429"/>
              <a:gd name="connsiteX38" fmla="*/ 4609 w 602133"/>
              <a:gd name="connsiteY38" fmla="*/ 324584 h 460429"/>
              <a:gd name="connsiteX39" fmla="*/ 461 w 602133"/>
              <a:gd name="connsiteY39" fmla="*/ 322743 h 460429"/>
              <a:gd name="connsiteX40" fmla="*/ 0 w 602133"/>
              <a:gd name="connsiteY40" fmla="*/ 322743 h 460429"/>
              <a:gd name="connsiteX41" fmla="*/ 0 w 602133"/>
              <a:gd name="connsiteY41" fmla="*/ 261052 h 460429"/>
              <a:gd name="connsiteX42" fmla="*/ 76056 w 602133"/>
              <a:gd name="connsiteY42" fmla="*/ 185090 h 460429"/>
              <a:gd name="connsiteX43" fmla="*/ 476280 w 602133"/>
              <a:gd name="connsiteY43" fmla="*/ 183239 h 460429"/>
              <a:gd name="connsiteX44" fmla="*/ 526068 w 602133"/>
              <a:gd name="connsiteY44" fmla="*/ 183239 h 460429"/>
              <a:gd name="connsiteX45" fmla="*/ 602133 w 602133"/>
              <a:gd name="connsiteY45" fmla="*/ 259201 h 460429"/>
              <a:gd name="connsiteX46" fmla="*/ 602133 w 602133"/>
              <a:gd name="connsiteY46" fmla="*/ 320432 h 460429"/>
              <a:gd name="connsiteX47" fmla="*/ 601672 w 602133"/>
              <a:gd name="connsiteY47" fmla="*/ 320432 h 460429"/>
              <a:gd name="connsiteX48" fmla="*/ 597984 w 602133"/>
              <a:gd name="connsiteY48" fmla="*/ 322733 h 460429"/>
              <a:gd name="connsiteX49" fmla="*/ 518231 w 602133"/>
              <a:gd name="connsiteY49" fmla="*/ 339307 h 460429"/>
              <a:gd name="connsiteX50" fmla="*/ 518231 w 602133"/>
              <a:gd name="connsiteY50" fmla="*/ 320432 h 460429"/>
              <a:gd name="connsiteX51" fmla="*/ 453691 w 602133"/>
              <a:gd name="connsiteY51" fmla="*/ 233881 h 460429"/>
              <a:gd name="connsiteX52" fmla="*/ 476280 w 602133"/>
              <a:gd name="connsiteY52" fmla="*/ 183239 h 460429"/>
              <a:gd name="connsiteX53" fmla="*/ 304510 w 602133"/>
              <a:gd name="connsiteY53" fmla="*/ 181462 h 460429"/>
              <a:gd name="connsiteX54" fmla="*/ 363739 w 602133"/>
              <a:gd name="connsiteY54" fmla="*/ 240839 h 460429"/>
              <a:gd name="connsiteX55" fmla="*/ 304510 w 602133"/>
              <a:gd name="connsiteY55" fmla="*/ 300216 h 460429"/>
              <a:gd name="connsiteX56" fmla="*/ 245281 w 602133"/>
              <a:gd name="connsiteY56" fmla="*/ 240839 h 460429"/>
              <a:gd name="connsiteX57" fmla="*/ 304510 w 602133"/>
              <a:gd name="connsiteY57" fmla="*/ 181462 h 460429"/>
              <a:gd name="connsiteX58" fmla="*/ 274338 w 602133"/>
              <a:gd name="connsiteY58" fmla="*/ 133116 h 460429"/>
              <a:gd name="connsiteX59" fmla="*/ 328757 w 602133"/>
              <a:gd name="connsiteY59" fmla="*/ 133116 h 460429"/>
              <a:gd name="connsiteX60" fmla="*/ 345821 w 602133"/>
              <a:gd name="connsiteY60" fmla="*/ 134957 h 460429"/>
              <a:gd name="connsiteX61" fmla="*/ 332447 w 602133"/>
              <a:gd name="connsiteY61" fmla="*/ 172703 h 460429"/>
              <a:gd name="connsiteX62" fmla="*/ 304776 w 602133"/>
              <a:gd name="connsiteY62" fmla="*/ 166719 h 460429"/>
              <a:gd name="connsiteX63" fmla="*/ 270648 w 602133"/>
              <a:gd name="connsiteY63" fmla="*/ 175465 h 460429"/>
              <a:gd name="connsiteX64" fmla="*/ 257274 w 602133"/>
              <a:gd name="connsiteY64" fmla="*/ 134957 h 460429"/>
              <a:gd name="connsiteX65" fmla="*/ 274338 w 602133"/>
              <a:gd name="connsiteY65" fmla="*/ 133116 h 460429"/>
              <a:gd name="connsiteX66" fmla="*/ 402940 w 602133"/>
              <a:gd name="connsiteY66" fmla="*/ 120160 h 460429"/>
              <a:gd name="connsiteX67" fmla="*/ 462427 w 602133"/>
              <a:gd name="connsiteY67" fmla="*/ 179582 h 460429"/>
              <a:gd name="connsiteX68" fmla="*/ 402940 w 602133"/>
              <a:gd name="connsiteY68" fmla="*/ 238543 h 460429"/>
              <a:gd name="connsiteX69" fmla="*/ 377577 w 602133"/>
              <a:gd name="connsiteY69" fmla="*/ 233015 h 460429"/>
              <a:gd name="connsiteX70" fmla="*/ 343452 w 602133"/>
              <a:gd name="connsiteY70" fmla="*/ 178661 h 460429"/>
              <a:gd name="connsiteX71" fmla="*/ 402940 w 602133"/>
              <a:gd name="connsiteY71" fmla="*/ 120160 h 460429"/>
              <a:gd name="connsiteX72" fmla="*/ 200081 w 602133"/>
              <a:gd name="connsiteY72" fmla="*/ 120160 h 460429"/>
              <a:gd name="connsiteX73" fmla="*/ 259569 w 602133"/>
              <a:gd name="connsiteY73" fmla="*/ 179582 h 460429"/>
              <a:gd name="connsiteX74" fmla="*/ 259569 w 602133"/>
              <a:gd name="connsiteY74" fmla="*/ 182806 h 460429"/>
              <a:gd name="connsiteX75" fmla="*/ 231900 w 602133"/>
              <a:gd name="connsiteY75" fmla="*/ 229791 h 460429"/>
              <a:gd name="connsiteX76" fmla="*/ 200081 w 602133"/>
              <a:gd name="connsiteY76" fmla="*/ 238543 h 460429"/>
              <a:gd name="connsiteX77" fmla="*/ 140594 w 602133"/>
              <a:gd name="connsiteY77" fmla="*/ 179582 h 460429"/>
              <a:gd name="connsiteX78" fmla="*/ 200081 w 602133"/>
              <a:gd name="connsiteY78" fmla="*/ 120160 h 460429"/>
              <a:gd name="connsiteX79" fmla="*/ 101428 w 602133"/>
              <a:gd name="connsiteY79" fmla="*/ 62190 h 460429"/>
              <a:gd name="connsiteX80" fmla="*/ 160879 w 602133"/>
              <a:gd name="connsiteY80" fmla="*/ 120646 h 460429"/>
              <a:gd name="connsiteX81" fmla="*/ 126315 w 602133"/>
              <a:gd name="connsiteY81" fmla="*/ 175421 h 460429"/>
              <a:gd name="connsiteX82" fmla="*/ 101428 w 602133"/>
              <a:gd name="connsiteY82" fmla="*/ 180944 h 460429"/>
              <a:gd name="connsiteX83" fmla="*/ 41978 w 602133"/>
              <a:gd name="connsiteY83" fmla="*/ 121567 h 460429"/>
              <a:gd name="connsiteX84" fmla="*/ 101428 w 602133"/>
              <a:gd name="connsiteY84" fmla="*/ 62190 h 460429"/>
              <a:gd name="connsiteX85" fmla="*/ 500695 w 602133"/>
              <a:gd name="connsiteY85" fmla="*/ 60339 h 460429"/>
              <a:gd name="connsiteX86" fmla="*/ 560154 w 602133"/>
              <a:gd name="connsiteY86" fmla="*/ 119716 h 460429"/>
              <a:gd name="connsiteX87" fmla="*/ 500695 w 602133"/>
              <a:gd name="connsiteY87" fmla="*/ 179093 h 460429"/>
              <a:gd name="connsiteX88" fmla="*/ 475805 w 602133"/>
              <a:gd name="connsiteY88" fmla="*/ 173570 h 460429"/>
              <a:gd name="connsiteX89" fmla="*/ 441697 w 602133"/>
              <a:gd name="connsiteY89" fmla="*/ 118795 h 460429"/>
              <a:gd name="connsiteX90" fmla="*/ 500695 w 602133"/>
              <a:gd name="connsiteY90" fmla="*/ 60339 h 460429"/>
              <a:gd name="connsiteX91" fmla="*/ 413085 w 602133"/>
              <a:gd name="connsiteY91" fmla="*/ 16140 h 460429"/>
              <a:gd name="connsiteX92" fmla="*/ 468869 w 602133"/>
              <a:gd name="connsiteY92" fmla="*/ 55274 h 460429"/>
              <a:gd name="connsiteX93" fmla="*/ 429221 w 602133"/>
              <a:gd name="connsiteY93" fmla="*/ 112824 h 460429"/>
              <a:gd name="connsiteX94" fmla="*/ 402020 w 602133"/>
              <a:gd name="connsiteY94" fmla="*/ 107760 h 460429"/>
              <a:gd name="connsiteX95" fmla="*/ 370670 w 602133"/>
              <a:gd name="connsiteY95" fmla="*/ 115126 h 460429"/>
              <a:gd name="connsiteX96" fmla="*/ 363294 w 602133"/>
              <a:gd name="connsiteY96" fmla="*/ 105918 h 460429"/>
              <a:gd name="connsiteX97" fmla="*/ 376664 w 602133"/>
              <a:gd name="connsiteY97" fmla="*/ 63561 h 460429"/>
              <a:gd name="connsiteX98" fmla="*/ 370670 w 602133"/>
              <a:gd name="connsiteY98" fmla="*/ 34556 h 460429"/>
              <a:gd name="connsiteX99" fmla="*/ 413085 w 602133"/>
              <a:gd name="connsiteY99" fmla="*/ 16140 h 460429"/>
              <a:gd name="connsiteX100" fmla="*/ 192697 w 602133"/>
              <a:gd name="connsiteY100" fmla="*/ 16140 h 460429"/>
              <a:gd name="connsiteX101" fmla="*/ 231875 w 602133"/>
              <a:gd name="connsiteY101" fmla="*/ 31337 h 460429"/>
              <a:gd name="connsiteX102" fmla="*/ 224501 w 602133"/>
              <a:gd name="connsiteY102" fmla="*/ 63573 h 460429"/>
              <a:gd name="connsiteX103" fmla="*/ 240172 w 602133"/>
              <a:gd name="connsiteY103" fmla="*/ 109165 h 460429"/>
              <a:gd name="connsiteX104" fmla="*/ 233719 w 602133"/>
              <a:gd name="connsiteY104" fmla="*/ 116533 h 460429"/>
              <a:gd name="connsiteX105" fmla="*/ 199150 w 602133"/>
              <a:gd name="connsiteY105" fmla="*/ 107783 h 460429"/>
              <a:gd name="connsiteX106" fmla="*/ 171034 w 602133"/>
              <a:gd name="connsiteY106" fmla="*/ 114230 h 460429"/>
              <a:gd name="connsiteX107" fmla="*/ 136004 w 602133"/>
              <a:gd name="connsiteY107" fmla="*/ 59429 h 460429"/>
              <a:gd name="connsiteX108" fmla="*/ 192697 w 602133"/>
              <a:gd name="connsiteY108" fmla="*/ 16140 h 460429"/>
              <a:gd name="connsiteX109" fmla="*/ 301511 w 602133"/>
              <a:gd name="connsiteY109" fmla="*/ 0 h 460429"/>
              <a:gd name="connsiteX110" fmla="*/ 366033 w 602133"/>
              <a:gd name="connsiteY110" fmla="*/ 64485 h 460429"/>
              <a:gd name="connsiteX111" fmla="*/ 301511 w 602133"/>
              <a:gd name="connsiteY111" fmla="*/ 128970 h 460429"/>
              <a:gd name="connsiteX112" fmla="*/ 236989 w 602133"/>
              <a:gd name="connsiteY112" fmla="*/ 64485 h 460429"/>
              <a:gd name="connsiteX113" fmla="*/ 301511 w 602133"/>
              <a:gd name="connsiteY113" fmla="*/ 0 h 460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602133" h="460429">
                <a:moveTo>
                  <a:pt x="279380" y="303917"/>
                </a:moveTo>
                <a:lnTo>
                  <a:pt x="329638" y="303917"/>
                </a:lnTo>
                <a:cubicBezTo>
                  <a:pt x="371596" y="303917"/>
                  <a:pt x="405716" y="337981"/>
                  <a:pt x="405716" y="379871"/>
                </a:cubicBezTo>
                <a:lnTo>
                  <a:pt x="405716" y="441555"/>
                </a:lnTo>
                <a:lnTo>
                  <a:pt x="405255" y="441555"/>
                </a:lnTo>
                <a:lnTo>
                  <a:pt x="401566" y="443857"/>
                </a:lnTo>
                <a:cubicBezTo>
                  <a:pt x="399261" y="444778"/>
                  <a:pt x="366985" y="460429"/>
                  <a:pt x="311195" y="460429"/>
                </a:cubicBezTo>
                <a:cubicBezTo>
                  <a:pt x="282608" y="460429"/>
                  <a:pt x="247566" y="456286"/>
                  <a:pt x="207452" y="443857"/>
                </a:cubicBezTo>
                <a:lnTo>
                  <a:pt x="203302" y="442476"/>
                </a:lnTo>
                <a:lnTo>
                  <a:pt x="203302" y="441555"/>
                </a:lnTo>
                <a:lnTo>
                  <a:pt x="203302" y="379871"/>
                </a:lnTo>
                <a:cubicBezTo>
                  <a:pt x="203302" y="337981"/>
                  <a:pt x="237422" y="303917"/>
                  <a:pt x="279380" y="303917"/>
                </a:cubicBezTo>
                <a:close/>
                <a:moveTo>
                  <a:pt x="378044" y="242690"/>
                </a:moveTo>
                <a:lnTo>
                  <a:pt x="428312" y="242690"/>
                </a:lnTo>
                <a:cubicBezTo>
                  <a:pt x="470279" y="242690"/>
                  <a:pt x="504406" y="276754"/>
                  <a:pt x="504406" y="318644"/>
                </a:cubicBezTo>
                <a:lnTo>
                  <a:pt x="504406" y="380329"/>
                </a:lnTo>
                <a:lnTo>
                  <a:pt x="503945" y="380329"/>
                </a:lnTo>
                <a:lnTo>
                  <a:pt x="499794" y="382630"/>
                </a:lnTo>
                <a:cubicBezTo>
                  <a:pt x="497950" y="383551"/>
                  <a:pt x="469357" y="397361"/>
                  <a:pt x="420011" y="399202"/>
                </a:cubicBezTo>
                <a:lnTo>
                  <a:pt x="420011" y="380329"/>
                </a:lnTo>
                <a:cubicBezTo>
                  <a:pt x="420011" y="339359"/>
                  <a:pt x="392801" y="304834"/>
                  <a:pt x="355446" y="293787"/>
                </a:cubicBezTo>
                <a:cubicBezTo>
                  <a:pt x="368820" y="280897"/>
                  <a:pt x="377583" y="262944"/>
                  <a:pt x="378044" y="242690"/>
                </a:cubicBezTo>
                <a:close/>
                <a:moveTo>
                  <a:pt x="175210" y="242690"/>
                </a:moveTo>
                <a:lnTo>
                  <a:pt x="225454" y="242690"/>
                </a:lnTo>
                <a:cubicBezTo>
                  <a:pt x="227298" y="242690"/>
                  <a:pt x="229142" y="243150"/>
                  <a:pt x="230986" y="243150"/>
                </a:cubicBezTo>
                <a:cubicBezTo>
                  <a:pt x="231447" y="262947"/>
                  <a:pt x="240205" y="280901"/>
                  <a:pt x="253573" y="293792"/>
                </a:cubicBezTo>
                <a:cubicBezTo>
                  <a:pt x="216235" y="304841"/>
                  <a:pt x="189038" y="339369"/>
                  <a:pt x="189038" y="380343"/>
                </a:cubicBezTo>
                <a:lnTo>
                  <a:pt x="189038" y="398758"/>
                </a:lnTo>
                <a:cubicBezTo>
                  <a:pt x="164146" y="397377"/>
                  <a:pt x="135567" y="392773"/>
                  <a:pt x="103300" y="382645"/>
                </a:cubicBezTo>
                <a:lnTo>
                  <a:pt x="99151" y="381264"/>
                </a:lnTo>
                <a:lnTo>
                  <a:pt x="98690" y="380343"/>
                </a:lnTo>
                <a:lnTo>
                  <a:pt x="98690" y="318652"/>
                </a:lnTo>
                <a:cubicBezTo>
                  <a:pt x="98690" y="276758"/>
                  <a:pt x="133262" y="242690"/>
                  <a:pt x="175210" y="242690"/>
                </a:cubicBezTo>
                <a:close/>
                <a:moveTo>
                  <a:pt x="76056" y="185090"/>
                </a:moveTo>
                <a:lnTo>
                  <a:pt x="126300" y="185090"/>
                </a:lnTo>
                <a:cubicBezTo>
                  <a:pt x="126760" y="204886"/>
                  <a:pt x="135058" y="222841"/>
                  <a:pt x="148886" y="235732"/>
                </a:cubicBezTo>
                <a:cubicBezTo>
                  <a:pt x="111549" y="246781"/>
                  <a:pt x="84353" y="281309"/>
                  <a:pt x="84353" y="322283"/>
                </a:cubicBezTo>
                <a:lnTo>
                  <a:pt x="84353" y="341158"/>
                </a:lnTo>
                <a:cubicBezTo>
                  <a:pt x="34571" y="339316"/>
                  <a:pt x="6453" y="325505"/>
                  <a:pt x="4609" y="324584"/>
                </a:cubicBezTo>
                <a:lnTo>
                  <a:pt x="461" y="322743"/>
                </a:lnTo>
                <a:lnTo>
                  <a:pt x="0" y="322743"/>
                </a:lnTo>
                <a:lnTo>
                  <a:pt x="0" y="261052"/>
                </a:lnTo>
                <a:cubicBezTo>
                  <a:pt x="0" y="219158"/>
                  <a:pt x="34110" y="185090"/>
                  <a:pt x="76056" y="185090"/>
                </a:cubicBezTo>
                <a:close/>
                <a:moveTo>
                  <a:pt x="476280" y="183239"/>
                </a:moveTo>
                <a:lnTo>
                  <a:pt x="526068" y="183239"/>
                </a:lnTo>
                <a:cubicBezTo>
                  <a:pt x="568019" y="183239"/>
                  <a:pt x="602133" y="217307"/>
                  <a:pt x="602133" y="259201"/>
                </a:cubicBezTo>
                <a:lnTo>
                  <a:pt x="602133" y="320432"/>
                </a:lnTo>
                <a:lnTo>
                  <a:pt x="601672" y="320432"/>
                </a:lnTo>
                <a:lnTo>
                  <a:pt x="597984" y="322733"/>
                </a:lnTo>
                <a:cubicBezTo>
                  <a:pt x="596140" y="323654"/>
                  <a:pt x="567558" y="337465"/>
                  <a:pt x="518231" y="339307"/>
                </a:cubicBezTo>
                <a:lnTo>
                  <a:pt x="518231" y="320432"/>
                </a:lnTo>
                <a:cubicBezTo>
                  <a:pt x="518231" y="279458"/>
                  <a:pt x="490571" y="244930"/>
                  <a:pt x="453691" y="233881"/>
                </a:cubicBezTo>
                <a:cubicBezTo>
                  <a:pt x="467060" y="220990"/>
                  <a:pt x="475358" y="203035"/>
                  <a:pt x="476280" y="183239"/>
                </a:cubicBezTo>
                <a:close/>
                <a:moveTo>
                  <a:pt x="304510" y="181462"/>
                </a:moveTo>
                <a:cubicBezTo>
                  <a:pt x="337221" y="181462"/>
                  <a:pt x="363739" y="208046"/>
                  <a:pt x="363739" y="240839"/>
                </a:cubicBezTo>
                <a:cubicBezTo>
                  <a:pt x="363739" y="273632"/>
                  <a:pt x="337221" y="300216"/>
                  <a:pt x="304510" y="300216"/>
                </a:cubicBezTo>
                <a:cubicBezTo>
                  <a:pt x="271799" y="300216"/>
                  <a:pt x="245281" y="273632"/>
                  <a:pt x="245281" y="240839"/>
                </a:cubicBezTo>
                <a:cubicBezTo>
                  <a:pt x="245281" y="208046"/>
                  <a:pt x="271799" y="181462"/>
                  <a:pt x="304510" y="181462"/>
                </a:cubicBezTo>
                <a:close/>
                <a:moveTo>
                  <a:pt x="274338" y="133116"/>
                </a:moveTo>
                <a:lnTo>
                  <a:pt x="328757" y="133116"/>
                </a:lnTo>
                <a:cubicBezTo>
                  <a:pt x="334753" y="133116"/>
                  <a:pt x="340287" y="134037"/>
                  <a:pt x="345821" y="134957"/>
                </a:cubicBezTo>
                <a:cubicBezTo>
                  <a:pt x="337981" y="145545"/>
                  <a:pt x="333369" y="158894"/>
                  <a:pt x="332447" y="172703"/>
                </a:cubicBezTo>
                <a:cubicBezTo>
                  <a:pt x="324145" y="169021"/>
                  <a:pt x="314461" y="166719"/>
                  <a:pt x="304776" y="166719"/>
                </a:cubicBezTo>
                <a:cubicBezTo>
                  <a:pt x="292324" y="166719"/>
                  <a:pt x="280794" y="169941"/>
                  <a:pt x="270648" y="175465"/>
                </a:cubicBezTo>
                <a:cubicBezTo>
                  <a:pt x="270648" y="160275"/>
                  <a:pt x="265575" y="146465"/>
                  <a:pt x="257274" y="134957"/>
                </a:cubicBezTo>
                <a:cubicBezTo>
                  <a:pt x="262808" y="134037"/>
                  <a:pt x="268342" y="133116"/>
                  <a:pt x="274338" y="133116"/>
                </a:cubicBezTo>
                <a:close/>
                <a:moveTo>
                  <a:pt x="402940" y="120160"/>
                </a:moveTo>
                <a:cubicBezTo>
                  <a:pt x="435681" y="120160"/>
                  <a:pt x="462427" y="146416"/>
                  <a:pt x="462427" y="179582"/>
                </a:cubicBezTo>
                <a:cubicBezTo>
                  <a:pt x="462427" y="212287"/>
                  <a:pt x="435681" y="238543"/>
                  <a:pt x="402940" y="238543"/>
                </a:cubicBezTo>
                <a:cubicBezTo>
                  <a:pt x="393717" y="238543"/>
                  <a:pt x="385416" y="236700"/>
                  <a:pt x="377577" y="233015"/>
                </a:cubicBezTo>
                <a:cubicBezTo>
                  <a:pt x="375271" y="209984"/>
                  <a:pt x="362359" y="190176"/>
                  <a:pt x="343452" y="178661"/>
                </a:cubicBezTo>
                <a:cubicBezTo>
                  <a:pt x="343913" y="145956"/>
                  <a:pt x="370198" y="120160"/>
                  <a:pt x="402940" y="120160"/>
                </a:cubicBezTo>
                <a:close/>
                <a:moveTo>
                  <a:pt x="200081" y="120160"/>
                </a:moveTo>
                <a:cubicBezTo>
                  <a:pt x="232823" y="120160"/>
                  <a:pt x="259569" y="146416"/>
                  <a:pt x="259569" y="179582"/>
                </a:cubicBezTo>
                <a:cubicBezTo>
                  <a:pt x="259569" y="180503"/>
                  <a:pt x="259569" y="181424"/>
                  <a:pt x="259569" y="182806"/>
                </a:cubicBezTo>
                <a:cubicBezTo>
                  <a:pt x="244812" y="193861"/>
                  <a:pt x="234667" y="210444"/>
                  <a:pt x="231900" y="229791"/>
                </a:cubicBezTo>
                <a:cubicBezTo>
                  <a:pt x="222677" y="235319"/>
                  <a:pt x="212071" y="238543"/>
                  <a:pt x="200081" y="238543"/>
                </a:cubicBezTo>
                <a:cubicBezTo>
                  <a:pt x="167340" y="238543"/>
                  <a:pt x="140594" y="212287"/>
                  <a:pt x="140594" y="179582"/>
                </a:cubicBezTo>
                <a:cubicBezTo>
                  <a:pt x="140594" y="146416"/>
                  <a:pt x="167340" y="120160"/>
                  <a:pt x="200081" y="120160"/>
                </a:cubicBezTo>
                <a:close/>
                <a:moveTo>
                  <a:pt x="101428" y="62190"/>
                </a:moveTo>
                <a:cubicBezTo>
                  <a:pt x="133688" y="62190"/>
                  <a:pt x="160418" y="88426"/>
                  <a:pt x="160879" y="120646"/>
                </a:cubicBezTo>
                <a:cubicBezTo>
                  <a:pt x="141984" y="132154"/>
                  <a:pt x="128619" y="152406"/>
                  <a:pt x="126315" y="175421"/>
                </a:cubicBezTo>
                <a:cubicBezTo>
                  <a:pt x="118941" y="178643"/>
                  <a:pt x="110185" y="180944"/>
                  <a:pt x="101428" y="180944"/>
                </a:cubicBezTo>
                <a:cubicBezTo>
                  <a:pt x="68708" y="180944"/>
                  <a:pt x="41978" y="154247"/>
                  <a:pt x="41978" y="121567"/>
                </a:cubicBezTo>
                <a:cubicBezTo>
                  <a:pt x="41978" y="88887"/>
                  <a:pt x="68708" y="62190"/>
                  <a:pt x="101428" y="62190"/>
                </a:cubicBezTo>
                <a:close/>
                <a:moveTo>
                  <a:pt x="500695" y="60339"/>
                </a:moveTo>
                <a:cubicBezTo>
                  <a:pt x="533882" y="60339"/>
                  <a:pt x="560154" y="87036"/>
                  <a:pt x="560154" y="119716"/>
                </a:cubicBezTo>
                <a:cubicBezTo>
                  <a:pt x="560154" y="152396"/>
                  <a:pt x="533882" y="179093"/>
                  <a:pt x="500695" y="179093"/>
                </a:cubicBezTo>
                <a:cubicBezTo>
                  <a:pt x="491938" y="179093"/>
                  <a:pt x="483180" y="176792"/>
                  <a:pt x="475805" y="173570"/>
                </a:cubicBezTo>
                <a:cubicBezTo>
                  <a:pt x="473501" y="150095"/>
                  <a:pt x="460134" y="130303"/>
                  <a:pt x="441697" y="118795"/>
                </a:cubicBezTo>
                <a:cubicBezTo>
                  <a:pt x="442158" y="86575"/>
                  <a:pt x="468431" y="60339"/>
                  <a:pt x="500695" y="60339"/>
                </a:cubicBezTo>
                <a:close/>
                <a:moveTo>
                  <a:pt x="413085" y="16140"/>
                </a:moveTo>
                <a:cubicBezTo>
                  <a:pt x="438441" y="16140"/>
                  <a:pt x="460571" y="31794"/>
                  <a:pt x="468869" y="55274"/>
                </a:cubicBezTo>
                <a:cubicBezTo>
                  <a:pt x="446279" y="66324"/>
                  <a:pt x="431526" y="87962"/>
                  <a:pt x="429221" y="112824"/>
                </a:cubicBezTo>
                <a:cubicBezTo>
                  <a:pt x="422766" y="110522"/>
                  <a:pt x="412624" y="107760"/>
                  <a:pt x="402020" y="107760"/>
                </a:cubicBezTo>
                <a:cubicBezTo>
                  <a:pt x="390956" y="107760"/>
                  <a:pt x="380352" y="110062"/>
                  <a:pt x="370670" y="115126"/>
                </a:cubicBezTo>
                <a:cubicBezTo>
                  <a:pt x="367904" y="112364"/>
                  <a:pt x="365599" y="109141"/>
                  <a:pt x="363294" y="105918"/>
                </a:cubicBezTo>
                <a:cubicBezTo>
                  <a:pt x="372054" y="93487"/>
                  <a:pt x="376664" y="78754"/>
                  <a:pt x="376664" y="63561"/>
                </a:cubicBezTo>
                <a:cubicBezTo>
                  <a:pt x="376664" y="53432"/>
                  <a:pt x="374359" y="43764"/>
                  <a:pt x="370670" y="34556"/>
                </a:cubicBezTo>
                <a:cubicBezTo>
                  <a:pt x="381735" y="22586"/>
                  <a:pt x="396949" y="16140"/>
                  <a:pt x="413085" y="16140"/>
                </a:cubicBezTo>
                <a:close/>
                <a:moveTo>
                  <a:pt x="192697" y="16140"/>
                </a:moveTo>
                <a:cubicBezTo>
                  <a:pt x="207447" y="16140"/>
                  <a:pt x="221274" y="21206"/>
                  <a:pt x="231875" y="31337"/>
                </a:cubicBezTo>
                <a:cubicBezTo>
                  <a:pt x="227266" y="41008"/>
                  <a:pt x="224501" y="52060"/>
                  <a:pt x="224501" y="63573"/>
                </a:cubicBezTo>
                <a:cubicBezTo>
                  <a:pt x="224501" y="80152"/>
                  <a:pt x="230032" y="96270"/>
                  <a:pt x="240172" y="109165"/>
                </a:cubicBezTo>
                <a:cubicBezTo>
                  <a:pt x="238328" y="111928"/>
                  <a:pt x="236024" y="114230"/>
                  <a:pt x="233719" y="116533"/>
                </a:cubicBezTo>
                <a:cubicBezTo>
                  <a:pt x="223118" y="111007"/>
                  <a:pt x="211134" y="107783"/>
                  <a:pt x="199150" y="107783"/>
                </a:cubicBezTo>
                <a:cubicBezTo>
                  <a:pt x="189010" y="107783"/>
                  <a:pt x="177948" y="111467"/>
                  <a:pt x="171034" y="114230"/>
                </a:cubicBezTo>
                <a:cubicBezTo>
                  <a:pt x="168729" y="91204"/>
                  <a:pt x="155824" y="70942"/>
                  <a:pt x="136004" y="59429"/>
                </a:cubicBezTo>
                <a:cubicBezTo>
                  <a:pt x="142457" y="34100"/>
                  <a:pt x="165964" y="16140"/>
                  <a:pt x="192697" y="16140"/>
                </a:cubicBezTo>
                <a:close/>
                <a:moveTo>
                  <a:pt x="301511" y="0"/>
                </a:moveTo>
                <a:cubicBezTo>
                  <a:pt x="337146" y="0"/>
                  <a:pt x="366033" y="28871"/>
                  <a:pt x="366033" y="64485"/>
                </a:cubicBezTo>
                <a:cubicBezTo>
                  <a:pt x="366033" y="100099"/>
                  <a:pt x="337146" y="128970"/>
                  <a:pt x="301511" y="128970"/>
                </a:cubicBezTo>
                <a:cubicBezTo>
                  <a:pt x="265876" y="128970"/>
                  <a:pt x="236989" y="100099"/>
                  <a:pt x="236989" y="64485"/>
                </a:cubicBezTo>
                <a:cubicBezTo>
                  <a:pt x="236989" y="28871"/>
                  <a:pt x="265876" y="0"/>
                  <a:pt x="301511" y="0"/>
                </a:cubicBezTo>
                <a:close/>
              </a:path>
            </a:pathLst>
          </a:custGeom>
          <a:solidFill>
            <a:srgbClr val="2E75B6"/>
          </a:solidFill>
          <a:ln w="5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0" name="TextBox 30"/>
          <p:cNvSpPr txBox="1"/>
          <p:nvPr/>
        </p:nvSpPr>
        <p:spPr>
          <a:xfrm>
            <a:off x="875665" y="2604135"/>
            <a:ext cx="2853055" cy="1568450"/>
          </a:xfrm>
          <a:prstGeom prst="rect">
            <a:avLst/>
          </a:prstGeom>
          <a:noFill/>
        </p:spPr>
        <p:txBody>
          <a:bodyPr wrap="square">
            <a:spAutoFit/>
          </a:bodyPr>
          <a:lstStyle>
            <a:defPPr>
              <a:defRPr lang="zh-CN"/>
            </a:defPPr>
            <a:lvl1pPr marR="0" lvl="0" indent="0" fontAlgn="auto">
              <a:lnSpc>
                <a:spcPct val="150000"/>
              </a:lnSpc>
              <a:spcBef>
                <a:spcPts val="0"/>
              </a:spcBef>
              <a:spcAft>
                <a:spcPts val="0"/>
              </a:spcAft>
              <a:buClrTx/>
              <a:buSzTx/>
              <a:buFontTx/>
              <a:buNone/>
              <a:defRPr kumimoji="0" sz="1200" b="0" i="0" u="none" strike="noStrike" cap="none" spc="0" normalizeH="0" baseline="0">
                <a:ln>
                  <a:noFill/>
                </a:ln>
                <a:solidFill>
                  <a:schemeClr val="bg2">
                    <a:lumMod val="25000"/>
                  </a:schemeClr>
                </a:solidFill>
                <a:effectLst/>
                <a:uLnTx/>
                <a:uFillTx/>
                <a:latin typeface="思源黑体 CN Normal" panose="020B0400000000000000" pitchFamily="34" charset="-122"/>
                <a:ea typeface="思源黑体 CN Normal" panose="020B0400000000000000" pitchFamily="34" charset="-122"/>
              </a:defRPr>
            </a:lvl1pPr>
          </a:lstStyle>
          <a:p>
            <a:pPr algn="r"/>
            <a:r>
              <a:rPr lang="zh-CN" altLang="en-US" sz="1600" dirty="0">
                <a:latin typeface="黑体" panose="02010609060101010101" charset="-122"/>
                <a:ea typeface="黑体" panose="02010609060101010101" charset="-122"/>
                <a:cs typeface="黑体" panose="02010609060101010101" charset="-122"/>
              </a:rPr>
              <a:t>到达率</a:t>
            </a:r>
            <a:r>
              <a:rPr lang="en-US" altLang="zh-CN" sz="1600" dirty="0">
                <a:latin typeface="黑体" panose="02010609060101010101" charset="-122"/>
                <a:ea typeface="黑体" panose="02010609060101010101" charset="-122"/>
                <a:cs typeface="黑体" panose="02010609060101010101" charset="-122"/>
              </a:rPr>
              <a:t>=</a:t>
            </a:r>
            <a:r>
              <a:rPr lang="zh-CN" altLang="en-US" sz="1600" dirty="0">
                <a:latin typeface="黑体" panose="02010609060101010101" charset="-122"/>
                <a:ea typeface="黑体" panose="02010609060101010101" charset="-122"/>
                <a:cs typeface="黑体" panose="02010609060101010101" charset="-122"/>
              </a:rPr>
              <a:t>实际到达用户收件箱/发送数量×100%</a:t>
            </a:r>
          </a:p>
          <a:p>
            <a:pPr algn="r"/>
            <a:r>
              <a:rPr lang="zh-CN" altLang="en-US" sz="1600" dirty="0">
                <a:latin typeface="黑体" panose="02010609060101010101" charset="-122"/>
                <a:ea typeface="黑体" panose="02010609060101010101" charset="-122"/>
                <a:cs typeface="黑体" panose="02010609060101010101" charset="-122"/>
              </a:rPr>
              <a:t>邮件无法有效到达用户的原因：</a:t>
            </a:r>
          </a:p>
          <a:p>
            <a:pPr algn="r"/>
            <a:r>
              <a:rPr lang="zh-CN" altLang="en-US" sz="1600" dirty="0">
                <a:latin typeface="黑体" panose="02010609060101010101" charset="-122"/>
                <a:ea typeface="黑体" panose="02010609060101010101" charset="-122"/>
                <a:cs typeface="黑体" panose="02010609060101010101" charset="-122"/>
              </a:rPr>
              <a:t>用户邮箱已满；用户邮箱无效</a:t>
            </a:r>
          </a:p>
        </p:txBody>
      </p:sp>
      <p:sp>
        <p:nvSpPr>
          <p:cNvPr id="41" name="TextBox 31"/>
          <p:cNvSpPr txBox="1"/>
          <p:nvPr/>
        </p:nvSpPr>
        <p:spPr>
          <a:xfrm>
            <a:off x="2967170" y="2171656"/>
            <a:ext cx="762000" cy="307340"/>
          </a:xfrm>
          <a:prstGeom prst="rect">
            <a:avLst/>
          </a:prstGeom>
          <a:noFill/>
        </p:spPr>
        <p:txBody>
          <a:bodyPr wrap="none" lIns="0" tIns="0" rIns="0" bIns="0" rtlCol="0">
            <a:spAutoFit/>
          </a:bodyPr>
          <a:lstStyle/>
          <a:p>
            <a:pPr algn="r"/>
            <a:r>
              <a:rPr lang="zh-CN" altLang="en-US" sz="2000" dirty="0">
                <a:solidFill>
                  <a:srgbClr val="2E75B6"/>
                </a:solidFill>
                <a:latin typeface="黑体" panose="02010609060101010101" charset="-122"/>
                <a:ea typeface="黑体" panose="02010609060101010101" charset="-122"/>
                <a:sym typeface="思源黑体 CN Normal" panose="020B0400000000000000" pitchFamily="34" charset="-122"/>
              </a:rPr>
              <a:t>到达率</a:t>
            </a:r>
          </a:p>
        </p:txBody>
      </p:sp>
      <p:sp>
        <p:nvSpPr>
          <p:cNvPr id="39" name="任意多边形: 形状 17"/>
          <p:cNvSpPr/>
          <p:nvPr/>
        </p:nvSpPr>
        <p:spPr>
          <a:xfrm>
            <a:off x="726070" y="2537197"/>
            <a:ext cx="3209925" cy="185737"/>
          </a:xfrm>
          <a:custGeom>
            <a:avLst/>
            <a:gdLst>
              <a:gd name="connsiteX0" fmla="*/ 0 w 3257550"/>
              <a:gd name="connsiteY0" fmla="*/ 0 h 228600"/>
              <a:gd name="connsiteX1" fmla="*/ 3014662 w 3257550"/>
              <a:gd name="connsiteY1" fmla="*/ 0 h 228600"/>
              <a:gd name="connsiteX2" fmla="*/ 3257550 w 3257550"/>
              <a:gd name="connsiteY2" fmla="*/ 228600 h 228600"/>
              <a:gd name="connsiteX0-1" fmla="*/ 0 w 3209925"/>
              <a:gd name="connsiteY0-2" fmla="*/ 0 h 185737"/>
              <a:gd name="connsiteX1-3" fmla="*/ 3014662 w 3209925"/>
              <a:gd name="connsiteY1-4" fmla="*/ 0 h 185737"/>
              <a:gd name="connsiteX2-5" fmla="*/ 3209925 w 3209925"/>
              <a:gd name="connsiteY2-6" fmla="*/ 185737 h 185737"/>
            </a:gdLst>
            <a:ahLst/>
            <a:cxnLst>
              <a:cxn ang="0">
                <a:pos x="connsiteX0-1" y="connsiteY0-2"/>
              </a:cxn>
              <a:cxn ang="0">
                <a:pos x="connsiteX1-3" y="connsiteY1-4"/>
              </a:cxn>
              <a:cxn ang="0">
                <a:pos x="connsiteX2-5" y="connsiteY2-6"/>
              </a:cxn>
            </a:cxnLst>
            <a:rect l="l" t="t" r="r" b="b"/>
            <a:pathLst>
              <a:path w="3209925" h="185737">
                <a:moveTo>
                  <a:pt x="0" y="0"/>
                </a:moveTo>
                <a:lnTo>
                  <a:pt x="3014662" y="0"/>
                </a:lnTo>
                <a:cubicBezTo>
                  <a:pt x="3095625" y="76200"/>
                  <a:pt x="3128962" y="109537"/>
                  <a:pt x="3209925" y="185737"/>
                </a:cubicBezTo>
              </a:path>
            </a:pathLst>
          </a:custGeom>
          <a:ln w="19050">
            <a:solidFill>
              <a:schemeClr val="tx1">
                <a:lumMod val="50000"/>
                <a:lumOff val="50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5" name="TextBox 30"/>
          <p:cNvSpPr txBox="1"/>
          <p:nvPr/>
        </p:nvSpPr>
        <p:spPr>
          <a:xfrm flipH="1">
            <a:off x="7280599" y="2685785"/>
            <a:ext cx="3129514" cy="829945"/>
          </a:xfrm>
          <a:prstGeom prst="rect">
            <a:avLst/>
          </a:prstGeom>
          <a:noFill/>
        </p:spPr>
        <p:txBody>
          <a:bodyPr wrap="square">
            <a:spAutoFit/>
          </a:bodyPr>
          <a:lstStyle>
            <a:defPPr>
              <a:defRPr lang="zh-CN"/>
            </a:defPPr>
            <a:lvl1pPr marR="0" lvl="0" indent="0" fontAlgn="auto">
              <a:lnSpc>
                <a:spcPct val="150000"/>
              </a:lnSpc>
              <a:spcBef>
                <a:spcPts val="0"/>
              </a:spcBef>
              <a:spcAft>
                <a:spcPts val="0"/>
              </a:spcAft>
              <a:buClrTx/>
              <a:buSzTx/>
              <a:buFontTx/>
              <a:buNone/>
              <a:defRPr kumimoji="0" sz="1200" b="0" i="0" u="none" strike="noStrike" cap="none" spc="0" normalizeH="0" baseline="0">
                <a:ln>
                  <a:noFill/>
                </a:ln>
                <a:solidFill>
                  <a:schemeClr val="bg2">
                    <a:lumMod val="25000"/>
                  </a:schemeClr>
                </a:solidFill>
                <a:effectLst/>
                <a:uLnTx/>
                <a:uFillTx/>
                <a:latin typeface="思源黑体 CN Normal" panose="020B0400000000000000" pitchFamily="34" charset="-122"/>
                <a:ea typeface="思源黑体 CN Normal" panose="020B0400000000000000" pitchFamily="34" charset="-122"/>
              </a:defRPr>
            </a:lvl1pPr>
          </a:lstStyle>
          <a:p>
            <a:r>
              <a:rPr lang="zh-CN" altLang="en-US" sz="1600" dirty="0">
                <a:latin typeface="黑体" panose="02010609060101010101" charset="-122"/>
                <a:ea typeface="黑体" panose="02010609060101010101" charset="-122"/>
              </a:rPr>
              <a:t>打开率是转化的关键，号召力强的标题有助于促使用户打开邮件</a:t>
            </a:r>
          </a:p>
        </p:txBody>
      </p:sp>
      <p:sp>
        <p:nvSpPr>
          <p:cNvPr id="46" name="TextBox 31"/>
          <p:cNvSpPr txBox="1"/>
          <p:nvPr/>
        </p:nvSpPr>
        <p:spPr>
          <a:xfrm flipH="1">
            <a:off x="7280599" y="2253012"/>
            <a:ext cx="762000" cy="307340"/>
          </a:xfrm>
          <a:prstGeom prst="rect">
            <a:avLst/>
          </a:prstGeom>
          <a:noFill/>
        </p:spPr>
        <p:txBody>
          <a:bodyPr wrap="none" lIns="0" tIns="0" rIns="0" bIns="0" rtlCol="0">
            <a:spAutoFit/>
          </a:bodyPr>
          <a:lstStyle/>
          <a:p>
            <a:r>
              <a:rPr lang="zh-CN" altLang="en-US" sz="2000" dirty="0">
                <a:solidFill>
                  <a:srgbClr val="2E75B6"/>
                </a:solidFill>
                <a:latin typeface="黑体" panose="02010609060101010101" charset="-122"/>
                <a:ea typeface="黑体" panose="02010609060101010101" charset="-122"/>
                <a:sym typeface="思源黑体 CN Normal" panose="020B0400000000000000" pitchFamily="34" charset="-122"/>
              </a:rPr>
              <a:t>打开率</a:t>
            </a:r>
          </a:p>
        </p:txBody>
      </p:sp>
      <p:sp>
        <p:nvSpPr>
          <p:cNvPr id="44" name="任意多边形: 形状 110"/>
          <p:cNvSpPr/>
          <p:nvPr/>
        </p:nvSpPr>
        <p:spPr>
          <a:xfrm flipH="1">
            <a:off x="7073773" y="2618553"/>
            <a:ext cx="3209925" cy="185737"/>
          </a:xfrm>
          <a:custGeom>
            <a:avLst/>
            <a:gdLst>
              <a:gd name="connsiteX0" fmla="*/ 0 w 3257550"/>
              <a:gd name="connsiteY0" fmla="*/ 0 h 228600"/>
              <a:gd name="connsiteX1" fmla="*/ 3014662 w 3257550"/>
              <a:gd name="connsiteY1" fmla="*/ 0 h 228600"/>
              <a:gd name="connsiteX2" fmla="*/ 3257550 w 3257550"/>
              <a:gd name="connsiteY2" fmla="*/ 228600 h 228600"/>
              <a:gd name="connsiteX0-1" fmla="*/ 0 w 3209925"/>
              <a:gd name="connsiteY0-2" fmla="*/ 0 h 185737"/>
              <a:gd name="connsiteX1-3" fmla="*/ 3014662 w 3209925"/>
              <a:gd name="connsiteY1-4" fmla="*/ 0 h 185737"/>
              <a:gd name="connsiteX2-5" fmla="*/ 3209925 w 3209925"/>
              <a:gd name="connsiteY2-6" fmla="*/ 185737 h 185737"/>
            </a:gdLst>
            <a:ahLst/>
            <a:cxnLst>
              <a:cxn ang="0">
                <a:pos x="connsiteX0-1" y="connsiteY0-2"/>
              </a:cxn>
              <a:cxn ang="0">
                <a:pos x="connsiteX1-3" y="connsiteY1-4"/>
              </a:cxn>
              <a:cxn ang="0">
                <a:pos x="connsiteX2-5" y="connsiteY2-6"/>
              </a:cxn>
            </a:cxnLst>
            <a:rect l="l" t="t" r="r" b="b"/>
            <a:pathLst>
              <a:path w="3209925" h="185737">
                <a:moveTo>
                  <a:pt x="0" y="0"/>
                </a:moveTo>
                <a:lnTo>
                  <a:pt x="3014662" y="0"/>
                </a:lnTo>
                <a:cubicBezTo>
                  <a:pt x="3095625" y="76200"/>
                  <a:pt x="3128962" y="109537"/>
                  <a:pt x="3209925" y="185737"/>
                </a:cubicBezTo>
              </a:path>
            </a:pathLst>
          </a:custGeom>
          <a:ln w="19050">
            <a:solidFill>
              <a:schemeClr val="tx1">
                <a:lumMod val="50000"/>
                <a:lumOff val="50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50" name="TextBox 30"/>
          <p:cNvSpPr txBox="1"/>
          <p:nvPr/>
        </p:nvSpPr>
        <p:spPr>
          <a:xfrm>
            <a:off x="1772527" y="4653730"/>
            <a:ext cx="3129514" cy="1198880"/>
          </a:xfrm>
          <a:prstGeom prst="rect">
            <a:avLst/>
          </a:prstGeom>
          <a:noFill/>
        </p:spPr>
        <p:txBody>
          <a:bodyPr wrap="square">
            <a:spAutoFit/>
          </a:bodyPr>
          <a:lstStyle>
            <a:defPPr>
              <a:defRPr lang="zh-CN"/>
            </a:defPPr>
            <a:lvl1pPr marR="0" lvl="0" indent="0" fontAlgn="auto">
              <a:lnSpc>
                <a:spcPct val="150000"/>
              </a:lnSpc>
              <a:spcBef>
                <a:spcPts val="0"/>
              </a:spcBef>
              <a:spcAft>
                <a:spcPts val="0"/>
              </a:spcAft>
              <a:buClrTx/>
              <a:buSzTx/>
              <a:buFontTx/>
              <a:buNone/>
              <a:defRPr kumimoji="0" sz="1200" b="0" i="0" u="none" strike="noStrike" cap="none" spc="0" normalizeH="0" baseline="0">
                <a:ln>
                  <a:noFill/>
                </a:ln>
                <a:solidFill>
                  <a:schemeClr val="bg2">
                    <a:lumMod val="25000"/>
                  </a:schemeClr>
                </a:solidFill>
                <a:effectLst/>
                <a:uLnTx/>
                <a:uFillTx/>
                <a:latin typeface="思源黑体 CN Normal" panose="020B0400000000000000" pitchFamily="34" charset="-122"/>
                <a:ea typeface="思源黑体 CN Normal" panose="020B0400000000000000" pitchFamily="34" charset="-122"/>
              </a:defRPr>
            </a:lvl1pPr>
          </a:lstStyle>
          <a:p>
            <a:pPr algn="r"/>
            <a:r>
              <a:rPr lang="zh-CN" altLang="en-US" sz="1600" dirty="0">
                <a:latin typeface="黑体" panose="02010609060101010101" charset="-122"/>
                <a:ea typeface="黑体" panose="02010609060101010101" charset="-122"/>
              </a:rPr>
              <a:t>点击率的高低，取决于整体设计风格、用户需求、促销内容等是否起到作用</a:t>
            </a:r>
          </a:p>
        </p:txBody>
      </p:sp>
      <p:sp>
        <p:nvSpPr>
          <p:cNvPr id="51" name="TextBox 31"/>
          <p:cNvSpPr txBox="1"/>
          <p:nvPr/>
        </p:nvSpPr>
        <p:spPr>
          <a:xfrm>
            <a:off x="4140042" y="4220957"/>
            <a:ext cx="762000" cy="307340"/>
          </a:xfrm>
          <a:prstGeom prst="rect">
            <a:avLst/>
          </a:prstGeom>
          <a:noFill/>
        </p:spPr>
        <p:txBody>
          <a:bodyPr wrap="none" lIns="0" tIns="0" rIns="0" bIns="0" rtlCol="0">
            <a:spAutoFit/>
          </a:bodyPr>
          <a:lstStyle/>
          <a:p>
            <a:pPr algn="r"/>
            <a:r>
              <a:rPr lang="zh-CN" altLang="en-US" sz="2000" dirty="0">
                <a:solidFill>
                  <a:srgbClr val="2E75B6"/>
                </a:solidFill>
                <a:latin typeface="黑体" panose="02010609060101010101" charset="-122"/>
                <a:ea typeface="黑体" panose="02010609060101010101" charset="-122"/>
                <a:sym typeface="思源黑体 CN Normal" panose="020B0400000000000000" pitchFamily="34" charset="-122"/>
              </a:rPr>
              <a:t>点击率</a:t>
            </a:r>
          </a:p>
        </p:txBody>
      </p:sp>
      <p:sp>
        <p:nvSpPr>
          <p:cNvPr id="49" name="任意多边形: 形状 115"/>
          <p:cNvSpPr/>
          <p:nvPr/>
        </p:nvSpPr>
        <p:spPr>
          <a:xfrm>
            <a:off x="1898942" y="4586498"/>
            <a:ext cx="3209925" cy="185737"/>
          </a:xfrm>
          <a:custGeom>
            <a:avLst/>
            <a:gdLst>
              <a:gd name="connsiteX0" fmla="*/ 0 w 3257550"/>
              <a:gd name="connsiteY0" fmla="*/ 0 h 228600"/>
              <a:gd name="connsiteX1" fmla="*/ 3014662 w 3257550"/>
              <a:gd name="connsiteY1" fmla="*/ 0 h 228600"/>
              <a:gd name="connsiteX2" fmla="*/ 3257550 w 3257550"/>
              <a:gd name="connsiteY2" fmla="*/ 228600 h 228600"/>
              <a:gd name="connsiteX0-1" fmla="*/ 0 w 3209925"/>
              <a:gd name="connsiteY0-2" fmla="*/ 0 h 185737"/>
              <a:gd name="connsiteX1-3" fmla="*/ 3014662 w 3209925"/>
              <a:gd name="connsiteY1-4" fmla="*/ 0 h 185737"/>
              <a:gd name="connsiteX2-5" fmla="*/ 3209925 w 3209925"/>
              <a:gd name="connsiteY2-6" fmla="*/ 185737 h 185737"/>
            </a:gdLst>
            <a:ahLst/>
            <a:cxnLst>
              <a:cxn ang="0">
                <a:pos x="connsiteX0-1" y="connsiteY0-2"/>
              </a:cxn>
              <a:cxn ang="0">
                <a:pos x="connsiteX1-3" y="connsiteY1-4"/>
              </a:cxn>
              <a:cxn ang="0">
                <a:pos x="connsiteX2-5" y="connsiteY2-6"/>
              </a:cxn>
            </a:cxnLst>
            <a:rect l="l" t="t" r="r" b="b"/>
            <a:pathLst>
              <a:path w="3209925" h="185737">
                <a:moveTo>
                  <a:pt x="0" y="0"/>
                </a:moveTo>
                <a:lnTo>
                  <a:pt x="3014662" y="0"/>
                </a:lnTo>
                <a:cubicBezTo>
                  <a:pt x="3095625" y="76200"/>
                  <a:pt x="3128962" y="109537"/>
                  <a:pt x="3209925" y="185737"/>
                </a:cubicBezTo>
              </a:path>
            </a:pathLst>
          </a:custGeom>
          <a:ln w="19050">
            <a:solidFill>
              <a:schemeClr val="tx1">
                <a:lumMod val="50000"/>
                <a:lumOff val="50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55" name="TextBox 30"/>
          <p:cNvSpPr txBox="1"/>
          <p:nvPr/>
        </p:nvSpPr>
        <p:spPr>
          <a:xfrm flipH="1">
            <a:off x="8463280" y="4432300"/>
            <a:ext cx="3005455" cy="1198880"/>
          </a:xfrm>
          <a:prstGeom prst="rect">
            <a:avLst/>
          </a:prstGeom>
          <a:noFill/>
        </p:spPr>
        <p:txBody>
          <a:bodyPr wrap="square">
            <a:spAutoFit/>
          </a:bodyPr>
          <a:lstStyle>
            <a:defPPr>
              <a:defRPr lang="zh-CN"/>
            </a:defPPr>
            <a:lvl1pPr marR="0" lvl="0" indent="0" fontAlgn="auto">
              <a:lnSpc>
                <a:spcPct val="150000"/>
              </a:lnSpc>
              <a:spcBef>
                <a:spcPts val="0"/>
              </a:spcBef>
              <a:spcAft>
                <a:spcPts val="0"/>
              </a:spcAft>
              <a:buClrTx/>
              <a:buSzTx/>
              <a:buFontTx/>
              <a:buNone/>
              <a:defRPr kumimoji="0" sz="1200" b="0" i="0" u="none" strike="noStrike" cap="none" spc="0" normalizeH="0" baseline="0">
                <a:ln>
                  <a:noFill/>
                </a:ln>
                <a:solidFill>
                  <a:schemeClr val="bg2">
                    <a:lumMod val="25000"/>
                  </a:schemeClr>
                </a:solidFill>
                <a:effectLst/>
                <a:uLnTx/>
                <a:uFillTx/>
                <a:latin typeface="思源黑体 CN Normal" panose="020B0400000000000000" pitchFamily="34" charset="-122"/>
                <a:ea typeface="思源黑体 CN Normal" panose="020B0400000000000000" pitchFamily="34" charset="-122"/>
              </a:defRPr>
            </a:lvl1pPr>
          </a:lstStyle>
          <a:p>
            <a:r>
              <a:rPr lang="zh-CN" altLang="en-US" sz="1600" dirty="0">
                <a:latin typeface="黑体" panose="02010609060101010101" charset="-122"/>
                <a:ea typeface="黑体" panose="02010609060101010101" charset="-122"/>
              </a:rPr>
              <a:t>转化率是邮件发送的最终目的，所有的前期工作都是为了提高转化率而服务</a:t>
            </a:r>
          </a:p>
        </p:txBody>
      </p:sp>
      <p:sp>
        <p:nvSpPr>
          <p:cNvPr id="56" name="TextBox 31"/>
          <p:cNvSpPr txBox="1"/>
          <p:nvPr/>
        </p:nvSpPr>
        <p:spPr>
          <a:xfrm flipH="1">
            <a:off x="8462832" y="3999812"/>
            <a:ext cx="762000" cy="307340"/>
          </a:xfrm>
          <a:prstGeom prst="rect">
            <a:avLst/>
          </a:prstGeom>
          <a:noFill/>
        </p:spPr>
        <p:txBody>
          <a:bodyPr wrap="none" lIns="0" tIns="0" rIns="0" bIns="0" rtlCol="0">
            <a:spAutoFit/>
          </a:bodyPr>
          <a:lstStyle/>
          <a:p>
            <a:r>
              <a:rPr lang="zh-CN" altLang="en-US" sz="2000" dirty="0">
                <a:solidFill>
                  <a:srgbClr val="2E75B6"/>
                </a:solidFill>
                <a:latin typeface="黑体" panose="02010609060101010101" charset="-122"/>
                <a:ea typeface="黑体" panose="02010609060101010101" charset="-122"/>
                <a:sym typeface="思源黑体 CN Normal" panose="020B0400000000000000" pitchFamily="34" charset="-122"/>
              </a:rPr>
              <a:t>转化率</a:t>
            </a:r>
          </a:p>
        </p:txBody>
      </p:sp>
      <p:sp>
        <p:nvSpPr>
          <p:cNvPr id="54" name="任意多边形: 形状 120"/>
          <p:cNvSpPr/>
          <p:nvPr/>
        </p:nvSpPr>
        <p:spPr>
          <a:xfrm flipH="1">
            <a:off x="8256006" y="4365353"/>
            <a:ext cx="3209925" cy="185737"/>
          </a:xfrm>
          <a:custGeom>
            <a:avLst/>
            <a:gdLst>
              <a:gd name="connsiteX0" fmla="*/ 0 w 3257550"/>
              <a:gd name="connsiteY0" fmla="*/ 0 h 228600"/>
              <a:gd name="connsiteX1" fmla="*/ 3014662 w 3257550"/>
              <a:gd name="connsiteY1" fmla="*/ 0 h 228600"/>
              <a:gd name="connsiteX2" fmla="*/ 3257550 w 3257550"/>
              <a:gd name="connsiteY2" fmla="*/ 228600 h 228600"/>
              <a:gd name="connsiteX0-1" fmla="*/ 0 w 3209925"/>
              <a:gd name="connsiteY0-2" fmla="*/ 0 h 185737"/>
              <a:gd name="connsiteX1-3" fmla="*/ 3014662 w 3209925"/>
              <a:gd name="connsiteY1-4" fmla="*/ 0 h 185737"/>
              <a:gd name="connsiteX2-5" fmla="*/ 3209925 w 3209925"/>
              <a:gd name="connsiteY2-6" fmla="*/ 185737 h 185737"/>
            </a:gdLst>
            <a:ahLst/>
            <a:cxnLst>
              <a:cxn ang="0">
                <a:pos x="connsiteX0-1" y="connsiteY0-2"/>
              </a:cxn>
              <a:cxn ang="0">
                <a:pos x="connsiteX1-3" y="connsiteY1-4"/>
              </a:cxn>
              <a:cxn ang="0">
                <a:pos x="connsiteX2-5" y="connsiteY2-6"/>
              </a:cxn>
            </a:cxnLst>
            <a:rect l="l" t="t" r="r" b="b"/>
            <a:pathLst>
              <a:path w="3209925" h="185737">
                <a:moveTo>
                  <a:pt x="0" y="0"/>
                </a:moveTo>
                <a:lnTo>
                  <a:pt x="3014662" y="0"/>
                </a:lnTo>
                <a:cubicBezTo>
                  <a:pt x="3095625" y="76200"/>
                  <a:pt x="3128962" y="109537"/>
                  <a:pt x="3209925" y="185737"/>
                </a:cubicBezTo>
              </a:path>
            </a:pathLst>
          </a:custGeom>
          <a:ln w="19050">
            <a:solidFill>
              <a:schemeClr val="tx1">
                <a:lumMod val="50000"/>
                <a:lumOff val="50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58" name="椭圆 57"/>
          <p:cNvSpPr/>
          <p:nvPr/>
        </p:nvSpPr>
        <p:spPr>
          <a:xfrm>
            <a:off x="7692052" y="4590711"/>
            <a:ext cx="563954" cy="563954"/>
          </a:xfrm>
          <a:prstGeom prst="ellipse">
            <a:avLst/>
          </a:prstGeom>
          <a:solidFill>
            <a:schemeClr val="bg1"/>
          </a:solidFill>
          <a:ln w="22225">
            <a:solidFill>
              <a:srgbClr val="2E75B6"/>
            </a:solidFill>
          </a:ln>
          <a:effectLst>
            <a:outerShdw blurRad="203200" dist="127000" dir="2700000" sx="96000" sy="96000" algn="tl" rotWithShape="0">
              <a:prstClr val="black">
                <a:alpha val="60000"/>
              </a:prstClr>
            </a:outerShdw>
          </a:effectLst>
        </p:spPr>
        <p:txBody>
          <a:bodyPr vert="horz" wrap="square" lIns="91440" tIns="45720" rIns="91440" bIns="45720" numCol="1" anchor="t" anchorCtr="0" compatLnSpc="1"/>
          <a:lstStyle>
            <a:defPPr>
              <a:defRPr lang="zh-CN">
                <a:solidFill>
                  <a:schemeClr val="lt1"/>
                </a:solidFill>
              </a:defRPr>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endParaRPr lang="zh-CN" altLang="en-US">
              <a:solidFill>
                <a:schemeClr val="tx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 name="图形 21"/>
          <p:cNvSpPr/>
          <p:nvPr/>
        </p:nvSpPr>
        <p:spPr>
          <a:xfrm>
            <a:off x="7856205" y="4757047"/>
            <a:ext cx="236064" cy="201111"/>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rgbClr val="2E75B6"/>
          </a:solidFill>
          <a:ln w="5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文本框 23"/>
          <p:cNvSpPr txBox="1"/>
          <p:nvPr/>
        </p:nvSpPr>
        <p:spPr>
          <a:xfrm>
            <a:off x="4038600" y="1209675"/>
            <a:ext cx="3730625" cy="460375"/>
          </a:xfrm>
          <a:prstGeom prst="rect">
            <a:avLst/>
          </a:prstGeom>
          <a:noFill/>
          <a:ln w="9525">
            <a:noFill/>
          </a:ln>
        </p:spPr>
        <p:txBody>
          <a:bodyPr wrap="square">
            <a:spAutoFit/>
          </a:bodyPr>
          <a:lstStyle/>
          <a:p>
            <a:pPr indent="0"/>
            <a:r>
              <a:rPr lang="zh-CN" sz="2400" b="1">
                <a:solidFill>
                  <a:srgbClr val="2E75B6"/>
                </a:solidFill>
                <a:latin typeface="黑体" panose="02010609060101010101" charset="-122"/>
                <a:ea typeface="黑体" panose="02010609060101010101" charset="-122"/>
                <a:cs typeface="黑体" panose="02010609060101010101" charset="-122"/>
              </a:rPr>
              <a:t>EDM营销效果监控基本指标</a:t>
            </a:r>
            <a:endParaRPr lang="zh-CN" altLang="en-US" sz="2400" b="1">
              <a:solidFill>
                <a:srgbClr val="2E75B6"/>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24" name="íś1íḑé"/>
          <p:cNvSpPr/>
          <p:nvPr/>
        </p:nvSpPr>
        <p:spPr>
          <a:xfrm>
            <a:off x="-635" y="3260564"/>
            <a:ext cx="12192000" cy="405055"/>
          </a:xfrm>
          <a:prstGeom prst="rect">
            <a:avLst/>
          </a:prstGeom>
          <a:solidFill>
            <a:schemeClr val="accent1">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endParaRPr lang="zh-CN" altLang="en-US" dirty="0">
              <a:cs typeface="+mn-ea"/>
              <a:sym typeface="+mn-lt"/>
            </a:endParaRPr>
          </a:p>
        </p:txBody>
      </p:sp>
      <p:cxnSp>
        <p:nvCxnSpPr>
          <p:cNvPr id="5" name="直接连接符 4"/>
          <p:cNvCxnSpPr/>
          <p:nvPr/>
        </p:nvCxnSpPr>
        <p:spPr>
          <a:xfrm flipH="1">
            <a:off x="4160163" y="1532859"/>
            <a:ext cx="44450" cy="516890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8008978" y="1544289"/>
            <a:ext cx="45085" cy="515747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1" name="îŝļîďé"/>
          <p:cNvSpPr/>
          <p:nvPr/>
        </p:nvSpPr>
        <p:spPr>
          <a:xfrm>
            <a:off x="673100" y="3239944"/>
            <a:ext cx="3191351" cy="473009"/>
          </a:xfrm>
          <a:prstGeom prst="rect">
            <a:avLst/>
          </a:prstGeom>
          <a:noFill/>
          <a:ln w="19050">
            <a:noFill/>
          </a:ln>
        </p:spPr>
        <p:txBody>
          <a:bodyPr wrap="square" lIns="91440" tIns="45720" rIns="91440" bIns="45720" anchor="ctr"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defTabSz="914400">
              <a:spcBef>
                <a:spcPct val="0"/>
              </a:spcBef>
              <a:defRPr/>
            </a:pPr>
            <a:r>
              <a:rPr lang="en-US" altLang="zh-CN" b="1" dirty="0">
                <a:solidFill>
                  <a:schemeClr val="tx1">
                    <a:lumMod val="65000"/>
                    <a:lumOff val="35000"/>
                  </a:schemeClr>
                </a:solidFill>
                <a:cs typeface="+mn-ea"/>
                <a:sym typeface="+mn-lt"/>
              </a:rPr>
              <a:t>1.</a:t>
            </a:r>
            <a:r>
              <a:rPr lang="zh-CN" altLang="en-US" b="1" dirty="0">
                <a:solidFill>
                  <a:schemeClr val="tx1">
                    <a:lumMod val="65000"/>
                    <a:lumOff val="35000"/>
                  </a:schemeClr>
                </a:solidFill>
                <a:cs typeface="+mn-ea"/>
                <a:sym typeface="+mn-lt"/>
              </a:rPr>
              <a:t>发送概况分析</a:t>
            </a:r>
          </a:p>
        </p:txBody>
      </p:sp>
      <p:sp>
        <p:nvSpPr>
          <p:cNvPr id="2" name="îs1îdè"/>
          <p:cNvSpPr/>
          <p:nvPr/>
        </p:nvSpPr>
        <p:spPr>
          <a:xfrm>
            <a:off x="4500325" y="3239944"/>
            <a:ext cx="3191351" cy="473009"/>
          </a:xfrm>
          <a:prstGeom prst="rect">
            <a:avLst/>
          </a:prstGeom>
          <a:noFill/>
          <a:ln w="19050">
            <a:noFill/>
          </a:ln>
        </p:spPr>
        <p:txBody>
          <a:bodyPr wrap="square" lIns="91440" tIns="45720" rIns="91440" bIns="45720" anchor="ctr"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defTabSz="914400">
              <a:spcBef>
                <a:spcPct val="0"/>
              </a:spcBef>
              <a:defRPr/>
            </a:pPr>
            <a:r>
              <a:rPr lang="en-US" altLang="zh-CN" b="1" dirty="0">
                <a:solidFill>
                  <a:schemeClr val="tx1">
                    <a:lumMod val="65000"/>
                    <a:lumOff val="35000"/>
                  </a:schemeClr>
                </a:solidFill>
                <a:cs typeface="+mn-ea"/>
                <a:sym typeface="+mn-lt"/>
              </a:rPr>
              <a:t>2.</a:t>
            </a:r>
            <a:r>
              <a:rPr lang="zh-CN" altLang="en-US" b="1" dirty="0">
                <a:solidFill>
                  <a:schemeClr val="tx1">
                    <a:lumMod val="65000"/>
                    <a:lumOff val="35000"/>
                  </a:schemeClr>
                </a:solidFill>
                <a:cs typeface="+mn-ea"/>
                <a:sym typeface="+mn-lt"/>
              </a:rPr>
              <a:t>送达分析</a:t>
            </a:r>
          </a:p>
        </p:txBody>
      </p:sp>
      <p:sp>
        <p:nvSpPr>
          <p:cNvPr id="4" name="iṩ1iḓe"/>
          <p:cNvSpPr/>
          <p:nvPr/>
        </p:nvSpPr>
        <p:spPr>
          <a:xfrm>
            <a:off x="8327549" y="3239944"/>
            <a:ext cx="3191351" cy="473009"/>
          </a:xfrm>
          <a:prstGeom prst="rect">
            <a:avLst/>
          </a:prstGeom>
          <a:noFill/>
          <a:ln w="19050">
            <a:noFill/>
          </a:ln>
        </p:spPr>
        <p:txBody>
          <a:bodyPr wrap="square" lIns="91440" tIns="45720" rIns="91440" bIns="45720" anchor="ctr"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defTabSz="914400">
              <a:spcBef>
                <a:spcPct val="0"/>
              </a:spcBef>
              <a:defRPr/>
            </a:pPr>
            <a:r>
              <a:rPr lang="en-US" altLang="zh-CN" b="1" dirty="0">
                <a:solidFill>
                  <a:schemeClr val="tx1">
                    <a:lumMod val="65000"/>
                    <a:lumOff val="35000"/>
                  </a:schemeClr>
                </a:solidFill>
                <a:cs typeface="+mn-ea"/>
                <a:sym typeface="+mn-lt"/>
              </a:rPr>
              <a:t>3.</a:t>
            </a:r>
            <a:r>
              <a:rPr lang="zh-CN" altLang="en-US" b="1" dirty="0">
                <a:solidFill>
                  <a:schemeClr val="tx1">
                    <a:lumMod val="65000"/>
                    <a:lumOff val="35000"/>
                  </a:schemeClr>
                </a:solidFill>
                <a:cs typeface="+mn-ea"/>
                <a:sym typeface="+mn-lt"/>
              </a:rPr>
              <a:t>打开分析</a:t>
            </a:r>
          </a:p>
        </p:txBody>
      </p:sp>
      <p:pic>
        <p:nvPicPr>
          <p:cNvPr id="12" name="图片 28"/>
          <p:cNvPicPr>
            <a:picLocks noChangeAspect="1"/>
          </p:cNvPicPr>
          <p:nvPr/>
        </p:nvPicPr>
        <p:blipFill>
          <a:blip r:embed="rId3"/>
          <a:stretch>
            <a:fillRect/>
          </a:stretch>
        </p:blipFill>
        <p:spPr>
          <a:xfrm>
            <a:off x="476250" y="2019300"/>
            <a:ext cx="3589655" cy="899160"/>
          </a:xfrm>
          <a:prstGeom prst="rect">
            <a:avLst/>
          </a:prstGeom>
          <a:noFill/>
          <a:ln>
            <a:noFill/>
          </a:ln>
          <a:effectLst>
            <a:outerShdw blurRad="63500" sx="102000" sy="102000" algn="ctr" rotWithShape="0">
              <a:prstClr val="black">
                <a:alpha val="40000"/>
              </a:prstClr>
            </a:outerShdw>
          </a:effectLst>
        </p:spPr>
      </p:pic>
      <p:pic>
        <p:nvPicPr>
          <p:cNvPr id="15" name="图片 29"/>
          <p:cNvPicPr>
            <a:picLocks noChangeAspect="1"/>
          </p:cNvPicPr>
          <p:nvPr/>
        </p:nvPicPr>
        <p:blipFill>
          <a:blip r:embed="rId4"/>
          <a:stretch>
            <a:fillRect/>
          </a:stretch>
        </p:blipFill>
        <p:spPr>
          <a:xfrm>
            <a:off x="4269105" y="1978025"/>
            <a:ext cx="3653155" cy="981710"/>
          </a:xfrm>
          <a:prstGeom prst="rect">
            <a:avLst/>
          </a:prstGeom>
          <a:noFill/>
          <a:ln>
            <a:noFill/>
          </a:ln>
          <a:effectLst>
            <a:outerShdw blurRad="63500" sx="102000" sy="102000" algn="ctr" rotWithShape="0">
              <a:prstClr val="black">
                <a:alpha val="40000"/>
              </a:prstClr>
            </a:outerShdw>
          </a:effectLst>
        </p:spPr>
      </p:pic>
      <p:pic>
        <p:nvPicPr>
          <p:cNvPr id="25" name="图片 30"/>
          <p:cNvPicPr>
            <a:picLocks noChangeAspect="1"/>
          </p:cNvPicPr>
          <p:nvPr/>
        </p:nvPicPr>
        <p:blipFill>
          <a:blip r:embed="rId5"/>
          <a:srcRect t="4579" r="49560" b="5349"/>
          <a:stretch>
            <a:fillRect/>
          </a:stretch>
        </p:blipFill>
        <p:spPr>
          <a:xfrm>
            <a:off x="8595360" y="1800225"/>
            <a:ext cx="2656840" cy="1336675"/>
          </a:xfrm>
          <a:prstGeom prst="rect">
            <a:avLst/>
          </a:prstGeom>
          <a:noFill/>
          <a:ln>
            <a:noFill/>
          </a:ln>
          <a:effectLst>
            <a:outerShdw blurRad="63500" sx="102000" sy="102000" algn="ctr" rotWithShape="0">
              <a:prstClr val="black">
                <a:alpha val="40000"/>
              </a:prstClr>
            </a:outerShdw>
          </a:effectLst>
        </p:spPr>
      </p:pic>
      <p:pic>
        <p:nvPicPr>
          <p:cNvPr id="26" name="图片 31"/>
          <p:cNvPicPr>
            <a:picLocks noChangeAspect="1"/>
          </p:cNvPicPr>
          <p:nvPr/>
        </p:nvPicPr>
        <p:blipFill>
          <a:blip r:embed="rId6"/>
          <a:stretch>
            <a:fillRect/>
          </a:stretch>
        </p:blipFill>
        <p:spPr>
          <a:xfrm>
            <a:off x="565150" y="4300855"/>
            <a:ext cx="3529965" cy="1278255"/>
          </a:xfrm>
          <a:prstGeom prst="rect">
            <a:avLst/>
          </a:prstGeom>
          <a:noFill/>
          <a:ln>
            <a:noFill/>
          </a:ln>
          <a:effectLst>
            <a:outerShdw blurRad="63500" sx="102000" sy="102000" algn="ctr" rotWithShape="0">
              <a:prstClr val="black">
                <a:alpha val="40000"/>
              </a:prstClr>
            </a:outerShdw>
          </a:effectLst>
        </p:spPr>
      </p:pic>
      <p:sp>
        <p:nvSpPr>
          <p:cNvPr id="27" name="íś1íḑé"/>
          <p:cNvSpPr/>
          <p:nvPr/>
        </p:nvSpPr>
        <p:spPr>
          <a:xfrm>
            <a:off x="-635" y="5736429"/>
            <a:ext cx="12192000" cy="405055"/>
          </a:xfrm>
          <a:prstGeom prst="rect">
            <a:avLst/>
          </a:prstGeom>
          <a:solidFill>
            <a:schemeClr val="accent1">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endParaRPr lang="zh-CN" altLang="en-US" dirty="0">
              <a:cs typeface="+mn-ea"/>
              <a:sym typeface="+mn-lt"/>
            </a:endParaRPr>
          </a:p>
        </p:txBody>
      </p:sp>
      <p:sp>
        <p:nvSpPr>
          <p:cNvPr id="28" name="îŝļîďé"/>
          <p:cNvSpPr/>
          <p:nvPr/>
        </p:nvSpPr>
        <p:spPr>
          <a:xfrm>
            <a:off x="673735" y="5703744"/>
            <a:ext cx="3191351" cy="473009"/>
          </a:xfrm>
          <a:prstGeom prst="rect">
            <a:avLst/>
          </a:prstGeom>
          <a:noFill/>
          <a:ln w="19050">
            <a:noFill/>
          </a:ln>
        </p:spPr>
        <p:txBody>
          <a:bodyPr wrap="square" lIns="91440" tIns="45720" rIns="91440" bIns="45720" anchor="ctr"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defTabSz="914400">
              <a:spcBef>
                <a:spcPct val="0"/>
              </a:spcBef>
              <a:defRPr/>
            </a:pPr>
            <a:r>
              <a:rPr lang="en-US" altLang="zh-CN" b="1" dirty="0">
                <a:solidFill>
                  <a:schemeClr val="tx1">
                    <a:lumMod val="65000"/>
                    <a:lumOff val="35000"/>
                  </a:schemeClr>
                </a:solidFill>
                <a:cs typeface="+mn-ea"/>
                <a:sym typeface="+mn-lt"/>
              </a:rPr>
              <a:t>4.</a:t>
            </a:r>
            <a:r>
              <a:rPr lang="zh-CN" altLang="en-US" b="1" dirty="0">
                <a:solidFill>
                  <a:schemeClr val="tx1">
                    <a:lumMod val="65000"/>
                    <a:lumOff val="35000"/>
                  </a:schemeClr>
                </a:solidFill>
                <a:cs typeface="+mn-ea"/>
                <a:sym typeface="+mn-lt"/>
              </a:rPr>
              <a:t>点击分析</a:t>
            </a:r>
          </a:p>
        </p:txBody>
      </p:sp>
      <p:sp>
        <p:nvSpPr>
          <p:cNvPr id="32" name="îs1îdè"/>
          <p:cNvSpPr/>
          <p:nvPr/>
        </p:nvSpPr>
        <p:spPr>
          <a:xfrm>
            <a:off x="4500960" y="5703744"/>
            <a:ext cx="3191351" cy="473009"/>
          </a:xfrm>
          <a:prstGeom prst="rect">
            <a:avLst/>
          </a:prstGeom>
          <a:noFill/>
          <a:ln w="19050">
            <a:noFill/>
          </a:ln>
        </p:spPr>
        <p:txBody>
          <a:bodyPr wrap="square" lIns="91440" tIns="45720" rIns="91440" bIns="45720" anchor="ctr"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defTabSz="914400">
              <a:spcBef>
                <a:spcPct val="0"/>
              </a:spcBef>
              <a:defRPr/>
            </a:pPr>
            <a:r>
              <a:rPr lang="en-US" altLang="zh-CN" b="1" dirty="0">
                <a:solidFill>
                  <a:schemeClr val="tx1">
                    <a:lumMod val="65000"/>
                    <a:lumOff val="35000"/>
                  </a:schemeClr>
                </a:solidFill>
                <a:cs typeface="+mn-ea"/>
                <a:sym typeface="+mn-lt"/>
              </a:rPr>
              <a:t>5.</a:t>
            </a:r>
            <a:r>
              <a:rPr lang="zh-CN" altLang="en-US" b="1" dirty="0">
                <a:solidFill>
                  <a:schemeClr val="tx1">
                    <a:lumMod val="65000"/>
                    <a:lumOff val="35000"/>
                  </a:schemeClr>
                </a:solidFill>
                <a:cs typeface="+mn-ea"/>
                <a:sym typeface="+mn-lt"/>
              </a:rPr>
              <a:t>退订投诉分析</a:t>
            </a:r>
          </a:p>
        </p:txBody>
      </p:sp>
      <p:sp>
        <p:nvSpPr>
          <p:cNvPr id="33" name="iṩ1iḓe"/>
          <p:cNvSpPr/>
          <p:nvPr/>
        </p:nvSpPr>
        <p:spPr>
          <a:xfrm>
            <a:off x="8328184" y="5703744"/>
            <a:ext cx="3191351" cy="473009"/>
          </a:xfrm>
          <a:prstGeom prst="rect">
            <a:avLst/>
          </a:prstGeom>
          <a:noFill/>
          <a:ln w="19050">
            <a:noFill/>
          </a:ln>
        </p:spPr>
        <p:txBody>
          <a:bodyPr wrap="square" lIns="91440" tIns="45720" rIns="91440" bIns="45720" anchor="ctr"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defTabSz="914400">
              <a:spcBef>
                <a:spcPct val="0"/>
              </a:spcBef>
              <a:defRPr/>
            </a:pPr>
            <a:r>
              <a:rPr lang="en-US" altLang="zh-CN" b="1" dirty="0">
                <a:solidFill>
                  <a:schemeClr val="tx1">
                    <a:lumMod val="65000"/>
                    <a:lumOff val="35000"/>
                  </a:schemeClr>
                </a:solidFill>
                <a:cs typeface="+mn-ea"/>
                <a:sym typeface="+mn-lt"/>
              </a:rPr>
              <a:t>6.</a:t>
            </a:r>
            <a:r>
              <a:rPr lang="zh-CN" altLang="en-US" b="1" dirty="0">
                <a:solidFill>
                  <a:schemeClr val="tx1">
                    <a:lumMod val="65000"/>
                    <a:lumOff val="35000"/>
                  </a:schemeClr>
                </a:solidFill>
                <a:cs typeface="+mn-ea"/>
                <a:sym typeface="+mn-lt"/>
              </a:rPr>
              <a:t>客户端打开分析</a:t>
            </a:r>
          </a:p>
        </p:txBody>
      </p:sp>
      <p:pic>
        <p:nvPicPr>
          <p:cNvPr id="34" name="图片 32"/>
          <p:cNvPicPr>
            <a:picLocks noChangeAspect="1"/>
          </p:cNvPicPr>
          <p:nvPr/>
        </p:nvPicPr>
        <p:blipFill>
          <a:blip r:embed="rId7"/>
          <a:srcRect b="11846"/>
          <a:stretch>
            <a:fillRect/>
          </a:stretch>
        </p:blipFill>
        <p:spPr>
          <a:xfrm>
            <a:off x="4257675" y="4317365"/>
            <a:ext cx="3684270" cy="1261745"/>
          </a:xfrm>
          <a:prstGeom prst="rect">
            <a:avLst/>
          </a:prstGeom>
          <a:noFill/>
          <a:ln>
            <a:noFill/>
          </a:ln>
          <a:effectLst>
            <a:outerShdw blurRad="63500" sx="102000" sy="102000" algn="ctr" rotWithShape="0">
              <a:prstClr val="black">
                <a:alpha val="40000"/>
              </a:prstClr>
            </a:outerShdw>
          </a:effectLst>
        </p:spPr>
      </p:pic>
      <p:pic>
        <p:nvPicPr>
          <p:cNvPr id="35" name="图片 36"/>
          <p:cNvPicPr>
            <a:picLocks noChangeAspect="1"/>
          </p:cNvPicPr>
          <p:nvPr/>
        </p:nvPicPr>
        <p:blipFill>
          <a:blip r:embed="rId8"/>
          <a:stretch>
            <a:fillRect/>
          </a:stretch>
        </p:blipFill>
        <p:spPr>
          <a:xfrm>
            <a:off x="8121650" y="4351020"/>
            <a:ext cx="3805555" cy="1195070"/>
          </a:xfrm>
          <a:prstGeom prst="rect">
            <a:avLst/>
          </a:prstGeom>
          <a:noFill/>
          <a:ln>
            <a:noFill/>
          </a:ln>
          <a:effectLst>
            <a:outerShdw blurRad="63500" sx="102000" sy="102000" algn="ctr" rotWithShape="0">
              <a:prstClr val="black">
                <a:alpha val="40000"/>
              </a:prstClr>
            </a:outerShdw>
          </a:effectLst>
        </p:spPr>
      </p:pic>
      <p:sp>
        <p:nvSpPr>
          <p:cNvPr id="42" name="文本框 41"/>
          <p:cNvSpPr txBox="1"/>
          <p:nvPr/>
        </p:nvSpPr>
        <p:spPr>
          <a:xfrm>
            <a:off x="4439920" y="1145540"/>
            <a:ext cx="3299460" cy="398780"/>
          </a:xfrm>
          <a:prstGeom prst="rect">
            <a:avLst/>
          </a:prstGeom>
          <a:noFill/>
        </p:spPr>
        <p:txBody>
          <a:bodyPr wrap="square" rtlCol="0">
            <a:spAutoFit/>
          </a:bodyPr>
          <a:lstStyle/>
          <a:p>
            <a:r>
              <a:rPr lang="zh-CN" altLang="en-US" sz="2000" b="1">
                <a:solidFill>
                  <a:srgbClr val="2E75B6"/>
                </a:solidFill>
              </a:rPr>
              <a:t>该网店的营销效果监控步骤</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558280" y="2473960"/>
            <a:ext cx="4621530" cy="2395855"/>
            <a:chOff x="1336840" y="1980161"/>
            <a:chExt cx="3848617" cy="2209863"/>
          </a:xfrm>
        </p:grpSpPr>
        <p:sp>
          <p:nvSpPr>
            <p:cNvPr id="7" name="任意多边形: 形状 28"/>
            <p:cNvSpPr/>
            <p:nvPr/>
          </p:nvSpPr>
          <p:spPr>
            <a:xfrm>
              <a:off x="1649392" y="2084333"/>
              <a:ext cx="3536065" cy="529400"/>
            </a:xfrm>
            <a:custGeom>
              <a:avLst/>
              <a:gdLst>
                <a:gd name="connsiteX0" fmla="*/ 0 w 3536065"/>
                <a:gd name="connsiteY0" fmla="*/ 0 h 529400"/>
                <a:gd name="connsiteX1" fmla="*/ 3381017 w 3536065"/>
                <a:gd name="connsiteY1" fmla="*/ 0 h 529400"/>
                <a:gd name="connsiteX2" fmla="*/ 3536065 w 3536065"/>
                <a:gd name="connsiteY2" fmla="*/ 145826 h 529400"/>
                <a:gd name="connsiteX3" fmla="*/ 3536065 w 3536065"/>
                <a:gd name="connsiteY3" fmla="*/ 529400 h 529400"/>
                <a:gd name="connsiteX4" fmla="*/ 0 w 3536065"/>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6065" h="529400">
                  <a:moveTo>
                    <a:pt x="0" y="0"/>
                  </a:moveTo>
                  <a:lnTo>
                    <a:pt x="3381017" y="0"/>
                  </a:lnTo>
                  <a:lnTo>
                    <a:pt x="3536065" y="145826"/>
                  </a:lnTo>
                  <a:lnTo>
                    <a:pt x="3536065" y="529400"/>
                  </a:lnTo>
                  <a:lnTo>
                    <a:pt x="0" y="529400"/>
                  </a:lnTo>
                  <a:close/>
                </a:path>
              </a:pathLst>
            </a:custGeom>
            <a:solidFill>
              <a:srgbClr val="03458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21"/>
            <p:cNvSpPr/>
            <p:nvPr/>
          </p:nvSpPr>
          <p:spPr>
            <a:xfrm>
              <a:off x="1406770" y="2509561"/>
              <a:ext cx="3778687" cy="1680463"/>
            </a:xfrm>
            <a:prstGeom prst="rect">
              <a:avLst/>
            </a:prstGeom>
            <a:solidFill>
              <a:schemeClr val="bg1">
                <a:lumMod val="95000"/>
              </a:scheme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任意多边形: 形状 25"/>
            <p:cNvSpPr/>
            <p:nvPr/>
          </p:nvSpPr>
          <p:spPr>
            <a:xfrm>
              <a:off x="1406770" y="1980161"/>
              <a:ext cx="3778687" cy="529400"/>
            </a:xfrm>
            <a:custGeom>
              <a:avLst/>
              <a:gdLst>
                <a:gd name="connsiteX0" fmla="*/ 0 w 3778687"/>
                <a:gd name="connsiteY0" fmla="*/ 0 h 529400"/>
                <a:gd name="connsiteX1" fmla="*/ 3381017 w 3778687"/>
                <a:gd name="connsiteY1" fmla="*/ 0 h 529400"/>
                <a:gd name="connsiteX2" fmla="*/ 3778687 w 3778687"/>
                <a:gd name="connsiteY2" fmla="*/ 374017 h 529400"/>
                <a:gd name="connsiteX3" fmla="*/ 3778687 w 3778687"/>
                <a:gd name="connsiteY3" fmla="*/ 529400 h 529400"/>
                <a:gd name="connsiteX4" fmla="*/ 0 w 3778687"/>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8687" h="529400">
                  <a:moveTo>
                    <a:pt x="0" y="0"/>
                  </a:moveTo>
                  <a:lnTo>
                    <a:pt x="3381017" y="0"/>
                  </a:lnTo>
                  <a:lnTo>
                    <a:pt x="3778687" y="374017"/>
                  </a:lnTo>
                  <a:lnTo>
                    <a:pt x="3778687" y="529400"/>
                  </a:lnTo>
                  <a:lnTo>
                    <a:pt x="0" y="529400"/>
                  </a:lnTo>
                  <a:close/>
                </a:path>
              </a:pathLst>
            </a:custGeom>
            <a:solidFill>
              <a:srgbClr val="035CAC"/>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任意多边形: 形状 36"/>
            <p:cNvSpPr/>
            <p:nvPr/>
          </p:nvSpPr>
          <p:spPr>
            <a:xfrm>
              <a:off x="4559333" y="1980161"/>
              <a:ext cx="544844" cy="457997"/>
            </a:xfrm>
            <a:custGeom>
              <a:avLst/>
              <a:gdLst>
                <a:gd name="connsiteX0" fmla="*/ 0 w 544844"/>
                <a:gd name="connsiteY0" fmla="*/ 0 h 457997"/>
                <a:gd name="connsiteX1" fmla="*/ 104907 w 544844"/>
                <a:gd name="connsiteY1" fmla="*/ 0 h 457997"/>
                <a:gd name="connsiteX2" fmla="*/ 544844 w 544844"/>
                <a:gd name="connsiteY2" fmla="*/ 405715 h 457997"/>
                <a:gd name="connsiteX3" fmla="*/ 496629 w 544844"/>
                <a:gd name="connsiteY3" fmla="*/ 457997 h 457997"/>
              </a:gdLst>
              <a:ahLst/>
              <a:cxnLst>
                <a:cxn ang="0">
                  <a:pos x="connsiteX0" y="connsiteY0"/>
                </a:cxn>
                <a:cxn ang="0">
                  <a:pos x="connsiteX1" y="connsiteY1"/>
                </a:cxn>
                <a:cxn ang="0">
                  <a:pos x="connsiteX2" y="connsiteY2"/>
                </a:cxn>
                <a:cxn ang="0">
                  <a:pos x="connsiteX3" y="connsiteY3"/>
                </a:cxn>
              </a:cxnLst>
              <a:rect l="l" t="t" r="r" b="b"/>
              <a:pathLst>
                <a:path w="544844" h="457997">
                  <a:moveTo>
                    <a:pt x="0" y="0"/>
                  </a:moveTo>
                  <a:lnTo>
                    <a:pt x="104907" y="0"/>
                  </a:lnTo>
                  <a:lnTo>
                    <a:pt x="544844" y="405715"/>
                  </a:lnTo>
                  <a:lnTo>
                    <a:pt x="496629" y="457997"/>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任意多边形: 形状 37"/>
            <p:cNvSpPr/>
            <p:nvPr/>
          </p:nvSpPr>
          <p:spPr>
            <a:xfrm rot="18760955">
              <a:off x="1467519" y="2256568"/>
              <a:ext cx="71120" cy="332478"/>
            </a:xfrm>
            <a:custGeom>
              <a:avLst/>
              <a:gdLst>
                <a:gd name="connsiteX0" fmla="*/ 71120 w 71120"/>
                <a:gd name="connsiteY0" fmla="*/ 0 h 332478"/>
                <a:gd name="connsiteX1" fmla="*/ 71120 w 71120"/>
                <a:gd name="connsiteY1" fmla="*/ 332478 h 332478"/>
                <a:gd name="connsiteX2" fmla="*/ 0 w 71120"/>
                <a:gd name="connsiteY2" fmla="*/ 255359 h 332478"/>
                <a:gd name="connsiteX3" fmla="*/ 0 w 71120"/>
                <a:gd name="connsiteY3" fmla="*/ 65588 h 332478"/>
              </a:gdLst>
              <a:ahLst/>
              <a:cxnLst>
                <a:cxn ang="0">
                  <a:pos x="connsiteX0" y="connsiteY0"/>
                </a:cxn>
                <a:cxn ang="0">
                  <a:pos x="connsiteX1" y="connsiteY1"/>
                </a:cxn>
                <a:cxn ang="0">
                  <a:pos x="connsiteX2" y="connsiteY2"/>
                </a:cxn>
                <a:cxn ang="0">
                  <a:pos x="connsiteX3" y="connsiteY3"/>
                </a:cxn>
              </a:cxnLst>
              <a:rect l="l" t="t" r="r" b="b"/>
              <a:pathLst>
                <a:path w="71120" h="332478">
                  <a:moveTo>
                    <a:pt x="71120" y="0"/>
                  </a:moveTo>
                  <a:lnTo>
                    <a:pt x="71120" y="332478"/>
                  </a:lnTo>
                  <a:lnTo>
                    <a:pt x="0" y="255359"/>
                  </a:lnTo>
                  <a:lnTo>
                    <a:pt x="0" y="65588"/>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做一做</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11" name="组合 10"/>
          <p:cNvGrpSpPr/>
          <p:nvPr/>
        </p:nvGrpSpPr>
        <p:grpSpPr>
          <a:xfrm>
            <a:off x="3925350" y="2465596"/>
            <a:ext cx="7088505" cy="2162175"/>
            <a:chOff x="4422555" y="1864251"/>
            <a:chExt cx="7088505" cy="2162175"/>
          </a:xfrm>
        </p:grpSpPr>
        <p:grpSp>
          <p:nvGrpSpPr>
            <p:cNvPr id="3" name="组合 2"/>
            <p:cNvGrpSpPr/>
            <p:nvPr/>
          </p:nvGrpSpPr>
          <p:grpSpPr>
            <a:xfrm rot="10800000">
              <a:off x="5827775" y="1864251"/>
              <a:ext cx="1192838" cy="972348"/>
              <a:chOff x="3456897" y="3211271"/>
              <a:chExt cx="1232193" cy="1004428"/>
            </a:xfrm>
          </p:grpSpPr>
          <p:sp>
            <p:nvSpPr>
              <p:cNvPr id="9"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lstStyle/>
              <a:p>
                <a:endParaRPr lang="zh-CN" altLang="en-US">
                  <a:latin typeface="黑体" panose="02010609060101010101" charset="-122"/>
                  <a:ea typeface="黑体" panose="02010609060101010101" charset="-122"/>
                  <a:sym typeface="黑体" panose="02010609060101010101" charset="-122"/>
                </a:endParaRPr>
              </a:p>
            </p:txBody>
          </p:sp>
          <p:sp>
            <p:nvSpPr>
              <p:cNvPr id="4" name="椭圆 3"/>
              <p:cNvSpPr/>
              <p:nvPr/>
            </p:nvSpPr>
            <p:spPr>
              <a:xfrm>
                <a:off x="3561365" y="3313435"/>
                <a:ext cx="800100" cy="8001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cxnSp>
          <p:nvCxnSpPr>
            <p:cNvPr id="13" name="直接连接符 12"/>
            <p:cNvCxnSpPr/>
            <p:nvPr/>
          </p:nvCxnSpPr>
          <p:spPr>
            <a:xfrm>
              <a:off x="4422555" y="2335911"/>
              <a:ext cx="1419734" cy="0"/>
            </a:xfrm>
            <a:prstGeom prst="line">
              <a:avLst/>
            </a:prstGeom>
            <a:ln w="12700">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6160315" y="2166791"/>
              <a:ext cx="759529" cy="368300"/>
            </a:xfrm>
            <a:prstGeom prst="rect">
              <a:avLst/>
            </a:prstGeom>
            <a:noFill/>
          </p:spPr>
          <p:txBody>
            <a:bodyPr wrap="square" rtlCol="0">
              <a:spAutoFit/>
            </a:bodyPr>
            <a:lstStyle/>
            <a:p>
              <a:pPr algn="ctr"/>
              <a:r>
                <a:rPr lang="zh-CN" altLang="en-US" dirty="0">
                  <a:solidFill>
                    <a:schemeClr val="bg1"/>
                  </a:solidFill>
                  <a:latin typeface="黑体" panose="02010609060101010101" charset="-122"/>
                  <a:ea typeface="黑体" panose="02010609060101010101" charset="-122"/>
                  <a:sym typeface="黑体" panose="02010609060101010101" charset="-122"/>
                </a:rPr>
                <a:t>要求</a:t>
              </a:r>
            </a:p>
          </p:txBody>
        </p:sp>
        <p:sp>
          <p:nvSpPr>
            <p:cNvPr id="29" name="矩形 28"/>
            <p:cNvSpPr/>
            <p:nvPr/>
          </p:nvSpPr>
          <p:spPr>
            <a:xfrm>
              <a:off x="7305455" y="2688481"/>
              <a:ext cx="4205605" cy="1337945"/>
            </a:xfrm>
            <a:prstGeom prst="rect">
              <a:avLst/>
            </a:prstGeom>
            <a:noFill/>
          </p:spPr>
          <p:txBody>
            <a:bodyPr wrap="square" rtlCol="0">
              <a:spAutoFit/>
            </a:bodyPr>
            <a:lstStyle/>
            <a:p>
              <a:pPr>
                <a:lnSpc>
                  <a:spcPct val="150000"/>
                </a:lnSpc>
              </a:pPr>
              <a:r>
                <a:rPr dirty="0">
                  <a:solidFill>
                    <a:schemeClr val="tx1">
                      <a:lumMod val="65000"/>
                      <a:lumOff val="35000"/>
                    </a:schemeClr>
                  </a:solidFill>
                  <a:latin typeface="黑体" panose="02010609060101010101" charset="-122"/>
                  <a:ea typeface="黑体" panose="02010609060101010101" charset="-122"/>
                  <a:sym typeface="黑体" panose="02010609060101010101" charset="-122"/>
                </a:rPr>
                <a:t>完成</a:t>
              </a:r>
              <a:r>
                <a:rPr lang="en-US" dirty="0">
                  <a:solidFill>
                    <a:schemeClr val="tx1">
                      <a:lumMod val="65000"/>
                      <a:lumOff val="35000"/>
                    </a:schemeClr>
                  </a:solidFill>
                  <a:latin typeface="黑体" panose="02010609060101010101" charset="-122"/>
                  <a:ea typeface="黑体" panose="02010609060101010101" charset="-122"/>
                  <a:sym typeface="黑体" panose="02010609060101010101" charset="-122"/>
                </a:rPr>
                <a:t>Part 2</a:t>
              </a:r>
              <a:r>
                <a:rPr dirty="0">
                  <a:solidFill>
                    <a:schemeClr val="tx1">
                      <a:lumMod val="65000"/>
                      <a:lumOff val="35000"/>
                    </a:schemeClr>
                  </a:solidFill>
                  <a:latin typeface="黑体" panose="02010609060101010101" charset="-122"/>
                  <a:ea typeface="黑体" panose="02010609060101010101" charset="-122"/>
                  <a:sym typeface="黑体" panose="02010609060101010101" charset="-122"/>
                </a:rPr>
                <a:t>“做一做”栏目的邮件发送，并进行互联网EDM营销效果分析，总结记录操作流程</a:t>
              </a:r>
            </a:p>
          </p:txBody>
        </p:sp>
      </p:grpSp>
      <p:sp>
        <p:nvSpPr>
          <p:cNvPr id="2" name="矩形 1"/>
          <p:cNvSpPr/>
          <p:nvPr/>
        </p:nvSpPr>
        <p:spPr>
          <a:xfrm>
            <a:off x="0" y="2175510"/>
            <a:ext cx="4664075" cy="279400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包含 监视器, 屏幕, 电子产品, 电视&#10;&#10;描述已自动生成"/>
          <p:cNvPicPr>
            <a:picLocks noChangeAspect="1"/>
          </p:cNvPicPr>
          <p:nvPr>
            <p:custDataLst>
              <p:tags r:id="rId2"/>
            </p:custDataLst>
          </p:nvPr>
        </p:nvPicPr>
        <p:blipFill>
          <a:blip r:embed="rId25"/>
          <a:stretch>
            <a:fillRect/>
          </a:stretch>
        </p:blipFill>
        <p:spPr>
          <a:xfrm>
            <a:off x="0" y="565662"/>
            <a:ext cx="12192000" cy="6292337"/>
          </a:xfrm>
          <a:prstGeom prst="rect">
            <a:avLst/>
          </a:prstGeom>
          <a:ln>
            <a:noFill/>
          </a:ln>
        </p:spPr>
      </p:pic>
      <p:sp>
        <p:nvSpPr>
          <p:cNvPr id="75" name="文本框 74"/>
          <p:cNvSpPr txBox="1"/>
          <p:nvPr>
            <p:custDataLst>
              <p:tags r:id="rId3"/>
            </p:custDataLst>
          </p:nvPr>
        </p:nvSpPr>
        <p:spPr>
          <a:xfrm>
            <a:off x="7495791" y="3233338"/>
            <a:ext cx="1689937" cy="385001"/>
          </a:xfrm>
          <a:prstGeom prst="rect">
            <a:avLst/>
          </a:prstGeom>
          <a:noFill/>
        </p:spPr>
        <p:txBody>
          <a:bodyPr wrap="square" bIns="0" rtlCol="0">
            <a:normAutofit/>
          </a:bodyPr>
          <a:lstStyle/>
          <a:p>
            <a:pPr indent="0">
              <a:lnSpc>
                <a:spcPct val="100000"/>
              </a:lnSpc>
              <a:spcBef>
                <a:spcPts val="0"/>
              </a:spcBef>
              <a:spcAft>
                <a:spcPts val="0"/>
              </a:spcAft>
              <a:buSzPct val="100000"/>
            </a:pPr>
            <a:r>
              <a:rPr lang="zh-CN" altLang="en-US" sz="2000" spc="300">
                <a:solidFill>
                  <a:srgbClr val="5667C1">
                    <a:lumMod val="75000"/>
                  </a:srgbClr>
                </a:solidFill>
                <a:latin typeface="思源黑体 CN Bold" panose="020B0800000000000000" charset="-122"/>
                <a:ea typeface="思源黑体 CN Bold" panose="020B0800000000000000" charset="-122"/>
                <a:sym typeface="+mn-ea"/>
              </a:rPr>
              <a:t>资料结论</a:t>
            </a:r>
          </a:p>
        </p:txBody>
      </p:sp>
      <p:sp>
        <p:nvSpPr>
          <p:cNvPr id="76" name="文本框 75"/>
          <p:cNvSpPr txBox="1"/>
          <p:nvPr>
            <p:custDataLst>
              <p:tags r:id="rId4"/>
            </p:custDataLst>
          </p:nvPr>
        </p:nvSpPr>
        <p:spPr>
          <a:xfrm>
            <a:off x="7496175" y="3620135"/>
            <a:ext cx="2910840" cy="794385"/>
          </a:xfrm>
          <a:prstGeom prst="rect">
            <a:avLst/>
          </a:prstGeom>
          <a:noFill/>
        </p:spPr>
        <p:txBody>
          <a:bodyPr wrap="square" rtlCol="0"/>
          <a:lstStyle/>
          <a:p>
            <a:pPr indent="0" fontAlgn="auto">
              <a:lnSpc>
                <a:spcPct val="130000"/>
              </a:lnSpc>
              <a:spcBef>
                <a:spcPts val="0"/>
              </a:spcBef>
              <a:spcAft>
                <a:spcPts val="1000"/>
              </a:spcAft>
              <a:buSzPct val="100000"/>
            </a:pPr>
            <a:r>
              <a:rPr lang="zh-CN" altLang="en-US" sz="1600" spc="150" dirty="0">
                <a:solidFill>
                  <a:schemeClr val="tx2">
                    <a:lumMod val="65000"/>
                    <a:lumOff val="35000"/>
                  </a:schemeClr>
                </a:solidFill>
                <a:latin typeface="黑体" panose="02010609060101010101" charset="-122"/>
                <a:ea typeface="黑体" panose="02010609060101010101" charset="-122"/>
                <a:cs typeface="黑体" panose="02010609060101010101" charset="-122"/>
                <a:sym typeface="+mn-lt"/>
              </a:rPr>
              <a:t>搜集网上或者图书中查阅的资料，接触前沿知识</a:t>
            </a:r>
          </a:p>
        </p:txBody>
      </p:sp>
      <p:sp>
        <p:nvSpPr>
          <p:cNvPr id="105" name="六边形 104"/>
          <p:cNvSpPr/>
          <p:nvPr>
            <p:custDataLst>
              <p:tags r:id="rId5"/>
            </p:custDataLst>
          </p:nvPr>
        </p:nvSpPr>
        <p:spPr>
          <a:xfrm>
            <a:off x="5255281" y="4751681"/>
            <a:ext cx="1093376" cy="964408"/>
          </a:xfrm>
          <a:prstGeom prst="hexagon">
            <a:avLst/>
          </a:prstGeom>
          <a:solidFill>
            <a:srgbClr val="283149">
              <a:lumMod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p:cNvSpPr txBox="1"/>
          <p:nvPr>
            <p:custDataLst>
              <p:tags r:id="rId6"/>
            </p:custDataLst>
          </p:nvPr>
        </p:nvSpPr>
        <p:spPr>
          <a:xfrm>
            <a:off x="6684672" y="4711656"/>
            <a:ext cx="1728056" cy="385001"/>
          </a:xfrm>
          <a:prstGeom prst="rect">
            <a:avLst/>
          </a:prstGeom>
          <a:noFill/>
        </p:spPr>
        <p:txBody>
          <a:bodyPr wrap="square" bIns="0" rtlCol="0">
            <a:normAutofit/>
          </a:bodyPr>
          <a:lstStyle/>
          <a:p>
            <a:pPr indent="0">
              <a:lnSpc>
                <a:spcPct val="100000"/>
              </a:lnSpc>
              <a:spcBef>
                <a:spcPts val="0"/>
              </a:spcBef>
              <a:spcAft>
                <a:spcPts val="0"/>
              </a:spcAft>
              <a:buSzPct val="100000"/>
            </a:pPr>
            <a:r>
              <a:rPr lang="zh-CN" altLang="en-US" sz="2000" spc="300">
                <a:solidFill>
                  <a:srgbClr val="5667C1">
                    <a:lumMod val="75000"/>
                  </a:srgbClr>
                </a:solidFill>
                <a:latin typeface="思源黑体 CN Bold" panose="020B0800000000000000" charset="-122"/>
                <a:ea typeface="思源黑体 CN Bold" panose="020B0800000000000000" charset="-122"/>
                <a:sym typeface="+mn-ea"/>
              </a:rPr>
              <a:t>自我总结</a:t>
            </a:r>
          </a:p>
        </p:txBody>
      </p:sp>
      <p:sp>
        <p:nvSpPr>
          <p:cNvPr id="65" name="文本框 64"/>
          <p:cNvSpPr txBox="1"/>
          <p:nvPr>
            <p:custDataLst>
              <p:tags r:id="rId7"/>
            </p:custDataLst>
          </p:nvPr>
        </p:nvSpPr>
        <p:spPr>
          <a:xfrm>
            <a:off x="6684010" y="5099050"/>
            <a:ext cx="3316605" cy="698500"/>
          </a:xfrm>
          <a:prstGeom prst="rect">
            <a:avLst/>
          </a:prstGeom>
          <a:noFill/>
        </p:spPr>
        <p:txBody>
          <a:bodyPr wrap="square" rtlCol="0"/>
          <a:lstStyle/>
          <a:p>
            <a:pPr fontAlgn="auto">
              <a:lnSpc>
                <a:spcPct val="130000"/>
              </a:lnSpc>
              <a:spcAft>
                <a:spcPts val="1000"/>
              </a:spcAft>
            </a:pPr>
            <a:r>
              <a:rPr lang="zh-CN" altLang="en-US" sz="1600" spc="150">
                <a:solidFill>
                  <a:schemeClr val="tx2">
                    <a:lumMod val="65000"/>
                    <a:lumOff val="35000"/>
                  </a:schemeClr>
                </a:solidFill>
                <a:latin typeface="黑体" panose="02010609060101010101" charset="-122"/>
                <a:ea typeface="黑体" panose="02010609060101010101" charset="-122"/>
                <a:sym typeface="+mn-ea"/>
              </a:rPr>
              <a:t>通过自学探究，总结出各相关知识点的主要内容</a:t>
            </a:r>
          </a:p>
        </p:txBody>
      </p:sp>
      <p:sp>
        <p:nvSpPr>
          <p:cNvPr id="67" name="六边形 66"/>
          <p:cNvSpPr/>
          <p:nvPr>
            <p:custDataLst>
              <p:tags r:id="rId8"/>
            </p:custDataLst>
          </p:nvPr>
        </p:nvSpPr>
        <p:spPr>
          <a:xfrm>
            <a:off x="5157441" y="4711656"/>
            <a:ext cx="1093376" cy="964408"/>
          </a:xfrm>
          <a:prstGeom prst="hexagon">
            <a:avLst/>
          </a:prstGeom>
          <a:solidFill>
            <a:srgbClr val="404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0" name="图片 79" descr="333639373138363b343435303831343bb9b5cda8b9dcc0ed"/>
          <p:cNvPicPr>
            <a:picLocks noChangeAspect="1"/>
          </p:cNvPicPr>
          <p:nvPr>
            <p:custDataLst>
              <p:tags r:id="rId9"/>
            </p:custDataLst>
          </p:nvPr>
        </p:nvPicPr>
        <p:blipFill>
          <a:blip r:embed="rId26">
            <a:extLst>
              <a:ext uri="{96DAC541-7B7A-43D3-8B79-37D633B846F1}">
                <asvg:svgBlip xmlns:asvg="http://schemas.microsoft.com/office/drawing/2016/SVG/main" r:embed="rId27"/>
              </a:ext>
            </a:extLst>
          </a:blip>
          <a:stretch>
            <a:fillRect/>
          </a:stretch>
        </p:blipFill>
        <p:spPr>
          <a:xfrm>
            <a:off x="5408391" y="4942276"/>
            <a:ext cx="590207" cy="583218"/>
          </a:xfrm>
          <a:prstGeom prst="rect">
            <a:avLst/>
          </a:prstGeom>
        </p:spPr>
      </p:pic>
      <p:sp>
        <p:nvSpPr>
          <p:cNvPr id="100" name="六边形 99"/>
          <p:cNvSpPr/>
          <p:nvPr>
            <p:custDataLst>
              <p:tags r:id="rId10"/>
            </p:custDataLst>
          </p:nvPr>
        </p:nvSpPr>
        <p:spPr>
          <a:xfrm>
            <a:off x="5828360" y="3232198"/>
            <a:ext cx="1093376" cy="964408"/>
          </a:xfrm>
          <a:prstGeom prst="hexagon">
            <a:avLst/>
          </a:prstGeom>
          <a:solidFill>
            <a:srgbClr val="283149">
              <a:lumMod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六边形 100"/>
          <p:cNvSpPr/>
          <p:nvPr>
            <p:custDataLst>
              <p:tags r:id="rId11"/>
            </p:custDataLst>
          </p:nvPr>
        </p:nvSpPr>
        <p:spPr>
          <a:xfrm>
            <a:off x="5926199" y="3177561"/>
            <a:ext cx="1093376" cy="964408"/>
          </a:xfrm>
          <a:prstGeom prst="hexagon">
            <a:avLst/>
          </a:prstGeom>
          <a:solidFill>
            <a:srgbClr val="2831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2" descr="333639373138363b343435303739363bd2b5cef1bcbcc4dc"/>
          <p:cNvPicPr>
            <a:picLocks noChangeAspect="1"/>
          </p:cNvPicPr>
          <p:nvPr>
            <p:custDataLst>
              <p:tags r:id="rId12"/>
            </p:custDataLst>
          </p:nvPr>
        </p:nvPicPr>
        <p:blipFill>
          <a:blip r:embed="rId28">
            <a:extLst>
              <a:ext uri="{96DAC541-7B7A-43D3-8B79-37D633B846F1}">
                <asvg:svgBlip xmlns:asvg="http://schemas.microsoft.com/office/drawing/2016/SVG/main" r:embed="rId29"/>
              </a:ext>
            </a:extLst>
          </a:blip>
          <a:stretch>
            <a:fillRect/>
          </a:stretch>
        </p:blipFill>
        <p:spPr>
          <a:xfrm>
            <a:off x="6180324" y="3372603"/>
            <a:ext cx="573689" cy="573689"/>
          </a:xfrm>
          <a:prstGeom prst="rect">
            <a:avLst/>
          </a:prstGeom>
        </p:spPr>
      </p:pic>
      <p:sp>
        <p:nvSpPr>
          <p:cNvPr id="32" name="六边形 9"/>
          <p:cNvSpPr/>
          <p:nvPr>
            <p:custDataLst>
              <p:tags r:id="rId13"/>
            </p:custDataLst>
          </p:nvPr>
        </p:nvSpPr>
        <p:spPr>
          <a:xfrm>
            <a:off x="2055975" y="2364169"/>
            <a:ext cx="3167044" cy="2676581"/>
          </a:xfrm>
          <a:prstGeom prst="hexagon">
            <a:avLst/>
          </a:prstGeom>
          <a:solidFill>
            <a:srgbClr val="2831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六边形 85"/>
          <p:cNvSpPr/>
          <p:nvPr>
            <p:custDataLst>
              <p:tags r:id="rId14"/>
            </p:custDataLst>
          </p:nvPr>
        </p:nvSpPr>
        <p:spPr>
          <a:xfrm>
            <a:off x="2127129" y="2362262"/>
            <a:ext cx="3024733" cy="2678487"/>
          </a:xfrm>
          <a:prstGeom prst="hexagon">
            <a:avLst/>
          </a:prstGeom>
          <a:solidFill>
            <a:srgbClr val="5667C1">
              <a:lumMod val="20000"/>
              <a:lumOff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0"/>
          <p:cNvSpPr txBox="1"/>
          <p:nvPr>
            <p:custDataLst>
              <p:tags r:id="rId15"/>
            </p:custDataLst>
          </p:nvPr>
        </p:nvSpPr>
        <p:spPr>
          <a:xfrm>
            <a:off x="2402907" y="2678966"/>
            <a:ext cx="2474551" cy="530488"/>
          </a:xfrm>
          <a:prstGeom prst="rect">
            <a:avLst/>
          </a:prstGeom>
          <a:noFill/>
        </p:spPr>
        <p:txBody>
          <a:bodyPr wrap="square" bIns="0" rtlCol="0"/>
          <a:lstStyle/>
          <a:p>
            <a:pPr indent="0" algn="ctr">
              <a:lnSpc>
                <a:spcPct val="100000"/>
              </a:lnSpc>
              <a:spcBef>
                <a:spcPts val="0"/>
              </a:spcBef>
              <a:spcAft>
                <a:spcPts val="0"/>
              </a:spcAft>
              <a:buSzPct val="100000"/>
            </a:pPr>
            <a:r>
              <a:rPr lang="zh-CN" altLang="en-US" sz="2800" spc="300">
                <a:solidFill>
                  <a:srgbClr val="283149">
                    <a:lumMod val="75000"/>
                  </a:srgbClr>
                </a:solidFill>
                <a:latin typeface="思源黑体 CN Bold" panose="020B0800000000000000" charset="-122"/>
                <a:ea typeface="思源黑体 CN Bold" panose="020B0800000000000000" charset="-122"/>
                <a:sym typeface="+mn-ea"/>
              </a:rPr>
              <a:t>知识内容</a:t>
            </a:r>
          </a:p>
        </p:txBody>
      </p:sp>
      <p:sp>
        <p:nvSpPr>
          <p:cNvPr id="34" name="文本框 2"/>
          <p:cNvSpPr txBox="1"/>
          <p:nvPr>
            <p:custDataLst>
              <p:tags r:id="rId16"/>
            </p:custDataLst>
          </p:nvPr>
        </p:nvSpPr>
        <p:spPr>
          <a:xfrm>
            <a:off x="2325370" y="3377565"/>
            <a:ext cx="2628900" cy="1489710"/>
          </a:xfrm>
          <a:prstGeom prst="rect">
            <a:avLst/>
          </a:prstGeom>
          <a:noFill/>
        </p:spPr>
        <p:txBody>
          <a:bodyPr wrap="square" rtlCol="0" anchor="ctr" anchorCtr="0"/>
          <a:lstStyle/>
          <a:p>
            <a:pPr algn="ctr" fontAlgn="auto">
              <a:lnSpc>
                <a:spcPct val="100000"/>
              </a:lnSpc>
              <a:spcAft>
                <a:spcPts val="1000"/>
              </a:spcAft>
            </a:pPr>
            <a:r>
              <a:rPr lang="zh-CN" altLang="en-US" spc="150">
                <a:solidFill>
                  <a:srgbClr val="005B8A"/>
                </a:solidFill>
                <a:latin typeface="思源黑体 CN Regular" panose="020B0500000000000000" charset="-122"/>
                <a:ea typeface="思源黑体 CN Regular" panose="020B0500000000000000" charset="-122"/>
              </a:rPr>
              <a:t>互联网EDM营销的</a:t>
            </a:r>
            <a:br>
              <a:rPr lang="zh-CN" altLang="en-US" spc="150">
                <a:solidFill>
                  <a:srgbClr val="005B8A"/>
                </a:solidFill>
                <a:latin typeface="思源黑体 CN Regular" panose="020B0500000000000000" charset="-122"/>
                <a:ea typeface="思源黑体 CN Regular" panose="020B0500000000000000" charset="-122"/>
              </a:rPr>
            </a:br>
            <a:r>
              <a:rPr lang="zh-CN" altLang="en-US" spc="150">
                <a:solidFill>
                  <a:srgbClr val="005B8A"/>
                </a:solidFill>
                <a:latin typeface="思源黑体 CN Regular" panose="020B0500000000000000" charset="-122"/>
                <a:ea typeface="思源黑体 CN Regular" panose="020B0500000000000000" charset="-122"/>
              </a:rPr>
              <a:t>概念、特点及分类</a:t>
            </a:r>
          </a:p>
          <a:p>
            <a:pPr algn="ctr" fontAlgn="auto">
              <a:lnSpc>
                <a:spcPct val="100000"/>
              </a:lnSpc>
              <a:spcAft>
                <a:spcPts val="1000"/>
              </a:spcAft>
            </a:pPr>
            <a:r>
              <a:rPr lang="zh-CN" altLang="en-US" spc="150">
                <a:solidFill>
                  <a:srgbClr val="005B8A"/>
                </a:solidFill>
                <a:latin typeface="思源黑体 CN Regular" panose="020B0500000000000000" charset="-122"/>
                <a:ea typeface="思源黑体 CN Regular" panose="020B0500000000000000" charset="-122"/>
              </a:rPr>
              <a:t>营销分析与工具</a:t>
            </a:r>
          </a:p>
          <a:p>
            <a:pPr algn="ctr" fontAlgn="auto">
              <a:lnSpc>
                <a:spcPct val="100000"/>
              </a:lnSpc>
              <a:spcAft>
                <a:spcPts val="1000"/>
              </a:spcAft>
            </a:pPr>
            <a:r>
              <a:rPr lang="zh-CN" altLang="en-US" spc="150">
                <a:solidFill>
                  <a:srgbClr val="005B8A"/>
                </a:solidFill>
                <a:latin typeface="思源黑体 CN Regular" panose="020B0500000000000000" charset="-122"/>
                <a:ea typeface="思源黑体 CN Regular" panose="020B0500000000000000" charset="-122"/>
              </a:rPr>
              <a:t>效果监控与优化</a:t>
            </a:r>
          </a:p>
        </p:txBody>
      </p:sp>
      <p:cxnSp>
        <p:nvCxnSpPr>
          <p:cNvPr id="35" name="直接连接符 3"/>
          <p:cNvCxnSpPr/>
          <p:nvPr>
            <p:custDataLst>
              <p:tags r:id="rId17"/>
            </p:custDataLst>
          </p:nvPr>
        </p:nvCxnSpPr>
        <p:spPr>
          <a:xfrm>
            <a:off x="2848212" y="3219302"/>
            <a:ext cx="1581933" cy="0"/>
          </a:xfrm>
          <a:prstGeom prst="line">
            <a:avLst/>
          </a:prstGeom>
          <a:ln w="25400">
            <a:solidFill>
              <a:srgbClr val="005B8A"/>
            </a:solidFill>
          </a:ln>
        </p:spPr>
        <p:style>
          <a:lnRef idx="1">
            <a:schemeClr val="accent1"/>
          </a:lnRef>
          <a:fillRef idx="0">
            <a:schemeClr val="accent1"/>
          </a:fillRef>
          <a:effectRef idx="0">
            <a:schemeClr val="accent1"/>
          </a:effectRef>
          <a:fontRef idx="minor">
            <a:schemeClr val="tx1"/>
          </a:fontRef>
        </p:style>
      </p:cxnSp>
      <p:sp>
        <p:nvSpPr>
          <p:cNvPr id="36" name="文本框 42"/>
          <p:cNvSpPr txBox="1"/>
          <p:nvPr>
            <p:custDataLst>
              <p:tags r:id="rId18"/>
            </p:custDataLst>
          </p:nvPr>
        </p:nvSpPr>
        <p:spPr>
          <a:xfrm>
            <a:off x="6684318" y="1718906"/>
            <a:ext cx="1689937" cy="385001"/>
          </a:xfrm>
          <a:prstGeom prst="rect">
            <a:avLst/>
          </a:prstGeom>
          <a:noFill/>
        </p:spPr>
        <p:txBody>
          <a:bodyPr wrap="square" bIns="0" rtlCol="0">
            <a:normAutofit/>
          </a:bodyPr>
          <a:lstStyle/>
          <a:p>
            <a:pPr indent="0">
              <a:lnSpc>
                <a:spcPct val="100000"/>
              </a:lnSpc>
              <a:spcBef>
                <a:spcPts val="0"/>
              </a:spcBef>
              <a:spcAft>
                <a:spcPts val="0"/>
              </a:spcAft>
              <a:buSzPct val="100000"/>
            </a:pPr>
            <a:r>
              <a:rPr lang="zh-CN" altLang="en-US" sz="2000" spc="300">
                <a:solidFill>
                  <a:srgbClr val="5667C1">
                    <a:lumMod val="75000"/>
                  </a:srgbClr>
                </a:solidFill>
                <a:latin typeface="思源黑体 CN Bold" panose="020B0800000000000000" charset="-122"/>
                <a:ea typeface="思源黑体 CN Bold" panose="020B0800000000000000" charset="-122"/>
                <a:sym typeface="+mn-ea"/>
              </a:rPr>
              <a:t>经验认知</a:t>
            </a:r>
          </a:p>
        </p:txBody>
      </p:sp>
      <p:sp>
        <p:nvSpPr>
          <p:cNvPr id="37" name="文本框 43"/>
          <p:cNvSpPr txBox="1"/>
          <p:nvPr>
            <p:custDataLst>
              <p:tags r:id="rId19"/>
            </p:custDataLst>
          </p:nvPr>
        </p:nvSpPr>
        <p:spPr>
          <a:xfrm>
            <a:off x="6684010" y="2057400"/>
            <a:ext cx="3200400" cy="864870"/>
          </a:xfrm>
          <a:prstGeom prst="rect">
            <a:avLst/>
          </a:prstGeom>
          <a:noFill/>
        </p:spPr>
        <p:txBody>
          <a:bodyPr wrap="square" rtlCol="0">
            <a:noAutofit/>
          </a:bodyPr>
          <a:lstStyle/>
          <a:p>
            <a:pPr fontAlgn="auto">
              <a:lnSpc>
                <a:spcPct val="130000"/>
              </a:lnSpc>
              <a:spcAft>
                <a:spcPts val="1000"/>
              </a:spcAft>
            </a:pPr>
            <a:r>
              <a:rPr lang="zh-CN" altLang="en-US" sz="1600" spc="150" dirty="0">
                <a:solidFill>
                  <a:schemeClr val="tx2">
                    <a:lumMod val="65000"/>
                    <a:lumOff val="35000"/>
                  </a:schemeClr>
                </a:solidFill>
                <a:latin typeface="黑体" panose="02010609060101010101" charset="-122"/>
                <a:ea typeface="黑体" panose="02010609060101010101" charset="-122"/>
                <a:cs typeface="黑体" panose="02010609060101010101" charset="-122"/>
                <a:sym typeface="+mn-lt"/>
              </a:rPr>
              <a:t>凭借自己的生活与学习经验尝试解释相关知识内容</a:t>
            </a:r>
          </a:p>
        </p:txBody>
      </p:sp>
      <p:sp>
        <p:nvSpPr>
          <p:cNvPr id="38" name="六边形 37"/>
          <p:cNvSpPr/>
          <p:nvPr>
            <p:custDataLst>
              <p:tags r:id="rId20"/>
            </p:custDataLst>
          </p:nvPr>
        </p:nvSpPr>
        <p:spPr>
          <a:xfrm>
            <a:off x="5096425" y="1714480"/>
            <a:ext cx="1093376" cy="964408"/>
          </a:xfrm>
          <a:prstGeom prst="hexagon">
            <a:avLst/>
          </a:prstGeom>
          <a:solidFill>
            <a:srgbClr val="283149">
              <a:lumMod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六边形 40"/>
          <p:cNvSpPr/>
          <p:nvPr>
            <p:custDataLst>
              <p:tags r:id="rId21"/>
            </p:custDataLst>
          </p:nvPr>
        </p:nvSpPr>
        <p:spPr>
          <a:xfrm>
            <a:off x="5194263" y="1669373"/>
            <a:ext cx="1093376" cy="964408"/>
          </a:xfrm>
          <a:prstGeom prst="hexagon">
            <a:avLst/>
          </a:prstGeom>
          <a:solidFill>
            <a:srgbClr val="005B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图片 39" descr="333639373138363b343435303830393bc8d5b3a3cac2ceef"/>
          <p:cNvPicPr>
            <a:picLocks noChangeAspect="1"/>
          </p:cNvPicPr>
          <p:nvPr>
            <p:custDataLst>
              <p:tags r:id="rId22"/>
            </p:custDataLst>
          </p:nvPr>
        </p:nvPicPr>
        <p:blipFill>
          <a:blip r:embed="rId30">
            <a:extLst>
              <a:ext uri="{96DAC541-7B7A-43D3-8B79-37D633B846F1}">
                <asvg:svgBlip xmlns:asvg="http://schemas.microsoft.com/office/drawing/2016/SVG/main" r:embed="rId31"/>
              </a:ext>
            </a:extLst>
          </a:blip>
          <a:stretch>
            <a:fillRect/>
          </a:stretch>
        </p:blipFill>
        <p:spPr>
          <a:xfrm>
            <a:off x="5450295" y="1865051"/>
            <a:ext cx="582584" cy="574324"/>
          </a:xfrm>
          <a:prstGeom prst="rect">
            <a:avLst/>
          </a:prstGeom>
        </p:spPr>
      </p:pic>
      <p:grpSp>
        <p:nvGrpSpPr>
          <p:cNvPr id="7" name="组合 6"/>
          <p:cNvGrpSpPr/>
          <p:nvPr/>
        </p:nvGrpSpPr>
        <p:grpSpPr>
          <a:xfrm>
            <a:off x="350158" y="270329"/>
            <a:ext cx="3167026" cy="739200"/>
            <a:chOff x="412693" y="160555"/>
            <a:chExt cx="3167026" cy="739200"/>
          </a:xfrm>
        </p:grpSpPr>
        <p:sp>
          <p:nvSpPr>
            <p:cNvPr id="9" name="文本框 8"/>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自学探究</a:t>
              </a:r>
            </a:p>
          </p:txBody>
        </p:sp>
        <p:grpSp>
          <p:nvGrpSpPr>
            <p:cNvPr id="10" name="组合 9"/>
            <p:cNvGrpSpPr/>
            <p:nvPr/>
          </p:nvGrpSpPr>
          <p:grpSpPr>
            <a:xfrm>
              <a:off x="412693" y="160555"/>
              <a:ext cx="739200" cy="739200"/>
              <a:chOff x="412693" y="160555"/>
              <a:chExt cx="739200" cy="739200"/>
            </a:xfrm>
          </p:grpSpPr>
          <p:sp>
            <p:nvSpPr>
              <p:cNvPr id="11" name="菱形 10"/>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12" name="菱形 11"/>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4" name="组合 3"/>
          <p:cNvGrpSpPr/>
          <p:nvPr/>
        </p:nvGrpSpPr>
        <p:grpSpPr>
          <a:xfrm>
            <a:off x="9683462" y="1851488"/>
            <a:ext cx="1624496" cy="3992445"/>
            <a:chOff x="9360741" y="2013011"/>
            <a:chExt cx="1755740" cy="4159316"/>
          </a:xfrm>
          <a:solidFill>
            <a:srgbClr val="2C78B2"/>
          </a:solidFill>
        </p:grpSpPr>
        <p:sp>
          <p:nvSpPr>
            <p:cNvPr id="44" name="Freeform 5"/>
            <p:cNvSpPr/>
            <p:nvPr/>
          </p:nvSpPr>
          <p:spPr>
            <a:xfrm>
              <a:off x="9525845" y="3372767"/>
              <a:ext cx="915453" cy="279871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7076"/>
                  </a:lnTo>
                  <a:lnTo>
                    <a:pt x="21600" y="0"/>
                  </a:lnTo>
                  <a:close/>
                </a:path>
              </a:pathLst>
            </a:custGeom>
            <a:grpFill/>
            <a:ln w="12700" cap="flat">
              <a:noFill/>
              <a:miter lim="400000"/>
            </a:ln>
            <a:effectLst/>
          </p:spPr>
          <p:txBody>
            <a:bodyPr wrap="square" lIns="45719" tIns="45719" rIns="45719" bIns="45719" numCol="1" anchor="t">
              <a:noAutofit/>
            </a:bodyPr>
            <a:lstStyle/>
            <a:p>
              <a:pPr>
                <a:defRPr sz="2000"/>
              </a:pPr>
              <a:endParaRPr>
                <a:solidFill>
                  <a:schemeClr val="tx1">
                    <a:lumMod val="50000"/>
                  </a:schemeClr>
                </a:solidFill>
                <a:cs typeface="+mn-ea"/>
                <a:sym typeface="+mn-lt"/>
              </a:endParaRPr>
            </a:p>
          </p:txBody>
        </p:sp>
        <p:sp>
          <p:nvSpPr>
            <p:cNvPr id="45" name="Freeform 6"/>
            <p:cNvSpPr/>
            <p:nvPr/>
          </p:nvSpPr>
          <p:spPr>
            <a:xfrm>
              <a:off x="9360741" y="2013011"/>
              <a:ext cx="1755740" cy="2441657"/>
            </a:xfrm>
            <a:custGeom>
              <a:avLst/>
              <a:gdLst/>
              <a:ahLst/>
              <a:cxnLst>
                <a:cxn ang="0">
                  <a:pos x="wd2" y="hd2"/>
                </a:cxn>
                <a:cxn ang="5400000">
                  <a:pos x="wd2" y="hd2"/>
                </a:cxn>
                <a:cxn ang="10800000">
                  <a:pos x="wd2" y="hd2"/>
                </a:cxn>
                <a:cxn ang="16200000">
                  <a:pos x="wd2" y="hd2"/>
                </a:cxn>
              </a:cxnLst>
              <a:rect l="0" t="0" r="r" b="b"/>
              <a:pathLst>
                <a:path w="21600" h="21600" extrusionOk="0">
                  <a:moveTo>
                    <a:pt x="10679" y="2292"/>
                  </a:moveTo>
                  <a:lnTo>
                    <a:pt x="0" y="10153"/>
                  </a:lnTo>
                  <a:lnTo>
                    <a:pt x="0" y="21600"/>
                  </a:lnTo>
                  <a:lnTo>
                    <a:pt x="18482" y="8015"/>
                  </a:lnTo>
                  <a:lnTo>
                    <a:pt x="21600" y="10307"/>
                  </a:lnTo>
                  <a:lnTo>
                    <a:pt x="21600" y="0"/>
                  </a:lnTo>
                  <a:lnTo>
                    <a:pt x="7561" y="0"/>
                  </a:lnTo>
                  <a:lnTo>
                    <a:pt x="10679" y="2292"/>
                  </a:lnTo>
                  <a:close/>
                </a:path>
              </a:pathLst>
            </a:custGeom>
            <a:grpFill/>
            <a:ln w="12700" cap="flat">
              <a:noFill/>
              <a:miter lim="400000"/>
            </a:ln>
            <a:effectLst/>
          </p:spPr>
          <p:txBody>
            <a:bodyPr wrap="square" lIns="45719" tIns="45719" rIns="45719" bIns="45719" numCol="1" anchor="t">
              <a:noAutofit/>
            </a:bodyPr>
            <a:lstStyle/>
            <a:p>
              <a:pPr>
                <a:defRPr sz="2000"/>
              </a:pPr>
              <a:endParaRPr>
                <a:solidFill>
                  <a:schemeClr val="tx1">
                    <a:lumMod val="50000"/>
                  </a:schemeClr>
                </a:solidFill>
                <a:cs typeface="+mn-ea"/>
                <a:sym typeface="+mn-lt"/>
              </a:endParaRPr>
            </a:p>
          </p:txBody>
        </p:sp>
        <p:sp>
          <p:nvSpPr>
            <p:cNvPr id="46" name="Freeform 7"/>
            <p:cNvSpPr/>
            <p:nvPr/>
          </p:nvSpPr>
          <p:spPr>
            <a:xfrm>
              <a:off x="9360741" y="4289562"/>
              <a:ext cx="165105" cy="36242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9840"/>
                  </a:lnTo>
                  <a:lnTo>
                    <a:pt x="21600" y="21600"/>
                  </a:lnTo>
                  <a:lnTo>
                    <a:pt x="21600" y="0"/>
                  </a:lnTo>
                  <a:close/>
                </a:path>
              </a:pathLst>
            </a:custGeom>
            <a:grpFill/>
            <a:ln w="12700" cap="flat">
              <a:noFill/>
              <a:miter lim="400000"/>
            </a:ln>
            <a:effectLst/>
          </p:spPr>
          <p:txBody>
            <a:bodyPr wrap="square" lIns="45719" tIns="45719" rIns="45719" bIns="45719" numCol="1" anchor="t">
              <a:noAutofit/>
            </a:bodyPr>
            <a:lstStyle/>
            <a:p>
              <a:pPr>
                <a:defRPr sz="2000"/>
              </a:pPr>
              <a:endParaRPr>
                <a:solidFill>
                  <a:schemeClr val="tx1">
                    <a:lumMod val="50000"/>
                  </a:schemeClr>
                </a:solidFill>
                <a:cs typeface="+mn-ea"/>
                <a:sym typeface="+mn-lt"/>
              </a:endParaRPr>
            </a:p>
          </p:txBody>
        </p:sp>
        <p:sp>
          <p:nvSpPr>
            <p:cNvPr id="47" name="TextBox 46"/>
            <p:cNvSpPr txBox="1"/>
            <p:nvPr/>
          </p:nvSpPr>
          <p:spPr>
            <a:xfrm>
              <a:off x="9541602" y="5588764"/>
              <a:ext cx="891933" cy="583563"/>
            </a:xfrm>
            <a:prstGeom prst="rect">
              <a:avLst/>
            </a:prstGeom>
            <a:grpFill/>
            <a:ln w="12700" cap="flat">
              <a:noFill/>
              <a:miter lim="400000"/>
            </a:ln>
            <a:effectLst/>
          </p:spPr>
          <p:txBody>
            <a:bodyPr wrap="square" lIns="45719" tIns="45719" rIns="45719" bIns="45719" numCol="1" anchor="t">
              <a:spAutoFit/>
            </a:bodyPr>
            <a:lstStyle/>
            <a:p>
              <a:pPr algn="ctr">
                <a:lnSpc>
                  <a:spcPct val="80000"/>
                </a:lnSpc>
                <a:defRPr sz="1400">
                  <a:solidFill>
                    <a:srgbClr val="FFFFFF"/>
                  </a:solidFill>
                  <a:latin typeface="Raleway SemiBold"/>
                  <a:ea typeface="Raleway SemiBold"/>
                  <a:cs typeface="Raleway SemiBold"/>
                  <a:sym typeface="Raleway SemiBold"/>
                </a:defRPr>
              </a:pPr>
              <a:r>
                <a:rPr dirty="0">
                  <a:solidFill>
                    <a:schemeClr val="bg1"/>
                  </a:solidFill>
                  <a:cs typeface="+mn-ea"/>
                  <a:sym typeface="+mn-lt"/>
                </a:rPr>
                <a:t>Step </a:t>
              </a:r>
            </a:p>
            <a:p>
              <a:pPr algn="ctr">
                <a:lnSpc>
                  <a:spcPct val="80000"/>
                </a:lnSpc>
                <a:defRPr sz="2400" b="1">
                  <a:solidFill>
                    <a:srgbClr val="FFFFFF"/>
                  </a:solidFill>
                  <a:latin typeface="Raleway SemiBold"/>
                  <a:ea typeface="Raleway SemiBold"/>
                  <a:cs typeface="Raleway SemiBold"/>
                  <a:sym typeface="Raleway SemiBold"/>
                </a:defRPr>
              </a:pPr>
              <a:r>
                <a:rPr dirty="0">
                  <a:solidFill>
                    <a:schemeClr val="bg1"/>
                  </a:solidFill>
                  <a:cs typeface="+mn-ea"/>
                  <a:sym typeface="+mn-lt"/>
                </a:rPr>
                <a:t>03</a:t>
              </a:r>
            </a:p>
          </p:txBody>
        </p:sp>
      </p:grpSp>
      <p:grpSp>
        <p:nvGrpSpPr>
          <p:cNvPr id="5" name="组合 4"/>
          <p:cNvGrpSpPr/>
          <p:nvPr/>
        </p:nvGrpSpPr>
        <p:grpSpPr>
          <a:xfrm>
            <a:off x="8296651" y="2611879"/>
            <a:ext cx="1662996" cy="3255211"/>
            <a:chOff x="7929845" y="2781062"/>
            <a:chExt cx="1797349" cy="3391268"/>
          </a:xfrm>
          <a:solidFill>
            <a:srgbClr val="2F7CBD"/>
          </a:solidFill>
        </p:grpSpPr>
        <p:sp>
          <p:nvSpPr>
            <p:cNvPr id="48" name="Freeform 8"/>
            <p:cNvSpPr/>
            <p:nvPr/>
          </p:nvSpPr>
          <p:spPr>
            <a:xfrm>
              <a:off x="8097633" y="4134520"/>
              <a:ext cx="915453" cy="200138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9895"/>
                  </a:lnTo>
                  <a:lnTo>
                    <a:pt x="21600" y="0"/>
                  </a:lnTo>
                  <a:close/>
                </a:path>
              </a:pathLst>
            </a:custGeom>
            <a:grpFill/>
            <a:ln w="12700" cap="flat">
              <a:noFill/>
              <a:miter lim="400000"/>
            </a:ln>
            <a:effectLst/>
          </p:spPr>
          <p:txBody>
            <a:bodyPr wrap="square" lIns="45719" tIns="45719" rIns="45719" bIns="45719" numCol="1" anchor="t">
              <a:noAutofit/>
            </a:bodyPr>
            <a:lstStyle/>
            <a:p>
              <a:pPr>
                <a:defRPr sz="2000"/>
              </a:pPr>
              <a:endParaRPr>
                <a:solidFill>
                  <a:schemeClr val="tx1">
                    <a:lumMod val="50000"/>
                  </a:schemeClr>
                </a:solidFill>
                <a:cs typeface="+mn-ea"/>
                <a:sym typeface="+mn-lt"/>
              </a:endParaRPr>
            </a:p>
          </p:txBody>
        </p:sp>
        <p:sp>
          <p:nvSpPr>
            <p:cNvPr id="49" name="Freeform 9"/>
            <p:cNvSpPr/>
            <p:nvPr/>
          </p:nvSpPr>
          <p:spPr>
            <a:xfrm>
              <a:off x="7929845" y="2781062"/>
              <a:ext cx="1797349" cy="2441657"/>
            </a:xfrm>
            <a:custGeom>
              <a:avLst/>
              <a:gdLst/>
              <a:ahLst/>
              <a:cxnLst>
                <a:cxn ang="0">
                  <a:pos x="wd2" y="hd2"/>
                </a:cxn>
                <a:cxn ang="5400000">
                  <a:pos x="wd2" y="hd2"/>
                </a:cxn>
                <a:cxn ang="10800000">
                  <a:pos x="wd2" y="hd2"/>
                </a:cxn>
                <a:cxn ang="16200000">
                  <a:pos x="wd2" y="hd2"/>
                </a:cxn>
              </a:cxnLst>
              <a:rect l="0" t="0" r="r" b="b"/>
              <a:pathLst>
                <a:path w="21600" h="21600" extrusionOk="0">
                  <a:moveTo>
                    <a:pt x="10695" y="2304"/>
                  </a:moveTo>
                  <a:lnTo>
                    <a:pt x="32" y="10165"/>
                  </a:lnTo>
                  <a:lnTo>
                    <a:pt x="0" y="21600"/>
                  </a:lnTo>
                  <a:lnTo>
                    <a:pt x="18471" y="8015"/>
                  </a:lnTo>
                  <a:lnTo>
                    <a:pt x="21600" y="10307"/>
                  </a:lnTo>
                  <a:lnTo>
                    <a:pt x="21600" y="0"/>
                  </a:lnTo>
                  <a:lnTo>
                    <a:pt x="7582" y="0"/>
                  </a:lnTo>
                  <a:lnTo>
                    <a:pt x="10695" y="2304"/>
                  </a:lnTo>
                  <a:close/>
                </a:path>
              </a:pathLst>
            </a:custGeom>
            <a:grpFill/>
            <a:ln w="12700" cap="flat">
              <a:noFill/>
              <a:miter lim="400000"/>
            </a:ln>
            <a:effectLst/>
          </p:spPr>
          <p:txBody>
            <a:bodyPr wrap="square" lIns="45719" tIns="45719" rIns="45719" bIns="45719" numCol="1" anchor="t">
              <a:noAutofit/>
            </a:bodyPr>
            <a:lstStyle/>
            <a:p>
              <a:pPr>
                <a:defRPr sz="2000"/>
              </a:pPr>
              <a:endParaRPr>
                <a:solidFill>
                  <a:schemeClr val="tx1">
                    <a:lumMod val="50000"/>
                  </a:schemeClr>
                </a:solidFill>
                <a:cs typeface="+mn-ea"/>
                <a:sym typeface="+mn-lt"/>
              </a:endParaRPr>
            </a:p>
          </p:txBody>
        </p:sp>
        <p:sp>
          <p:nvSpPr>
            <p:cNvPr id="50" name="Freeform 10"/>
            <p:cNvSpPr/>
            <p:nvPr/>
          </p:nvSpPr>
          <p:spPr>
            <a:xfrm>
              <a:off x="7929845" y="5073469"/>
              <a:ext cx="167790" cy="36242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9760"/>
                  </a:lnTo>
                  <a:lnTo>
                    <a:pt x="21600" y="21600"/>
                  </a:lnTo>
                  <a:lnTo>
                    <a:pt x="21600" y="0"/>
                  </a:lnTo>
                  <a:close/>
                </a:path>
              </a:pathLst>
            </a:custGeom>
            <a:grpFill/>
            <a:ln w="12700" cap="flat">
              <a:noFill/>
              <a:miter lim="400000"/>
            </a:ln>
            <a:effectLst/>
          </p:spPr>
          <p:txBody>
            <a:bodyPr wrap="square" lIns="45719" tIns="45719" rIns="45719" bIns="45719" numCol="1" anchor="t">
              <a:noAutofit/>
            </a:bodyPr>
            <a:lstStyle/>
            <a:p>
              <a:pPr>
                <a:defRPr sz="2000"/>
              </a:pPr>
              <a:endParaRPr>
                <a:solidFill>
                  <a:schemeClr val="tx1">
                    <a:lumMod val="50000"/>
                  </a:schemeClr>
                </a:solidFill>
                <a:cs typeface="+mn-ea"/>
                <a:sym typeface="+mn-lt"/>
              </a:endParaRPr>
            </a:p>
          </p:txBody>
        </p:sp>
        <p:sp>
          <p:nvSpPr>
            <p:cNvPr id="51" name="TextBox 45"/>
            <p:cNvSpPr txBox="1"/>
            <p:nvPr/>
          </p:nvSpPr>
          <p:spPr>
            <a:xfrm>
              <a:off x="8105394" y="5588767"/>
              <a:ext cx="891935" cy="583563"/>
            </a:xfrm>
            <a:prstGeom prst="rect">
              <a:avLst/>
            </a:prstGeom>
            <a:grpFill/>
            <a:ln w="12700" cap="flat">
              <a:noFill/>
              <a:miter lim="400000"/>
            </a:ln>
            <a:effectLst/>
          </p:spPr>
          <p:txBody>
            <a:bodyPr wrap="square" lIns="45719" tIns="45719" rIns="45719" bIns="45719" numCol="1" anchor="t">
              <a:spAutoFit/>
            </a:bodyPr>
            <a:lstStyle/>
            <a:p>
              <a:pPr algn="ctr">
                <a:lnSpc>
                  <a:spcPct val="80000"/>
                </a:lnSpc>
                <a:defRPr sz="1400">
                  <a:solidFill>
                    <a:srgbClr val="FFFFFF"/>
                  </a:solidFill>
                  <a:latin typeface="Raleway SemiBold"/>
                  <a:ea typeface="Raleway SemiBold"/>
                  <a:cs typeface="Raleway SemiBold"/>
                  <a:sym typeface="Raleway SemiBold"/>
                </a:defRPr>
              </a:pPr>
              <a:r>
                <a:rPr dirty="0">
                  <a:solidFill>
                    <a:schemeClr val="bg1"/>
                  </a:solidFill>
                  <a:cs typeface="+mn-ea"/>
                  <a:sym typeface="+mn-lt"/>
                </a:rPr>
                <a:t>Step </a:t>
              </a:r>
            </a:p>
            <a:p>
              <a:pPr algn="ctr">
                <a:lnSpc>
                  <a:spcPct val="80000"/>
                </a:lnSpc>
                <a:defRPr sz="2400" b="1">
                  <a:solidFill>
                    <a:srgbClr val="FFFFFF"/>
                  </a:solidFill>
                  <a:latin typeface="Raleway SemiBold"/>
                  <a:ea typeface="Raleway SemiBold"/>
                  <a:cs typeface="Raleway SemiBold"/>
                  <a:sym typeface="Raleway SemiBold"/>
                </a:defRPr>
              </a:pPr>
              <a:r>
                <a:rPr dirty="0">
                  <a:solidFill>
                    <a:schemeClr val="bg1"/>
                  </a:solidFill>
                  <a:cs typeface="+mn-ea"/>
                  <a:sym typeface="+mn-lt"/>
                </a:rPr>
                <a:t>02</a:t>
              </a:r>
            </a:p>
          </p:txBody>
        </p:sp>
      </p:grpSp>
      <p:grpSp>
        <p:nvGrpSpPr>
          <p:cNvPr id="17" name="组合 16"/>
          <p:cNvGrpSpPr/>
          <p:nvPr/>
        </p:nvGrpSpPr>
        <p:grpSpPr>
          <a:xfrm>
            <a:off x="6864734" y="3331538"/>
            <a:ext cx="1660512" cy="2542697"/>
            <a:chOff x="6540558" y="3523358"/>
            <a:chExt cx="1794666" cy="2648974"/>
          </a:xfrm>
          <a:solidFill>
            <a:srgbClr val="3288C4"/>
          </a:solidFill>
        </p:grpSpPr>
        <p:sp>
          <p:nvSpPr>
            <p:cNvPr id="52" name="Freeform 11"/>
            <p:cNvSpPr/>
            <p:nvPr/>
          </p:nvSpPr>
          <p:spPr>
            <a:xfrm>
              <a:off x="6705662" y="4897629"/>
              <a:ext cx="915453" cy="127385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15500"/>
                  </a:lnTo>
                  <a:lnTo>
                    <a:pt x="21600" y="0"/>
                  </a:lnTo>
                  <a:close/>
                </a:path>
              </a:pathLst>
            </a:custGeom>
            <a:grpFill/>
            <a:ln w="12700" cap="flat">
              <a:noFill/>
              <a:miter lim="400000"/>
            </a:ln>
            <a:effectLst/>
          </p:spPr>
          <p:txBody>
            <a:bodyPr wrap="square" lIns="45719" tIns="45719" rIns="45719" bIns="45719" numCol="1" anchor="t">
              <a:noAutofit/>
            </a:bodyPr>
            <a:lstStyle/>
            <a:p>
              <a:pPr>
                <a:defRPr sz="2000"/>
              </a:pPr>
              <a:endParaRPr>
                <a:solidFill>
                  <a:schemeClr val="tx1">
                    <a:lumMod val="50000"/>
                  </a:schemeClr>
                </a:solidFill>
                <a:cs typeface="+mn-ea"/>
                <a:sym typeface="+mn-lt"/>
              </a:endParaRPr>
            </a:p>
          </p:txBody>
        </p:sp>
        <p:sp>
          <p:nvSpPr>
            <p:cNvPr id="53" name="Freeform 12"/>
            <p:cNvSpPr/>
            <p:nvPr/>
          </p:nvSpPr>
          <p:spPr>
            <a:xfrm>
              <a:off x="6540558" y="5811739"/>
              <a:ext cx="165105" cy="35973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9913"/>
                  </a:lnTo>
                  <a:lnTo>
                    <a:pt x="21600" y="21600"/>
                  </a:lnTo>
                  <a:lnTo>
                    <a:pt x="21600" y="0"/>
                  </a:lnTo>
                  <a:close/>
                </a:path>
              </a:pathLst>
            </a:custGeom>
            <a:grpFill/>
            <a:ln w="12700" cap="flat">
              <a:noFill/>
              <a:miter lim="400000"/>
            </a:ln>
            <a:effectLst/>
          </p:spPr>
          <p:txBody>
            <a:bodyPr wrap="square" lIns="45719" tIns="45719" rIns="45719" bIns="45719" numCol="1" anchor="t">
              <a:noAutofit/>
            </a:bodyPr>
            <a:lstStyle/>
            <a:p>
              <a:pPr>
                <a:defRPr sz="2000"/>
              </a:pPr>
              <a:endParaRPr>
                <a:solidFill>
                  <a:schemeClr val="tx1">
                    <a:lumMod val="50000"/>
                  </a:schemeClr>
                </a:solidFill>
                <a:cs typeface="+mn-ea"/>
                <a:sym typeface="+mn-lt"/>
              </a:endParaRPr>
            </a:p>
          </p:txBody>
        </p:sp>
        <p:sp>
          <p:nvSpPr>
            <p:cNvPr id="55" name="TextBox 44"/>
            <p:cNvSpPr txBox="1"/>
            <p:nvPr/>
          </p:nvSpPr>
          <p:spPr>
            <a:xfrm>
              <a:off x="6718704" y="5588768"/>
              <a:ext cx="891933" cy="583564"/>
            </a:xfrm>
            <a:prstGeom prst="rect">
              <a:avLst/>
            </a:prstGeom>
            <a:grpFill/>
            <a:ln w="12700" cap="flat">
              <a:noFill/>
              <a:miter lim="400000"/>
            </a:ln>
            <a:effectLst/>
          </p:spPr>
          <p:txBody>
            <a:bodyPr wrap="square" lIns="45719" tIns="45719" rIns="45719" bIns="45719" numCol="1" anchor="t">
              <a:spAutoFit/>
            </a:bodyPr>
            <a:lstStyle/>
            <a:p>
              <a:pPr algn="ctr">
                <a:lnSpc>
                  <a:spcPct val="80000"/>
                </a:lnSpc>
                <a:defRPr sz="1400">
                  <a:solidFill>
                    <a:srgbClr val="FFFFFF"/>
                  </a:solidFill>
                  <a:latin typeface="Raleway SemiBold"/>
                  <a:ea typeface="Raleway SemiBold"/>
                  <a:cs typeface="Raleway SemiBold"/>
                  <a:sym typeface="Raleway SemiBold"/>
                </a:defRPr>
              </a:pPr>
              <a:r>
                <a:rPr dirty="0">
                  <a:solidFill>
                    <a:schemeClr val="bg1"/>
                  </a:solidFill>
                  <a:cs typeface="+mn-ea"/>
                  <a:sym typeface="+mn-lt"/>
                </a:rPr>
                <a:t>Step </a:t>
              </a:r>
            </a:p>
            <a:p>
              <a:pPr algn="ctr">
                <a:lnSpc>
                  <a:spcPct val="80000"/>
                </a:lnSpc>
                <a:defRPr sz="2400" b="1">
                  <a:solidFill>
                    <a:srgbClr val="FFFFFF"/>
                  </a:solidFill>
                  <a:latin typeface="Raleway SemiBold"/>
                  <a:ea typeface="Raleway SemiBold"/>
                  <a:cs typeface="Raleway SemiBold"/>
                  <a:sym typeface="Raleway SemiBold"/>
                </a:defRPr>
              </a:pPr>
              <a:r>
                <a:rPr dirty="0">
                  <a:solidFill>
                    <a:schemeClr val="bg1"/>
                  </a:solidFill>
                  <a:cs typeface="+mn-ea"/>
                  <a:sym typeface="+mn-lt"/>
                </a:rPr>
                <a:t>01</a:t>
              </a:r>
            </a:p>
          </p:txBody>
        </p:sp>
        <p:sp>
          <p:nvSpPr>
            <p:cNvPr id="54" name="Freeform 13"/>
            <p:cNvSpPr/>
            <p:nvPr/>
          </p:nvSpPr>
          <p:spPr>
            <a:xfrm>
              <a:off x="6540558" y="3523358"/>
              <a:ext cx="1794666" cy="2438973"/>
            </a:xfrm>
            <a:custGeom>
              <a:avLst/>
              <a:gdLst/>
              <a:ahLst/>
              <a:cxnLst>
                <a:cxn ang="0">
                  <a:pos x="wd2" y="hd2"/>
                </a:cxn>
                <a:cxn ang="5400000">
                  <a:pos x="wd2" y="hd2"/>
                </a:cxn>
                <a:cxn ang="10800000">
                  <a:pos x="wd2" y="hd2"/>
                </a:cxn>
                <a:cxn ang="16200000">
                  <a:pos x="wd2" y="hd2"/>
                </a:cxn>
              </a:cxnLst>
              <a:rect l="0" t="0" r="r" b="b"/>
              <a:pathLst>
                <a:path w="21600" h="21600" extrusionOk="0">
                  <a:moveTo>
                    <a:pt x="10679" y="2294"/>
                  </a:moveTo>
                  <a:lnTo>
                    <a:pt x="0" y="10116"/>
                  </a:lnTo>
                  <a:lnTo>
                    <a:pt x="0" y="21600"/>
                  </a:lnTo>
                  <a:lnTo>
                    <a:pt x="18466" y="8024"/>
                  </a:lnTo>
                  <a:lnTo>
                    <a:pt x="21600" y="10319"/>
                  </a:lnTo>
                  <a:lnTo>
                    <a:pt x="21600" y="0"/>
                  </a:lnTo>
                  <a:lnTo>
                    <a:pt x="7561" y="0"/>
                  </a:lnTo>
                  <a:lnTo>
                    <a:pt x="10679" y="2294"/>
                  </a:lnTo>
                  <a:close/>
                </a:path>
              </a:pathLst>
            </a:custGeom>
            <a:grpFill/>
            <a:ln w="12700" cap="flat">
              <a:noFill/>
              <a:miter lim="400000"/>
            </a:ln>
            <a:effectLst/>
          </p:spPr>
          <p:txBody>
            <a:bodyPr wrap="square" lIns="45719" tIns="45719" rIns="45719" bIns="45719" numCol="1" anchor="t">
              <a:noAutofit/>
            </a:bodyPr>
            <a:lstStyle/>
            <a:p>
              <a:pPr>
                <a:defRPr sz="2000"/>
              </a:pPr>
              <a:endParaRPr>
                <a:solidFill>
                  <a:schemeClr val="tx1">
                    <a:lumMod val="50000"/>
                  </a:schemeClr>
                </a:solidFill>
                <a:cs typeface="+mn-ea"/>
                <a:sym typeface="+mn-lt"/>
              </a:endParaRPr>
            </a:p>
          </p:txBody>
        </p:sp>
      </p:grpSp>
      <p:grpSp>
        <p:nvGrpSpPr>
          <p:cNvPr id="18" name="组合 17"/>
          <p:cNvGrpSpPr/>
          <p:nvPr/>
        </p:nvGrpSpPr>
        <p:grpSpPr>
          <a:xfrm>
            <a:off x="1037155" y="2365829"/>
            <a:ext cx="545731" cy="545731"/>
            <a:chOff x="648535" y="2365829"/>
            <a:chExt cx="545731" cy="545731"/>
          </a:xfrm>
        </p:grpSpPr>
        <p:sp>
          <p:nvSpPr>
            <p:cNvPr id="56" name="椭圆 55"/>
            <p:cNvSpPr/>
            <p:nvPr/>
          </p:nvSpPr>
          <p:spPr>
            <a:xfrm>
              <a:off x="648535" y="2365829"/>
              <a:ext cx="545731" cy="545731"/>
            </a:xfrm>
            <a:prstGeom prst="ellipse">
              <a:avLst/>
            </a:prstGeom>
            <a:solidFill>
              <a:srgbClr val="3288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9" name="图片 58"/>
            <p:cNvPicPr>
              <a:picLocks noChangeAspect="1"/>
            </p:cNvPicPr>
            <p:nvPr/>
          </p:nvPicPr>
          <p:blipFill>
            <a:blip r:embed="rId3" cstate="screen"/>
            <a:stretch>
              <a:fillRect/>
            </a:stretch>
          </p:blipFill>
          <p:spPr>
            <a:xfrm>
              <a:off x="783420" y="2524406"/>
              <a:ext cx="275959" cy="228576"/>
            </a:xfrm>
            <a:prstGeom prst="rect">
              <a:avLst/>
            </a:prstGeom>
          </p:spPr>
        </p:pic>
      </p:grpSp>
      <p:grpSp>
        <p:nvGrpSpPr>
          <p:cNvPr id="29" name="组合 28"/>
          <p:cNvGrpSpPr/>
          <p:nvPr/>
        </p:nvGrpSpPr>
        <p:grpSpPr>
          <a:xfrm>
            <a:off x="1037155" y="3850217"/>
            <a:ext cx="545731" cy="545731"/>
            <a:chOff x="648535" y="3850217"/>
            <a:chExt cx="545731" cy="545731"/>
          </a:xfrm>
        </p:grpSpPr>
        <p:sp>
          <p:nvSpPr>
            <p:cNvPr id="57" name="椭圆 56"/>
            <p:cNvSpPr/>
            <p:nvPr/>
          </p:nvSpPr>
          <p:spPr>
            <a:xfrm>
              <a:off x="648535" y="3850217"/>
              <a:ext cx="545731" cy="545731"/>
            </a:xfrm>
            <a:prstGeom prst="ellipse">
              <a:avLst/>
            </a:prstGeom>
            <a:solidFill>
              <a:srgbClr val="2F7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1" name="图片 60"/>
            <p:cNvPicPr>
              <a:picLocks noChangeAspect="1"/>
            </p:cNvPicPr>
            <p:nvPr/>
          </p:nvPicPr>
          <p:blipFill>
            <a:blip r:embed="rId4" cstate="screen"/>
            <a:stretch>
              <a:fillRect/>
            </a:stretch>
          </p:blipFill>
          <p:spPr>
            <a:xfrm>
              <a:off x="791268" y="3992550"/>
              <a:ext cx="260264" cy="261064"/>
            </a:xfrm>
            <a:prstGeom prst="rect">
              <a:avLst/>
            </a:prstGeom>
          </p:spPr>
        </p:pic>
      </p:grpSp>
      <p:grpSp>
        <p:nvGrpSpPr>
          <p:cNvPr id="31" name="组合 30"/>
          <p:cNvGrpSpPr/>
          <p:nvPr/>
        </p:nvGrpSpPr>
        <p:grpSpPr>
          <a:xfrm>
            <a:off x="1037155" y="5334606"/>
            <a:ext cx="545731" cy="545731"/>
            <a:chOff x="648535" y="5334606"/>
            <a:chExt cx="545731" cy="545731"/>
          </a:xfrm>
        </p:grpSpPr>
        <p:sp>
          <p:nvSpPr>
            <p:cNvPr id="58" name="椭圆 57"/>
            <p:cNvSpPr/>
            <p:nvPr/>
          </p:nvSpPr>
          <p:spPr>
            <a:xfrm>
              <a:off x="648535" y="5334606"/>
              <a:ext cx="545731" cy="545731"/>
            </a:xfrm>
            <a:prstGeom prst="ellipse">
              <a:avLst/>
            </a:prstGeom>
            <a:solidFill>
              <a:srgbClr val="2C7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4" name="图片 33"/>
            <p:cNvPicPr>
              <a:picLocks noChangeAspect="1"/>
            </p:cNvPicPr>
            <p:nvPr/>
          </p:nvPicPr>
          <p:blipFill>
            <a:blip r:embed="rId5" cstate="screen"/>
            <a:stretch>
              <a:fillRect/>
            </a:stretch>
          </p:blipFill>
          <p:spPr>
            <a:xfrm>
              <a:off x="810808" y="5491759"/>
              <a:ext cx="221181" cy="231424"/>
            </a:xfrm>
            <a:prstGeom prst="rect">
              <a:avLst/>
            </a:prstGeom>
          </p:spPr>
        </p:pic>
      </p:grpSp>
      <p:sp>
        <p:nvSpPr>
          <p:cNvPr id="35" name="文本框 34"/>
          <p:cNvSpPr txBox="1"/>
          <p:nvPr/>
        </p:nvSpPr>
        <p:spPr>
          <a:xfrm>
            <a:off x="1739265" y="2204085"/>
            <a:ext cx="1823720" cy="398780"/>
          </a:xfrm>
          <a:prstGeom prst="rect">
            <a:avLst/>
          </a:prstGeom>
          <a:noFill/>
        </p:spPr>
        <p:txBody>
          <a:bodyPr wrap="square" rtlCol="0">
            <a:spAutoFit/>
          </a:bodyPr>
          <a:lstStyle/>
          <a:p>
            <a:r>
              <a:rPr lang="zh-CN" altLang="en-US" sz="2000" dirty="0">
                <a:solidFill>
                  <a:schemeClr val="tx1">
                    <a:lumMod val="85000"/>
                    <a:lumOff val="15000"/>
                  </a:schemeClr>
                </a:solidFill>
                <a:cs typeface="+mn-ea"/>
                <a:sym typeface="+mn-lt"/>
              </a:rPr>
              <a:t>邮件标题优化</a:t>
            </a:r>
          </a:p>
        </p:txBody>
      </p:sp>
      <p:sp>
        <p:nvSpPr>
          <p:cNvPr id="66" name="文本框 65"/>
          <p:cNvSpPr txBox="1"/>
          <p:nvPr/>
        </p:nvSpPr>
        <p:spPr>
          <a:xfrm>
            <a:off x="1739470" y="2568453"/>
            <a:ext cx="4745149" cy="460375"/>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cs typeface="+mn-ea"/>
                <a:sym typeface="+mn-lt"/>
              </a:rPr>
              <a:t>邮件标题是吸引用户打开邮件进行阅读的基础</a:t>
            </a:r>
          </a:p>
        </p:txBody>
      </p:sp>
      <p:sp>
        <p:nvSpPr>
          <p:cNvPr id="67" name="文本框 66"/>
          <p:cNvSpPr txBox="1"/>
          <p:nvPr/>
        </p:nvSpPr>
        <p:spPr>
          <a:xfrm>
            <a:off x="1739265" y="3617595"/>
            <a:ext cx="1823085" cy="398780"/>
          </a:xfrm>
          <a:prstGeom prst="rect">
            <a:avLst/>
          </a:prstGeom>
          <a:noFill/>
        </p:spPr>
        <p:txBody>
          <a:bodyPr wrap="square" rtlCol="0">
            <a:spAutoFit/>
          </a:bodyPr>
          <a:lstStyle/>
          <a:p>
            <a:r>
              <a:rPr lang="zh-CN" altLang="en-US" sz="2000" dirty="0">
                <a:solidFill>
                  <a:schemeClr val="tx1">
                    <a:lumMod val="85000"/>
                    <a:lumOff val="15000"/>
                  </a:schemeClr>
                </a:solidFill>
                <a:cs typeface="+mn-ea"/>
                <a:sym typeface="+mn-lt"/>
              </a:rPr>
              <a:t>邮件内容优化</a:t>
            </a:r>
          </a:p>
        </p:txBody>
      </p:sp>
      <p:sp>
        <p:nvSpPr>
          <p:cNvPr id="68" name="文本框 67"/>
          <p:cNvSpPr txBox="1"/>
          <p:nvPr/>
        </p:nvSpPr>
        <p:spPr>
          <a:xfrm>
            <a:off x="1739470" y="3981700"/>
            <a:ext cx="4745149" cy="829945"/>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cs typeface="+mn-ea"/>
                <a:sym typeface="+mn-lt"/>
              </a:rPr>
              <a:t>邮件内容则不仅需要吸引用户眼光，更需要引导用户点击链接购买产品或者联系商家</a:t>
            </a:r>
          </a:p>
        </p:txBody>
      </p:sp>
      <p:sp>
        <p:nvSpPr>
          <p:cNvPr id="69" name="文本框 68"/>
          <p:cNvSpPr txBox="1"/>
          <p:nvPr/>
        </p:nvSpPr>
        <p:spPr>
          <a:xfrm>
            <a:off x="1739265" y="5170805"/>
            <a:ext cx="2402840" cy="398780"/>
          </a:xfrm>
          <a:prstGeom prst="rect">
            <a:avLst/>
          </a:prstGeom>
          <a:noFill/>
        </p:spPr>
        <p:txBody>
          <a:bodyPr wrap="square" rtlCol="0">
            <a:spAutoFit/>
          </a:bodyPr>
          <a:lstStyle/>
          <a:p>
            <a:r>
              <a:rPr lang="zh-CN" altLang="en-US" sz="2000" dirty="0">
                <a:solidFill>
                  <a:schemeClr val="tx1">
                    <a:lumMod val="85000"/>
                    <a:lumOff val="15000"/>
                  </a:schemeClr>
                </a:solidFill>
                <a:cs typeface="+mn-ea"/>
                <a:sym typeface="+mn-lt"/>
              </a:rPr>
              <a:t>邮件发送时间优化</a:t>
            </a:r>
          </a:p>
        </p:txBody>
      </p:sp>
      <p:sp>
        <p:nvSpPr>
          <p:cNvPr id="70" name="文本框 69"/>
          <p:cNvSpPr txBox="1"/>
          <p:nvPr/>
        </p:nvSpPr>
        <p:spPr>
          <a:xfrm>
            <a:off x="1739265" y="5535295"/>
            <a:ext cx="5289550" cy="460375"/>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cs typeface="+mn-ea"/>
                <a:sym typeface="+mn-lt"/>
              </a:rPr>
              <a:t>进行EDM邮件营销时，不是邮件发得越多，效果就越好</a:t>
            </a:r>
          </a:p>
        </p:txBody>
      </p:sp>
      <p:sp>
        <p:nvSpPr>
          <p:cNvPr id="100" name="文本框 99"/>
          <p:cNvSpPr txBox="1"/>
          <p:nvPr/>
        </p:nvSpPr>
        <p:spPr>
          <a:xfrm>
            <a:off x="4655820" y="1316990"/>
            <a:ext cx="3442970" cy="460375"/>
          </a:xfrm>
          <a:prstGeom prst="rect">
            <a:avLst/>
          </a:prstGeom>
          <a:noFill/>
          <a:ln w="9525">
            <a:noFill/>
          </a:ln>
        </p:spPr>
        <p:txBody>
          <a:bodyPr wrap="square">
            <a:spAutoFit/>
          </a:bodyPr>
          <a:lstStyle/>
          <a:p>
            <a:pPr indent="0"/>
            <a:r>
              <a:rPr lang="zh-CN" sz="2400" b="1" dirty="0">
                <a:solidFill>
                  <a:srgbClr val="2C78B2"/>
                </a:solidFill>
                <a:latin typeface="黑体" panose="02010609060101010101" charset="-122"/>
                <a:ea typeface="黑体" panose="02010609060101010101" charset="-122"/>
                <a:cs typeface="黑体" panose="02010609060101010101" charset="-122"/>
              </a:rPr>
              <a:t>互联网EDM营销效果优化</a:t>
            </a:r>
            <a:endParaRPr lang="zh-CN" altLang="en-US" sz="2400" b="1" dirty="0">
              <a:solidFill>
                <a:srgbClr val="2C78B2"/>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12" name="Freeform 186"/>
          <p:cNvSpPr>
            <a:spLocks noEditPoints="1"/>
          </p:cNvSpPr>
          <p:nvPr/>
        </p:nvSpPr>
        <p:spPr bwMode="auto">
          <a:xfrm>
            <a:off x="3227724" y="1807658"/>
            <a:ext cx="2030808" cy="2030807"/>
          </a:xfrm>
          <a:custGeom>
            <a:avLst/>
            <a:gdLst/>
            <a:ahLst/>
            <a:cxnLst>
              <a:cxn ang="0">
                <a:pos x="238" y="0"/>
              </a:cxn>
              <a:cxn ang="0">
                <a:pos x="475" y="238"/>
              </a:cxn>
              <a:cxn ang="0">
                <a:pos x="238" y="475"/>
              </a:cxn>
              <a:cxn ang="0">
                <a:pos x="0" y="238"/>
              </a:cxn>
              <a:cxn ang="0">
                <a:pos x="238" y="0"/>
              </a:cxn>
              <a:cxn ang="0">
                <a:pos x="238" y="44"/>
              </a:cxn>
              <a:cxn ang="0">
                <a:pos x="44" y="238"/>
              </a:cxn>
              <a:cxn ang="0">
                <a:pos x="238" y="431"/>
              </a:cxn>
              <a:cxn ang="0">
                <a:pos x="432" y="238"/>
              </a:cxn>
              <a:cxn ang="0">
                <a:pos x="238" y="44"/>
              </a:cxn>
            </a:cxnLst>
            <a:rect l="0" t="0" r="r" b="b"/>
            <a:pathLst>
              <a:path w="475" h="475">
                <a:moveTo>
                  <a:pt x="238" y="0"/>
                </a:moveTo>
                <a:cubicBezTo>
                  <a:pt x="369" y="0"/>
                  <a:pt x="475" y="106"/>
                  <a:pt x="475" y="238"/>
                </a:cubicBezTo>
                <a:cubicBezTo>
                  <a:pt x="475" y="369"/>
                  <a:pt x="369" y="475"/>
                  <a:pt x="238" y="475"/>
                </a:cubicBezTo>
                <a:cubicBezTo>
                  <a:pt x="107" y="475"/>
                  <a:pt x="0" y="369"/>
                  <a:pt x="0" y="238"/>
                </a:cubicBezTo>
                <a:cubicBezTo>
                  <a:pt x="0" y="106"/>
                  <a:pt x="107" y="0"/>
                  <a:pt x="238" y="0"/>
                </a:cubicBezTo>
                <a:close/>
                <a:moveTo>
                  <a:pt x="238" y="44"/>
                </a:moveTo>
                <a:cubicBezTo>
                  <a:pt x="131" y="44"/>
                  <a:pt x="44" y="131"/>
                  <a:pt x="44" y="238"/>
                </a:cubicBezTo>
                <a:cubicBezTo>
                  <a:pt x="44" y="345"/>
                  <a:pt x="131" y="431"/>
                  <a:pt x="238" y="431"/>
                </a:cubicBezTo>
                <a:cubicBezTo>
                  <a:pt x="345" y="431"/>
                  <a:pt x="432" y="345"/>
                  <a:pt x="432" y="238"/>
                </a:cubicBezTo>
                <a:cubicBezTo>
                  <a:pt x="432" y="131"/>
                  <a:pt x="345" y="44"/>
                  <a:pt x="238" y="44"/>
                </a:cubicBezTo>
                <a:close/>
              </a:path>
            </a:pathLst>
          </a:custGeom>
          <a:solidFill>
            <a:srgbClr val="348ACC"/>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13" name="Oval 187"/>
          <p:cNvSpPr>
            <a:spLocks noChangeArrowheads="1"/>
          </p:cNvSpPr>
          <p:nvPr/>
        </p:nvSpPr>
        <p:spPr bwMode="auto">
          <a:xfrm>
            <a:off x="3548093" y="2128025"/>
            <a:ext cx="1393692" cy="1393691"/>
          </a:xfrm>
          <a:prstGeom prst="ellipse">
            <a:avLst/>
          </a:prstGeom>
          <a:solidFill>
            <a:srgbClr val="348ACC"/>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6" name="Freeform 481"/>
          <p:cNvSpPr>
            <a:spLocks noEditPoints="1"/>
          </p:cNvSpPr>
          <p:nvPr/>
        </p:nvSpPr>
        <p:spPr bwMode="auto">
          <a:xfrm>
            <a:off x="4000589" y="2278253"/>
            <a:ext cx="486887" cy="483267"/>
          </a:xfrm>
          <a:custGeom>
            <a:avLst/>
            <a:gdLst/>
            <a:ahLst/>
            <a:cxnLst>
              <a:cxn ang="0">
                <a:pos x="57" y="105"/>
              </a:cxn>
              <a:cxn ang="0">
                <a:pos x="9" y="56"/>
              </a:cxn>
              <a:cxn ang="0">
                <a:pos x="57" y="8"/>
              </a:cxn>
              <a:cxn ang="0">
                <a:pos x="105" y="56"/>
              </a:cxn>
              <a:cxn ang="0">
                <a:pos x="57" y="105"/>
              </a:cxn>
              <a:cxn ang="0">
                <a:pos x="57" y="0"/>
              </a:cxn>
              <a:cxn ang="0">
                <a:pos x="0" y="56"/>
              </a:cxn>
              <a:cxn ang="0">
                <a:pos x="57" y="113"/>
              </a:cxn>
              <a:cxn ang="0">
                <a:pos x="114" y="56"/>
              </a:cxn>
              <a:cxn ang="0">
                <a:pos x="57" y="0"/>
              </a:cxn>
            </a:cxnLst>
            <a:rect l="0" t="0" r="r" b="b"/>
            <a:pathLst>
              <a:path w="114" h="113">
                <a:moveTo>
                  <a:pt x="57" y="105"/>
                </a:moveTo>
                <a:cubicBezTo>
                  <a:pt x="30" y="105"/>
                  <a:pt x="9" y="83"/>
                  <a:pt x="9" y="56"/>
                </a:cubicBezTo>
                <a:cubicBezTo>
                  <a:pt x="9" y="30"/>
                  <a:pt x="30" y="8"/>
                  <a:pt x="57" y="8"/>
                </a:cubicBezTo>
                <a:cubicBezTo>
                  <a:pt x="84" y="8"/>
                  <a:pt x="105" y="30"/>
                  <a:pt x="105" y="56"/>
                </a:cubicBezTo>
                <a:cubicBezTo>
                  <a:pt x="105" y="83"/>
                  <a:pt x="84" y="105"/>
                  <a:pt x="57" y="105"/>
                </a:cubicBezTo>
                <a:close/>
                <a:moveTo>
                  <a:pt x="57" y="0"/>
                </a:moveTo>
                <a:cubicBezTo>
                  <a:pt x="26" y="0"/>
                  <a:pt x="0" y="25"/>
                  <a:pt x="0" y="56"/>
                </a:cubicBezTo>
                <a:cubicBezTo>
                  <a:pt x="0" y="88"/>
                  <a:pt x="26" y="113"/>
                  <a:pt x="57" y="113"/>
                </a:cubicBezTo>
                <a:cubicBezTo>
                  <a:pt x="88" y="113"/>
                  <a:pt x="114" y="88"/>
                  <a:pt x="114" y="56"/>
                </a:cubicBezTo>
                <a:cubicBezTo>
                  <a:pt x="114" y="25"/>
                  <a:pt x="88" y="0"/>
                  <a:pt x="57" y="0"/>
                </a:cubicBezTo>
                <a:close/>
              </a:path>
            </a:pathLst>
          </a:custGeom>
          <a:solidFill>
            <a:srgbClr val="FFFFFF"/>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7" name="Freeform 482"/>
          <p:cNvSpPr/>
          <p:nvPr/>
        </p:nvSpPr>
        <p:spPr bwMode="auto">
          <a:xfrm>
            <a:off x="4232268" y="2325314"/>
            <a:ext cx="25340" cy="47059"/>
          </a:xfrm>
          <a:custGeom>
            <a:avLst/>
            <a:gdLst/>
            <a:ahLst/>
            <a:cxnLst>
              <a:cxn ang="0">
                <a:pos x="3" y="11"/>
              </a:cxn>
              <a:cxn ang="0">
                <a:pos x="6" y="8"/>
              </a:cxn>
              <a:cxn ang="0">
                <a:pos x="6" y="3"/>
              </a:cxn>
              <a:cxn ang="0">
                <a:pos x="3" y="0"/>
              </a:cxn>
              <a:cxn ang="0">
                <a:pos x="0" y="3"/>
              </a:cxn>
              <a:cxn ang="0">
                <a:pos x="0" y="8"/>
              </a:cxn>
              <a:cxn ang="0">
                <a:pos x="3" y="11"/>
              </a:cxn>
            </a:cxnLst>
            <a:rect l="0" t="0" r="r" b="b"/>
            <a:pathLst>
              <a:path w="6" h="11">
                <a:moveTo>
                  <a:pt x="3" y="11"/>
                </a:moveTo>
                <a:cubicBezTo>
                  <a:pt x="4" y="11"/>
                  <a:pt x="6" y="10"/>
                  <a:pt x="6" y="8"/>
                </a:cubicBezTo>
                <a:cubicBezTo>
                  <a:pt x="6" y="3"/>
                  <a:pt x="6" y="3"/>
                  <a:pt x="6" y="3"/>
                </a:cubicBezTo>
                <a:cubicBezTo>
                  <a:pt x="6" y="1"/>
                  <a:pt x="4" y="0"/>
                  <a:pt x="3" y="0"/>
                </a:cubicBezTo>
                <a:cubicBezTo>
                  <a:pt x="1" y="0"/>
                  <a:pt x="0" y="1"/>
                  <a:pt x="0" y="3"/>
                </a:cubicBezTo>
                <a:cubicBezTo>
                  <a:pt x="0" y="8"/>
                  <a:pt x="0" y="8"/>
                  <a:pt x="0" y="8"/>
                </a:cubicBezTo>
                <a:cubicBezTo>
                  <a:pt x="0" y="10"/>
                  <a:pt x="1" y="11"/>
                  <a:pt x="3" y="11"/>
                </a:cubicBezTo>
                <a:close/>
              </a:path>
            </a:pathLst>
          </a:custGeom>
          <a:solidFill>
            <a:srgbClr val="FFFFFF"/>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8" name="Freeform 483"/>
          <p:cNvSpPr/>
          <p:nvPr/>
        </p:nvSpPr>
        <p:spPr bwMode="auto">
          <a:xfrm>
            <a:off x="4232268" y="2663782"/>
            <a:ext cx="25340" cy="47059"/>
          </a:xfrm>
          <a:custGeom>
            <a:avLst/>
            <a:gdLst/>
            <a:ahLst/>
            <a:cxnLst>
              <a:cxn ang="0">
                <a:pos x="3" y="0"/>
              </a:cxn>
              <a:cxn ang="0">
                <a:pos x="0" y="3"/>
              </a:cxn>
              <a:cxn ang="0">
                <a:pos x="0" y="8"/>
              </a:cxn>
              <a:cxn ang="0">
                <a:pos x="3" y="11"/>
              </a:cxn>
              <a:cxn ang="0">
                <a:pos x="6" y="8"/>
              </a:cxn>
              <a:cxn ang="0">
                <a:pos x="6" y="3"/>
              </a:cxn>
              <a:cxn ang="0">
                <a:pos x="3" y="0"/>
              </a:cxn>
            </a:cxnLst>
            <a:rect l="0" t="0" r="r" b="b"/>
            <a:pathLst>
              <a:path w="6" h="11">
                <a:moveTo>
                  <a:pt x="3" y="0"/>
                </a:moveTo>
                <a:cubicBezTo>
                  <a:pt x="1" y="0"/>
                  <a:pt x="0" y="1"/>
                  <a:pt x="0" y="3"/>
                </a:cubicBezTo>
                <a:cubicBezTo>
                  <a:pt x="0" y="8"/>
                  <a:pt x="0" y="8"/>
                  <a:pt x="0" y="8"/>
                </a:cubicBezTo>
                <a:cubicBezTo>
                  <a:pt x="0" y="10"/>
                  <a:pt x="1" y="11"/>
                  <a:pt x="3" y="11"/>
                </a:cubicBezTo>
                <a:cubicBezTo>
                  <a:pt x="4" y="11"/>
                  <a:pt x="6" y="10"/>
                  <a:pt x="6" y="8"/>
                </a:cubicBezTo>
                <a:cubicBezTo>
                  <a:pt x="6" y="3"/>
                  <a:pt x="6" y="3"/>
                  <a:pt x="6" y="3"/>
                </a:cubicBezTo>
                <a:cubicBezTo>
                  <a:pt x="6" y="1"/>
                  <a:pt x="4" y="0"/>
                  <a:pt x="3" y="0"/>
                </a:cubicBezTo>
                <a:close/>
              </a:path>
            </a:pathLst>
          </a:custGeom>
          <a:solidFill>
            <a:srgbClr val="FFFFFF"/>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9" name="Freeform 484"/>
          <p:cNvSpPr/>
          <p:nvPr/>
        </p:nvSpPr>
        <p:spPr bwMode="auto">
          <a:xfrm>
            <a:off x="4051268" y="2504503"/>
            <a:ext cx="47059" cy="25340"/>
          </a:xfrm>
          <a:custGeom>
            <a:avLst/>
            <a:gdLst/>
            <a:ahLst/>
            <a:cxnLst>
              <a:cxn ang="0">
                <a:pos x="8" y="0"/>
              </a:cxn>
              <a:cxn ang="0">
                <a:pos x="3" y="0"/>
              </a:cxn>
              <a:cxn ang="0">
                <a:pos x="0" y="3"/>
              </a:cxn>
              <a:cxn ang="0">
                <a:pos x="3" y="6"/>
              </a:cxn>
              <a:cxn ang="0">
                <a:pos x="8" y="6"/>
              </a:cxn>
              <a:cxn ang="0">
                <a:pos x="11" y="3"/>
              </a:cxn>
              <a:cxn ang="0">
                <a:pos x="8" y="0"/>
              </a:cxn>
            </a:cxnLst>
            <a:rect l="0" t="0" r="r" b="b"/>
            <a:pathLst>
              <a:path w="11" h="6">
                <a:moveTo>
                  <a:pt x="8" y="0"/>
                </a:moveTo>
                <a:cubicBezTo>
                  <a:pt x="3" y="0"/>
                  <a:pt x="3" y="0"/>
                  <a:pt x="3" y="0"/>
                </a:cubicBezTo>
                <a:cubicBezTo>
                  <a:pt x="1" y="0"/>
                  <a:pt x="0" y="2"/>
                  <a:pt x="0" y="3"/>
                </a:cubicBezTo>
                <a:cubicBezTo>
                  <a:pt x="0" y="5"/>
                  <a:pt x="1" y="6"/>
                  <a:pt x="3" y="6"/>
                </a:cubicBezTo>
                <a:cubicBezTo>
                  <a:pt x="8" y="6"/>
                  <a:pt x="8" y="6"/>
                  <a:pt x="8" y="6"/>
                </a:cubicBezTo>
                <a:cubicBezTo>
                  <a:pt x="10" y="6"/>
                  <a:pt x="11" y="5"/>
                  <a:pt x="11" y="3"/>
                </a:cubicBezTo>
                <a:cubicBezTo>
                  <a:pt x="11" y="2"/>
                  <a:pt x="10" y="0"/>
                  <a:pt x="8" y="0"/>
                </a:cubicBezTo>
                <a:close/>
              </a:path>
            </a:pathLst>
          </a:custGeom>
          <a:solidFill>
            <a:srgbClr val="FFFFFF"/>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10" name="Freeform 485"/>
          <p:cNvSpPr/>
          <p:nvPr/>
        </p:nvSpPr>
        <p:spPr bwMode="auto">
          <a:xfrm>
            <a:off x="4389738" y="2504503"/>
            <a:ext cx="47059" cy="25340"/>
          </a:xfrm>
          <a:custGeom>
            <a:avLst/>
            <a:gdLst/>
            <a:ahLst/>
            <a:cxnLst>
              <a:cxn ang="0">
                <a:pos x="8" y="0"/>
              </a:cxn>
              <a:cxn ang="0">
                <a:pos x="3" y="0"/>
              </a:cxn>
              <a:cxn ang="0">
                <a:pos x="0" y="3"/>
              </a:cxn>
              <a:cxn ang="0">
                <a:pos x="3" y="6"/>
              </a:cxn>
              <a:cxn ang="0">
                <a:pos x="8" y="6"/>
              </a:cxn>
              <a:cxn ang="0">
                <a:pos x="11" y="3"/>
              </a:cxn>
              <a:cxn ang="0">
                <a:pos x="8" y="0"/>
              </a:cxn>
            </a:cxnLst>
            <a:rect l="0" t="0" r="r" b="b"/>
            <a:pathLst>
              <a:path w="11" h="6">
                <a:moveTo>
                  <a:pt x="8" y="0"/>
                </a:moveTo>
                <a:cubicBezTo>
                  <a:pt x="3" y="0"/>
                  <a:pt x="3" y="0"/>
                  <a:pt x="3" y="0"/>
                </a:cubicBezTo>
                <a:cubicBezTo>
                  <a:pt x="1" y="0"/>
                  <a:pt x="0" y="2"/>
                  <a:pt x="0" y="3"/>
                </a:cubicBezTo>
                <a:cubicBezTo>
                  <a:pt x="0" y="5"/>
                  <a:pt x="1" y="6"/>
                  <a:pt x="3" y="6"/>
                </a:cubicBezTo>
                <a:cubicBezTo>
                  <a:pt x="8" y="6"/>
                  <a:pt x="8" y="6"/>
                  <a:pt x="8" y="6"/>
                </a:cubicBezTo>
                <a:cubicBezTo>
                  <a:pt x="10" y="6"/>
                  <a:pt x="11" y="5"/>
                  <a:pt x="11" y="3"/>
                </a:cubicBezTo>
                <a:cubicBezTo>
                  <a:pt x="11" y="2"/>
                  <a:pt x="10" y="0"/>
                  <a:pt x="8" y="0"/>
                </a:cubicBezTo>
                <a:close/>
              </a:path>
            </a:pathLst>
          </a:custGeom>
          <a:solidFill>
            <a:srgbClr val="FFFFFF"/>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11" name="Freeform 486"/>
          <p:cNvSpPr/>
          <p:nvPr/>
        </p:nvSpPr>
        <p:spPr bwMode="auto">
          <a:xfrm>
            <a:off x="4112807" y="2406762"/>
            <a:ext cx="173759" cy="222629"/>
          </a:xfrm>
          <a:custGeom>
            <a:avLst/>
            <a:gdLst/>
            <a:ahLst/>
            <a:cxnLst>
              <a:cxn ang="0">
                <a:pos x="34" y="20"/>
              </a:cxn>
              <a:cxn ang="0">
                <a:pos x="34" y="2"/>
              </a:cxn>
              <a:cxn ang="0">
                <a:pos x="31" y="0"/>
              </a:cxn>
              <a:cxn ang="0">
                <a:pos x="28" y="2"/>
              </a:cxn>
              <a:cxn ang="0">
                <a:pos x="28" y="20"/>
              </a:cxn>
              <a:cxn ang="0">
                <a:pos x="25" y="29"/>
              </a:cxn>
              <a:cxn ang="0">
                <a:pos x="2" y="47"/>
              </a:cxn>
              <a:cxn ang="0">
                <a:pos x="1" y="51"/>
              </a:cxn>
              <a:cxn ang="0">
                <a:pos x="5" y="51"/>
              </a:cxn>
              <a:cxn ang="0">
                <a:pos x="30" y="32"/>
              </a:cxn>
              <a:cxn ang="0">
                <a:pos x="34" y="20"/>
              </a:cxn>
            </a:cxnLst>
            <a:rect l="0" t="0" r="r" b="b"/>
            <a:pathLst>
              <a:path w="41" h="52">
                <a:moveTo>
                  <a:pt x="34" y="20"/>
                </a:moveTo>
                <a:cubicBezTo>
                  <a:pt x="34" y="2"/>
                  <a:pt x="34" y="2"/>
                  <a:pt x="34" y="2"/>
                </a:cubicBezTo>
                <a:cubicBezTo>
                  <a:pt x="34" y="1"/>
                  <a:pt x="32" y="0"/>
                  <a:pt x="31" y="0"/>
                </a:cubicBezTo>
                <a:cubicBezTo>
                  <a:pt x="29" y="0"/>
                  <a:pt x="28" y="1"/>
                  <a:pt x="28" y="2"/>
                </a:cubicBezTo>
                <a:cubicBezTo>
                  <a:pt x="28" y="20"/>
                  <a:pt x="28" y="20"/>
                  <a:pt x="28" y="20"/>
                </a:cubicBezTo>
                <a:cubicBezTo>
                  <a:pt x="25" y="22"/>
                  <a:pt x="24" y="25"/>
                  <a:pt x="25" y="29"/>
                </a:cubicBezTo>
                <a:cubicBezTo>
                  <a:pt x="2" y="47"/>
                  <a:pt x="2" y="47"/>
                  <a:pt x="2" y="47"/>
                </a:cubicBezTo>
                <a:cubicBezTo>
                  <a:pt x="0" y="48"/>
                  <a:pt x="0" y="49"/>
                  <a:pt x="1" y="51"/>
                </a:cubicBezTo>
                <a:cubicBezTo>
                  <a:pt x="2" y="52"/>
                  <a:pt x="4" y="52"/>
                  <a:pt x="5" y="51"/>
                </a:cubicBezTo>
                <a:cubicBezTo>
                  <a:pt x="30" y="32"/>
                  <a:pt x="30" y="32"/>
                  <a:pt x="30" y="32"/>
                </a:cubicBezTo>
                <a:cubicBezTo>
                  <a:pt x="37" y="34"/>
                  <a:pt x="41" y="24"/>
                  <a:pt x="34" y="20"/>
                </a:cubicBezTo>
                <a:close/>
              </a:path>
            </a:pathLst>
          </a:custGeom>
          <a:solidFill>
            <a:srgbClr val="FFFFFF"/>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5" name="文本框 4"/>
          <p:cNvSpPr txBox="1"/>
          <p:nvPr/>
        </p:nvSpPr>
        <p:spPr>
          <a:xfrm>
            <a:off x="3643265" y="2776618"/>
            <a:ext cx="1210589" cy="707885"/>
          </a:xfrm>
          <a:prstGeom prst="rect">
            <a:avLst/>
          </a:prstGeom>
          <a:noFill/>
        </p:spPr>
        <p:txBody>
          <a:bodyPr wrap="none" rtlCol="0">
            <a:spAutoFit/>
          </a:bodyPr>
          <a:lstStyle/>
          <a:p>
            <a:pPr algn="ctr"/>
            <a:r>
              <a:rPr lang="zh-CN" altLang="zh-CN" sz="2000" kern="100" dirty="0">
                <a:solidFill>
                  <a:schemeClr val="bg1"/>
                </a:solidFill>
                <a:effectLst/>
                <a:latin typeface="+mn-ea"/>
                <a:cs typeface="宋体" panose="02010600030101010101" pitchFamily="2" charset="-122"/>
              </a:rPr>
              <a:t>反映产品</a:t>
            </a:r>
            <a:endParaRPr lang="en-US" altLang="zh-CN" sz="2000" kern="100" dirty="0">
              <a:solidFill>
                <a:schemeClr val="bg1"/>
              </a:solidFill>
              <a:effectLst/>
              <a:latin typeface="+mn-ea"/>
              <a:cs typeface="宋体" panose="02010600030101010101" pitchFamily="2" charset="-122"/>
            </a:endParaRPr>
          </a:p>
          <a:p>
            <a:pPr algn="ctr"/>
            <a:r>
              <a:rPr lang="zh-CN" altLang="zh-CN" sz="2000" kern="100" dirty="0">
                <a:solidFill>
                  <a:schemeClr val="bg1"/>
                </a:solidFill>
                <a:effectLst/>
                <a:latin typeface="+mn-ea"/>
                <a:cs typeface="宋体" panose="02010600030101010101" pitchFamily="2" charset="-122"/>
              </a:rPr>
              <a:t>内容</a:t>
            </a:r>
            <a:endParaRPr lang="zh-CN" altLang="en-US" sz="2000" dirty="0">
              <a:solidFill>
                <a:schemeClr val="bg1"/>
              </a:solidFill>
              <a:latin typeface="+mn-ea"/>
              <a:cs typeface="+mn-ea"/>
              <a:sym typeface="+mn-lt"/>
            </a:endParaRPr>
          </a:p>
        </p:txBody>
      </p:sp>
      <p:sp>
        <p:nvSpPr>
          <p:cNvPr id="14" name="矩形 13"/>
          <p:cNvSpPr/>
          <p:nvPr/>
        </p:nvSpPr>
        <p:spPr>
          <a:xfrm>
            <a:off x="1598423" y="5095784"/>
            <a:ext cx="1673861" cy="1076325"/>
          </a:xfrm>
          <a:prstGeom prst="rect">
            <a:avLst/>
          </a:prstGeom>
        </p:spPr>
        <p:txBody>
          <a:bodyPr wrap="square">
            <a:spAutoFit/>
          </a:bodyPr>
          <a:lstStyle/>
          <a:p>
            <a:r>
              <a:rPr lang="zh-CN" altLang="zh-CN" sz="1600" dirty="0"/>
              <a:t>突出邮件的核心内容</a:t>
            </a:r>
            <a:r>
              <a:rPr lang="zh-CN" altLang="en-US" sz="1600" dirty="0"/>
              <a:t>，让用户短时间内明白</a:t>
            </a:r>
            <a:r>
              <a:rPr lang="zh-CN" altLang="zh-CN" sz="1600" dirty="0"/>
              <a:t>主题和重点</a:t>
            </a:r>
            <a:endParaRPr lang="zh-CN" altLang="en-US" sz="1600" dirty="0">
              <a:solidFill>
                <a:srgbClr val="273045"/>
              </a:solidFill>
              <a:cs typeface="+mn-ea"/>
              <a:sym typeface="+mn-lt"/>
            </a:endParaRPr>
          </a:p>
        </p:txBody>
      </p:sp>
      <p:sp>
        <p:nvSpPr>
          <p:cNvPr id="18" name="Freeform 97"/>
          <p:cNvSpPr>
            <a:spLocks noEditPoints="1"/>
          </p:cNvSpPr>
          <p:nvPr/>
        </p:nvSpPr>
        <p:spPr bwMode="auto">
          <a:xfrm>
            <a:off x="1700092" y="3800454"/>
            <a:ext cx="1390072" cy="979203"/>
          </a:xfrm>
          <a:custGeom>
            <a:avLst/>
            <a:gdLst/>
            <a:ahLst/>
            <a:cxnLst>
              <a:cxn ang="0">
                <a:pos x="171" y="221"/>
              </a:cxn>
              <a:cxn ang="0">
                <a:pos x="153" y="221"/>
              </a:cxn>
              <a:cxn ang="0">
                <a:pos x="162" y="211"/>
              </a:cxn>
              <a:cxn ang="0">
                <a:pos x="10" y="18"/>
              </a:cxn>
              <a:cxn ang="0">
                <a:pos x="5" y="16"/>
              </a:cxn>
              <a:cxn ang="0">
                <a:pos x="15" y="2"/>
              </a:cxn>
              <a:cxn ang="0">
                <a:pos x="10" y="18"/>
              </a:cxn>
              <a:cxn ang="0">
                <a:pos x="308" y="17"/>
              </a:cxn>
              <a:cxn ang="0">
                <a:pos x="311" y="4"/>
              </a:cxn>
              <a:cxn ang="0">
                <a:pos x="321" y="18"/>
              </a:cxn>
              <a:cxn ang="0">
                <a:pos x="315" y="20"/>
              </a:cxn>
              <a:cxn ang="0">
                <a:pos x="41" y="39"/>
              </a:cxn>
              <a:cxn ang="0">
                <a:pos x="41" y="39"/>
              </a:cxn>
              <a:cxn ang="0">
                <a:pos x="48" y="23"/>
              </a:cxn>
              <a:cxn ang="0">
                <a:pos x="53" y="35"/>
              </a:cxn>
              <a:cxn ang="0">
                <a:pos x="280" y="41"/>
              </a:cxn>
              <a:cxn ang="0">
                <a:pos x="276" y="25"/>
              </a:cxn>
              <a:cxn ang="0">
                <a:pos x="289" y="29"/>
              </a:cxn>
              <a:cxn ang="0">
                <a:pos x="281" y="32"/>
              </a:cxn>
              <a:cxn ang="0">
                <a:pos x="280" y="41"/>
              </a:cxn>
              <a:cxn ang="0">
                <a:pos x="80" y="55"/>
              </a:cxn>
              <a:cxn ang="0">
                <a:pos x="74" y="44"/>
              </a:cxn>
              <a:cxn ang="0">
                <a:pos x="85" y="39"/>
              </a:cxn>
              <a:cxn ang="0">
                <a:pos x="83" y="56"/>
              </a:cxn>
              <a:cxn ang="0">
                <a:pos x="235" y="51"/>
              </a:cxn>
              <a:cxn ang="0">
                <a:pos x="241" y="40"/>
              </a:cxn>
              <a:cxn ang="0">
                <a:pos x="246" y="56"/>
              </a:cxn>
              <a:cxn ang="0">
                <a:pos x="245" y="56"/>
              </a:cxn>
              <a:cxn ang="0">
                <a:pos x="122" y="65"/>
              </a:cxn>
              <a:cxn ang="0">
                <a:pos x="121" y="65"/>
              </a:cxn>
              <a:cxn ang="0">
                <a:pos x="123" y="48"/>
              </a:cxn>
              <a:cxn ang="0">
                <a:pos x="122" y="65"/>
              </a:cxn>
              <a:cxn ang="0">
                <a:pos x="194" y="59"/>
              </a:cxn>
              <a:cxn ang="0">
                <a:pos x="202" y="49"/>
              </a:cxn>
              <a:cxn ang="0">
                <a:pos x="205" y="66"/>
              </a:cxn>
              <a:cxn ang="0">
                <a:pos x="204" y="66"/>
              </a:cxn>
              <a:cxn ang="0">
                <a:pos x="163" y="69"/>
              </a:cxn>
              <a:cxn ang="0">
                <a:pos x="154" y="60"/>
              </a:cxn>
              <a:cxn ang="0">
                <a:pos x="171" y="60"/>
              </a:cxn>
              <a:cxn ang="0">
                <a:pos x="171" y="179"/>
              </a:cxn>
              <a:cxn ang="0">
                <a:pos x="162" y="188"/>
              </a:cxn>
              <a:cxn ang="0">
                <a:pos x="153" y="179"/>
              </a:cxn>
              <a:cxn ang="0">
                <a:pos x="171" y="179"/>
              </a:cxn>
              <a:cxn ang="0">
                <a:pos x="171" y="138"/>
              </a:cxn>
              <a:cxn ang="0">
                <a:pos x="153" y="138"/>
              </a:cxn>
              <a:cxn ang="0">
                <a:pos x="162" y="129"/>
              </a:cxn>
              <a:cxn ang="0">
                <a:pos x="171" y="96"/>
              </a:cxn>
              <a:cxn ang="0">
                <a:pos x="153" y="97"/>
              </a:cxn>
              <a:cxn ang="0">
                <a:pos x="162" y="88"/>
              </a:cxn>
            </a:cxnLst>
            <a:rect l="0" t="0" r="r" b="b"/>
            <a:pathLst>
              <a:path w="325" h="229">
                <a:moveTo>
                  <a:pt x="171" y="220"/>
                </a:moveTo>
                <a:cubicBezTo>
                  <a:pt x="171" y="221"/>
                  <a:pt x="171" y="221"/>
                  <a:pt x="171" y="221"/>
                </a:cubicBezTo>
                <a:cubicBezTo>
                  <a:pt x="171" y="225"/>
                  <a:pt x="167" y="229"/>
                  <a:pt x="162" y="229"/>
                </a:cubicBezTo>
                <a:cubicBezTo>
                  <a:pt x="157" y="229"/>
                  <a:pt x="153" y="225"/>
                  <a:pt x="153" y="221"/>
                </a:cubicBezTo>
                <a:cubicBezTo>
                  <a:pt x="153" y="220"/>
                  <a:pt x="153" y="220"/>
                  <a:pt x="153" y="220"/>
                </a:cubicBezTo>
                <a:cubicBezTo>
                  <a:pt x="153" y="215"/>
                  <a:pt x="157" y="211"/>
                  <a:pt x="162" y="211"/>
                </a:cubicBezTo>
                <a:cubicBezTo>
                  <a:pt x="167" y="211"/>
                  <a:pt x="171" y="215"/>
                  <a:pt x="171" y="220"/>
                </a:cubicBezTo>
                <a:close/>
                <a:moveTo>
                  <a:pt x="10" y="18"/>
                </a:moveTo>
                <a:cubicBezTo>
                  <a:pt x="9" y="18"/>
                  <a:pt x="7" y="18"/>
                  <a:pt x="5" y="17"/>
                </a:cubicBezTo>
                <a:cubicBezTo>
                  <a:pt x="5" y="17"/>
                  <a:pt x="5" y="16"/>
                  <a:pt x="5" y="16"/>
                </a:cubicBezTo>
                <a:cubicBezTo>
                  <a:pt x="1" y="13"/>
                  <a:pt x="0" y="8"/>
                  <a:pt x="3" y="4"/>
                </a:cubicBezTo>
                <a:cubicBezTo>
                  <a:pt x="6" y="0"/>
                  <a:pt x="11" y="0"/>
                  <a:pt x="15" y="2"/>
                </a:cubicBezTo>
                <a:cubicBezTo>
                  <a:pt x="19" y="5"/>
                  <a:pt x="20" y="11"/>
                  <a:pt x="17" y="15"/>
                </a:cubicBezTo>
                <a:cubicBezTo>
                  <a:pt x="16" y="17"/>
                  <a:pt x="13" y="18"/>
                  <a:pt x="10" y="18"/>
                </a:cubicBezTo>
                <a:close/>
                <a:moveTo>
                  <a:pt x="315" y="20"/>
                </a:moveTo>
                <a:cubicBezTo>
                  <a:pt x="313" y="20"/>
                  <a:pt x="310" y="19"/>
                  <a:pt x="308" y="17"/>
                </a:cubicBezTo>
                <a:cubicBezTo>
                  <a:pt x="305" y="13"/>
                  <a:pt x="306" y="7"/>
                  <a:pt x="310" y="5"/>
                </a:cubicBezTo>
                <a:cubicBezTo>
                  <a:pt x="311" y="4"/>
                  <a:pt x="311" y="4"/>
                  <a:pt x="311" y="4"/>
                </a:cubicBezTo>
                <a:cubicBezTo>
                  <a:pt x="315" y="1"/>
                  <a:pt x="320" y="2"/>
                  <a:pt x="323" y="6"/>
                </a:cubicBezTo>
                <a:cubicBezTo>
                  <a:pt x="325" y="10"/>
                  <a:pt x="325" y="15"/>
                  <a:pt x="321" y="18"/>
                </a:cubicBezTo>
                <a:cubicBezTo>
                  <a:pt x="320" y="19"/>
                  <a:pt x="320" y="19"/>
                  <a:pt x="320" y="19"/>
                </a:cubicBezTo>
                <a:cubicBezTo>
                  <a:pt x="319" y="20"/>
                  <a:pt x="317" y="20"/>
                  <a:pt x="315" y="20"/>
                </a:cubicBezTo>
                <a:close/>
                <a:moveTo>
                  <a:pt x="45" y="40"/>
                </a:moveTo>
                <a:cubicBezTo>
                  <a:pt x="44" y="40"/>
                  <a:pt x="42" y="40"/>
                  <a:pt x="41" y="39"/>
                </a:cubicBezTo>
                <a:cubicBezTo>
                  <a:pt x="45" y="31"/>
                  <a:pt x="45" y="31"/>
                  <a:pt x="45" y="31"/>
                </a:cubicBezTo>
                <a:cubicBezTo>
                  <a:pt x="41" y="39"/>
                  <a:pt x="41" y="39"/>
                  <a:pt x="41" y="39"/>
                </a:cubicBezTo>
                <a:cubicBezTo>
                  <a:pt x="37" y="37"/>
                  <a:pt x="35" y="31"/>
                  <a:pt x="37" y="27"/>
                </a:cubicBezTo>
                <a:cubicBezTo>
                  <a:pt x="39" y="23"/>
                  <a:pt x="44" y="21"/>
                  <a:pt x="48" y="23"/>
                </a:cubicBezTo>
                <a:cubicBezTo>
                  <a:pt x="49" y="24"/>
                  <a:pt x="49" y="24"/>
                  <a:pt x="49" y="24"/>
                </a:cubicBezTo>
                <a:cubicBezTo>
                  <a:pt x="53" y="26"/>
                  <a:pt x="55" y="31"/>
                  <a:pt x="53" y="35"/>
                </a:cubicBezTo>
                <a:cubicBezTo>
                  <a:pt x="51" y="38"/>
                  <a:pt x="48" y="40"/>
                  <a:pt x="45" y="40"/>
                </a:cubicBezTo>
                <a:close/>
                <a:moveTo>
                  <a:pt x="280" y="41"/>
                </a:moveTo>
                <a:cubicBezTo>
                  <a:pt x="277" y="41"/>
                  <a:pt x="274" y="40"/>
                  <a:pt x="273" y="37"/>
                </a:cubicBezTo>
                <a:cubicBezTo>
                  <a:pt x="271" y="32"/>
                  <a:pt x="272" y="27"/>
                  <a:pt x="276" y="25"/>
                </a:cubicBezTo>
                <a:cubicBezTo>
                  <a:pt x="276" y="25"/>
                  <a:pt x="277" y="25"/>
                  <a:pt x="277" y="25"/>
                </a:cubicBezTo>
                <a:cubicBezTo>
                  <a:pt x="281" y="23"/>
                  <a:pt x="287" y="24"/>
                  <a:pt x="289" y="29"/>
                </a:cubicBezTo>
                <a:cubicBezTo>
                  <a:pt x="291" y="33"/>
                  <a:pt x="289" y="38"/>
                  <a:pt x="285" y="40"/>
                </a:cubicBezTo>
                <a:cubicBezTo>
                  <a:pt x="281" y="32"/>
                  <a:pt x="281" y="32"/>
                  <a:pt x="281" y="32"/>
                </a:cubicBezTo>
                <a:cubicBezTo>
                  <a:pt x="284" y="40"/>
                  <a:pt x="284" y="40"/>
                  <a:pt x="284" y="40"/>
                </a:cubicBezTo>
                <a:cubicBezTo>
                  <a:pt x="283" y="41"/>
                  <a:pt x="282" y="41"/>
                  <a:pt x="280" y="41"/>
                </a:cubicBezTo>
                <a:close/>
                <a:moveTo>
                  <a:pt x="83" y="56"/>
                </a:moveTo>
                <a:cubicBezTo>
                  <a:pt x="82" y="56"/>
                  <a:pt x="81" y="56"/>
                  <a:pt x="80" y="55"/>
                </a:cubicBezTo>
                <a:cubicBezTo>
                  <a:pt x="80" y="55"/>
                  <a:pt x="80" y="55"/>
                  <a:pt x="80" y="55"/>
                </a:cubicBezTo>
                <a:cubicBezTo>
                  <a:pt x="75" y="54"/>
                  <a:pt x="73" y="49"/>
                  <a:pt x="74" y="44"/>
                </a:cubicBezTo>
                <a:cubicBezTo>
                  <a:pt x="75" y="40"/>
                  <a:pt x="80" y="37"/>
                  <a:pt x="85" y="39"/>
                </a:cubicBezTo>
                <a:cubicBezTo>
                  <a:pt x="85" y="39"/>
                  <a:pt x="85" y="39"/>
                  <a:pt x="85" y="39"/>
                </a:cubicBezTo>
                <a:cubicBezTo>
                  <a:pt x="90" y="40"/>
                  <a:pt x="92" y="45"/>
                  <a:pt x="91" y="50"/>
                </a:cubicBezTo>
                <a:cubicBezTo>
                  <a:pt x="90" y="53"/>
                  <a:pt x="86" y="56"/>
                  <a:pt x="83" y="56"/>
                </a:cubicBezTo>
                <a:close/>
                <a:moveTo>
                  <a:pt x="243" y="57"/>
                </a:moveTo>
                <a:cubicBezTo>
                  <a:pt x="239" y="57"/>
                  <a:pt x="236" y="54"/>
                  <a:pt x="235" y="51"/>
                </a:cubicBezTo>
                <a:cubicBezTo>
                  <a:pt x="233" y="46"/>
                  <a:pt x="235" y="41"/>
                  <a:pt x="240" y="40"/>
                </a:cubicBezTo>
                <a:cubicBezTo>
                  <a:pt x="241" y="40"/>
                  <a:pt x="241" y="40"/>
                  <a:pt x="241" y="40"/>
                </a:cubicBezTo>
                <a:cubicBezTo>
                  <a:pt x="245" y="38"/>
                  <a:pt x="250" y="41"/>
                  <a:pt x="251" y="45"/>
                </a:cubicBezTo>
                <a:cubicBezTo>
                  <a:pt x="253" y="50"/>
                  <a:pt x="250" y="55"/>
                  <a:pt x="246" y="56"/>
                </a:cubicBezTo>
                <a:cubicBezTo>
                  <a:pt x="243" y="48"/>
                  <a:pt x="243" y="48"/>
                  <a:pt x="243" y="48"/>
                </a:cubicBezTo>
                <a:cubicBezTo>
                  <a:pt x="245" y="56"/>
                  <a:pt x="245" y="56"/>
                  <a:pt x="245" y="56"/>
                </a:cubicBezTo>
                <a:cubicBezTo>
                  <a:pt x="245" y="57"/>
                  <a:pt x="244" y="57"/>
                  <a:pt x="243" y="57"/>
                </a:cubicBezTo>
                <a:close/>
                <a:moveTo>
                  <a:pt x="122" y="65"/>
                </a:moveTo>
                <a:cubicBezTo>
                  <a:pt x="122" y="65"/>
                  <a:pt x="121" y="65"/>
                  <a:pt x="121" y="65"/>
                </a:cubicBezTo>
                <a:cubicBezTo>
                  <a:pt x="121" y="65"/>
                  <a:pt x="121" y="65"/>
                  <a:pt x="121" y="65"/>
                </a:cubicBezTo>
                <a:cubicBezTo>
                  <a:pt x="116" y="65"/>
                  <a:pt x="113" y="60"/>
                  <a:pt x="113" y="55"/>
                </a:cubicBezTo>
                <a:cubicBezTo>
                  <a:pt x="114" y="51"/>
                  <a:pt x="118" y="48"/>
                  <a:pt x="123" y="48"/>
                </a:cubicBezTo>
                <a:cubicBezTo>
                  <a:pt x="128" y="49"/>
                  <a:pt x="131" y="53"/>
                  <a:pt x="131" y="58"/>
                </a:cubicBezTo>
                <a:cubicBezTo>
                  <a:pt x="130" y="62"/>
                  <a:pt x="126" y="65"/>
                  <a:pt x="122" y="65"/>
                </a:cubicBezTo>
                <a:close/>
                <a:moveTo>
                  <a:pt x="203" y="66"/>
                </a:moveTo>
                <a:cubicBezTo>
                  <a:pt x="199" y="66"/>
                  <a:pt x="195" y="63"/>
                  <a:pt x="194" y="59"/>
                </a:cubicBezTo>
                <a:cubicBezTo>
                  <a:pt x="194" y="54"/>
                  <a:pt x="197" y="49"/>
                  <a:pt x="202" y="49"/>
                </a:cubicBezTo>
                <a:cubicBezTo>
                  <a:pt x="202" y="49"/>
                  <a:pt x="202" y="49"/>
                  <a:pt x="202" y="49"/>
                </a:cubicBezTo>
                <a:cubicBezTo>
                  <a:pt x="207" y="48"/>
                  <a:pt x="211" y="51"/>
                  <a:pt x="212" y="56"/>
                </a:cubicBezTo>
                <a:cubicBezTo>
                  <a:pt x="213" y="61"/>
                  <a:pt x="210" y="65"/>
                  <a:pt x="205" y="66"/>
                </a:cubicBezTo>
                <a:cubicBezTo>
                  <a:pt x="204" y="57"/>
                  <a:pt x="204" y="57"/>
                  <a:pt x="204" y="57"/>
                </a:cubicBezTo>
                <a:cubicBezTo>
                  <a:pt x="204" y="66"/>
                  <a:pt x="204" y="66"/>
                  <a:pt x="204" y="66"/>
                </a:cubicBezTo>
                <a:cubicBezTo>
                  <a:pt x="204" y="66"/>
                  <a:pt x="203" y="66"/>
                  <a:pt x="203" y="66"/>
                </a:cubicBezTo>
                <a:close/>
                <a:moveTo>
                  <a:pt x="163" y="69"/>
                </a:moveTo>
                <a:cubicBezTo>
                  <a:pt x="162" y="69"/>
                  <a:pt x="162" y="69"/>
                  <a:pt x="162" y="69"/>
                </a:cubicBezTo>
                <a:cubicBezTo>
                  <a:pt x="158" y="69"/>
                  <a:pt x="154" y="65"/>
                  <a:pt x="154" y="60"/>
                </a:cubicBezTo>
                <a:cubicBezTo>
                  <a:pt x="154" y="55"/>
                  <a:pt x="158" y="52"/>
                  <a:pt x="162" y="52"/>
                </a:cubicBezTo>
                <a:cubicBezTo>
                  <a:pt x="167" y="52"/>
                  <a:pt x="171" y="55"/>
                  <a:pt x="171" y="60"/>
                </a:cubicBezTo>
                <a:cubicBezTo>
                  <a:pt x="171" y="65"/>
                  <a:pt x="168" y="69"/>
                  <a:pt x="163" y="69"/>
                </a:cubicBezTo>
                <a:close/>
                <a:moveTo>
                  <a:pt x="171" y="179"/>
                </a:moveTo>
                <a:cubicBezTo>
                  <a:pt x="171" y="179"/>
                  <a:pt x="171" y="179"/>
                  <a:pt x="171" y="179"/>
                </a:cubicBezTo>
                <a:cubicBezTo>
                  <a:pt x="171" y="184"/>
                  <a:pt x="167" y="188"/>
                  <a:pt x="162" y="188"/>
                </a:cubicBezTo>
                <a:cubicBezTo>
                  <a:pt x="157" y="188"/>
                  <a:pt x="153" y="184"/>
                  <a:pt x="153" y="179"/>
                </a:cubicBezTo>
                <a:cubicBezTo>
                  <a:pt x="153" y="179"/>
                  <a:pt x="153" y="179"/>
                  <a:pt x="153" y="179"/>
                </a:cubicBezTo>
                <a:cubicBezTo>
                  <a:pt x="153" y="174"/>
                  <a:pt x="157" y="170"/>
                  <a:pt x="162" y="170"/>
                </a:cubicBezTo>
                <a:cubicBezTo>
                  <a:pt x="167" y="170"/>
                  <a:pt x="171" y="174"/>
                  <a:pt x="171" y="179"/>
                </a:cubicBezTo>
                <a:close/>
                <a:moveTo>
                  <a:pt x="171" y="138"/>
                </a:moveTo>
                <a:cubicBezTo>
                  <a:pt x="171" y="138"/>
                  <a:pt x="171" y="138"/>
                  <a:pt x="171" y="138"/>
                </a:cubicBezTo>
                <a:cubicBezTo>
                  <a:pt x="171" y="143"/>
                  <a:pt x="167" y="147"/>
                  <a:pt x="162" y="147"/>
                </a:cubicBezTo>
                <a:cubicBezTo>
                  <a:pt x="157" y="147"/>
                  <a:pt x="153" y="143"/>
                  <a:pt x="153" y="138"/>
                </a:cubicBezTo>
                <a:cubicBezTo>
                  <a:pt x="153" y="138"/>
                  <a:pt x="153" y="138"/>
                  <a:pt x="153" y="138"/>
                </a:cubicBezTo>
                <a:cubicBezTo>
                  <a:pt x="153" y="133"/>
                  <a:pt x="157" y="129"/>
                  <a:pt x="162" y="129"/>
                </a:cubicBezTo>
                <a:cubicBezTo>
                  <a:pt x="167" y="129"/>
                  <a:pt x="171" y="133"/>
                  <a:pt x="171" y="138"/>
                </a:cubicBezTo>
                <a:close/>
                <a:moveTo>
                  <a:pt x="171" y="96"/>
                </a:moveTo>
                <a:cubicBezTo>
                  <a:pt x="171" y="97"/>
                  <a:pt x="171" y="97"/>
                  <a:pt x="171" y="97"/>
                </a:cubicBezTo>
                <a:cubicBezTo>
                  <a:pt x="171" y="108"/>
                  <a:pt x="153" y="108"/>
                  <a:pt x="153" y="97"/>
                </a:cubicBezTo>
                <a:cubicBezTo>
                  <a:pt x="153" y="96"/>
                  <a:pt x="153" y="96"/>
                  <a:pt x="153" y="96"/>
                </a:cubicBezTo>
                <a:cubicBezTo>
                  <a:pt x="153" y="92"/>
                  <a:pt x="157" y="88"/>
                  <a:pt x="162" y="88"/>
                </a:cubicBezTo>
                <a:cubicBezTo>
                  <a:pt x="167" y="88"/>
                  <a:pt x="171" y="92"/>
                  <a:pt x="171" y="96"/>
                </a:cubicBezTo>
                <a:close/>
              </a:path>
            </a:pathLst>
          </a:custGeom>
          <a:solidFill>
            <a:srgbClr val="2F7CBD"/>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19" name="Freeform 98"/>
          <p:cNvSpPr/>
          <p:nvPr/>
        </p:nvSpPr>
        <p:spPr bwMode="auto">
          <a:xfrm>
            <a:off x="2261191" y="4857487"/>
            <a:ext cx="276927" cy="141179"/>
          </a:xfrm>
          <a:custGeom>
            <a:avLst/>
            <a:gdLst/>
            <a:ahLst/>
            <a:cxnLst>
              <a:cxn ang="0">
                <a:pos x="0" y="0"/>
              </a:cxn>
              <a:cxn ang="0">
                <a:pos x="78" y="78"/>
              </a:cxn>
              <a:cxn ang="0">
                <a:pos x="153" y="0"/>
              </a:cxn>
              <a:cxn ang="0">
                <a:pos x="0" y="0"/>
              </a:cxn>
              <a:cxn ang="0">
                <a:pos x="0" y="0"/>
              </a:cxn>
            </a:cxnLst>
            <a:rect l="0" t="0" r="r" b="b"/>
            <a:pathLst>
              <a:path w="153" h="78">
                <a:moveTo>
                  <a:pt x="0" y="0"/>
                </a:moveTo>
                <a:lnTo>
                  <a:pt x="78" y="78"/>
                </a:lnTo>
                <a:lnTo>
                  <a:pt x="153" y="0"/>
                </a:lnTo>
                <a:lnTo>
                  <a:pt x="0" y="0"/>
                </a:lnTo>
                <a:lnTo>
                  <a:pt x="0" y="0"/>
                </a:lnTo>
                <a:close/>
              </a:path>
            </a:pathLst>
          </a:custGeom>
          <a:solidFill>
            <a:srgbClr val="2F7CBD"/>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24" name="Freeform 194"/>
          <p:cNvSpPr>
            <a:spLocks noEditPoints="1"/>
          </p:cNvSpPr>
          <p:nvPr/>
        </p:nvSpPr>
        <p:spPr bwMode="auto">
          <a:xfrm>
            <a:off x="3542663" y="3800454"/>
            <a:ext cx="1390072" cy="979203"/>
          </a:xfrm>
          <a:custGeom>
            <a:avLst/>
            <a:gdLst/>
            <a:ahLst/>
            <a:cxnLst>
              <a:cxn ang="0">
                <a:pos x="170" y="221"/>
              </a:cxn>
              <a:cxn ang="0">
                <a:pos x="153" y="221"/>
              </a:cxn>
              <a:cxn ang="0">
                <a:pos x="162" y="211"/>
              </a:cxn>
              <a:cxn ang="0">
                <a:pos x="10" y="18"/>
              </a:cxn>
              <a:cxn ang="0">
                <a:pos x="5" y="16"/>
              </a:cxn>
              <a:cxn ang="0">
                <a:pos x="15" y="2"/>
              </a:cxn>
              <a:cxn ang="0">
                <a:pos x="10" y="18"/>
              </a:cxn>
              <a:cxn ang="0">
                <a:pos x="308" y="17"/>
              </a:cxn>
              <a:cxn ang="0">
                <a:pos x="310" y="4"/>
              </a:cxn>
              <a:cxn ang="0">
                <a:pos x="320" y="18"/>
              </a:cxn>
              <a:cxn ang="0">
                <a:pos x="315" y="20"/>
              </a:cxn>
              <a:cxn ang="0">
                <a:pos x="41" y="39"/>
              </a:cxn>
              <a:cxn ang="0">
                <a:pos x="41" y="39"/>
              </a:cxn>
              <a:cxn ang="0">
                <a:pos x="48" y="23"/>
              </a:cxn>
              <a:cxn ang="0">
                <a:pos x="52" y="35"/>
              </a:cxn>
              <a:cxn ang="0">
                <a:pos x="280" y="41"/>
              </a:cxn>
              <a:cxn ang="0">
                <a:pos x="276" y="25"/>
              </a:cxn>
              <a:cxn ang="0">
                <a:pos x="288" y="29"/>
              </a:cxn>
              <a:cxn ang="0">
                <a:pos x="281" y="32"/>
              </a:cxn>
              <a:cxn ang="0">
                <a:pos x="280" y="41"/>
              </a:cxn>
              <a:cxn ang="0">
                <a:pos x="80" y="55"/>
              </a:cxn>
              <a:cxn ang="0">
                <a:pos x="74" y="44"/>
              </a:cxn>
              <a:cxn ang="0">
                <a:pos x="85" y="39"/>
              </a:cxn>
              <a:cxn ang="0">
                <a:pos x="82" y="56"/>
              </a:cxn>
              <a:cxn ang="0">
                <a:pos x="234" y="51"/>
              </a:cxn>
              <a:cxn ang="0">
                <a:pos x="240" y="40"/>
              </a:cxn>
              <a:cxn ang="0">
                <a:pos x="245" y="56"/>
              </a:cxn>
              <a:cxn ang="0">
                <a:pos x="245" y="56"/>
              </a:cxn>
              <a:cxn ang="0">
                <a:pos x="122" y="65"/>
              </a:cxn>
              <a:cxn ang="0">
                <a:pos x="120" y="65"/>
              </a:cxn>
              <a:cxn ang="0">
                <a:pos x="123" y="48"/>
              </a:cxn>
              <a:cxn ang="0">
                <a:pos x="122" y="65"/>
              </a:cxn>
              <a:cxn ang="0">
                <a:pos x="194" y="59"/>
              </a:cxn>
              <a:cxn ang="0">
                <a:pos x="202" y="49"/>
              </a:cxn>
              <a:cxn ang="0">
                <a:pos x="205" y="66"/>
              </a:cxn>
              <a:cxn ang="0">
                <a:pos x="204" y="66"/>
              </a:cxn>
              <a:cxn ang="0">
                <a:pos x="163" y="69"/>
              </a:cxn>
              <a:cxn ang="0">
                <a:pos x="153" y="60"/>
              </a:cxn>
              <a:cxn ang="0">
                <a:pos x="171" y="60"/>
              </a:cxn>
              <a:cxn ang="0">
                <a:pos x="170" y="179"/>
              </a:cxn>
              <a:cxn ang="0">
                <a:pos x="162" y="188"/>
              </a:cxn>
              <a:cxn ang="0">
                <a:pos x="153" y="179"/>
              </a:cxn>
              <a:cxn ang="0">
                <a:pos x="170" y="179"/>
              </a:cxn>
              <a:cxn ang="0">
                <a:pos x="170" y="138"/>
              </a:cxn>
              <a:cxn ang="0">
                <a:pos x="153" y="138"/>
              </a:cxn>
              <a:cxn ang="0">
                <a:pos x="162" y="129"/>
              </a:cxn>
              <a:cxn ang="0">
                <a:pos x="170" y="96"/>
              </a:cxn>
              <a:cxn ang="0">
                <a:pos x="153" y="97"/>
              </a:cxn>
              <a:cxn ang="0">
                <a:pos x="162" y="88"/>
              </a:cxn>
            </a:cxnLst>
            <a:rect l="0" t="0" r="r" b="b"/>
            <a:pathLst>
              <a:path w="325" h="229">
                <a:moveTo>
                  <a:pt x="170" y="220"/>
                </a:moveTo>
                <a:cubicBezTo>
                  <a:pt x="170" y="221"/>
                  <a:pt x="170" y="221"/>
                  <a:pt x="170" y="221"/>
                </a:cubicBezTo>
                <a:cubicBezTo>
                  <a:pt x="170" y="225"/>
                  <a:pt x="166" y="229"/>
                  <a:pt x="162" y="229"/>
                </a:cubicBezTo>
                <a:cubicBezTo>
                  <a:pt x="157" y="229"/>
                  <a:pt x="153" y="225"/>
                  <a:pt x="153" y="221"/>
                </a:cubicBezTo>
                <a:cubicBezTo>
                  <a:pt x="153" y="220"/>
                  <a:pt x="153" y="220"/>
                  <a:pt x="153" y="220"/>
                </a:cubicBezTo>
                <a:cubicBezTo>
                  <a:pt x="153" y="215"/>
                  <a:pt x="157" y="211"/>
                  <a:pt x="162" y="211"/>
                </a:cubicBezTo>
                <a:cubicBezTo>
                  <a:pt x="166" y="211"/>
                  <a:pt x="170" y="215"/>
                  <a:pt x="170" y="220"/>
                </a:cubicBezTo>
                <a:close/>
                <a:moveTo>
                  <a:pt x="10" y="18"/>
                </a:moveTo>
                <a:cubicBezTo>
                  <a:pt x="8" y="18"/>
                  <a:pt x="7" y="18"/>
                  <a:pt x="5" y="17"/>
                </a:cubicBezTo>
                <a:cubicBezTo>
                  <a:pt x="5" y="17"/>
                  <a:pt x="5" y="16"/>
                  <a:pt x="5" y="16"/>
                </a:cubicBezTo>
                <a:cubicBezTo>
                  <a:pt x="1" y="13"/>
                  <a:pt x="0" y="8"/>
                  <a:pt x="3" y="4"/>
                </a:cubicBezTo>
                <a:cubicBezTo>
                  <a:pt x="6" y="0"/>
                  <a:pt x="11" y="0"/>
                  <a:pt x="15" y="2"/>
                </a:cubicBezTo>
                <a:cubicBezTo>
                  <a:pt x="19" y="5"/>
                  <a:pt x="20" y="11"/>
                  <a:pt x="17" y="15"/>
                </a:cubicBezTo>
                <a:cubicBezTo>
                  <a:pt x="15" y="17"/>
                  <a:pt x="13" y="18"/>
                  <a:pt x="10" y="18"/>
                </a:cubicBezTo>
                <a:close/>
                <a:moveTo>
                  <a:pt x="315" y="20"/>
                </a:moveTo>
                <a:cubicBezTo>
                  <a:pt x="312" y="20"/>
                  <a:pt x="310" y="19"/>
                  <a:pt x="308" y="17"/>
                </a:cubicBezTo>
                <a:cubicBezTo>
                  <a:pt x="305" y="13"/>
                  <a:pt x="306" y="7"/>
                  <a:pt x="310" y="5"/>
                </a:cubicBezTo>
                <a:cubicBezTo>
                  <a:pt x="310" y="4"/>
                  <a:pt x="310" y="4"/>
                  <a:pt x="310" y="4"/>
                </a:cubicBezTo>
                <a:cubicBezTo>
                  <a:pt x="314" y="1"/>
                  <a:pt x="320" y="2"/>
                  <a:pt x="322" y="6"/>
                </a:cubicBezTo>
                <a:cubicBezTo>
                  <a:pt x="325" y="10"/>
                  <a:pt x="324" y="15"/>
                  <a:pt x="320" y="18"/>
                </a:cubicBezTo>
                <a:cubicBezTo>
                  <a:pt x="320" y="19"/>
                  <a:pt x="320" y="19"/>
                  <a:pt x="320" y="19"/>
                </a:cubicBezTo>
                <a:cubicBezTo>
                  <a:pt x="319" y="20"/>
                  <a:pt x="317" y="20"/>
                  <a:pt x="315" y="20"/>
                </a:cubicBezTo>
                <a:close/>
                <a:moveTo>
                  <a:pt x="45" y="40"/>
                </a:moveTo>
                <a:cubicBezTo>
                  <a:pt x="44" y="40"/>
                  <a:pt x="42" y="40"/>
                  <a:pt x="41" y="39"/>
                </a:cubicBezTo>
                <a:cubicBezTo>
                  <a:pt x="45" y="31"/>
                  <a:pt x="45" y="31"/>
                  <a:pt x="45" y="31"/>
                </a:cubicBezTo>
                <a:cubicBezTo>
                  <a:pt x="41" y="39"/>
                  <a:pt x="41" y="39"/>
                  <a:pt x="41" y="39"/>
                </a:cubicBezTo>
                <a:cubicBezTo>
                  <a:pt x="36" y="37"/>
                  <a:pt x="35" y="31"/>
                  <a:pt x="37" y="27"/>
                </a:cubicBezTo>
                <a:cubicBezTo>
                  <a:pt x="39" y="23"/>
                  <a:pt x="44" y="21"/>
                  <a:pt x="48" y="23"/>
                </a:cubicBezTo>
                <a:cubicBezTo>
                  <a:pt x="49" y="24"/>
                  <a:pt x="49" y="24"/>
                  <a:pt x="49" y="24"/>
                </a:cubicBezTo>
                <a:cubicBezTo>
                  <a:pt x="53" y="26"/>
                  <a:pt x="55" y="31"/>
                  <a:pt x="52" y="35"/>
                </a:cubicBezTo>
                <a:cubicBezTo>
                  <a:pt x="51" y="38"/>
                  <a:pt x="48" y="40"/>
                  <a:pt x="45" y="40"/>
                </a:cubicBezTo>
                <a:close/>
                <a:moveTo>
                  <a:pt x="280" y="41"/>
                </a:moveTo>
                <a:cubicBezTo>
                  <a:pt x="277" y="41"/>
                  <a:pt x="274" y="40"/>
                  <a:pt x="272" y="37"/>
                </a:cubicBezTo>
                <a:cubicBezTo>
                  <a:pt x="270" y="32"/>
                  <a:pt x="272" y="27"/>
                  <a:pt x="276" y="25"/>
                </a:cubicBezTo>
                <a:cubicBezTo>
                  <a:pt x="276" y="25"/>
                  <a:pt x="277" y="25"/>
                  <a:pt x="277" y="25"/>
                </a:cubicBezTo>
                <a:cubicBezTo>
                  <a:pt x="281" y="23"/>
                  <a:pt x="286" y="24"/>
                  <a:pt x="288" y="29"/>
                </a:cubicBezTo>
                <a:cubicBezTo>
                  <a:pt x="290" y="33"/>
                  <a:pt x="289" y="38"/>
                  <a:pt x="284" y="40"/>
                </a:cubicBezTo>
                <a:cubicBezTo>
                  <a:pt x="281" y="32"/>
                  <a:pt x="281" y="32"/>
                  <a:pt x="281" y="32"/>
                </a:cubicBezTo>
                <a:cubicBezTo>
                  <a:pt x="284" y="40"/>
                  <a:pt x="284" y="40"/>
                  <a:pt x="284" y="40"/>
                </a:cubicBezTo>
                <a:cubicBezTo>
                  <a:pt x="283" y="41"/>
                  <a:pt x="281" y="41"/>
                  <a:pt x="280" y="41"/>
                </a:cubicBezTo>
                <a:close/>
                <a:moveTo>
                  <a:pt x="82" y="56"/>
                </a:moveTo>
                <a:cubicBezTo>
                  <a:pt x="82" y="56"/>
                  <a:pt x="81" y="56"/>
                  <a:pt x="80" y="55"/>
                </a:cubicBezTo>
                <a:cubicBezTo>
                  <a:pt x="79" y="55"/>
                  <a:pt x="79" y="55"/>
                  <a:pt x="79" y="55"/>
                </a:cubicBezTo>
                <a:cubicBezTo>
                  <a:pt x="75" y="54"/>
                  <a:pt x="72" y="49"/>
                  <a:pt x="74" y="44"/>
                </a:cubicBezTo>
                <a:cubicBezTo>
                  <a:pt x="75" y="40"/>
                  <a:pt x="80" y="37"/>
                  <a:pt x="84" y="39"/>
                </a:cubicBezTo>
                <a:cubicBezTo>
                  <a:pt x="85" y="39"/>
                  <a:pt x="85" y="39"/>
                  <a:pt x="85" y="39"/>
                </a:cubicBezTo>
                <a:cubicBezTo>
                  <a:pt x="90" y="40"/>
                  <a:pt x="92" y="45"/>
                  <a:pt x="91" y="50"/>
                </a:cubicBezTo>
                <a:cubicBezTo>
                  <a:pt x="89" y="53"/>
                  <a:pt x="86" y="56"/>
                  <a:pt x="82" y="56"/>
                </a:cubicBezTo>
                <a:close/>
                <a:moveTo>
                  <a:pt x="242" y="57"/>
                </a:moveTo>
                <a:cubicBezTo>
                  <a:pt x="239" y="57"/>
                  <a:pt x="235" y="54"/>
                  <a:pt x="234" y="51"/>
                </a:cubicBezTo>
                <a:cubicBezTo>
                  <a:pt x="233" y="46"/>
                  <a:pt x="235" y="41"/>
                  <a:pt x="240" y="40"/>
                </a:cubicBezTo>
                <a:cubicBezTo>
                  <a:pt x="240" y="40"/>
                  <a:pt x="240" y="40"/>
                  <a:pt x="240" y="40"/>
                </a:cubicBezTo>
                <a:cubicBezTo>
                  <a:pt x="245" y="38"/>
                  <a:pt x="250" y="41"/>
                  <a:pt x="251" y="45"/>
                </a:cubicBezTo>
                <a:cubicBezTo>
                  <a:pt x="253" y="50"/>
                  <a:pt x="250" y="55"/>
                  <a:pt x="245" y="56"/>
                </a:cubicBezTo>
                <a:cubicBezTo>
                  <a:pt x="243" y="48"/>
                  <a:pt x="243" y="48"/>
                  <a:pt x="243" y="48"/>
                </a:cubicBezTo>
                <a:cubicBezTo>
                  <a:pt x="245" y="56"/>
                  <a:pt x="245" y="56"/>
                  <a:pt x="245" y="56"/>
                </a:cubicBezTo>
                <a:cubicBezTo>
                  <a:pt x="244" y="57"/>
                  <a:pt x="243" y="57"/>
                  <a:pt x="242" y="57"/>
                </a:cubicBezTo>
                <a:close/>
                <a:moveTo>
                  <a:pt x="122" y="65"/>
                </a:moveTo>
                <a:cubicBezTo>
                  <a:pt x="122" y="65"/>
                  <a:pt x="121" y="65"/>
                  <a:pt x="121" y="65"/>
                </a:cubicBezTo>
                <a:cubicBezTo>
                  <a:pt x="121" y="65"/>
                  <a:pt x="120" y="65"/>
                  <a:pt x="120" y="65"/>
                </a:cubicBezTo>
                <a:cubicBezTo>
                  <a:pt x="116" y="65"/>
                  <a:pt x="112" y="60"/>
                  <a:pt x="113" y="55"/>
                </a:cubicBezTo>
                <a:cubicBezTo>
                  <a:pt x="114" y="51"/>
                  <a:pt x="118" y="48"/>
                  <a:pt x="123" y="48"/>
                </a:cubicBezTo>
                <a:cubicBezTo>
                  <a:pt x="127" y="49"/>
                  <a:pt x="131" y="53"/>
                  <a:pt x="130" y="58"/>
                </a:cubicBezTo>
                <a:cubicBezTo>
                  <a:pt x="130" y="62"/>
                  <a:pt x="126" y="65"/>
                  <a:pt x="122" y="65"/>
                </a:cubicBezTo>
                <a:close/>
                <a:moveTo>
                  <a:pt x="203" y="66"/>
                </a:moveTo>
                <a:cubicBezTo>
                  <a:pt x="198" y="66"/>
                  <a:pt x="195" y="63"/>
                  <a:pt x="194" y="59"/>
                </a:cubicBezTo>
                <a:cubicBezTo>
                  <a:pt x="193" y="54"/>
                  <a:pt x="197" y="49"/>
                  <a:pt x="201" y="49"/>
                </a:cubicBezTo>
                <a:cubicBezTo>
                  <a:pt x="201" y="49"/>
                  <a:pt x="202" y="49"/>
                  <a:pt x="202" y="49"/>
                </a:cubicBezTo>
                <a:cubicBezTo>
                  <a:pt x="207" y="48"/>
                  <a:pt x="211" y="51"/>
                  <a:pt x="212" y="56"/>
                </a:cubicBezTo>
                <a:cubicBezTo>
                  <a:pt x="212" y="61"/>
                  <a:pt x="209" y="65"/>
                  <a:pt x="205" y="66"/>
                </a:cubicBezTo>
                <a:cubicBezTo>
                  <a:pt x="203" y="57"/>
                  <a:pt x="203" y="57"/>
                  <a:pt x="203" y="57"/>
                </a:cubicBezTo>
                <a:cubicBezTo>
                  <a:pt x="204" y="66"/>
                  <a:pt x="204" y="66"/>
                  <a:pt x="204" y="66"/>
                </a:cubicBezTo>
                <a:cubicBezTo>
                  <a:pt x="204" y="66"/>
                  <a:pt x="203" y="66"/>
                  <a:pt x="203" y="66"/>
                </a:cubicBezTo>
                <a:close/>
                <a:moveTo>
                  <a:pt x="163" y="69"/>
                </a:moveTo>
                <a:cubicBezTo>
                  <a:pt x="162" y="69"/>
                  <a:pt x="162" y="69"/>
                  <a:pt x="162" y="69"/>
                </a:cubicBezTo>
                <a:cubicBezTo>
                  <a:pt x="157" y="69"/>
                  <a:pt x="153" y="65"/>
                  <a:pt x="153" y="60"/>
                </a:cubicBezTo>
                <a:cubicBezTo>
                  <a:pt x="153" y="55"/>
                  <a:pt x="157" y="52"/>
                  <a:pt x="162" y="52"/>
                </a:cubicBezTo>
                <a:cubicBezTo>
                  <a:pt x="167" y="52"/>
                  <a:pt x="171" y="55"/>
                  <a:pt x="171" y="60"/>
                </a:cubicBezTo>
                <a:cubicBezTo>
                  <a:pt x="171" y="65"/>
                  <a:pt x="167" y="69"/>
                  <a:pt x="163" y="69"/>
                </a:cubicBezTo>
                <a:close/>
                <a:moveTo>
                  <a:pt x="170" y="179"/>
                </a:moveTo>
                <a:cubicBezTo>
                  <a:pt x="170" y="179"/>
                  <a:pt x="170" y="179"/>
                  <a:pt x="170" y="179"/>
                </a:cubicBezTo>
                <a:cubicBezTo>
                  <a:pt x="170" y="184"/>
                  <a:pt x="166" y="188"/>
                  <a:pt x="162" y="188"/>
                </a:cubicBezTo>
                <a:cubicBezTo>
                  <a:pt x="157" y="188"/>
                  <a:pt x="153" y="184"/>
                  <a:pt x="153" y="179"/>
                </a:cubicBezTo>
                <a:cubicBezTo>
                  <a:pt x="153" y="179"/>
                  <a:pt x="153" y="179"/>
                  <a:pt x="153" y="179"/>
                </a:cubicBezTo>
                <a:cubicBezTo>
                  <a:pt x="153" y="174"/>
                  <a:pt x="157" y="170"/>
                  <a:pt x="162" y="170"/>
                </a:cubicBezTo>
                <a:cubicBezTo>
                  <a:pt x="166" y="170"/>
                  <a:pt x="170" y="174"/>
                  <a:pt x="170" y="179"/>
                </a:cubicBezTo>
                <a:close/>
                <a:moveTo>
                  <a:pt x="170" y="138"/>
                </a:moveTo>
                <a:cubicBezTo>
                  <a:pt x="170" y="138"/>
                  <a:pt x="170" y="138"/>
                  <a:pt x="170" y="138"/>
                </a:cubicBezTo>
                <a:cubicBezTo>
                  <a:pt x="170" y="143"/>
                  <a:pt x="166" y="147"/>
                  <a:pt x="162" y="147"/>
                </a:cubicBezTo>
                <a:cubicBezTo>
                  <a:pt x="157" y="147"/>
                  <a:pt x="153" y="143"/>
                  <a:pt x="153" y="138"/>
                </a:cubicBezTo>
                <a:cubicBezTo>
                  <a:pt x="153" y="138"/>
                  <a:pt x="153" y="138"/>
                  <a:pt x="153" y="138"/>
                </a:cubicBezTo>
                <a:cubicBezTo>
                  <a:pt x="153" y="133"/>
                  <a:pt x="157" y="129"/>
                  <a:pt x="162" y="129"/>
                </a:cubicBezTo>
                <a:cubicBezTo>
                  <a:pt x="166" y="129"/>
                  <a:pt x="170" y="133"/>
                  <a:pt x="170" y="138"/>
                </a:cubicBezTo>
                <a:close/>
                <a:moveTo>
                  <a:pt x="170" y="96"/>
                </a:moveTo>
                <a:cubicBezTo>
                  <a:pt x="170" y="97"/>
                  <a:pt x="170" y="97"/>
                  <a:pt x="170" y="97"/>
                </a:cubicBezTo>
                <a:cubicBezTo>
                  <a:pt x="170" y="108"/>
                  <a:pt x="153" y="108"/>
                  <a:pt x="153" y="97"/>
                </a:cubicBezTo>
                <a:cubicBezTo>
                  <a:pt x="153" y="96"/>
                  <a:pt x="153" y="96"/>
                  <a:pt x="153" y="96"/>
                </a:cubicBezTo>
                <a:cubicBezTo>
                  <a:pt x="153" y="92"/>
                  <a:pt x="157" y="88"/>
                  <a:pt x="162" y="88"/>
                </a:cubicBezTo>
                <a:cubicBezTo>
                  <a:pt x="166" y="88"/>
                  <a:pt x="170" y="92"/>
                  <a:pt x="170" y="96"/>
                </a:cubicBezTo>
                <a:close/>
              </a:path>
            </a:pathLst>
          </a:custGeom>
          <a:solidFill>
            <a:srgbClr val="348ACC"/>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27" name="Freeform 195"/>
          <p:cNvSpPr/>
          <p:nvPr/>
        </p:nvSpPr>
        <p:spPr bwMode="auto">
          <a:xfrm>
            <a:off x="4103760" y="4857487"/>
            <a:ext cx="276927" cy="141179"/>
          </a:xfrm>
          <a:custGeom>
            <a:avLst/>
            <a:gdLst/>
            <a:ahLst/>
            <a:cxnLst>
              <a:cxn ang="0">
                <a:pos x="0" y="0"/>
              </a:cxn>
              <a:cxn ang="0">
                <a:pos x="75" y="78"/>
              </a:cxn>
              <a:cxn ang="0">
                <a:pos x="153" y="0"/>
              </a:cxn>
              <a:cxn ang="0">
                <a:pos x="0" y="0"/>
              </a:cxn>
              <a:cxn ang="0">
                <a:pos x="0" y="0"/>
              </a:cxn>
            </a:cxnLst>
            <a:rect l="0" t="0" r="r" b="b"/>
            <a:pathLst>
              <a:path w="153" h="78">
                <a:moveTo>
                  <a:pt x="0" y="0"/>
                </a:moveTo>
                <a:lnTo>
                  <a:pt x="75" y="78"/>
                </a:lnTo>
                <a:lnTo>
                  <a:pt x="153" y="0"/>
                </a:lnTo>
                <a:lnTo>
                  <a:pt x="0" y="0"/>
                </a:lnTo>
                <a:lnTo>
                  <a:pt x="0" y="0"/>
                </a:lnTo>
                <a:close/>
              </a:path>
            </a:pathLst>
          </a:custGeom>
          <a:solidFill>
            <a:srgbClr val="348ACC"/>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30" name="Freeform 287"/>
          <p:cNvSpPr>
            <a:spLocks noEditPoints="1"/>
          </p:cNvSpPr>
          <p:nvPr/>
        </p:nvSpPr>
        <p:spPr bwMode="auto">
          <a:xfrm>
            <a:off x="5390660" y="3800454"/>
            <a:ext cx="1390072" cy="979203"/>
          </a:xfrm>
          <a:custGeom>
            <a:avLst/>
            <a:gdLst/>
            <a:ahLst/>
            <a:cxnLst>
              <a:cxn ang="0">
                <a:pos x="170" y="221"/>
              </a:cxn>
              <a:cxn ang="0">
                <a:pos x="153" y="221"/>
              </a:cxn>
              <a:cxn ang="0">
                <a:pos x="161" y="211"/>
              </a:cxn>
              <a:cxn ang="0">
                <a:pos x="10" y="18"/>
              </a:cxn>
              <a:cxn ang="0">
                <a:pos x="4" y="16"/>
              </a:cxn>
              <a:cxn ang="0">
                <a:pos x="15" y="2"/>
              </a:cxn>
              <a:cxn ang="0">
                <a:pos x="10" y="18"/>
              </a:cxn>
              <a:cxn ang="0">
                <a:pos x="308" y="17"/>
              </a:cxn>
              <a:cxn ang="0">
                <a:pos x="310" y="4"/>
              </a:cxn>
              <a:cxn ang="0">
                <a:pos x="320" y="18"/>
              </a:cxn>
              <a:cxn ang="0">
                <a:pos x="314" y="20"/>
              </a:cxn>
              <a:cxn ang="0">
                <a:pos x="40" y="39"/>
              </a:cxn>
              <a:cxn ang="0">
                <a:pos x="40" y="39"/>
              </a:cxn>
              <a:cxn ang="0">
                <a:pos x="48" y="23"/>
              </a:cxn>
              <a:cxn ang="0">
                <a:pos x="52" y="35"/>
              </a:cxn>
              <a:cxn ang="0">
                <a:pos x="280" y="41"/>
              </a:cxn>
              <a:cxn ang="0">
                <a:pos x="276" y="25"/>
              </a:cxn>
              <a:cxn ang="0">
                <a:pos x="288" y="29"/>
              </a:cxn>
              <a:cxn ang="0">
                <a:pos x="280" y="32"/>
              </a:cxn>
              <a:cxn ang="0">
                <a:pos x="280" y="41"/>
              </a:cxn>
              <a:cxn ang="0">
                <a:pos x="79" y="55"/>
              </a:cxn>
              <a:cxn ang="0">
                <a:pos x="73" y="44"/>
              </a:cxn>
              <a:cxn ang="0">
                <a:pos x="85" y="39"/>
              </a:cxn>
              <a:cxn ang="0">
                <a:pos x="82" y="56"/>
              </a:cxn>
              <a:cxn ang="0">
                <a:pos x="234" y="51"/>
              </a:cxn>
              <a:cxn ang="0">
                <a:pos x="240" y="40"/>
              </a:cxn>
              <a:cxn ang="0">
                <a:pos x="245" y="56"/>
              </a:cxn>
              <a:cxn ang="0">
                <a:pos x="245" y="56"/>
              </a:cxn>
              <a:cxn ang="0">
                <a:pos x="122" y="65"/>
              </a:cxn>
              <a:cxn ang="0">
                <a:pos x="120" y="65"/>
              </a:cxn>
              <a:cxn ang="0">
                <a:pos x="122" y="48"/>
              </a:cxn>
              <a:cxn ang="0">
                <a:pos x="122" y="65"/>
              </a:cxn>
              <a:cxn ang="0">
                <a:pos x="194" y="59"/>
              </a:cxn>
              <a:cxn ang="0">
                <a:pos x="202" y="49"/>
              </a:cxn>
              <a:cxn ang="0">
                <a:pos x="204" y="66"/>
              </a:cxn>
              <a:cxn ang="0">
                <a:pos x="204" y="66"/>
              </a:cxn>
              <a:cxn ang="0">
                <a:pos x="162" y="69"/>
              </a:cxn>
              <a:cxn ang="0">
                <a:pos x="153" y="60"/>
              </a:cxn>
              <a:cxn ang="0">
                <a:pos x="171" y="60"/>
              </a:cxn>
              <a:cxn ang="0">
                <a:pos x="170" y="179"/>
              </a:cxn>
              <a:cxn ang="0">
                <a:pos x="161" y="188"/>
              </a:cxn>
              <a:cxn ang="0">
                <a:pos x="153" y="179"/>
              </a:cxn>
              <a:cxn ang="0">
                <a:pos x="170" y="179"/>
              </a:cxn>
              <a:cxn ang="0">
                <a:pos x="170" y="138"/>
              </a:cxn>
              <a:cxn ang="0">
                <a:pos x="153" y="138"/>
              </a:cxn>
              <a:cxn ang="0">
                <a:pos x="161" y="129"/>
              </a:cxn>
              <a:cxn ang="0">
                <a:pos x="170" y="96"/>
              </a:cxn>
              <a:cxn ang="0">
                <a:pos x="153" y="97"/>
              </a:cxn>
              <a:cxn ang="0">
                <a:pos x="161" y="88"/>
              </a:cxn>
            </a:cxnLst>
            <a:rect l="0" t="0" r="r" b="b"/>
            <a:pathLst>
              <a:path w="325" h="229">
                <a:moveTo>
                  <a:pt x="170" y="220"/>
                </a:moveTo>
                <a:cubicBezTo>
                  <a:pt x="170" y="221"/>
                  <a:pt x="170" y="221"/>
                  <a:pt x="170" y="221"/>
                </a:cubicBezTo>
                <a:cubicBezTo>
                  <a:pt x="170" y="225"/>
                  <a:pt x="166" y="229"/>
                  <a:pt x="161" y="229"/>
                </a:cubicBezTo>
                <a:cubicBezTo>
                  <a:pt x="157" y="229"/>
                  <a:pt x="153" y="225"/>
                  <a:pt x="153" y="221"/>
                </a:cubicBezTo>
                <a:cubicBezTo>
                  <a:pt x="153" y="220"/>
                  <a:pt x="153" y="220"/>
                  <a:pt x="153" y="220"/>
                </a:cubicBezTo>
                <a:cubicBezTo>
                  <a:pt x="153" y="215"/>
                  <a:pt x="157" y="211"/>
                  <a:pt x="161" y="211"/>
                </a:cubicBezTo>
                <a:cubicBezTo>
                  <a:pt x="166" y="211"/>
                  <a:pt x="170" y="215"/>
                  <a:pt x="170" y="220"/>
                </a:cubicBezTo>
                <a:close/>
                <a:moveTo>
                  <a:pt x="10" y="18"/>
                </a:moveTo>
                <a:cubicBezTo>
                  <a:pt x="8" y="18"/>
                  <a:pt x="6" y="18"/>
                  <a:pt x="5" y="17"/>
                </a:cubicBezTo>
                <a:cubicBezTo>
                  <a:pt x="5" y="17"/>
                  <a:pt x="4" y="16"/>
                  <a:pt x="4" y="16"/>
                </a:cubicBezTo>
                <a:cubicBezTo>
                  <a:pt x="0" y="13"/>
                  <a:pt x="0" y="8"/>
                  <a:pt x="2" y="4"/>
                </a:cubicBezTo>
                <a:cubicBezTo>
                  <a:pt x="5" y="0"/>
                  <a:pt x="11" y="0"/>
                  <a:pt x="15" y="2"/>
                </a:cubicBezTo>
                <a:cubicBezTo>
                  <a:pt x="18" y="5"/>
                  <a:pt x="19" y="11"/>
                  <a:pt x="17" y="15"/>
                </a:cubicBezTo>
                <a:cubicBezTo>
                  <a:pt x="15" y="17"/>
                  <a:pt x="12" y="18"/>
                  <a:pt x="10" y="18"/>
                </a:cubicBezTo>
                <a:close/>
                <a:moveTo>
                  <a:pt x="314" y="20"/>
                </a:moveTo>
                <a:cubicBezTo>
                  <a:pt x="312" y="20"/>
                  <a:pt x="309" y="19"/>
                  <a:pt x="308" y="17"/>
                </a:cubicBezTo>
                <a:cubicBezTo>
                  <a:pt x="305" y="13"/>
                  <a:pt x="306" y="7"/>
                  <a:pt x="309" y="5"/>
                </a:cubicBezTo>
                <a:cubicBezTo>
                  <a:pt x="310" y="4"/>
                  <a:pt x="310" y="4"/>
                  <a:pt x="310" y="4"/>
                </a:cubicBezTo>
                <a:cubicBezTo>
                  <a:pt x="314" y="1"/>
                  <a:pt x="319" y="2"/>
                  <a:pt x="322" y="6"/>
                </a:cubicBezTo>
                <a:cubicBezTo>
                  <a:pt x="325" y="10"/>
                  <a:pt x="324" y="15"/>
                  <a:pt x="320" y="18"/>
                </a:cubicBezTo>
                <a:cubicBezTo>
                  <a:pt x="320" y="19"/>
                  <a:pt x="320" y="19"/>
                  <a:pt x="320" y="19"/>
                </a:cubicBezTo>
                <a:cubicBezTo>
                  <a:pt x="318" y="20"/>
                  <a:pt x="316" y="20"/>
                  <a:pt x="314" y="20"/>
                </a:cubicBezTo>
                <a:close/>
                <a:moveTo>
                  <a:pt x="44" y="40"/>
                </a:moveTo>
                <a:cubicBezTo>
                  <a:pt x="43" y="40"/>
                  <a:pt x="42" y="40"/>
                  <a:pt x="40" y="39"/>
                </a:cubicBezTo>
                <a:cubicBezTo>
                  <a:pt x="44" y="31"/>
                  <a:pt x="44" y="31"/>
                  <a:pt x="44" y="31"/>
                </a:cubicBezTo>
                <a:cubicBezTo>
                  <a:pt x="40" y="39"/>
                  <a:pt x="40" y="39"/>
                  <a:pt x="40" y="39"/>
                </a:cubicBezTo>
                <a:cubicBezTo>
                  <a:pt x="36" y="37"/>
                  <a:pt x="34" y="31"/>
                  <a:pt x="36" y="27"/>
                </a:cubicBezTo>
                <a:cubicBezTo>
                  <a:pt x="38" y="23"/>
                  <a:pt x="43" y="21"/>
                  <a:pt x="48" y="23"/>
                </a:cubicBezTo>
                <a:cubicBezTo>
                  <a:pt x="48" y="24"/>
                  <a:pt x="48" y="24"/>
                  <a:pt x="48" y="24"/>
                </a:cubicBezTo>
                <a:cubicBezTo>
                  <a:pt x="53" y="26"/>
                  <a:pt x="54" y="31"/>
                  <a:pt x="52" y="35"/>
                </a:cubicBezTo>
                <a:cubicBezTo>
                  <a:pt x="50" y="38"/>
                  <a:pt x="47" y="40"/>
                  <a:pt x="44" y="40"/>
                </a:cubicBezTo>
                <a:close/>
                <a:moveTo>
                  <a:pt x="280" y="41"/>
                </a:moveTo>
                <a:cubicBezTo>
                  <a:pt x="277" y="41"/>
                  <a:pt x="274" y="40"/>
                  <a:pt x="272" y="37"/>
                </a:cubicBezTo>
                <a:cubicBezTo>
                  <a:pt x="270" y="32"/>
                  <a:pt x="271" y="27"/>
                  <a:pt x="276" y="25"/>
                </a:cubicBezTo>
                <a:cubicBezTo>
                  <a:pt x="276" y="25"/>
                  <a:pt x="276" y="25"/>
                  <a:pt x="276" y="25"/>
                </a:cubicBezTo>
                <a:cubicBezTo>
                  <a:pt x="281" y="23"/>
                  <a:pt x="286" y="24"/>
                  <a:pt x="288" y="29"/>
                </a:cubicBezTo>
                <a:cubicBezTo>
                  <a:pt x="290" y="33"/>
                  <a:pt x="288" y="38"/>
                  <a:pt x="284" y="40"/>
                </a:cubicBezTo>
                <a:cubicBezTo>
                  <a:pt x="280" y="32"/>
                  <a:pt x="280" y="32"/>
                  <a:pt x="280" y="32"/>
                </a:cubicBezTo>
                <a:cubicBezTo>
                  <a:pt x="284" y="40"/>
                  <a:pt x="284" y="40"/>
                  <a:pt x="284" y="40"/>
                </a:cubicBezTo>
                <a:cubicBezTo>
                  <a:pt x="282" y="41"/>
                  <a:pt x="281" y="41"/>
                  <a:pt x="280" y="41"/>
                </a:cubicBezTo>
                <a:close/>
                <a:moveTo>
                  <a:pt x="82" y="56"/>
                </a:moveTo>
                <a:cubicBezTo>
                  <a:pt x="81" y="56"/>
                  <a:pt x="80" y="56"/>
                  <a:pt x="79" y="55"/>
                </a:cubicBezTo>
                <a:cubicBezTo>
                  <a:pt x="79" y="55"/>
                  <a:pt x="79" y="55"/>
                  <a:pt x="79" y="55"/>
                </a:cubicBezTo>
                <a:cubicBezTo>
                  <a:pt x="74" y="54"/>
                  <a:pt x="72" y="49"/>
                  <a:pt x="73" y="44"/>
                </a:cubicBezTo>
                <a:cubicBezTo>
                  <a:pt x="75" y="40"/>
                  <a:pt x="79" y="37"/>
                  <a:pt x="84" y="39"/>
                </a:cubicBezTo>
                <a:cubicBezTo>
                  <a:pt x="85" y="39"/>
                  <a:pt x="85" y="39"/>
                  <a:pt x="85" y="39"/>
                </a:cubicBezTo>
                <a:cubicBezTo>
                  <a:pt x="89" y="40"/>
                  <a:pt x="92" y="45"/>
                  <a:pt x="90" y="50"/>
                </a:cubicBezTo>
                <a:cubicBezTo>
                  <a:pt x="89" y="53"/>
                  <a:pt x="86" y="56"/>
                  <a:pt x="82" y="56"/>
                </a:cubicBezTo>
                <a:close/>
                <a:moveTo>
                  <a:pt x="242" y="57"/>
                </a:moveTo>
                <a:cubicBezTo>
                  <a:pt x="238" y="57"/>
                  <a:pt x="235" y="54"/>
                  <a:pt x="234" y="51"/>
                </a:cubicBezTo>
                <a:cubicBezTo>
                  <a:pt x="232" y="46"/>
                  <a:pt x="235" y="41"/>
                  <a:pt x="239" y="40"/>
                </a:cubicBezTo>
                <a:cubicBezTo>
                  <a:pt x="240" y="40"/>
                  <a:pt x="240" y="40"/>
                  <a:pt x="240" y="40"/>
                </a:cubicBezTo>
                <a:cubicBezTo>
                  <a:pt x="245" y="38"/>
                  <a:pt x="249" y="41"/>
                  <a:pt x="251" y="45"/>
                </a:cubicBezTo>
                <a:cubicBezTo>
                  <a:pt x="252" y="50"/>
                  <a:pt x="250" y="55"/>
                  <a:pt x="245" y="56"/>
                </a:cubicBezTo>
                <a:cubicBezTo>
                  <a:pt x="242" y="48"/>
                  <a:pt x="242" y="48"/>
                  <a:pt x="242" y="48"/>
                </a:cubicBezTo>
                <a:cubicBezTo>
                  <a:pt x="245" y="56"/>
                  <a:pt x="245" y="56"/>
                  <a:pt x="245" y="56"/>
                </a:cubicBezTo>
                <a:cubicBezTo>
                  <a:pt x="244" y="57"/>
                  <a:pt x="243" y="57"/>
                  <a:pt x="242" y="57"/>
                </a:cubicBezTo>
                <a:close/>
                <a:moveTo>
                  <a:pt x="122" y="65"/>
                </a:moveTo>
                <a:cubicBezTo>
                  <a:pt x="121" y="65"/>
                  <a:pt x="121" y="65"/>
                  <a:pt x="120" y="65"/>
                </a:cubicBezTo>
                <a:cubicBezTo>
                  <a:pt x="120" y="65"/>
                  <a:pt x="120" y="65"/>
                  <a:pt x="120" y="65"/>
                </a:cubicBezTo>
                <a:cubicBezTo>
                  <a:pt x="115" y="65"/>
                  <a:pt x="112" y="60"/>
                  <a:pt x="113" y="55"/>
                </a:cubicBezTo>
                <a:cubicBezTo>
                  <a:pt x="113" y="51"/>
                  <a:pt x="118" y="48"/>
                  <a:pt x="122" y="48"/>
                </a:cubicBezTo>
                <a:cubicBezTo>
                  <a:pt x="127" y="49"/>
                  <a:pt x="131" y="53"/>
                  <a:pt x="130" y="58"/>
                </a:cubicBezTo>
                <a:cubicBezTo>
                  <a:pt x="129" y="62"/>
                  <a:pt x="126" y="65"/>
                  <a:pt x="122" y="65"/>
                </a:cubicBezTo>
                <a:close/>
                <a:moveTo>
                  <a:pt x="202" y="66"/>
                </a:moveTo>
                <a:cubicBezTo>
                  <a:pt x="198" y="66"/>
                  <a:pt x="194" y="63"/>
                  <a:pt x="194" y="59"/>
                </a:cubicBezTo>
                <a:cubicBezTo>
                  <a:pt x="193" y="54"/>
                  <a:pt x="196" y="49"/>
                  <a:pt x="201" y="49"/>
                </a:cubicBezTo>
                <a:cubicBezTo>
                  <a:pt x="201" y="49"/>
                  <a:pt x="202" y="49"/>
                  <a:pt x="202" y="49"/>
                </a:cubicBezTo>
                <a:cubicBezTo>
                  <a:pt x="206" y="48"/>
                  <a:pt x="211" y="51"/>
                  <a:pt x="211" y="56"/>
                </a:cubicBezTo>
                <a:cubicBezTo>
                  <a:pt x="212" y="61"/>
                  <a:pt x="209" y="65"/>
                  <a:pt x="204" y="66"/>
                </a:cubicBezTo>
                <a:cubicBezTo>
                  <a:pt x="203" y="57"/>
                  <a:pt x="203" y="57"/>
                  <a:pt x="203" y="57"/>
                </a:cubicBezTo>
                <a:cubicBezTo>
                  <a:pt x="204" y="66"/>
                  <a:pt x="204" y="66"/>
                  <a:pt x="204" y="66"/>
                </a:cubicBezTo>
                <a:cubicBezTo>
                  <a:pt x="203" y="66"/>
                  <a:pt x="203" y="66"/>
                  <a:pt x="202" y="66"/>
                </a:cubicBezTo>
                <a:close/>
                <a:moveTo>
                  <a:pt x="162" y="69"/>
                </a:moveTo>
                <a:cubicBezTo>
                  <a:pt x="162" y="69"/>
                  <a:pt x="162" y="69"/>
                  <a:pt x="162" y="69"/>
                </a:cubicBezTo>
                <a:cubicBezTo>
                  <a:pt x="157" y="69"/>
                  <a:pt x="153" y="65"/>
                  <a:pt x="153" y="60"/>
                </a:cubicBezTo>
                <a:cubicBezTo>
                  <a:pt x="153" y="55"/>
                  <a:pt x="157" y="52"/>
                  <a:pt x="162" y="52"/>
                </a:cubicBezTo>
                <a:cubicBezTo>
                  <a:pt x="166" y="52"/>
                  <a:pt x="171" y="55"/>
                  <a:pt x="171" y="60"/>
                </a:cubicBezTo>
                <a:cubicBezTo>
                  <a:pt x="171" y="65"/>
                  <a:pt x="167" y="69"/>
                  <a:pt x="162" y="69"/>
                </a:cubicBezTo>
                <a:close/>
                <a:moveTo>
                  <a:pt x="170" y="179"/>
                </a:moveTo>
                <a:cubicBezTo>
                  <a:pt x="170" y="179"/>
                  <a:pt x="170" y="179"/>
                  <a:pt x="170" y="179"/>
                </a:cubicBezTo>
                <a:cubicBezTo>
                  <a:pt x="170" y="184"/>
                  <a:pt x="166" y="188"/>
                  <a:pt x="161" y="188"/>
                </a:cubicBezTo>
                <a:cubicBezTo>
                  <a:pt x="157" y="188"/>
                  <a:pt x="153" y="184"/>
                  <a:pt x="153" y="179"/>
                </a:cubicBezTo>
                <a:cubicBezTo>
                  <a:pt x="153" y="179"/>
                  <a:pt x="153" y="179"/>
                  <a:pt x="153" y="179"/>
                </a:cubicBezTo>
                <a:cubicBezTo>
                  <a:pt x="153" y="174"/>
                  <a:pt x="157" y="170"/>
                  <a:pt x="161" y="170"/>
                </a:cubicBezTo>
                <a:cubicBezTo>
                  <a:pt x="166" y="170"/>
                  <a:pt x="170" y="174"/>
                  <a:pt x="170" y="179"/>
                </a:cubicBezTo>
                <a:close/>
                <a:moveTo>
                  <a:pt x="170" y="138"/>
                </a:moveTo>
                <a:cubicBezTo>
                  <a:pt x="170" y="138"/>
                  <a:pt x="170" y="138"/>
                  <a:pt x="170" y="138"/>
                </a:cubicBezTo>
                <a:cubicBezTo>
                  <a:pt x="170" y="143"/>
                  <a:pt x="166" y="147"/>
                  <a:pt x="161" y="147"/>
                </a:cubicBezTo>
                <a:cubicBezTo>
                  <a:pt x="157" y="147"/>
                  <a:pt x="153" y="143"/>
                  <a:pt x="153" y="138"/>
                </a:cubicBezTo>
                <a:cubicBezTo>
                  <a:pt x="153" y="138"/>
                  <a:pt x="153" y="138"/>
                  <a:pt x="153" y="138"/>
                </a:cubicBezTo>
                <a:cubicBezTo>
                  <a:pt x="153" y="133"/>
                  <a:pt x="157" y="129"/>
                  <a:pt x="161" y="129"/>
                </a:cubicBezTo>
                <a:cubicBezTo>
                  <a:pt x="166" y="129"/>
                  <a:pt x="170" y="133"/>
                  <a:pt x="170" y="138"/>
                </a:cubicBezTo>
                <a:close/>
                <a:moveTo>
                  <a:pt x="170" y="96"/>
                </a:moveTo>
                <a:cubicBezTo>
                  <a:pt x="170" y="97"/>
                  <a:pt x="170" y="97"/>
                  <a:pt x="170" y="97"/>
                </a:cubicBezTo>
                <a:cubicBezTo>
                  <a:pt x="170" y="108"/>
                  <a:pt x="153" y="108"/>
                  <a:pt x="153" y="97"/>
                </a:cubicBezTo>
                <a:cubicBezTo>
                  <a:pt x="153" y="96"/>
                  <a:pt x="153" y="96"/>
                  <a:pt x="153" y="96"/>
                </a:cubicBezTo>
                <a:cubicBezTo>
                  <a:pt x="153" y="92"/>
                  <a:pt x="157" y="88"/>
                  <a:pt x="161" y="88"/>
                </a:cubicBezTo>
                <a:cubicBezTo>
                  <a:pt x="166" y="88"/>
                  <a:pt x="170" y="92"/>
                  <a:pt x="170" y="96"/>
                </a:cubicBezTo>
                <a:close/>
              </a:path>
            </a:pathLst>
          </a:custGeom>
          <a:solidFill>
            <a:srgbClr val="2F7CBD"/>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32" name="Freeform 288"/>
          <p:cNvSpPr/>
          <p:nvPr/>
        </p:nvSpPr>
        <p:spPr bwMode="auto">
          <a:xfrm>
            <a:off x="5946329" y="4857487"/>
            <a:ext cx="278738" cy="141179"/>
          </a:xfrm>
          <a:custGeom>
            <a:avLst/>
            <a:gdLst/>
            <a:ahLst/>
            <a:cxnLst>
              <a:cxn ang="0">
                <a:pos x="0" y="0"/>
              </a:cxn>
              <a:cxn ang="0">
                <a:pos x="78" y="78"/>
              </a:cxn>
              <a:cxn ang="0">
                <a:pos x="154" y="0"/>
              </a:cxn>
              <a:cxn ang="0">
                <a:pos x="0" y="0"/>
              </a:cxn>
              <a:cxn ang="0">
                <a:pos x="0" y="0"/>
              </a:cxn>
            </a:cxnLst>
            <a:rect l="0" t="0" r="r" b="b"/>
            <a:pathLst>
              <a:path w="154" h="78">
                <a:moveTo>
                  <a:pt x="0" y="0"/>
                </a:moveTo>
                <a:lnTo>
                  <a:pt x="78" y="78"/>
                </a:lnTo>
                <a:lnTo>
                  <a:pt x="154" y="0"/>
                </a:lnTo>
                <a:lnTo>
                  <a:pt x="0" y="0"/>
                </a:lnTo>
                <a:lnTo>
                  <a:pt x="0" y="0"/>
                </a:lnTo>
                <a:close/>
              </a:path>
            </a:pathLst>
          </a:custGeom>
          <a:solidFill>
            <a:srgbClr val="2F7CBD"/>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34" name="Freeform 379"/>
          <p:cNvSpPr>
            <a:spLocks noEditPoints="1"/>
          </p:cNvSpPr>
          <p:nvPr/>
        </p:nvSpPr>
        <p:spPr bwMode="auto">
          <a:xfrm>
            <a:off x="7229610" y="3800454"/>
            <a:ext cx="1388261" cy="979203"/>
          </a:xfrm>
          <a:custGeom>
            <a:avLst/>
            <a:gdLst/>
            <a:ahLst/>
            <a:cxnLst>
              <a:cxn ang="0">
                <a:pos x="171" y="221"/>
              </a:cxn>
              <a:cxn ang="0">
                <a:pos x="153" y="221"/>
              </a:cxn>
              <a:cxn ang="0">
                <a:pos x="162" y="211"/>
              </a:cxn>
              <a:cxn ang="0">
                <a:pos x="10" y="18"/>
              </a:cxn>
              <a:cxn ang="0">
                <a:pos x="5" y="16"/>
              </a:cxn>
              <a:cxn ang="0">
                <a:pos x="15" y="2"/>
              </a:cxn>
              <a:cxn ang="0">
                <a:pos x="10" y="18"/>
              </a:cxn>
              <a:cxn ang="0">
                <a:pos x="308" y="17"/>
              </a:cxn>
              <a:cxn ang="0">
                <a:pos x="311" y="4"/>
              </a:cxn>
              <a:cxn ang="0">
                <a:pos x="321" y="18"/>
              </a:cxn>
              <a:cxn ang="0">
                <a:pos x="315" y="20"/>
              </a:cxn>
              <a:cxn ang="0">
                <a:pos x="41" y="39"/>
              </a:cxn>
              <a:cxn ang="0">
                <a:pos x="41" y="39"/>
              </a:cxn>
              <a:cxn ang="0">
                <a:pos x="48" y="23"/>
              </a:cxn>
              <a:cxn ang="0">
                <a:pos x="53" y="35"/>
              </a:cxn>
              <a:cxn ang="0">
                <a:pos x="280" y="41"/>
              </a:cxn>
              <a:cxn ang="0">
                <a:pos x="276" y="25"/>
              </a:cxn>
              <a:cxn ang="0">
                <a:pos x="289" y="29"/>
              </a:cxn>
              <a:cxn ang="0">
                <a:pos x="281" y="32"/>
              </a:cxn>
              <a:cxn ang="0">
                <a:pos x="280" y="41"/>
              </a:cxn>
              <a:cxn ang="0">
                <a:pos x="80" y="55"/>
              </a:cxn>
              <a:cxn ang="0">
                <a:pos x="74" y="44"/>
              </a:cxn>
              <a:cxn ang="0">
                <a:pos x="85" y="39"/>
              </a:cxn>
              <a:cxn ang="0">
                <a:pos x="83" y="56"/>
              </a:cxn>
              <a:cxn ang="0">
                <a:pos x="234" y="51"/>
              </a:cxn>
              <a:cxn ang="0">
                <a:pos x="241" y="40"/>
              </a:cxn>
              <a:cxn ang="0">
                <a:pos x="246" y="56"/>
              </a:cxn>
              <a:cxn ang="0">
                <a:pos x="245" y="56"/>
              </a:cxn>
              <a:cxn ang="0">
                <a:pos x="122" y="65"/>
              </a:cxn>
              <a:cxn ang="0">
                <a:pos x="121" y="65"/>
              </a:cxn>
              <a:cxn ang="0">
                <a:pos x="123" y="48"/>
              </a:cxn>
              <a:cxn ang="0">
                <a:pos x="122" y="65"/>
              </a:cxn>
              <a:cxn ang="0">
                <a:pos x="194" y="59"/>
              </a:cxn>
              <a:cxn ang="0">
                <a:pos x="202" y="49"/>
              </a:cxn>
              <a:cxn ang="0">
                <a:pos x="205" y="66"/>
              </a:cxn>
              <a:cxn ang="0">
                <a:pos x="204" y="66"/>
              </a:cxn>
              <a:cxn ang="0">
                <a:pos x="163" y="69"/>
              </a:cxn>
              <a:cxn ang="0">
                <a:pos x="154" y="60"/>
              </a:cxn>
              <a:cxn ang="0">
                <a:pos x="171" y="60"/>
              </a:cxn>
              <a:cxn ang="0">
                <a:pos x="171" y="179"/>
              </a:cxn>
              <a:cxn ang="0">
                <a:pos x="162" y="188"/>
              </a:cxn>
              <a:cxn ang="0">
                <a:pos x="153" y="179"/>
              </a:cxn>
              <a:cxn ang="0">
                <a:pos x="171" y="179"/>
              </a:cxn>
              <a:cxn ang="0">
                <a:pos x="171" y="138"/>
              </a:cxn>
              <a:cxn ang="0">
                <a:pos x="153" y="138"/>
              </a:cxn>
              <a:cxn ang="0">
                <a:pos x="162" y="129"/>
              </a:cxn>
              <a:cxn ang="0">
                <a:pos x="171" y="96"/>
              </a:cxn>
              <a:cxn ang="0">
                <a:pos x="153" y="97"/>
              </a:cxn>
              <a:cxn ang="0">
                <a:pos x="162" y="88"/>
              </a:cxn>
            </a:cxnLst>
            <a:rect l="0" t="0" r="r" b="b"/>
            <a:pathLst>
              <a:path w="325" h="229">
                <a:moveTo>
                  <a:pt x="171" y="220"/>
                </a:moveTo>
                <a:cubicBezTo>
                  <a:pt x="171" y="221"/>
                  <a:pt x="171" y="221"/>
                  <a:pt x="171" y="221"/>
                </a:cubicBezTo>
                <a:cubicBezTo>
                  <a:pt x="171" y="225"/>
                  <a:pt x="167" y="229"/>
                  <a:pt x="162" y="229"/>
                </a:cubicBezTo>
                <a:cubicBezTo>
                  <a:pt x="157" y="229"/>
                  <a:pt x="153" y="225"/>
                  <a:pt x="153" y="221"/>
                </a:cubicBezTo>
                <a:cubicBezTo>
                  <a:pt x="153" y="220"/>
                  <a:pt x="153" y="220"/>
                  <a:pt x="153" y="220"/>
                </a:cubicBezTo>
                <a:cubicBezTo>
                  <a:pt x="153" y="215"/>
                  <a:pt x="157" y="211"/>
                  <a:pt x="162" y="211"/>
                </a:cubicBezTo>
                <a:cubicBezTo>
                  <a:pt x="167" y="211"/>
                  <a:pt x="171" y="215"/>
                  <a:pt x="171" y="220"/>
                </a:cubicBezTo>
                <a:close/>
                <a:moveTo>
                  <a:pt x="10" y="18"/>
                </a:moveTo>
                <a:cubicBezTo>
                  <a:pt x="9" y="18"/>
                  <a:pt x="7" y="18"/>
                  <a:pt x="5" y="17"/>
                </a:cubicBezTo>
                <a:cubicBezTo>
                  <a:pt x="5" y="17"/>
                  <a:pt x="5" y="16"/>
                  <a:pt x="5" y="16"/>
                </a:cubicBezTo>
                <a:cubicBezTo>
                  <a:pt x="1" y="13"/>
                  <a:pt x="0" y="8"/>
                  <a:pt x="3" y="4"/>
                </a:cubicBezTo>
                <a:cubicBezTo>
                  <a:pt x="6" y="0"/>
                  <a:pt x="11" y="0"/>
                  <a:pt x="15" y="2"/>
                </a:cubicBezTo>
                <a:cubicBezTo>
                  <a:pt x="19" y="5"/>
                  <a:pt x="20" y="11"/>
                  <a:pt x="17" y="15"/>
                </a:cubicBezTo>
                <a:cubicBezTo>
                  <a:pt x="15" y="17"/>
                  <a:pt x="13" y="18"/>
                  <a:pt x="10" y="18"/>
                </a:cubicBezTo>
                <a:close/>
                <a:moveTo>
                  <a:pt x="315" y="20"/>
                </a:moveTo>
                <a:cubicBezTo>
                  <a:pt x="313" y="20"/>
                  <a:pt x="310" y="19"/>
                  <a:pt x="308" y="17"/>
                </a:cubicBezTo>
                <a:cubicBezTo>
                  <a:pt x="305" y="13"/>
                  <a:pt x="306" y="7"/>
                  <a:pt x="310" y="5"/>
                </a:cubicBezTo>
                <a:cubicBezTo>
                  <a:pt x="311" y="4"/>
                  <a:pt x="311" y="4"/>
                  <a:pt x="311" y="4"/>
                </a:cubicBezTo>
                <a:cubicBezTo>
                  <a:pt x="315" y="1"/>
                  <a:pt x="320" y="2"/>
                  <a:pt x="323" y="6"/>
                </a:cubicBezTo>
                <a:cubicBezTo>
                  <a:pt x="325" y="10"/>
                  <a:pt x="325" y="15"/>
                  <a:pt x="321" y="18"/>
                </a:cubicBezTo>
                <a:cubicBezTo>
                  <a:pt x="320" y="19"/>
                  <a:pt x="320" y="19"/>
                  <a:pt x="320" y="19"/>
                </a:cubicBezTo>
                <a:cubicBezTo>
                  <a:pt x="319" y="20"/>
                  <a:pt x="317" y="20"/>
                  <a:pt x="315" y="20"/>
                </a:cubicBezTo>
                <a:close/>
                <a:moveTo>
                  <a:pt x="45" y="40"/>
                </a:moveTo>
                <a:cubicBezTo>
                  <a:pt x="44" y="40"/>
                  <a:pt x="42" y="40"/>
                  <a:pt x="41" y="39"/>
                </a:cubicBezTo>
                <a:cubicBezTo>
                  <a:pt x="45" y="31"/>
                  <a:pt x="45" y="31"/>
                  <a:pt x="45" y="31"/>
                </a:cubicBezTo>
                <a:cubicBezTo>
                  <a:pt x="41" y="39"/>
                  <a:pt x="41" y="39"/>
                  <a:pt x="41" y="39"/>
                </a:cubicBezTo>
                <a:cubicBezTo>
                  <a:pt x="37" y="37"/>
                  <a:pt x="35" y="31"/>
                  <a:pt x="37" y="27"/>
                </a:cubicBezTo>
                <a:cubicBezTo>
                  <a:pt x="39" y="23"/>
                  <a:pt x="44" y="21"/>
                  <a:pt x="48" y="23"/>
                </a:cubicBezTo>
                <a:cubicBezTo>
                  <a:pt x="49" y="24"/>
                  <a:pt x="49" y="24"/>
                  <a:pt x="49" y="24"/>
                </a:cubicBezTo>
                <a:cubicBezTo>
                  <a:pt x="53" y="26"/>
                  <a:pt x="55" y="31"/>
                  <a:pt x="53" y="35"/>
                </a:cubicBezTo>
                <a:cubicBezTo>
                  <a:pt x="51" y="38"/>
                  <a:pt x="48" y="40"/>
                  <a:pt x="45" y="40"/>
                </a:cubicBezTo>
                <a:close/>
                <a:moveTo>
                  <a:pt x="280" y="41"/>
                </a:moveTo>
                <a:cubicBezTo>
                  <a:pt x="277" y="41"/>
                  <a:pt x="274" y="40"/>
                  <a:pt x="273" y="37"/>
                </a:cubicBezTo>
                <a:cubicBezTo>
                  <a:pt x="271" y="32"/>
                  <a:pt x="272" y="27"/>
                  <a:pt x="276" y="25"/>
                </a:cubicBezTo>
                <a:cubicBezTo>
                  <a:pt x="276" y="25"/>
                  <a:pt x="277" y="25"/>
                  <a:pt x="277" y="25"/>
                </a:cubicBezTo>
                <a:cubicBezTo>
                  <a:pt x="281" y="23"/>
                  <a:pt x="286" y="24"/>
                  <a:pt x="289" y="29"/>
                </a:cubicBezTo>
                <a:cubicBezTo>
                  <a:pt x="291" y="33"/>
                  <a:pt x="289" y="38"/>
                  <a:pt x="285" y="40"/>
                </a:cubicBezTo>
                <a:cubicBezTo>
                  <a:pt x="281" y="32"/>
                  <a:pt x="281" y="32"/>
                  <a:pt x="281" y="32"/>
                </a:cubicBezTo>
                <a:cubicBezTo>
                  <a:pt x="284" y="40"/>
                  <a:pt x="284" y="40"/>
                  <a:pt x="284" y="40"/>
                </a:cubicBezTo>
                <a:cubicBezTo>
                  <a:pt x="283" y="41"/>
                  <a:pt x="282" y="41"/>
                  <a:pt x="280" y="41"/>
                </a:cubicBezTo>
                <a:close/>
                <a:moveTo>
                  <a:pt x="83" y="56"/>
                </a:moveTo>
                <a:cubicBezTo>
                  <a:pt x="82" y="56"/>
                  <a:pt x="81" y="56"/>
                  <a:pt x="80" y="55"/>
                </a:cubicBezTo>
                <a:cubicBezTo>
                  <a:pt x="80" y="55"/>
                  <a:pt x="80" y="55"/>
                  <a:pt x="80" y="55"/>
                </a:cubicBezTo>
                <a:cubicBezTo>
                  <a:pt x="75" y="54"/>
                  <a:pt x="72" y="49"/>
                  <a:pt x="74" y="44"/>
                </a:cubicBezTo>
                <a:cubicBezTo>
                  <a:pt x="75" y="40"/>
                  <a:pt x="80" y="37"/>
                  <a:pt x="85" y="39"/>
                </a:cubicBezTo>
                <a:cubicBezTo>
                  <a:pt x="85" y="39"/>
                  <a:pt x="85" y="39"/>
                  <a:pt x="85" y="39"/>
                </a:cubicBezTo>
                <a:cubicBezTo>
                  <a:pt x="90" y="40"/>
                  <a:pt x="92" y="45"/>
                  <a:pt x="91" y="50"/>
                </a:cubicBezTo>
                <a:cubicBezTo>
                  <a:pt x="90" y="53"/>
                  <a:pt x="86" y="56"/>
                  <a:pt x="83" y="56"/>
                </a:cubicBezTo>
                <a:close/>
                <a:moveTo>
                  <a:pt x="243" y="57"/>
                </a:moveTo>
                <a:cubicBezTo>
                  <a:pt x="239" y="57"/>
                  <a:pt x="236" y="54"/>
                  <a:pt x="234" y="51"/>
                </a:cubicBezTo>
                <a:cubicBezTo>
                  <a:pt x="233" y="46"/>
                  <a:pt x="235" y="41"/>
                  <a:pt x="240" y="40"/>
                </a:cubicBezTo>
                <a:cubicBezTo>
                  <a:pt x="241" y="40"/>
                  <a:pt x="241" y="40"/>
                  <a:pt x="241" y="40"/>
                </a:cubicBezTo>
                <a:cubicBezTo>
                  <a:pt x="245" y="38"/>
                  <a:pt x="250" y="41"/>
                  <a:pt x="251" y="45"/>
                </a:cubicBezTo>
                <a:cubicBezTo>
                  <a:pt x="253" y="50"/>
                  <a:pt x="250" y="55"/>
                  <a:pt x="246" y="56"/>
                </a:cubicBezTo>
                <a:cubicBezTo>
                  <a:pt x="243" y="48"/>
                  <a:pt x="243" y="48"/>
                  <a:pt x="243" y="48"/>
                </a:cubicBezTo>
                <a:cubicBezTo>
                  <a:pt x="245" y="56"/>
                  <a:pt x="245" y="56"/>
                  <a:pt x="245" y="56"/>
                </a:cubicBezTo>
                <a:cubicBezTo>
                  <a:pt x="245" y="57"/>
                  <a:pt x="244" y="57"/>
                  <a:pt x="243" y="57"/>
                </a:cubicBezTo>
                <a:close/>
                <a:moveTo>
                  <a:pt x="122" y="65"/>
                </a:moveTo>
                <a:cubicBezTo>
                  <a:pt x="122" y="65"/>
                  <a:pt x="121" y="65"/>
                  <a:pt x="121" y="65"/>
                </a:cubicBezTo>
                <a:cubicBezTo>
                  <a:pt x="121" y="65"/>
                  <a:pt x="121" y="65"/>
                  <a:pt x="121" y="65"/>
                </a:cubicBezTo>
                <a:cubicBezTo>
                  <a:pt x="116" y="65"/>
                  <a:pt x="113" y="60"/>
                  <a:pt x="113" y="55"/>
                </a:cubicBezTo>
                <a:cubicBezTo>
                  <a:pt x="114" y="51"/>
                  <a:pt x="118" y="48"/>
                  <a:pt x="123" y="48"/>
                </a:cubicBezTo>
                <a:cubicBezTo>
                  <a:pt x="128" y="49"/>
                  <a:pt x="131" y="53"/>
                  <a:pt x="131" y="58"/>
                </a:cubicBezTo>
                <a:cubicBezTo>
                  <a:pt x="130" y="62"/>
                  <a:pt x="126" y="65"/>
                  <a:pt x="122" y="65"/>
                </a:cubicBezTo>
                <a:close/>
                <a:moveTo>
                  <a:pt x="203" y="66"/>
                </a:moveTo>
                <a:cubicBezTo>
                  <a:pt x="199" y="66"/>
                  <a:pt x="195" y="63"/>
                  <a:pt x="194" y="59"/>
                </a:cubicBezTo>
                <a:cubicBezTo>
                  <a:pt x="194" y="54"/>
                  <a:pt x="197" y="49"/>
                  <a:pt x="202" y="49"/>
                </a:cubicBezTo>
                <a:cubicBezTo>
                  <a:pt x="202" y="49"/>
                  <a:pt x="202" y="49"/>
                  <a:pt x="202" y="49"/>
                </a:cubicBezTo>
                <a:cubicBezTo>
                  <a:pt x="207" y="48"/>
                  <a:pt x="211" y="51"/>
                  <a:pt x="212" y="56"/>
                </a:cubicBezTo>
                <a:cubicBezTo>
                  <a:pt x="213" y="61"/>
                  <a:pt x="209" y="65"/>
                  <a:pt x="205" y="66"/>
                </a:cubicBezTo>
                <a:cubicBezTo>
                  <a:pt x="204" y="57"/>
                  <a:pt x="204" y="57"/>
                  <a:pt x="204" y="57"/>
                </a:cubicBezTo>
                <a:cubicBezTo>
                  <a:pt x="204" y="66"/>
                  <a:pt x="204" y="66"/>
                  <a:pt x="204" y="66"/>
                </a:cubicBezTo>
                <a:cubicBezTo>
                  <a:pt x="204" y="66"/>
                  <a:pt x="203" y="66"/>
                  <a:pt x="203" y="66"/>
                </a:cubicBezTo>
                <a:close/>
                <a:moveTo>
                  <a:pt x="163" y="69"/>
                </a:moveTo>
                <a:cubicBezTo>
                  <a:pt x="162" y="69"/>
                  <a:pt x="162" y="69"/>
                  <a:pt x="162" y="69"/>
                </a:cubicBezTo>
                <a:cubicBezTo>
                  <a:pt x="158" y="69"/>
                  <a:pt x="154" y="65"/>
                  <a:pt x="154" y="60"/>
                </a:cubicBezTo>
                <a:cubicBezTo>
                  <a:pt x="154" y="55"/>
                  <a:pt x="158" y="52"/>
                  <a:pt x="162" y="52"/>
                </a:cubicBezTo>
                <a:cubicBezTo>
                  <a:pt x="167" y="52"/>
                  <a:pt x="171" y="55"/>
                  <a:pt x="171" y="60"/>
                </a:cubicBezTo>
                <a:cubicBezTo>
                  <a:pt x="171" y="65"/>
                  <a:pt x="168" y="69"/>
                  <a:pt x="163" y="69"/>
                </a:cubicBezTo>
                <a:close/>
                <a:moveTo>
                  <a:pt x="171" y="179"/>
                </a:moveTo>
                <a:cubicBezTo>
                  <a:pt x="171" y="179"/>
                  <a:pt x="171" y="179"/>
                  <a:pt x="171" y="179"/>
                </a:cubicBezTo>
                <a:cubicBezTo>
                  <a:pt x="171" y="184"/>
                  <a:pt x="167" y="188"/>
                  <a:pt x="162" y="188"/>
                </a:cubicBezTo>
                <a:cubicBezTo>
                  <a:pt x="157" y="188"/>
                  <a:pt x="153" y="184"/>
                  <a:pt x="153" y="179"/>
                </a:cubicBezTo>
                <a:cubicBezTo>
                  <a:pt x="153" y="179"/>
                  <a:pt x="153" y="179"/>
                  <a:pt x="153" y="179"/>
                </a:cubicBezTo>
                <a:cubicBezTo>
                  <a:pt x="153" y="174"/>
                  <a:pt x="157" y="170"/>
                  <a:pt x="162" y="170"/>
                </a:cubicBezTo>
                <a:cubicBezTo>
                  <a:pt x="167" y="170"/>
                  <a:pt x="171" y="174"/>
                  <a:pt x="171" y="179"/>
                </a:cubicBezTo>
                <a:close/>
                <a:moveTo>
                  <a:pt x="171" y="138"/>
                </a:moveTo>
                <a:cubicBezTo>
                  <a:pt x="171" y="138"/>
                  <a:pt x="171" y="138"/>
                  <a:pt x="171" y="138"/>
                </a:cubicBezTo>
                <a:cubicBezTo>
                  <a:pt x="171" y="143"/>
                  <a:pt x="167" y="147"/>
                  <a:pt x="162" y="147"/>
                </a:cubicBezTo>
                <a:cubicBezTo>
                  <a:pt x="157" y="147"/>
                  <a:pt x="153" y="143"/>
                  <a:pt x="153" y="138"/>
                </a:cubicBezTo>
                <a:cubicBezTo>
                  <a:pt x="153" y="138"/>
                  <a:pt x="153" y="138"/>
                  <a:pt x="153" y="138"/>
                </a:cubicBezTo>
                <a:cubicBezTo>
                  <a:pt x="153" y="133"/>
                  <a:pt x="157" y="129"/>
                  <a:pt x="162" y="129"/>
                </a:cubicBezTo>
                <a:cubicBezTo>
                  <a:pt x="167" y="129"/>
                  <a:pt x="171" y="133"/>
                  <a:pt x="171" y="138"/>
                </a:cubicBezTo>
                <a:close/>
                <a:moveTo>
                  <a:pt x="171" y="96"/>
                </a:moveTo>
                <a:cubicBezTo>
                  <a:pt x="171" y="97"/>
                  <a:pt x="171" y="97"/>
                  <a:pt x="171" y="97"/>
                </a:cubicBezTo>
                <a:cubicBezTo>
                  <a:pt x="171" y="108"/>
                  <a:pt x="153" y="108"/>
                  <a:pt x="153" y="97"/>
                </a:cubicBezTo>
                <a:cubicBezTo>
                  <a:pt x="153" y="96"/>
                  <a:pt x="153" y="96"/>
                  <a:pt x="153" y="96"/>
                </a:cubicBezTo>
                <a:cubicBezTo>
                  <a:pt x="153" y="92"/>
                  <a:pt x="157" y="88"/>
                  <a:pt x="162" y="88"/>
                </a:cubicBezTo>
                <a:cubicBezTo>
                  <a:pt x="167" y="88"/>
                  <a:pt x="171" y="92"/>
                  <a:pt x="171" y="96"/>
                </a:cubicBezTo>
                <a:close/>
              </a:path>
            </a:pathLst>
          </a:custGeom>
          <a:solidFill>
            <a:srgbClr val="348ACC"/>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38" name="Freeform 380"/>
          <p:cNvSpPr/>
          <p:nvPr/>
        </p:nvSpPr>
        <p:spPr bwMode="auto">
          <a:xfrm>
            <a:off x="7788898" y="4857487"/>
            <a:ext cx="278738" cy="141179"/>
          </a:xfrm>
          <a:custGeom>
            <a:avLst/>
            <a:gdLst/>
            <a:ahLst/>
            <a:cxnLst>
              <a:cxn ang="0">
                <a:pos x="0" y="0"/>
              </a:cxn>
              <a:cxn ang="0">
                <a:pos x="76" y="78"/>
              </a:cxn>
              <a:cxn ang="0">
                <a:pos x="154" y="0"/>
              </a:cxn>
              <a:cxn ang="0">
                <a:pos x="0" y="0"/>
              </a:cxn>
              <a:cxn ang="0">
                <a:pos x="0" y="0"/>
              </a:cxn>
            </a:cxnLst>
            <a:rect l="0" t="0" r="r" b="b"/>
            <a:pathLst>
              <a:path w="154" h="78">
                <a:moveTo>
                  <a:pt x="0" y="0"/>
                </a:moveTo>
                <a:lnTo>
                  <a:pt x="76" y="78"/>
                </a:lnTo>
                <a:lnTo>
                  <a:pt x="154" y="0"/>
                </a:lnTo>
                <a:lnTo>
                  <a:pt x="0" y="0"/>
                </a:lnTo>
                <a:lnTo>
                  <a:pt x="0" y="0"/>
                </a:lnTo>
                <a:close/>
              </a:path>
            </a:pathLst>
          </a:custGeom>
          <a:solidFill>
            <a:srgbClr val="348ACC"/>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40" name="Freeform 475"/>
          <p:cNvSpPr>
            <a:spLocks noEditPoints="1"/>
          </p:cNvSpPr>
          <p:nvPr/>
        </p:nvSpPr>
        <p:spPr bwMode="auto">
          <a:xfrm>
            <a:off x="9075799" y="3800454"/>
            <a:ext cx="1390072" cy="979203"/>
          </a:xfrm>
          <a:custGeom>
            <a:avLst/>
            <a:gdLst/>
            <a:ahLst/>
            <a:cxnLst>
              <a:cxn ang="0">
                <a:pos x="171" y="221"/>
              </a:cxn>
              <a:cxn ang="0">
                <a:pos x="153" y="221"/>
              </a:cxn>
              <a:cxn ang="0">
                <a:pos x="162" y="211"/>
              </a:cxn>
              <a:cxn ang="0">
                <a:pos x="10" y="18"/>
              </a:cxn>
              <a:cxn ang="0">
                <a:pos x="5" y="16"/>
              </a:cxn>
              <a:cxn ang="0">
                <a:pos x="15" y="2"/>
              </a:cxn>
              <a:cxn ang="0">
                <a:pos x="10" y="18"/>
              </a:cxn>
              <a:cxn ang="0">
                <a:pos x="308" y="17"/>
              </a:cxn>
              <a:cxn ang="0">
                <a:pos x="311" y="4"/>
              </a:cxn>
              <a:cxn ang="0">
                <a:pos x="321" y="18"/>
              </a:cxn>
              <a:cxn ang="0">
                <a:pos x="315" y="20"/>
              </a:cxn>
              <a:cxn ang="0">
                <a:pos x="41" y="39"/>
              </a:cxn>
              <a:cxn ang="0">
                <a:pos x="41" y="39"/>
              </a:cxn>
              <a:cxn ang="0">
                <a:pos x="48" y="23"/>
              </a:cxn>
              <a:cxn ang="0">
                <a:pos x="53" y="35"/>
              </a:cxn>
              <a:cxn ang="0">
                <a:pos x="280" y="41"/>
              </a:cxn>
              <a:cxn ang="0">
                <a:pos x="276" y="25"/>
              </a:cxn>
              <a:cxn ang="0">
                <a:pos x="289" y="29"/>
              </a:cxn>
              <a:cxn ang="0">
                <a:pos x="281" y="32"/>
              </a:cxn>
              <a:cxn ang="0">
                <a:pos x="280" y="41"/>
              </a:cxn>
              <a:cxn ang="0">
                <a:pos x="80" y="55"/>
              </a:cxn>
              <a:cxn ang="0">
                <a:pos x="74" y="44"/>
              </a:cxn>
              <a:cxn ang="0">
                <a:pos x="85" y="39"/>
              </a:cxn>
              <a:cxn ang="0">
                <a:pos x="83" y="56"/>
              </a:cxn>
              <a:cxn ang="0">
                <a:pos x="235" y="51"/>
              </a:cxn>
              <a:cxn ang="0">
                <a:pos x="241" y="40"/>
              </a:cxn>
              <a:cxn ang="0">
                <a:pos x="246" y="56"/>
              </a:cxn>
              <a:cxn ang="0">
                <a:pos x="245" y="56"/>
              </a:cxn>
              <a:cxn ang="0">
                <a:pos x="122" y="65"/>
              </a:cxn>
              <a:cxn ang="0">
                <a:pos x="121" y="65"/>
              </a:cxn>
              <a:cxn ang="0">
                <a:pos x="123" y="48"/>
              </a:cxn>
              <a:cxn ang="0">
                <a:pos x="122" y="65"/>
              </a:cxn>
              <a:cxn ang="0">
                <a:pos x="194" y="59"/>
              </a:cxn>
              <a:cxn ang="0">
                <a:pos x="202" y="49"/>
              </a:cxn>
              <a:cxn ang="0">
                <a:pos x="205" y="66"/>
              </a:cxn>
              <a:cxn ang="0">
                <a:pos x="204" y="66"/>
              </a:cxn>
              <a:cxn ang="0">
                <a:pos x="163" y="69"/>
              </a:cxn>
              <a:cxn ang="0">
                <a:pos x="154" y="60"/>
              </a:cxn>
              <a:cxn ang="0">
                <a:pos x="171" y="60"/>
              </a:cxn>
              <a:cxn ang="0">
                <a:pos x="171" y="179"/>
              </a:cxn>
              <a:cxn ang="0">
                <a:pos x="162" y="188"/>
              </a:cxn>
              <a:cxn ang="0">
                <a:pos x="153" y="179"/>
              </a:cxn>
              <a:cxn ang="0">
                <a:pos x="171" y="179"/>
              </a:cxn>
              <a:cxn ang="0">
                <a:pos x="171" y="138"/>
              </a:cxn>
              <a:cxn ang="0">
                <a:pos x="153" y="138"/>
              </a:cxn>
              <a:cxn ang="0">
                <a:pos x="162" y="129"/>
              </a:cxn>
              <a:cxn ang="0">
                <a:pos x="171" y="96"/>
              </a:cxn>
              <a:cxn ang="0">
                <a:pos x="153" y="97"/>
              </a:cxn>
              <a:cxn ang="0">
                <a:pos x="162" y="88"/>
              </a:cxn>
            </a:cxnLst>
            <a:rect l="0" t="0" r="r" b="b"/>
            <a:pathLst>
              <a:path w="325" h="229">
                <a:moveTo>
                  <a:pt x="171" y="220"/>
                </a:moveTo>
                <a:cubicBezTo>
                  <a:pt x="171" y="221"/>
                  <a:pt x="171" y="221"/>
                  <a:pt x="171" y="221"/>
                </a:cubicBezTo>
                <a:cubicBezTo>
                  <a:pt x="171" y="225"/>
                  <a:pt x="167" y="229"/>
                  <a:pt x="162" y="229"/>
                </a:cubicBezTo>
                <a:cubicBezTo>
                  <a:pt x="157" y="229"/>
                  <a:pt x="153" y="225"/>
                  <a:pt x="153" y="221"/>
                </a:cubicBezTo>
                <a:cubicBezTo>
                  <a:pt x="153" y="220"/>
                  <a:pt x="153" y="220"/>
                  <a:pt x="153" y="220"/>
                </a:cubicBezTo>
                <a:cubicBezTo>
                  <a:pt x="153" y="215"/>
                  <a:pt x="157" y="211"/>
                  <a:pt x="162" y="211"/>
                </a:cubicBezTo>
                <a:cubicBezTo>
                  <a:pt x="167" y="211"/>
                  <a:pt x="171" y="215"/>
                  <a:pt x="171" y="220"/>
                </a:cubicBezTo>
                <a:close/>
                <a:moveTo>
                  <a:pt x="10" y="18"/>
                </a:moveTo>
                <a:cubicBezTo>
                  <a:pt x="9" y="18"/>
                  <a:pt x="7" y="18"/>
                  <a:pt x="5" y="17"/>
                </a:cubicBezTo>
                <a:cubicBezTo>
                  <a:pt x="5" y="17"/>
                  <a:pt x="5" y="16"/>
                  <a:pt x="5" y="16"/>
                </a:cubicBezTo>
                <a:cubicBezTo>
                  <a:pt x="1" y="13"/>
                  <a:pt x="0" y="8"/>
                  <a:pt x="3" y="4"/>
                </a:cubicBezTo>
                <a:cubicBezTo>
                  <a:pt x="6" y="0"/>
                  <a:pt x="11" y="0"/>
                  <a:pt x="15" y="2"/>
                </a:cubicBezTo>
                <a:cubicBezTo>
                  <a:pt x="19" y="5"/>
                  <a:pt x="20" y="11"/>
                  <a:pt x="17" y="15"/>
                </a:cubicBezTo>
                <a:cubicBezTo>
                  <a:pt x="16" y="17"/>
                  <a:pt x="13" y="18"/>
                  <a:pt x="10" y="18"/>
                </a:cubicBezTo>
                <a:close/>
                <a:moveTo>
                  <a:pt x="315" y="20"/>
                </a:moveTo>
                <a:cubicBezTo>
                  <a:pt x="313" y="20"/>
                  <a:pt x="310" y="19"/>
                  <a:pt x="308" y="17"/>
                </a:cubicBezTo>
                <a:cubicBezTo>
                  <a:pt x="305" y="13"/>
                  <a:pt x="306" y="7"/>
                  <a:pt x="310" y="5"/>
                </a:cubicBezTo>
                <a:cubicBezTo>
                  <a:pt x="311" y="4"/>
                  <a:pt x="311" y="4"/>
                  <a:pt x="311" y="4"/>
                </a:cubicBezTo>
                <a:cubicBezTo>
                  <a:pt x="315" y="1"/>
                  <a:pt x="320" y="2"/>
                  <a:pt x="323" y="6"/>
                </a:cubicBezTo>
                <a:cubicBezTo>
                  <a:pt x="325" y="10"/>
                  <a:pt x="325" y="15"/>
                  <a:pt x="321" y="18"/>
                </a:cubicBezTo>
                <a:cubicBezTo>
                  <a:pt x="320" y="19"/>
                  <a:pt x="320" y="19"/>
                  <a:pt x="320" y="19"/>
                </a:cubicBezTo>
                <a:cubicBezTo>
                  <a:pt x="319" y="20"/>
                  <a:pt x="317" y="20"/>
                  <a:pt x="315" y="20"/>
                </a:cubicBezTo>
                <a:close/>
                <a:moveTo>
                  <a:pt x="45" y="40"/>
                </a:moveTo>
                <a:cubicBezTo>
                  <a:pt x="44" y="40"/>
                  <a:pt x="42" y="40"/>
                  <a:pt x="41" y="39"/>
                </a:cubicBezTo>
                <a:cubicBezTo>
                  <a:pt x="45" y="31"/>
                  <a:pt x="45" y="31"/>
                  <a:pt x="45" y="31"/>
                </a:cubicBezTo>
                <a:cubicBezTo>
                  <a:pt x="41" y="39"/>
                  <a:pt x="41" y="39"/>
                  <a:pt x="41" y="39"/>
                </a:cubicBezTo>
                <a:cubicBezTo>
                  <a:pt x="37" y="37"/>
                  <a:pt x="35" y="31"/>
                  <a:pt x="37" y="27"/>
                </a:cubicBezTo>
                <a:cubicBezTo>
                  <a:pt x="39" y="23"/>
                  <a:pt x="44" y="21"/>
                  <a:pt x="48" y="23"/>
                </a:cubicBezTo>
                <a:cubicBezTo>
                  <a:pt x="49" y="24"/>
                  <a:pt x="49" y="24"/>
                  <a:pt x="49" y="24"/>
                </a:cubicBezTo>
                <a:cubicBezTo>
                  <a:pt x="53" y="26"/>
                  <a:pt x="55" y="31"/>
                  <a:pt x="53" y="35"/>
                </a:cubicBezTo>
                <a:cubicBezTo>
                  <a:pt x="51" y="38"/>
                  <a:pt x="48" y="40"/>
                  <a:pt x="45" y="40"/>
                </a:cubicBezTo>
                <a:close/>
                <a:moveTo>
                  <a:pt x="280" y="41"/>
                </a:moveTo>
                <a:cubicBezTo>
                  <a:pt x="277" y="41"/>
                  <a:pt x="274" y="40"/>
                  <a:pt x="273" y="37"/>
                </a:cubicBezTo>
                <a:cubicBezTo>
                  <a:pt x="271" y="32"/>
                  <a:pt x="272" y="27"/>
                  <a:pt x="276" y="25"/>
                </a:cubicBezTo>
                <a:cubicBezTo>
                  <a:pt x="276" y="25"/>
                  <a:pt x="277" y="25"/>
                  <a:pt x="277" y="25"/>
                </a:cubicBezTo>
                <a:cubicBezTo>
                  <a:pt x="281" y="23"/>
                  <a:pt x="286" y="24"/>
                  <a:pt x="289" y="29"/>
                </a:cubicBezTo>
                <a:cubicBezTo>
                  <a:pt x="291" y="33"/>
                  <a:pt x="289" y="38"/>
                  <a:pt x="285" y="40"/>
                </a:cubicBezTo>
                <a:cubicBezTo>
                  <a:pt x="281" y="32"/>
                  <a:pt x="281" y="32"/>
                  <a:pt x="281" y="32"/>
                </a:cubicBezTo>
                <a:cubicBezTo>
                  <a:pt x="284" y="40"/>
                  <a:pt x="284" y="40"/>
                  <a:pt x="284" y="40"/>
                </a:cubicBezTo>
                <a:cubicBezTo>
                  <a:pt x="283" y="41"/>
                  <a:pt x="282" y="41"/>
                  <a:pt x="280" y="41"/>
                </a:cubicBezTo>
                <a:close/>
                <a:moveTo>
                  <a:pt x="83" y="56"/>
                </a:moveTo>
                <a:cubicBezTo>
                  <a:pt x="82" y="56"/>
                  <a:pt x="81" y="56"/>
                  <a:pt x="80" y="55"/>
                </a:cubicBezTo>
                <a:cubicBezTo>
                  <a:pt x="80" y="55"/>
                  <a:pt x="80" y="55"/>
                  <a:pt x="80" y="55"/>
                </a:cubicBezTo>
                <a:cubicBezTo>
                  <a:pt x="75" y="54"/>
                  <a:pt x="72" y="49"/>
                  <a:pt x="74" y="44"/>
                </a:cubicBezTo>
                <a:cubicBezTo>
                  <a:pt x="75" y="40"/>
                  <a:pt x="80" y="37"/>
                  <a:pt x="85" y="39"/>
                </a:cubicBezTo>
                <a:cubicBezTo>
                  <a:pt x="85" y="39"/>
                  <a:pt x="85" y="39"/>
                  <a:pt x="85" y="39"/>
                </a:cubicBezTo>
                <a:cubicBezTo>
                  <a:pt x="90" y="40"/>
                  <a:pt x="92" y="45"/>
                  <a:pt x="91" y="50"/>
                </a:cubicBezTo>
                <a:cubicBezTo>
                  <a:pt x="90" y="53"/>
                  <a:pt x="86" y="56"/>
                  <a:pt x="83" y="56"/>
                </a:cubicBezTo>
                <a:close/>
                <a:moveTo>
                  <a:pt x="243" y="57"/>
                </a:moveTo>
                <a:cubicBezTo>
                  <a:pt x="239" y="57"/>
                  <a:pt x="236" y="54"/>
                  <a:pt x="235" y="51"/>
                </a:cubicBezTo>
                <a:cubicBezTo>
                  <a:pt x="233" y="46"/>
                  <a:pt x="235" y="41"/>
                  <a:pt x="240" y="40"/>
                </a:cubicBezTo>
                <a:cubicBezTo>
                  <a:pt x="241" y="40"/>
                  <a:pt x="241" y="40"/>
                  <a:pt x="241" y="40"/>
                </a:cubicBezTo>
                <a:cubicBezTo>
                  <a:pt x="245" y="38"/>
                  <a:pt x="250" y="41"/>
                  <a:pt x="251" y="45"/>
                </a:cubicBezTo>
                <a:cubicBezTo>
                  <a:pt x="253" y="50"/>
                  <a:pt x="250" y="55"/>
                  <a:pt x="246" y="56"/>
                </a:cubicBezTo>
                <a:cubicBezTo>
                  <a:pt x="243" y="48"/>
                  <a:pt x="243" y="48"/>
                  <a:pt x="243" y="48"/>
                </a:cubicBezTo>
                <a:cubicBezTo>
                  <a:pt x="245" y="56"/>
                  <a:pt x="245" y="56"/>
                  <a:pt x="245" y="56"/>
                </a:cubicBezTo>
                <a:cubicBezTo>
                  <a:pt x="245" y="57"/>
                  <a:pt x="244" y="57"/>
                  <a:pt x="243" y="57"/>
                </a:cubicBezTo>
                <a:close/>
                <a:moveTo>
                  <a:pt x="122" y="65"/>
                </a:moveTo>
                <a:cubicBezTo>
                  <a:pt x="122" y="65"/>
                  <a:pt x="121" y="65"/>
                  <a:pt x="121" y="65"/>
                </a:cubicBezTo>
                <a:cubicBezTo>
                  <a:pt x="121" y="65"/>
                  <a:pt x="121" y="65"/>
                  <a:pt x="121" y="65"/>
                </a:cubicBezTo>
                <a:cubicBezTo>
                  <a:pt x="116" y="65"/>
                  <a:pt x="113" y="60"/>
                  <a:pt x="113" y="55"/>
                </a:cubicBezTo>
                <a:cubicBezTo>
                  <a:pt x="114" y="51"/>
                  <a:pt x="118" y="48"/>
                  <a:pt x="123" y="48"/>
                </a:cubicBezTo>
                <a:cubicBezTo>
                  <a:pt x="128" y="49"/>
                  <a:pt x="131" y="53"/>
                  <a:pt x="131" y="58"/>
                </a:cubicBezTo>
                <a:cubicBezTo>
                  <a:pt x="130" y="62"/>
                  <a:pt x="126" y="65"/>
                  <a:pt x="122" y="65"/>
                </a:cubicBezTo>
                <a:close/>
                <a:moveTo>
                  <a:pt x="203" y="66"/>
                </a:moveTo>
                <a:cubicBezTo>
                  <a:pt x="199" y="66"/>
                  <a:pt x="195" y="63"/>
                  <a:pt x="194" y="59"/>
                </a:cubicBezTo>
                <a:cubicBezTo>
                  <a:pt x="194" y="54"/>
                  <a:pt x="197" y="49"/>
                  <a:pt x="202" y="49"/>
                </a:cubicBezTo>
                <a:cubicBezTo>
                  <a:pt x="202" y="49"/>
                  <a:pt x="202" y="49"/>
                  <a:pt x="202" y="49"/>
                </a:cubicBezTo>
                <a:cubicBezTo>
                  <a:pt x="207" y="48"/>
                  <a:pt x="211" y="51"/>
                  <a:pt x="212" y="56"/>
                </a:cubicBezTo>
                <a:cubicBezTo>
                  <a:pt x="213" y="61"/>
                  <a:pt x="209" y="65"/>
                  <a:pt x="205" y="66"/>
                </a:cubicBezTo>
                <a:cubicBezTo>
                  <a:pt x="204" y="57"/>
                  <a:pt x="204" y="57"/>
                  <a:pt x="204" y="57"/>
                </a:cubicBezTo>
                <a:cubicBezTo>
                  <a:pt x="204" y="66"/>
                  <a:pt x="204" y="66"/>
                  <a:pt x="204" y="66"/>
                </a:cubicBezTo>
                <a:cubicBezTo>
                  <a:pt x="204" y="66"/>
                  <a:pt x="203" y="66"/>
                  <a:pt x="203" y="66"/>
                </a:cubicBezTo>
                <a:close/>
                <a:moveTo>
                  <a:pt x="163" y="69"/>
                </a:moveTo>
                <a:cubicBezTo>
                  <a:pt x="162" y="69"/>
                  <a:pt x="162" y="69"/>
                  <a:pt x="162" y="69"/>
                </a:cubicBezTo>
                <a:cubicBezTo>
                  <a:pt x="158" y="69"/>
                  <a:pt x="154" y="65"/>
                  <a:pt x="154" y="60"/>
                </a:cubicBezTo>
                <a:cubicBezTo>
                  <a:pt x="154" y="55"/>
                  <a:pt x="158" y="52"/>
                  <a:pt x="162" y="52"/>
                </a:cubicBezTo>
                <a:cubicBezTo>
                  <a:pt x="167" y="52"/>
                  <a:pt x="171" y="55"/>
                  <a:pt x="171" y="60"/>
                </a:cubicBezTo>
                <a:cubicBezTo>
                  <a:pt x="171" y="65"/>
                  <a:pt x="168" y="69"/>
                  <a:pt x="163" y="69"/>
                </a:cubicBezTo>
                <a:close/>
                <a:moveTo>
                  <a:pt x="171" y="179"/>
                </a:moveTo>
                <a:cubicBezTo>
                  <a:pt x="171" y="179"/>
                  <a:pt x="171" y="179"/>
                  <a:pt x="171" y="179"/>
                </a:cubicBezTo>
                <a:cubicBezTo>
                  <a:pt x="171" y="184"/>
                  <a:pt x="167" y="188"/>
                  <a:pt x="162" y="188"/>
                </a:cubicBezTo>
                <a:cubicBezTo>
                  <a:pt x="157" y="188"/>
                  <a:pt x="153" y="184"/>
                  <a:pt x="153" y="179"/>
                </a:cubicBezTo>
                <a:cubicBezTo>
                  <a:pt x="153" y="179"/>
                  <a:pt x="153" y="179"/>
                  <a:pt x="153" y="179"/>
                </a:cubicBezTo>
                <a:cubicBezTo>
                  <a:pt x="153" y="174"/>
                  <a:pt x="157" y="170"/>
                  <a:pt x="162" y="170"/>
                </a:cubicBezTo>
                <a:cubicBezTo>
                  <a:pt x="167" y="170"/>
                  <a:pt x="171" y="174"/>
                  <a:pt x="171" y="179"/>
                </a:cubicBezTo>
                <a:close/>
                <a:moveTo>
                  <a:pt x="171" y="138"/>
                </a:moveTo>
                <a:cubicBezTo>
                  <a:pt x="171" y="138"/>
                  <a:pt x="171" y="138"/>
                  <a:pt x="171" y="138"/>
                </a:cubicBezTo>
                <a:cubicBezTo>
                  <a:pt x="171" y="143"/>
                  <a:pt x="167" y="147"/>
                  <a:pt x="162" y="147"/>
                </a:cubicBezTo>
                <a:cubicBezTo>
                  <a:pt x="157" y="147"/>
                  <a:pt x="153" y="143"/>
                  <a:pt x="153" y="138"/>
                </a:cubicBezTo>
                <a:cubicBezTo>
                  <a:pt x="153" y="138"/>
                  <a:pt x="153" y="138"/>
                  <a:pt x="153" y="138"/>
                </a:cubicBezTo>
                <a:cubicBezTo>
                  <a:pt x="153" y="133"/>
                  <a:pt x="157" y="129"/>
                  <a:pt x="162" y="129"/>
                </a:cubicBezTo>
                <a:cubicBezTo>
                  <a:pt x="167" y="129"/>
                  <a:pt x="171" y="133"/>
                  <a:pt x="171" y="138"/>
                </a:cubicBezTo>
                <a:close/>
                <a:moveTo>
                  <a:pt x="171" y="96"/>
                </a:moveTo>
                <a:cubicBezTo>
                  <a:pt x="171" y="97"/>
                  <a:pt x="171" y="97"/>
                  <a:pt x="171" y="97"/>
                </a:cubicBezTo>
                <a:cubicBezTo>
                  <a:pt x="171" y="108"/>
                  <a:pt x="153" y="108"/>
                  <a:pt x="153" y="97"/>
                </a:cubicBezTo>
                <a:cubicBezTo>
                  <a:pt x="153" y="96"/>
                  <a:pt x="153" y="96"/>
                  <a:pt x="153" y="96"/>
                </a:cubicBezTo>
                <a:cubicBezTo>
                  <a:pt x="153" y="92"/>
                  <a:pt x="157" y="88"/>
                  <a:pt x="162" y="88"/>
                </a:cubicBezTo>
                <a:cubicBezTo>
                  <a:pt x="167" y="88"/>
                  <a:pt x="171" y="92"/>
                  <a:pt x="171" y="96"/>
                </a:cubicBezTo>
                <a:close/>
              </a:path>
            </a:pathLst>
          </a:custGeom>
          <a:solidFill>
            <a:srgbClr val="2F7CBD"/>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41" name="Freeform 476"/>
          <p:cNvSpPr/>
          <p:nvPr/>
        </p:nvSpPr>
        <p:spPr bwMode="auto">
          <a:xfrm>
            <a:off x="9636896" y="4857487"/>
            <a:ext cx="276927" cy="141179"/>
          </a:xfrm>
          <a:custGeom>
            <a:avLst/>
            <a:gdLst/>
            <a:ahLst/>
            <a:cxnLst>
              <a:cxn ang="0">
                <a:pos x="0" y="0"/>
              </a:cxn>
              <a:cxn ang="0">
                <a:pos x="75" y="78"/>
              </a:cxn>
              <a:cxn ang="0">
                <a:pos x="153" y="0"/>
              </a:cxn>
              <a:cxn ang="0">
                <a:pos x="0" y="0"/>
              </a:cxn>
              <a:cxn ang="0">
                <a:pos x="0" y="0"/>
              </a:cxn>
            </a:cxnLst>
            <a:rect l="0" t="0" r="r" b="b"/>
            <a:pathLst>
              <a:path w="153" h="78">
                <a:moveTo>
                  <a:pt x="0" y="0"/>
                </a:moveTo>
                <a:lnTo>
                  <a:pt x="75" y="78"/>
                </a:lnTo>
                <a:lnTo>
                  <a:pt x="153" y="0"/>
                </a:lnTo>
                <a:lnTo>
                  <a:pt x="0" y="0"/>
                </a:lnTo>
                <a:lnTo>
                  <a:pt x="0" y="0"/>
                </a:lnTo>
                <a:close/>
              </a:path>
            </a:pathLst>
          </a:custGeom>
          <a:solidFill>
            <a:srgbClr val="2F7CBD"/>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59" name="Freeform 89"/>
          <p:cNvSpPr>
            <a:spLocks noEditPoints="1"/>
          </p:cNvSpPr>
          <p:nvPr/>
        </p:nvSpPr>
        <p:spPr bwMode="auto">
          <a:xfrm>
            <a:off x="1388775" y="1807658"/>
            <a:ext cx="2030808" cy="2030807"/>
          </a:xfrm>
          <a:custGeom>
            <a:avLst/>
            <a:gdLst/>
            <a:ahLst/>
            <a:cxnLst>
              <a:cxn ang="0">
                <a:pos x="237" y="0"/>
              </a:cxn>
              <a:cxn ang="0">
                <a:pos x="475" y="238"/>
              </a:cxn>
              <a:cxn ang="0">
                <a:pos x="237" y="475"/>
              </a:cxn>
              <a:cxn ang="0">
                <a:pos x="0" y="238"/>
              </a:cxn>
              <a:cxn ang="0">
                <a:pos x="237" y="0"/>
              </a:cxn>
              <a:cxn ang="0">
                <a:pos x="237" y="44"/>
              </a:cxn>
              <a:cxn ang="0">
                <a:pos x="43" y="238"/>
              </a:cxn>
              <a:cxn ang="0">
                <a:pos x="237" y="431"/>
              </a:cxn>
              <a:cxn ang="0">
                <a:pos x="431" y="238"/>
              </a:cxn>
              <a:cxn ang="0">
                <a:pos x="237" y="44"/>
              </a:cxn>
            </a:cxnLst>
            <a:rect l="0" t="0" r="r" b="b"/>
            <a:pathLst>
              <a:path w="475" h="475">
                <a:moveTo>
                  <a:pt x="237" y="0"/>
                </a:moveTo>
                <a:cubicBezTo>
                  <a:pt x="368" y="0"/>
                  <a:pt x="475" y="106"/>
                  <a:pt x="475" y="238"/>
                </a:cubicBezTo>
                <a:cubicBezTo>
                  <a:pt x="475" y="369"/>
                  <a:pt x="368" y="475"/>
                  <a:pt x="237" y="475"/>
                </a:cubicBezTo>
                <a:cubicBezTo>
                  <a:pt x="106" y="475"/>
                  <a:pt x="0" y="369"/>
                  <a:pt x="0" y="238"/>
                </a:cubicBezTo>
                <a:cubicBezTo>
                  <a:pt x="0" y="106"/>
                  <a:pt x="106" y="0"/>
                  <a:pt x="237" y="0"/>
                </a:cubicBezTo>
                <a:close/>
                <a:moveTo>
                  <a:pt x="237" y="44"/>
                </a:moveTo>
                <a:cubicBezTo>
                  <a:pt x="130" y="44"/>
                  <a:pt x="43" y="131"/>
                  <a:pt x="43" y="238"/>
                </a:cubicBezTo>
                <a:cubicBezTo>
                  <a:pt x="43" y="345"/>
                  <a:pt x="130" y="431"/>
                  <a:pt x="237" y="431"/>
                </a:cubicBezTo>
                <a:cubicBezTo>
                  <a:pt x="344" y="431"/>
                  <a:pt x="431" y="345"/>
                  <a:pt x="431" y="238"/>
                </a:cubicBezTo>
                <a:cubicBezTo>
                  <a:pt x="431" y="131"/>
                  <a:pt x="344" y="44"/>
                  <a:pt x="237" y="44"/>
                </a:cubicBezTo>
                <a:close/>
              </a:path>
            </a:pathLst>
          </a:custGeom>
          <a:solidFill>
            <a:srgbClr val="2F7CBD"/>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61" name="Oval 90"/>
          <p:cNvSpPr>
            <a:spLocks noChangeArrowheads="1"/>
          </p:cNvSpPr>
          <p:nvPr/>
        </p:nvSpPr>
        <p:spPr bwMode="auto">
          <a:xfrm>
            <a:off x="1705523" y="2128025"/>
            <a:ext cx="1393692" cy="1393691"/>
          </a:xfrm>
          <a:prstGeom prst="ellipse">
            <a:avLst/>
          </a:prstGeom>
          <a:solidFill>
            <a:srgbClr val="2F7CBD"/>
          </a:solidFill>
          <a:ln w="9525">
            <a:noFill/>
            <a:round/>
          </a:ln>
        </p:spPr>
        <p:txBody>
          <a:bodyPr vert="horz" wrap="square" lIns="91440" tIns="45720" rIns="91440" bIns="45720" numCol="1" anchor="t" anchorCtr="0" compatLnSpc="1"/>
          <a:lstStyle/>
          <a:p>
            <a:endParaRPr lang="zh-CN" altLang="en-US" dirty="0">
              <a:cs typeface="+mn-ea"/>
              <a:sym typeface="+mn-lt"/>
            </a:endParaRPr>
          </a:p>
        </p:txBody>
      </p:sp>
      <p:sp>
        <p:nvSpPr>
          <p:cNvPr id="55" name="Freeform 477"/>
          <p:cNvSpPr/>
          <p:nvPr/>
        </p:nvSpPr>
        <p:spPr bwMode="auto">
          <a:xfrm>
            <a:off x="2367979" y="2529841"/>
            <a:ext cx="25340" cy="43440"/>
          </a:xfrm>
          <a:custGeom>
            <a:avLst/>
            <a:gdLst/>
            <a:ahLst/>
            <a:cxnLst>
              <a:cxn ang="0">
                <a:pos x="0" y="5"/>
              </a:cxn>
              <a:cxn ang="0">
                <a:pos x="6" y="10"/>
              </a:cxn>
              <a:cxn ang="0">
                <a:pos x="6" y="0"/>
              </a:cxn>
              <a:cxn ang="0">
                <a:pos x="2" y="1"/>
              </a:cxn>
              <a:cxn ang="0">
                <a:pos x="0" y="5"/>
              </a:cxn>
            </a:cxnLst>
            <a:rect l="0" t="0" r="r" b="b"/>
            <a:pathLst>
              <a:path w="6" h="10">
                <a:moveTo>
                  <a:pt x="0" y="5"/>
                </a:moveTo>
                <a:cubicBezTo>
                  <a:pt x="0" y="8"/>
                  <a:pt x="2" y="9"/>
                  <a:pt x="6" y="10"/>
                </a:cubicBezTo>
                <a:cubicBezTo>
                  <a:pt x="6" y="0"/>
                  <a:pt x="6" y="0"/>
                  <a:pt x="6" y="0"/>
                </a:cubicBezTo>
                <a:cubicBezTo>
                  <a:pt x="4" y="0"/>
                  <a:pt x="3" y="1"/>
                  <a:pt x="2" y="1"/>
                </a:cubicBezTo>
                <a:cubicBezTo>
                  <a:pt x="1" y="2"/>
                  <a:pt x="0" y="3"/>
                  <a:pt x="0" y="5"/>
                </a:cubicBezTo>
                <a:close/>
              </a:path>
            </a:pathLst>
          </a:custGeom>
          <a:solidFill>
            <a:srgbClr val="FFFFFF"/>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56" name="Freeform 478"/>
          <p:cNvSpPr/>
          <p:nvPr/>
        </p:nvSpPr>
        <p:spPr bwMode="auto">
          <a:xfrm>
            <a:off x="2409609" y="2604053"/>
            <a:ext cx="25340" cy="45249"/>
          </a:xfrm>
          <a:custGeom>
            <a:avLst/>
            <a:gdLst/>
            <a:ahLst/>
            <a:cxnLst>
              <a:cxn ang="0">
                <a:pos x="0" y="0"/>
              </a:cxn>
              <a:cxn ang="0">
                <a:pos x="0" y="11"/>
              </a:cxn>
              <a:cxn ang="0">
                <a:pos x="4" y="9"/>
              </a:cxn>
              <a:cxn ang="0">
                <a:pos x="6" y="5"/>
              </a:cxn>
              <a:cxn ang="0">
                <a:pos x="0" y="0"/>
              </a:cxn>
            </a:cxnLst>
            <a:rect l="0" t="0" r="r" b="b"/>
            <a:pathLst>
              <a:path w="6" h="11">
                <a:moveTo>
                  <a:pt x="0" y="0"/>
                </a:moveTo>
                <a:cubicBezTo>
                  <a:pt x="0" y="11"/>
                  <a:pt x="0" y="11"/>
                  <a:pt x="0" y="11"/>
                </a:cubicBezTo>
                <a:cubicBezTo>
                  <a:pt x="1" y="11"/>
                  <a:pt x="3" y="10"/>
                  <a:pt x="4" y="9"/>
                </a:cubicBezTo>
                <a:cubicBezTo>
                  <a:pt x="5" y="8"/>
                  <a:pt x="6" y="7"/>
                  <a:pt x="6" y="5"/>
                </a:cubicBezTo>
                <a:cubicBezTo>
                  <a:pt x="6" y="2"/>
                  <a:pt x="4" y="1"/>
                  <a:pt x="0" y="0"/>
                </a:cubicBezTo>
                <a:close/>
              </a:path>
            </a:pathLst>
          </a:custGeom>
          <a:solidFill>
            <a:srgbClr val="FFFFFF"/>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57" name="Freeform 479"/>
          <p:cNvSpPr/>
          <p:nvPr/>
        </p:nvSpPr>
        <p:spPr bwMode="auto">
          <a:xfrm>
            <a:off x="2295579" y="2265583"/>
            <a:ext cx="213579" cy="97740"/>
          </a:xfrm>
          <a:custGeom>
            <a:avLst/>
            <a:gdLst/>
            <a:ahLst/>
            <a:cxnLst>
              <a:cxn ang="0">
                <a:pos x="37" y="23"/>
              </a:cxn>
              <a:cxn ang="0">
                <a:pos x="37" y="23"/>
              </a:cxn>
              <a:cxn ang="0">
                <a:pos x="45" y="11"/>
              </a:cxn>
              <a:cxn ang="0">
                <a:pos x="25" y="1"/>
              </a:cxn>
              <a:cxn ang="0">
                <a:pos x="6" y="11"/>
              </a:cxn>
              <a:cxn ang="0">
                <a:pos x="13" y="23"/>
              </a:cxn>
              <a:cxn ang="0">
                <a:pos x="14" y="23"/>
              </a:cxn>
              <a:cxn ang="0">
                <a:pos x="37" y="23"/>
              </a:cxn>
            </a:cxnLst>
            <a:rect l="0" t="0" r="r" b="b"/>
            <a:pathLst>
              <a:path w="50" h="23">
                <a:moveTo>
                  <a:pt x="37" y="23"/>
                </a:moveTo>
                <a:cubicBezTo>
                  <a:pt x="37" y="23"/>
                  <a:pt x="37" y="23"/>
                  <a:pt x="37" y="23"/>
                </a:cubicBezTo>
                <a:cubicBezTo>
                  <a:pt x="39" y="20"/>
                  <a:pt x="42" y="16"/>
                  <a:pt x="45" y="11"/>
                </a:cubicBezTo>
                <a:cubicBezTo>
                  <a:pt x="50" y="1"/>
                  <a:pt x="36" y="1"/>
                  <a:pt x="25" y="1"/>
                </a:cubicBezTo>
                <a:cubicBezTo>
                  <a:pt x="14" y="1"/>
                  <a:pt x="0" y="0"/>
                  <a:pt x="6" y="11"/>
                </a:cubicBezTo>
                <a:cubicBezTo>
                  <a:pt x="8" y="16"/>
                  <a:pt x="11" y="20"/>
                  <a:pt x="13" y="23"/>
                </a:cubicBezTo>
                <a:cubicBezTo>
                  <a:pt x="13" y="23"/>
                  <a:pt x="14" y="23"/>
                  <a:pt x="14" y="23"/>
                </a:cubicBezTo>
                <a:cubicBezTo>
                  <a:pt x="37" y="23"/>
                  <a:pt x="37" y="23"/>
                  <a:pt x="37" y="23"/>
                </a:cubicBezTo>
                <a:close/>
              </a:path>
            </a:pathLst>
          </a:custGeom>
          <a:solidFill>
            <a:srgbClr val="FFFFFF"/>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58" name="Freeform 480"/>
          <p:cNvSpPr>
            <a:spLocks noEditPoints="1"/>
          </p:cNvSpPr>
          <p:nvPr/>
        </p:nvSpPr>
        <p:spPr bwMode="auto">
          <a:xfrm>
            <a:off x="2214130" y="2388662"/>
            <a:ext cx="376477" cy="381908"/>
          </a:xfrm>
          <a:custGeom>
            <a:avLst/>
            <a:gdLst/>
            <a:ahLst/>
            <a:cxnLst>
              <a:cxn ang="0">
                <a:pos x="55" y="62"/>
              </a:cxn>
              <a:cxn ang="0">
                <a:pos x="46" y="66"/>
              </a:cxn>
              <a:cxn ang="0">
                <a:pos x="46" y="71"/>
              </a:cxn>
              <a:cxn ang="0">
                <a:pos x="42" y="71"/>
              </a:cxn>
              <a:cxn ang="0">
                <a:pos x="42" y="66"/>
              </a:cxn>
              <a:cxn ang="0">
                <a:pos x="28" y="56"/>
              </a:cxn>
              <a:cxn ang="0">
                <a:pos x="34" y="54"/>
              </a:cxn>
              <a:cxn ang="0">
                <a:pos x="42" y="61"/>
              </a:cxn>
              <a:cxn ang="0">
                <a:pos x="42" y="50"/>
              </a:cxn>
              <a:cxn ang="0">
                <a:pos x="32" y="45"/>
              </a:cxn>
              <a:cxn ang="0">
                <a:pos x="30" y="39"/>
              </a:cxn>
              <a:cxn ang="0">
                <a:pos x="42" y="28"/>
              </a:cxn>
              <a:cxn ang="0">
                <a:pos x="42" y="24"/>
              </a:cxn>
              <a:cxn ang="0">
                <a:pos x="46" y="24"/>
              </a:cxn>
              <a:cxn ang="0">
                <a:pos x="46" y="28"/>
              </a:cxn>
              <a:cxn ang="0">
                <a:pos x="57" y="37"/>
              </a:cxn>
              <a:cxn ang="0">
                <a:pos x="51" y="38"/>
              </a:cxn>
              <a:cxn ang="0">
                <a:pos x="46" y="33"/>
              </a:cxn>
              <a:cxn ang="0">
                <a:pos x="46" y="43"/>
              </a:cxn>
              <a:cxn ang="0">
                <a:pos x="53" y="45"/>
              </a:cxn>
              <a:cxn ang="0">
                <a:pos x="56" y="49"/>
              </a:cxn>
              <a:cxn ang="0">
                <a:pos x="58" y="54"/>
              </a:cxn>
              <a:cxn ang="0">
                <a:pos x="55" y="62"/>
              </a:cxn>
              <a:cxn ang="0">
                <a:pos x="58" y="0"/>
              </a:cxn>
              <a:cxn ang="0">
                <a:pos x="56" y="4"/>
              </a:cxn>
              <a:cxn ang="0">
                <a:pos x="33" y="4"/>
              </a:cxn>
              <a:cxn ang="0">
                <a:pos x="30" y="0"/>
              </a:cxn>
              <a:cxn ang="0">
                <a:pos x="0" y="56"/>
              </a:cxn>
              <a:cxn ang="0">
                <a:pos x="44" y="89"/>
              </a:cxn>
              <a:cxn ang="0">
                <a:pos x="88" y="56"/>
              </a:cxn>
              <a:cxn ang="0">
                <a:pos x="58" y="0"/>
              </a:cxn>
            </a:cxnLst>
            <a:rect l="0" t="0" r="r" b="b"/>
            <a:pathLst>
              <a:path w="88" h="89">
                <a:moveTo>
                  <a:pt x="55" y="62"/>
                </a:moveTo>
                <a:cubicBezTo>
                  <a:pt x="53" y="64"/>
                  <a:pt x="50" y="65"/>
                  <a:pt x="46" y="66"/>
                </a:cubicBezTo>
                <a:cubicBezTo>
                  <a:pt x="46" y="71"/>
                  <a:pt x="46" y="71"/>
                  <a:pt x="46" y="71"/>
                </a:cubicBezTo>
                <a:cubicBezTo>
                  <a:pt x="42" y="71"/>
                  <a:pt x="42" y="71"/>
                  <a:pt x="42" y="71"/>
                </a:cubicBezTo>
                <a:cubicBezTo>
                  <a:pt x="42" y="66"/>
                  <a:pt x="42" y="66"/>
                  <a:pt x="42" y="66"/>
                </a:cubicBezTo>
                <a:cubicBezTo>
                  <a:pt x="35" y="65"/>
                  <a:pt x="30" y="62"/>
                  <a:pt x="28" y="56"/>
                </a:cubicBezTo>
                <a:cubicBezTo>
                  <a:pt x="34" y="54"/>
                  <a:pt x="34" y="54"/>
                  <a:pt x="34" y="54"/>
                </a:cubicBezTo>
                <a:cubicBezTo>
                  <a:pt x="36" y="58"/>
                  <a:pt x="38" y="60"/>
                  <a:pt x="42" y="61"/>
                </a:cubicBezTo>
                <a:cubicBezTo>
                  <a:pt x="42" y="50"/>
                  <a:pt x="42" y="50"/>
                  <a:pt x="42" y="50"/>
                </a:cubicBezTo>
                <a:cubicBezTo>
                  <a:pt x="37" y="48"/>
                  <a:pt x="34" y="47"/>
                  <a:pt x="32" y="45"/>
                </a:cubicBezTo>
                <a:cubicBezTo>
                  <a:pt x="31" y="43"/>
                  <a:pt x="30" y="41"/>
                  <a:pt x="30" y="39"/>
                </a:cubicBezTo>
                <a:cubicBezTo>
                  <a:pt x="30" y="33"/>
                  <a:pt x="34" y="29"/>
                  <a:pt x="42" y="28"/>
                </a:cubicBezTo>
                <a:cubicBezTo>
                  <a:pt x="42" y="24"/>
                  <a:pt x="42" y="24"/>
                  <a:pt x="42" y="24"/>
                </a:cubicBezTo>
                <a:cubicBezTo>
                  <a:pt x="46" y="24"/>
                  <a:pt x="46" y="24"/>
                  <a:pt x="46" y="24"/>
                </a:cubicBezTo>
                <a:cubicBezTo>
                  <a:pt x="46" y="28"/>
                  <a:pt x="46" y="28"/>
                  <a:pt x="46" y="28"/>
                </a:cubicBezTo>
                <a:cubicBezTo>
                  <a:pt x="51" y="29"/>
                  <a:pt x="55" y="32"/>
                  <a:pt x="57" y="37"/>
                </a:cubicBezTo>
                <a:cubicBezTo>
                  <a:pt x="51" y="38"/>
                  <a:pt x="51" y="38"/>
                  <a:pt x="51" y="38"/>
                </a:cubicBezTo>
                <a:cubicBezTo>
                  <a:pt x="50" y="35"/>
                  <a:pt x="48" y="33"/>
                  <a:pt x="46" y="33"/>
                </a:cubicBezTo>
                <a:cubicBezTo>
                  <a:pt x="46" y="43"/>
                  <a:pt x="46" y="43"/>
                  <a:pt x="46" y="43"/>
                </a:cubicBezTo>
                <a:cubicBezTo>
                  <a:pt x="49" y="44"/>
                  <a:pt x="52" y="45"/>
                  <a:pt x="53" y="45"/>
                </a:cubicBezTo>
                <a:cubicBezTo>
                  <a:pt x="54" y="46"/>
                  <a:pt x="55" y="47"/>
                  <a:pt x="56" y="49"/>
                </a:cubicBezTo>
                <a:cubicBezTo>
                  <a:pt x="57" y="50"/>
                  <a:pt x="58" y="52"/>
                  <a:pt x="58" y="54"/>
                </a:cubicBezTo>
                <a:cubicBezTo>
                  <a:pt x="58" y="58"/>
                  <a:pt x="57" y="60"/>
                  <a:pt x="55" y="62"/>
                </a:cubicBezTo>
                <a:close/>
                <a:moveTo>
                  <a:pt x="58" y="0"/>
                </a:moveTo>
                <a:cubicBezTo>
                  <a:pt x="58" y="2"/>
                  <a:pt x="57" y="4"/>
                  <a:pt x="56" y="4"/>
                </a:cubicBezTo>
                <a:cubicBezTo>
                  <a:pt x="33" y="4"/>
                  <a:pt x="33" y="4"/>
                  <a:pt x="33" y="4"/>
                </a:cubicBezTo>
                <a:cubicBezTo>
                  <a:pt x="32" y="4"/>
                  <a:pt x="30" y="2"/>
                  <a:pt x="30" y="0"/>
                </a:cubicBezTo>
                <a:cubicBezTo>
                  <a:pt x="14" y="10"/>
                  <a:pt x="0" y="36"/>
                  <a:pt x="0" y="56"/>
                </a:cubicBezTo>
                <a:cubicBezTo>
                  <a:pt x="0" y="82"/>
                  <a:pt x="20" y="89"/>
                  <a:pt x="44" y="89"/>
                </a:cubicBezTo>
                <a:cubicBezTo>
                  <a:pt x="69" y="89"/>
                  <a:pt x="88" y="82"/>
                  <a:pt x="88" y="56"/>
                </a:cubicBezTo>
                <a:cubicBezTo>
                  <a:pt x="88" y="36"/>
                  <a:pt x="74" y="11"/>
                  <a:pt x="58" y="0"/>
                </a:cubicBezTo>
                <a:close/>
              </a:path>
            </a:pathLst>
          </a:custGeom>
          <a:solidFill>
            <a:srgbClr val="FFFFFF"/>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54" name="文本框 53"/>
          <p:cNvSpPr txBox="1"/>
          <p:nvPr/>
        </p:nvSpPr>
        <p:spPr>
          <a:xfrm>
            <a:off x="1804322" y="2882493"/>
            <a:ext cx="1210588" cy="400109"/>
          </a:xfrm>
          <a:prstGeom prst="rect">
            <a:avLst/>
          </a:prstGeom>
          <a:noFill/>
        </p:spPr>
        <p:txBody>
          <a:bodyPr wrap="none" rtlCol="0">
            <a:spAutoFit/>
          </a:bodyPr>
          <a:lstStyle/>
          <a:p>
            <a:pPr algn="ctr"/>
            <a:r>
              <a:rPr lang="zh-CN" altLang="en-US" sz="2000" dirty="0">
                <a:solidFill>
                  <a:schemeClr val="bg1"/>
                </a:solidFill>
                <a:cs typeface="+mn-ea"/>
                <a:sym typeface="+mn-lt"/>
              </a:rPr>
              <a:t>简单明了</a:t>
            </a:r>
          </a:p>
        </p:txBody>
      </p:sp>
      <p:sp>
        <p:nvSpPr>
          <p:cNvPr id="70" name="Freeform 279"/>
          <p:cNvSpPr>
            <a:spLocks noEditPoints="1"/>
          </p:cNvSpPr>
          <p:nvPr/>
        </p:nvSpPr>
        <p:spPr bwMode="auto">
          <a:xfrm>
            <a:off x="5073913" y="1807658"/>
            <a:ext cx="2030808" cy="2030807"/>
          </a:xfrm>
          <a:custGeom>
            <a:avLst/>
            <a:gdLst/>
            <a:ahLst/>
            <a:cxnLst>
              <a:cxn ang="0">
                <a:pos x="237" y="0"/>
              </a:cxn>
              <a:cxn ang="0">
                <a:pos x="475" y="238"/>
              </a:cxn>
              <a:cxn ang="0">
                <a:pos x="237" y="475"/>
              </a:cxn>
              <a:cxn ang="0">
                <a:pos x="0" y="238"/>
              </a:cxn>
              <a:cxn ang="0">
                <a:pos x="237" y="0"/>
              </a:cxn>
              <a:cxn ang="0">
                <a:pos x="237" y="44"/>
              </a:cxn>
              <a:cxn ang="0">
                <a:pos x="44" y="238"/>
              </a:cxn>
              <a:cxn ang="0">
                <a:pos x="237" y="431"/>
              </a:cxn>
              <a:cxn ang="0">
                <a:pos x="431" y="238"/>
              </a:cxn>
              <a:cxn ang="0">
                <a:pos x="237" y="44"/>
              </a:cxn>
            </a:cxnLst>
            <a:rect l="0" t="0" r="r" b="b"/>
            <a:pathLst>
              <a:path w="475" h="475">
                <a:moveTo>
                  <a:pt x="237" y="0"/>
                </a:moveTo>
                <a:cubicBezTo>
                  <a:pt x="369" y="0"/>
                  <a:pt x="475" y="106"/>
                  <a:pt x="475" y="238"/>
                </a:cubicBezTo>
                <a:cubicBezTo>
                  <a:pt x="475" y="369"/>
                  <a:pt x="369" y="475"/>
                  <a:pt x="237" y="475"/>
                </a:cubicBezTo>
                <a:cubicBezTo>
                  <a:pt x="106" y="475"/>
                  <a:pt x="0" y="369"/>
                  <a:pt x="0" y="238"/>
                </a:cubicBezTo>
                <a:cubicBezTo>
                  <a:pt x="0" y="106"/>
                  <a:pt x="106" y="0"/>
                  <a:pt x="237" y="0"/>
                </a:cubicBezTo>
                <a:close/>
                <a:moveTo>
                  <a:pt x="237" y="44"/>
                </a:moveTo>
                <a:cubicBezTo>
                  <a:pt x="130" y="44"/>
                  <a:pt x="44" y="131"/>
                  <a:pt x="44" y="238"/>
                </a:cubicBezTo>
                <a:cubicBezTo>
                  <a:pt x="44" y="345"/>
                  <a:pt x="130" y="431"/>
                  <a:pt x="237" y="431"/>
                </a:cubicBezTo>
                <a:cubicBezTo>
                  <a:pt x="345" y="431"/>
                  <a:pt x="431" y="345"/>
                  <a:pt x="431" y="238"/>
                </a:cubicBezTo>
                <a:cubicBezTo>
                  <a:pt x="431" y="131"/>
                  <a:pt x="345" y="44"/>
                  <a:pt x="237" y="44"/>
                </a:cubicBezTo>
                <a:close/>
              </a:path>
            </a:pathLst>
          </a:custGeom>
          <a:solidFill>
            <a:srgbClr val="2F7CBD"/>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71" name="Oval 280"/>
          <p:cNvSpPr>
            <a:spLocks noChangeArrowheads="1"/>
          </p:cNvSpPr>
          <p:nvPr/>
        </p:nvSpPr>
        <p:spPr bwMode="auto">
          <a:xfrm>
            <a:off x="5394280" y="2128025"/>
            <a:ext cx="1390072" cy="1393691"/>
          </a:xfrm>
          <a:prstGeom prst="ellipse">
            <a:avLst/>
          </a:prstGeom>
          <a:solidFill>
            <a:srgbClr val="2F7CBD"/>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68" name="Freeform 487"/>
          <p:cNvSpPr>
            <a:spLocks noEditPoints="1"/>
          </p:cNvSpPr>
          <p:nvPr/>
        </p:nvSpPr>
        <p:spPr bwMode="auto">
          <a:xfrm>
            <a:off x="5868497" y="2316263"/>
            <a:ext cx="419917" cy="407247"/>
          </a:xfrm>
          <a:custGeom>
            <a:avLst/>
            <a:gdLst/>
            <a:ahLst/>
            <a:cxnLst>
              <a:cxn ang="0">
                <a:pos x="49" y="39"/>
              </a:cxn>
              <a:cxn ang="0">
                <a:pos x="5" y="25"/>
              </a:cxn>
              <a:cxn ang="0">
                <a:pos x="93" y="25"/>
              </a:cxn>
              <a:cxn ang="0">
                <a:pos x="96" y="44"/>
              </a:cxn>
              <a:cxn ang="0">
                <a:pos x="2" y="44"/>
              </a:cxn>
              <a:cxn ang="0">
                <a:pos x="49" y="47"/>
              </a:cxn>
              <a:cxn ang="0">
                <a:pos x="96" y="44"/>
              </a:cxn>
              <a:cxn ang="0">
                <a:pos x="49" y="71"/>
              </a:cxn>
              <a:cxn ang="0">
                <a:pos x="5" y="56"/>
              </a:cxn>
              <a:cxn ang="0">
                <a:pos x="93" y="56"/>
              </a:cxn>
              <a:cxn ang="0">
                <a:pos x="96" y="76"/>
              </a:cxn>
              <a:cxn ang="0">
                <a:pos x="2" y="76"/>
              </a:cxn>
              <a:cxn ang="0">
                <a:pos x="49" y="79"/>
              </a:cxn>
              <a:cxn ang="0">
                <a:pos x="96" y="76"/>
              </a:cxn>
              <a:cxn ang="0">
                <a:pos x="96" y="12"/>
              </a:cxn>
              <a:cxn ang="0">
                <a:pos x="2" y="12"/>
              </a:cxn>
              <a:cxn ang="0">
                <a:pos x="98" y="19"/>
              </a:cxn>
              <a:cxn ang="0">
                <a:pos x="49" y="0"/>
              </a:cxn>
              <a:cxn ang="0">
                <a:pos x="0" y="19"/>
              </a:cxn>
              <a:cxn ang="0">
                <a:pos x="0" y="28"/>
              </a:cxn>
              <a:cxn ang="0">
                <a:pos x="3" y="39"/>
              </a:cxn>
              <a:cxn ang="0">
                <a:pos x="0" y="51"/>
              </a:cxn>
              <a:cxn ang="0">
                <a:pos x="0" y="60"/>
              </a:cxn>
              <a:cxn ang="0">
                <a:pos x="3" y="71"/>
              </a:cxn>
              <a:cxn ang="0">
                <a:pos x="0" y="82"/>
              </a:cxn>
              <a:cxn ang="0">
                <a:pos x="98" y="82"/>
              </a:cxn>
              <a:cxn ang="0">
                <a:pos x="95" y="71"/>
              </a:cxn>
              <a:cxn ang="0">
                <a:pos x="98" y="60"/>
              </a:cxn>
              <a:cxn ang="0">
                <a:pos x="98" y="51"/>
              </a:cxn>
              <a:cxn ang="0">
                <a:pos x="95" y="39"/>
              </a:cxn>
              <a:cxn ang="0">
                <a:pos x="98" y="28"/>
              </a:cxn>
              <a:cxn ang="0">
                <a:pos x="98" y="19"/>
              </a:cxn>
            </a:cxnLst>
            <a:rect l="0" t="0" r="r" b="b"/>
            <a:pathLst>
              <a:path w="98" h="95">
                <a:moveTo>
                  <a:pt x="96" y="28"/>
                </a:moveTo>
                <a:cubicBezTo>
                  <a:pt x="96" y="34"/>
                  <a:pt x="77" y="39"/>
                  <a:pt x="49" y="39"/>
                </a:cubicBezTo>
                <a:cubicBezTo>
                  <a:pt x="21" y="39"/>
                  <a:pt x="2" y="34"/>
                  <a:pt x="2" y="28"/>
                </a:cubicBezTo>
                <a:cubicBezTo>
                  <a:pt x="2" y="27"/>
                  <a:pt x="3" y="26"/>
                  <a:pt x="5" y="25"/>
                </a:cubicBezTo>
                <a:cubicBezTo>
                  <a:pt x="14" y="29"/>
                  <a:pt x="32" y="31"/>
                  <a:pt x="49" y="31"/>
                </a:cubicBezTo>
                <a:cubicBezTo>
                  <a:pt x="66" y="31"/>
                  <a:pt x="84" y="29"/>
                  <a:pt x="93" y="25"/>
                </a:cubicBezTo>
                <a:cubicBezTo>
                  <a:pt x="95" y="26"/>
                  <a:pt x="96" y="27"/>
                  <a:pt x="96" y="28"/>
                </a:cubicBezTo>
                <a:close/>
                <a:moveTo>
                  <a:pt x="96" y="44"/>
                </a:moveTo>
                <a:cubicBezTo>
                  <a:pt x="96" y="49"/>
                  <a:pt x="77" y="55"/>
                  <a:pt x="49" y="55"/>
                </a:cubicBezTo>
                <a:cubicBezTo>
                  <a:pt x="21" y="55"/>
                  <a:pt x="2" y="49"/>
                  <a:pt x="2" y="44"/>
                </a:cubicBezTo>
                <a:cubicBezTo>
                  <a:pt x="2" y="43"/>
                  <a:pt x="3" y="42"/>
                  <a:pt x="5" y="41"/>
                </a:cubicBezTo>
                <a:cubicBezTo>
                  <a:pt x="14" y="45"/>
                  <a:pt x="32" y="47"/>
                  <a:pt x="49" y="47"/>
                </a:cubicBezTo>
                <a:cubicBezTo>
                  <a:pt x="66" y="47"/>
                  <a:pt x="84" y="45"/>
                  <a:pt x="93" y="41"/>
                </a:cubicBezTo>
                <a:cubicBezTo>
                  <a:pt x="95" y="42"/>
                  <a:pt x="96" y="43"/>
                  <a:pt x="96" y="44"/>
                </a:cubicBezTo>
                <a:close/>
                <a:moveTo>
                  <a:pt x="96" y="60"/>
                </a:moveTo>
                <a:cubicBezTo>
                  <a:pt x="96" y="65"/>
                  <a:pt x="77" y="71"/>
                  <a:pt x="49" y="71"/>
                </a:cubicBezTo>
                <a:cubicBezTo>
                  <a:pt x="21" y="71"/>
                  <a:pt x="2" y="65"/>
                  <a:pt x="2" y="60"/>
                </a:cubicBezTo>
                <a:cubicBezTo>
                  <a:pt x="2" y="59"/>
                  <a:pt x="3" y="58"/>
                  <a:pt x="5" y="56"/>
                </a:cubicBezTo>
                <a:cubicBezTo>
                  <a:pt x="14" y="61"/>
                  <a:pt x="32" y="63"/>
                  <a:pt x="49" y="63"/>
                </a:cubicBezTo>
                <a:cubicBezTo>
                  <a:pt x="66" y="63"/>
                  <a:pt x="84" y="61"/>
                  <a:pt x="93" y="56"/>
                </a:cubicBezTo>
                <a:cubicBezTo>
                  <a:pt x="95" y="58"/>
                  <a:pt x="96" y="59"/>
                  <a:pt x="96" y="60"/>
                </a:cubicBezTo>
                <a:close/>
                <a:moveTo>
                  <a:pt x="96" y="76"/>
                </a:moveTo>
                <a:cubicBezTo>
                  <a:pt x="96" y="81"/>
                  <a:pt x="77" y="87"/>
                  <a:pt x="49" y="87"/>
                </a:cubicBezTo>
                <a:cubicBezTo>
                  <a:pt x="21" y="87"/>
                  <a:pt x="2" y="81"/>
                  <a:pt x="2" y="76"/>
                </a:cubicBezTo>
                <a:cubicBezTo>
                  <a:pt x="2" y="75"/>
                  <a:pt x="3" y="74"/>
                  <a:pt x="5" y="72"/>
                </a:cubicBezTo>
                <a:cubicBezTo>
                  <a:pt x="14" y="77"/>
                  <a:pt x="32" y="79"/>
                  <a:pt x="49" y="79"/>
                </a:cubicBezTo>
                <a:cubicBezTo>
                  <a:pt x="66" y="79"/>
                  <a:pt x="84" y="77"/>
                  <a:pt x="93" y="72"/>
                </a:cubicBezTo>
                <a:cubicBezTo>
                  <a:pt x="95" y="74"/>
                  <a:pt x="96" y="75"/>
                  <a:pt x="96" y="76"/>
                </a:cubicBezTo>
                <a:close/>
                <a:moveTo>
                  <a:pt x="49" y="1"/>
                </a:moveTo>
                <a:cubicBezTo>
                  <a:pt x="77" y="1"/>
                  <a:pt x="96" y="7"/>
                  <a:pt x="96" y="12"/>
                </a:cubicBezTo>
                <a:cubicBezTo>
                  <a:pt x="96" y="18"/>
                  <a:pt x="77" y="23"/>
                  <a:pt x="49" y="23"/>
                </a:cubicBezTo>
                <a:cubicBezTo>
                  <a:pt x="21" y="23"/>
                  <a:pt x="2" y="18"/>
                  <a:pt x="2" y="12"/>
                </a:cubicBezTo>
                <a:cubicBezTo>
                  <a:pt x="2" y="7"/>
                  <a:pt x="21" y="1"/>
                  <a:pt x="49" y="1"/>
                </a:cubicBezTo>
                <a:close/>
                <a:moveTo>
                  <a:pt x="98" y="19"/>
                </a:moveTo>
                <a:cubicBezTo>
                  <a:pt x="98" y="12"/>
                  <a:pt x="98" y="12"/>
                  <a:pt x="98" y="12"/>
                </a:cubicBezTo>
                <a:cubicBezTo>
                  <a:pt x="98" y="4"/>
                  <a:pt x="73" y="0"/>
                  <a:pt x="49" y="0"/>
                </a:cubicBezTo>
                <a:cubicBezTo>
                  <a:pt x="25" y="0"/>
                  <a:pt x="0" y="4"/>
                  <a:pt x="0" y="12"/>
                </a:cubicBezTo>
                <a:cubicBezTo>
                  <a:pt x="0" y="19"/>
                  <a:pt x="0" y="19"/>
                  <a:pt x="0" y="19"/>
                </a:cubicBezTo>
                <a:cubicBezTo>
                  <a:pt x="0" y="20"/>
                  <a:pt x="1" y="22"/>
                  <a:pt x="3" y="24"/>
                </a:cubicBezTo>
                <a:cubicBezTo>
                  <a:pt x="1" y="25"/>
                  <a:pt x="0" y="27"/>
                  <a:pt x="0" y="28"/>
                </a:cubicBezTo>
                <a:cubicBezTo>
                  <a:pt x="0" y="35"/>
                  <a:pt x="0" y="35"/>
                  <a:pt x="0" y="35"/>
                </a:cubicBezTo>
                <a:cubicBezTo>
                  <a:pt x="0" y="36"/>
                  <a:pt x="1" y="38"/>
                  <a:pt x="3" y="39"/>
                </a:cubicBezTo>
                <a:cubicBezTo>
                  <a:pt x="1" y="41"/>
                  <a:pt x="0" y="43"/>
                  <a:pt x="0" y="44"/>
                </a:cubicBezTo>
                <a:cubicBezTo>
                  <a:pt x="0" y="51"/>
                  <a:pt x="0" y="51"/>
                  <a:pt x="0" y="51"/>
                </a:cubicBezTo>
                <a:cubicBezTo>
                  <a:pt x="0" y="52"/>
                  <a:pt x="1" y="54"/>
                  <a:pt x="3" y="55"/>
                </a:cubicBezTo>
                <a:cubicBezTo>
                  <a:pt x="1" y="57"/>
                  <a:pt x="0" y="58"/>
                  <a:pt x="0" y="60"/>
                </a:cubicBezTo>
                <a:cubicBezTo>
                  <a:pt x="0" y="66"/>
                  <a:pt x="0" y="66"/>
                  <a:pt x="0" y="66"/>
                </a:cubicBezTo>
                <a:cubicBezTo>
                  <a:pt x="0" y="68"/>
                  <a:pt x="1" y="70"/>
                  <a:pt x="3" y="71"/>
                </a:cubicBezTo>
                <a:cubicBezTo>
                  <a:pt x="1" y="73"/>
                  <a:pt x="0" y="74"/>
                  <a:pt x="0" y="76"/>
                </a:cubicBezTo>
                <a:cubicBezTo>
                  <a:pt x="0" y="82"/>
                  <a:pt x="0" y="82"/>
                  <a:pt x="0" y="82"/>
                </a:cubicBezTo>
                <a:cubicBezTo>
                  <a:pt x="0" y="91"/>
                  <a:pt x="25" y="95"/>
                  <a:pt x="49" y="95"/>
                </a:cubicBezTo>
                <a:cubicBezTo>
                  <a:pt x="73" y="95"/>
                  <a:pt x="98" y="91"/>
                  <a:pt x="98" y="82"/>
                </a:cubicBezTo>
                <a:cubicBezTo>
                  <a:pt x="98" y="76"/>
                  <a:pt x="98" y="76"/>
                  <a:pt x="98" y="76"/>
                </a:cubicBezTo>
                <a:cubicBezTo>
                  <a:pt x="98" y="74"/>
                  <a:pt x="97" y="73"/>
                  <a:pt x="95" y="71"/>
                </a:cubicBezTo>
                <a:cubicBezTo>
                  <a:pt x="97" y="70"/>
                  <a:pt x="98" y="68"/>
                  <a:pt x="98" y="66"/>
                </a:cubicBezTo>
                <a:cubicBezTo>
                  <a:pt x="98" y="60"/>
                  <a:pt x="98" y="60"/>
                  <a:pt x="98" y="60"/>
                </a:cubicBezTo>
                <a:cubicBezTo>
                  <a:pt x="98" y="58"/>
                  <a:pt x="97" y="57"/>
                  <a:pt x="95" y="55"/>
                </a:cubicBezTo>
                <a:cubicBezTo>
                  <a:pt x="97" y="54"/>
                  <a:pt x="98" y="52"/>
                  <a:pt x="98" y="51"/>
                </a:cubicBezTo>
                <a:cubicBezTo>
                  <a:pt x="98" y="44"/>
                  <a:pt x="98" y="44"/>
                  <a:pt x="98" y="44"/>
                </a:cubicBezTo>
                <a:cubicBezTo>
                  <a:pt x="98" y="43"/>
                  <a:pt x="97" y="41"/>
                  <a:pt x="95" y="39"/>
                </a:cubicBezTo>
                <a:cubicBezTo>
                  <a:pt x="97" y="38"/>
                  <a:pt x="98" y="36"/>
                  <a:pt x="98" y="35"/>
                </a:cubicBezTo>
                <a:cubicBezTo>
                  <a:pt x="98" y="28"/>
                  <a:pt x="98" y="28"/>
                  <a:pt x="98" y="28"/>
                </a:cubicBezTo>
                <a:cubicBezTo>
                  <a:pt x="98" y="27"/>
                  <a:pt x="97" y="25"/>
                  <a:pt x="95" y="24"/>
                </a:cubicBezTo>
                <a:cubicBezTo>
                  <a:pt x="97" y="22"/>
                  <a:pt x="98" y="20"/>
                  <a:pt x="98" y="19"/>
                </a:cubicBezTo>
                <a:close/>
              </a:path>
            </a:pathLst>
          </a:custGeom>
          <a:solidFill>
            <a:srgbClr val="FFFFFF"/>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69" name="文本框 68"/>
          <p:cNvSpPr txBox="1"/>
          <p:nvPr/>
        </p:nvSpPr>
        <p:spPr>
          <a:xfrm>
            <a:off x="5491262" y="2901743"/>
            <a:ext cx="1210588" cy="400109"/>
          </a:xfrm>
          <a:prstGeom prst="rect">
            <a:avLst/>
          </a:prstGeom>
          <a:noFill/>
        </p:spPr>
        <p:txBody>
          <a:bodyPr wrap="none" rtlCol="0">
            <a:spAutoFit/>
          </a:bodyPr>
          <a:lstStyle/>
          <a:p>
            <a:pPr algn="ctr"/>
            <a:r>
              <a:rPr lang="zh-CN" altLang="en-US" sz="2000" dirty="0">
                <a:solidFill>
                  <a:schemeClr val="bg1"/>
                </a:solidFill>
                <a:cs typeface="+mn-ea"/>
                <a:sym typeface="+mn-lt"/>
              </a:rPr>
              <a:t>制造悬念</a:t>
            </a:r>
          </a:p>
        </p:txBody>
      </p:sp>
      <p:sp>
        <p:nvSpPr>
          <p:cNvPr id="78" name="Freeform 371"/>
          <p:cNvSpPr>
            <a:spLocks noEditPoints="1"/>
          </p:cNvSpPr>
          <p:nvPr/>
        </p:nvSpPr>
        <p:spPr bwMode="auto">
          <a:xfrm>
            <a:off x="6916483" y="1807658"/>
            <a:ext cx="2030808" cy="2030807"/>
          </a:xfrm>
          <a:custGeom>
            <a:avLst/>
            <a:gdLst/>
            <a:ahLst/>
            <a:cxnLst>
              <a:cxn ang="0">
                <a:pos x="237" y="0"/>
              </a:cxn>
              <a:cxn ang="0">
                <a:pos x="475" y="238"/>
              </a:cxn>
              <a:cxn ang="0">
                <a:pos x="237" y="475"/>
              </a:cxn>
              <a:cxn ang="0">
                <a:pos x="0" y="238"/>
              </a:cxn>
              <a:cxn ang="0">
                <a:pos x="237" y="0"/>
              </a:cxn>
              <a:cxn ang="0">
                <a:pos x="237" y="44"/>
              </a:cxn>
              <a:cxn ang="0">
                <a:pos x="43" y="238"/>
              </a:cxn>
              <a:cxn ang="0">
                <a:pos x="237" y="431"/>
              </a:cxn>
              <a:cxn ang="0">
                <a:pos x="431" y="238"/>
              </a:cxn>
              <a:cxn ang="0">
                <a:pos x="237" y="44"/>
              </a:cxn>
            </a:cxnLst>
            <a:rect l="0" t="0" r="r" b="b"/>
            <a:pathLst>
              <a:path w="475" h="475">
                <a:moveTo>
                  <a:pt x="237" y="0"/>
                </a:moveTo>
                <a:cubicBezTo>
                  <a:pt x="368" y="0"/>
                  <a:pt x="475" y="106"/>
                  <a:pt x="475" y="238"/>
                </a:cubicBezTo>
                <a:cubicBezTo>
                  <a:pt x="475" y="369"/>
                  <a:pt x="368" y="475"/>
                  <a:pt x="237" y="475"/>
                </a:cubicBezTo>
                <a:cubicBezTo>
                  <a:pt x="106" y="475"/>
                  <a:pt x="0" y="369"/>
                  <a:pt x="0" y="238"/>
                </a:cubicBezTo>
                <a:cubicBezTo>
                  <a:pt x="0" y="106"/>
                  <a:pt x="106" y="0"/>
                  <a:pt x="237" y="0"/>
                </a:cubicBezTo>
                <a:close/>
                <a:moveTo>
                  <a:pt x="237" y="44"/>
                </a:moveTo>
                <a:cubicBezTo>
                  <a:pt x="130" y="44"/>
                  <a:pt x="43" y="131"/>
                  <a:pt x="43" y="238"/>
                </a:cubicBezTo>
                <a:cubicBezTo>
                  <a:pt x="43" y="345"/>
                  <a:pt x="130" y="431"/>
                  <a:pt x="237" y="431"/>
                </a:cubicBezTo>
                <a:cubicBezTo>
                  <a:pt x="344" y="431"/>
                  <a:pt x="431" y="345"/>
                  <a:pt x="431" y="238"/>
                </a:cubicBezTo>
                <a:cubicBezTo>
                  <a:pt x="431" y="131"/>
                  <a:pt x="344" y="44"/>
                  <a:pt x="237" y="44"/>
                </a:cubicBezTo>
                <a:close/>
              </a:path>
            </a:pathLst>
          </a:custGeom>
          <a:solidFill>
            <a:srgbClr val="348ACC"/>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79" name="Oval 372"/>
          <p:cNvSpPr>
            <a:spLocks noChangeArrowheads="1"/>
          </p:cNvSpPr>
          <p:nvPr/>
        </p:nvSpPr>
        <p:spPr bwMode="auto">
          <a:xfrm>
            <a:off x="7233231" y="2128025"/>
            <a:ext cx="1393692" cy="1393691"/>
          </a:xfrm>
          <a:prstGeom prst="ellipse">
            <a:avLst/>
          </a:prstGeom>
          <a:solidFill>
            <a:srgbClr val="348ACC"/>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76" name="Freeform 488"/>
          <p:cNvSpPr>
            <a:spLocks noEditPoints="1"/>
          </p:cNvSpPr>
          <p:nvPr/>
        </p:nvSpPr>
        <p:spPr bwMode="auto">
          <a:xfrm>
            <a:off x="7725547" y="2281874"/>
            <a:ext cx="405437" cy="476027"/>
          </a:xfrm>
          <a:custGeom>
            <a:avLst/>
            <a:gdLst/>
            <a:ahLst/>
            <a:cxnLst>
              <a:cxn ang="0">
                <a:pos x="34" y="5"/>
              </a:cxn>
              <a:cxn ang="0">
                <a:pos x="32" y="7"/>
              </a:cxn>
              <a:cxn ang="0">
                <a:pos x="33" y="9"/>
              </a:cxn>
              <a:cxn ang="0">
                <a:pos x="35" y="10"/>
              </a:cxn>
              <a:cxn ang="0">
                <a:pos x="35" y="34"/>
              </a:cxn>
              <a:cxn ang="0">
                <a:pos x="29" y="59"/>
              </a:cxn>
              <a:cxn ang="0">
                <a:pos x="6" y="99"/>
              </a:cxn>
              <a:cxn ang="0">
                <a:pos x="7" y="103"/>
              </a:cxn>
              <a:cxn ang="0">
                <a:pos x="10" y="106"/>
              </a:cxn>
              <a:cxn ang="0">
                <a:pos x="85" y="106"/>
              </a:cxn>
              <a:cxn ang="0">
                <a:pos x="89" y="103"/>
              </a:cxn>
              <a:cxn ang="0">
                <a:pos x="89" y="99"/>
              </a:cxn>
              <a:cxn ang="0">
                <a:pos x="67" y="59"/>
              </a:cxn>
              <a:cxn ang="0">
                <a:pos x="61" y="35"/>
              </a:cxn>
              <a:cxn ang="0">
                <a:pos x="61" y="10"/>
              </a:cxn>
              <a:cxn ang="0">
                <a:pos x="63" y="9"/>
              </a:cxn>
              <a:cxn ang="0">
                <a:pos x="64" y="7"/>
              </a:cxn>
              <a:cxn ang="0">
                <a:pos x="62" y="5"/>
              </a:cxn>
              <a:cxn ang="0">
                <a:pos x="34" y="5"/>
              </a:cxn>
              <a:cxn ang="0">
                <a:pos x="85" y="111"/>
              </a:cxn>
              <a:cxn ang="0">
                <a:pos x="10" y="111"/>
              </a:cxn>
              <a:cxn ang="0">
                <a:pos x="2" y="106"/>
              </a:cxn>
              <a:cxn ang="0">
                <a:pos x="2" y="96"/>
              </a:cxn>
              <a:cxn ang="0">
                <a:pos x="24" y="56"/>
              </a:cxn>
              <a:cxn ang="0">
                <a:pos x="30" y="34"/>
              </a:cxn>
              <a:cxn ang="0">
                <a:pos x="30" y="13"/>
              </a:cxn>
              <a:cxn ang="0">
                <a:pos x="27" y="6"/>
              </a:cxn>
              <a:cxn ang="0">
                <a:pos x="34" y="0"/>
              </a:cxn>
              <a:cxn ang="0">
                <a:pos x="62" y="0"/>
              </a:cxn>
              <a:cxn ang="0">
                <a:pos x="69" y="7"/>
              </a:cxn>
              <a:cxn ang="0">
                <a:pos x="66" y="14"/>
              </a:cxn>
              <a:cxn ang="0">
                <a:pos x="66" y="35"/>
              </a:cxn>
              <a:cxn ang="0">
                <a:pos x="71" y="57"/>
              </a:cxn>
              <a:cxn ang="0">
                <a:pos x="93" y="96"/>
              </a:cxn>
              <a:cxn ang="0">
                <a:pos x="93" y="106"/>
              </a:cxn>
              <a:cxn ang="0">
                <a:pos x="85" y="111"/>
              </a:cxn>
            </a:cxnLst>
            <a:rect l="0" t="0" r="r" b="b"/>
            <a:pathLst>
              <a:path w="95" h="111">
                <a:moveTo>
                  <a:pt x="34" y="5"/>
                </a:moveTo>
                <a:cubicBezTo>
                  <a:pt x="32" y="5"/>
                  <a:pt x="32" y="7"/>
                  <a:pt x="32" y="7"/>
                </a:cubicBezTo>
                <a:cubicBezTo>
                  <a:pt x="32" y="7"/>
                  <a:pt x="32" y="9"/>
                  <a:pt x="33" y="9"/>
                </a:cubicBezTo>
                <a:cubicBezTo>
                  <a:pt x="35" y="10"/>
                  <a:pt x="35" y="10"/>
                  <a:pt x="35" y="10"/>
                </a:cubicBezTo>
                <a:cubicBezTo>
                  <a:pt x="35" y="34"/>
                  <a:pt x="35" y="34"/>
                  <a:pt x="35" y="34"/>
                </a:cubicBezTo>
                <a:cubicBezTo>
                  <a:pt x="35" y="43"/>
                  <a:pt x="33" y="51"/>
                  <a:pt x="29" y="59"/>
                </a:cubicBezTo>
                <a:cubicBezTo>
                  <a:pt x="6" y="99"/>
                  <a:pt x="6" y="99"/>
                  <a:pt x="6" y="99"/>
                </a:cubicBezTo>
                <a:cubicBezTo>
                  <a:pt x="6" y="100"/>
                  <a:pt x="6" y="102"/>
                  <a:pt x="7" y="103"/>
                </a:cubicBezTo>
                <a:cubicBezTo>
                  <a:pt x="7" y="105"/>
                  <a:pt x="9" y="106"/>
                  <a:pt x="10" y="106"/>
                </a:cubicBezTo>
                <a:cubicBezTo>
                  <a:pt x="85" y="106"/>
                  <a:pt x="85" y="106"/>
                  <a:pt x="85" y="106"/>
                </a:cubicBezTo>
                <a:cubicBezTo>
                  <a:pt x="87" y="106"/>
                  <a:pt x="88" y="105"/>
                  <a:pt x="89" y="103"/>
                </a:cubicBezTo>
                <a:cubicBezTo>
                  <a:pt x="90" y="102"/>
                  <a:pt x="90" y="100"/>
                  <a:pt x="89" y="99"/>
                </a:cubicBezTo>
                <a:cubicBezTo>
                  <a:pt x="67" y="59"/>
                  <a:pt x="67" y="59"/>
                  <a:pt x="67" y="59"/>
                </a:cubicBezTo>
                <a:cubicBezTo>
                  <a:pt x="63" y="52"/>
                  <a:pt x="61" y="43"/>
                  <a:pt x="61" y="35"/>
                </a:cubicBezTo>
                <a:cubicBezTo>
                  <a:pt x="61" y="10"/>
                  <a:pt x="61" y="10"/>
                  <a:pt x="61" y="10"/>
                </a:cubicBezTo>
                <a:cubicBezTo>
                  <a:pt x="63" y="9"/>
                  <a:pt x="63" y="9"/>
                  <a:pt x="63" y="9"/>
                </a:cubicBezTo>
                <a:cubicBezTo>
                  <a:pt x="64" y="9"/>
                  <a:pt x="64" y="7"/>
                  <a:pt x="64" y="7"/>
                </a:cubicBezTo>
                <a:cubicBezTo>
                  <a:pt x="64" y="6"/>
                  <a:pt x="64" y="5"/>
                  <a:pt x="62" y="5"/>
                </a:cubicBezTo>
                <a:cubicBezTo>
                  <a:pt x="34" y="5"/>
                  <a:pt x="34" y="5"/>
                  <a:pt x="34" y="5"/>
                </a:cubicBezTo>
                <a:close/>
                <a:moveTo>
                  <a:pt x="85" y="111"/>
                </a:moveTo>
                <a:cubicBezTo>
                  <a:pt x="10" y="111"/>
                  <a:pt x="10" y="111"/>
                  <a:pt x="10" y="111"/>
                </a:cubicBezTo>
                <a:cubicBezTo>
                  <a:pt x="7" y="111"/>
                  <a:pt x="4" y="109"/>
                  <a:pt x="2" y="106"/>
                </a:cubicBezTo>
                <a:cubicBezTo>
                  <a:pt x="0" y="103"/>
                  <a:pt x="0" y="99"/>
                  <a:pt x="2" y="96"/>
                </a:cubicBezTo>
                <a:cubicBezTo>
                  <a:pt x="24" y="56"/>
                  <a:pt x="24" y="56"/>
                  <a:pt x="24" y="56"/>
                </a:cubicBezTo>
                <a:cubicBezTo>
                  <a:pt x="28" y="50"/>
                  <a:pt x="30" y="42"/>
                  <a:pt x="30" y="34"/>
                </a:cubicBezTo>
                <a:cubicBezTo>
                  <a:pt x="30" y="13"/>
                  <a:pt x="30" y="13"/>
                  <a:pt x="30" y="13"/>
                </a:cubicBezTo>
                <a:cubicBezTo>
                  <a:pt x="28" y="12"/>
                  <a:pt x="26" y="9"/>
                  <a:pt x="27" y="6"/>
                </a:cubicBezTo>
                <a:cubicBezTo>
                  <a:pt x="27" y="3"/>
                  <a:pt x="30" y="0"/>
                  <a:pt x="34" y="0"/>
                </a:cubicBezTo>
                <a:cubicBezTo>
                  <a:pt x="62" y="0"/>
                  <a:pt x="62" y="0"/>
                  <a:pt x="62" y="0"/>
                </a:cubicBezTo>
                <a:cubicBezTo>
                  <a:pt x="66" y="0"/>
                  <a:pt x="69" y="3"/>
                  <a:pt x="69" y="7"/>
                </a:cubicBezTo>
                <a:cubicBezTo>
                  <a:pt x="69" y="9"/>
                  <a:pt x="68" y="12"/>
                  <a:pt x="66" y="14"/>
                </a:cubicBezTo>
                <a:cubicBezTo>
                  <a:pt x="66" y="35"/>
                  <a:pt x="66" y="35"/>
                  <a:pt x="66" y="35"/>
                </a:cubicBezTo>
                <a:cubicBezTo>
                  <a:pt x="66" y="42"/>
                  <a:pt x="68" y="50"/>
                  <a:pt x="71" y="57"/>
                </a:cubicBezTo>
                <a:cubicBezTo>
                  <a:pt x="93" y="96"/>
                  <a:pt x="93" y="96"/>
                  <a:pt x="93" y="96"/>
                </a:cubicBezTo>
                <a:cubicBezTo>
                  <a:pt x="95" y="99"/>
                  <a:pt x="95" y="103"/>
                  <a:pt x="93" y="106"/>
                </a:cubicBezTo>
                <a:cubicBezTo>
                  <a:pt x="92" y="109"/>
                  <a:pt x="89" y="111"/>
                  <a:pt x="85" y="111"/>
                </a:cubicBezTo>
                <a:close/>
              </a:path>
            </a:pathLst>
          </a:custGeom>
          <a:solidFill>
            <a:srgbClr val="FFFFFF"/>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77" name="Freeform 489"/>
          <p:cNvSpPr>
            <a:spLocks noEditPoints="1"/>
          </p:cNvSpPr>
          <p:nvPr/>
        </p:nvSpPr>
        <p:spPr bwMode="auto">
          <a:xfrm>
            <a:off x="7776226" y="2551562"/>
            <a:ext cx="304078" cy="159279"/>
          </a:xfrm>
          <a:custGeom>
            <a:avLst/>
            <a:gdLst/>
            <a:ahLst/>
            <a:cxnLst>
              <a:cxn ang="0">
                <a:pos x="45" y="32"/>
              </a:cxn>
              <a:cxn ang="0">
                <a:pos x="43" y="30"/>
              </a:cxn>
              <a:cxn ang="0">
                <a:pos x="45" y="27"/>
              </a:cxn>
              <a:cxn ang="0">
                <a:pos x="48" y="30"/>
              </a:cxn>
              <a:cxn ang="0">
                <a:pos x="45" y="32"/>
              </a:cxn>
              <a:cxn ang="0">
                <a:pos x="39" y="9"/>
              </a:cxn>
              <a:cxn ang="0">
                <a:pos x="42" y="7"/>
              </a:cxn>
              <a:cxn ang="0">
                <a:pos x="45" y="9"/>
              </a:cxn>
              <a:cxn ang="0">
                <a:pos x="42" y="12"/>
              </a:cxn>
              <a:cxn ang="0">
                <a:pos x="39" y="9"/>
              </a:cxn>
              <a:cxn ang="0">
                <a:pos x="23" y="23"/>
              </a:cxn>
              <a:cxn ang="0">
                <a:pos x="20" y="20"/>
              </a:cxn>
              <a:cxn ang="0">
                <a:pos x="23" y="18"/>
              </a:cxn>
              <a:cxn ang="0">
                <a:pos x="25" y="20"/>
              </a:cxn>
              <a:cxn ang="0">
                <a:pos x="23" y="23"/>
              </a:cxn>
              <a:cxn ang="0">
                <a:pos x="69" y="30"/>
              </a:cxn>
              <a:cxn ang="0">
                <a:pos x="53" y="0"/>
              </a:cxn>
              <a:cxn ang="0">
                <a:pos x="19" y="0"/>
              </a:cxn>
              <a:cxn ang="0">
                <a:pos x="3" y="30"/>
              </a:cxn>
              <a:cxn ang="0">
                <a:pos x="5" y="37"/>
              </a:cxn>
              <a:cxn ang="0">
                <a:pos x="67" y="37"/>
              </a:cxn>
              <a:cxn ang="0">
                <a:pos x="69" y="30"/>
              </a:cxn>
            </a:cxnLst>
            <a:rect l="0" t="0" r="r" b="b"/>
            <a:pathLst>
              <a:path w="71" h="37">
                <a:moveTo>
                  <a:pt x="45" y="32"/>
                </a:moveTo>
                <a:cubicBezTo>
                  <a:pt x="44" y="32"/>
                  <a:pt x="43" y="31"/>
                  <a:pt x="43" y="30"/>
                </a:cubicBezTo>
                <a:cubicBezTo>
                  <a:pt x="43" y="28"/>
                  <a:pt x="44" y="27"/>
                  <a:pt x="45" y="27"/>
                </a:cubicBezTo>
                <a:cubicBezTo>
                  <a:pt x="47" y="27"/>
                  <a:pt x="48" y="28"/>
                  <a:pt x="48" y="30"/>
                </a:cubicBezTo>
                <a:cubicBezTo>
                  <a:pt x="48" y="31"/>
                  <a:pt x="47" y="32"/>
                  <a:pt x="45" y="32"/>
                </a:cubicBezTo>
                <a:close/>
                <a:moveTo>
                  <a:pt x="39" y="9"/>
                </a:moveTo>
                <a:cubicBezTo>
                  <a:pt x="39" y="8"/>
                  <a:pt x="41" y="7"/>
                  <a:pt x="42" y="7"/>
                </a:cubicBezTo>
                <a:cubicBezTo>
                  <a:pt x="43" y="7"/>
                  <a:pt x="45" y="8"/>
                  <a:pt x="45" y="9"/>
                </a:cubicBezTo>
                <a:cubicBezTo>
                  <a:pt x="45" y="11"/>
                  <a:pt x="43" y="12"/>
                  <a:pt x="42" y="12"/>
                </a:cubicBezTo>
                <a:cubicBezTo>
                  <a:pt x="41" y="12"/>
                  <a:pt x="39" y="11"/>
                  <a:pt x="39" y="9"/>
                </a:cubicBezTo>
                <a:close/>
                <a:moveTo>
                  <a:pt x="23" y="23"/>
                </a:moveTo>
                <a:cubicBezTo>
                  <a:pt x="21" y="23"/>
                  <a:pt x="20" y="22"/>
                  <a:pt x="20" y="20"/>
                </a:cubicBezTo>
                <a:cubicBezTo>
                  <a:pt x="20" y="19"/>
                  <a:pt x="21" y="18"/>
                  <a:pt x="23" y="18"/>
                </a:cubicBezTo>
                <a:cubicBezTo>
                  <a:pt x="24" y="18"/>
                  <a:pt x="25" y="19"/>
                  <a:pt x="25" y="20"/>
                </a:cubicBezTo>
                <a:cubicBezTo>
                  <a:pt x="25" y="22"/>
                  <a:pt x="24" y="23"/>
                  <a:pt x="23" y="23"/>
                </a:cubicBezTo>
                <a:close/>
                <a:moveTo>
                  <a:pt x="69" y="30"/>
                </a:moveTo>
                <a:cubicBezTo>
                  <a:pt x="69" y="30"/>
                  <a:pt x="53" y="1"/>
                  <a:pt x="53" y="0"/>
                </a:cubicBezTo>
                <a:cubicBezTo>
                  <a:pt x="19" y="0"/>
                  <a:pt x="19" y="0"/>
                  <a:pt x="19" y="0"/>
                </a:cubicBezTo>
                <a:cubicBezTo>
                  <a:pt x="19" y="0"/>
                  <a:pt x="3" y="30"/>
                  <a:pt x="3" y="30"/>
                </a:cubicBezTo>
                <a:cubicBezTo>
                  <a:pt x="1" y="33"/>
                  <a:pt x="0" y="37"/>
                  <a:pt x="5" y="37"/>
                </a:cubicBezTo>
                <a:cubicBezTo>
                  <a:pt x="67" y="37"/>
                  <a:pt x="67" y="37"/>
                  <a:pt x="67" y="37"/>
                </a:cubicBezTo>
                <a:cubicBezTo>
                  <a:pt x="71" y="37"/>
                  <a:pt x="71" y="33"/>
                  <a:pt x="69" y="30"/>
                </a:cubicBezTo>
                <a:close/>
              </a:path>
            </a:pathLst>
          </a:custGeom>
          <a:solidFill>
            <a:srgbClr val="FFFFFF"/>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75" name="文本框 74"/>
          <p:cNvSpPr txBox="1"/>
          <p:nvPr/>
        </p:nvSpPr>
        <p:spPr>
          <a:xfrm>
            <a:off x="7326402" y="2786743"/>
            <a:ext cx="1210588" cy="707885"/>
          </a:xfrm>
          <a:prstGeom prst="rect">
            <a:avLst/>
          </a:prstGeom>
          <a:noFill/>
        </p:spPr>
        <p:txBody>
          <a:bodyPr wrap="none" rtlCol="0">
            <a:spAutoFit/>
          </a:bodyPr>
          <a:lstStyle/>
          <a:p>
            <a:pPr algn="ctr"/>
            <a:r>
              <a:rPr lang="zh-CN" altLang="en-US" sz="2000" dirty="0">
                <a:solidFill>
                  <a:schemeClr val="bg1"/>
                </a:solidFill>
                <a:cs typeface="+mn-ea"/>
                <a:sym typeface="+mn-lt"/>
              </a:rPr>
              <a:t>结合热门</a:t>
            </a:r>
            <a:endParaRPr lang="en-US" altLang="zh-CN" sz="2000" dirty="0">
              <a:solidFill>
                <a:schemeClr val="bg1"/>
              </a:solidFill>
              <a:cs typeface="+mn-ea"/>
              <a:sym typeface="+mn-lt"/>
            </a:endParaRPr>
          </a:p>
          <a:p>
            <a:pPr algn="ctr"/>
            <a:r>
              <a:rPr lang="zh-CN" altLang="en-US" sz="2000" dirty="0">
                <a:solidFill>
                  <a:schemeClr val="bg1"/>
                </a:solidFill>
                <a:cs typeface="+mn-ea"/>
                <a:sym typeface="+mn-lt"/>
              </a:rPr>
              <a:t>词汇</a:t>
            </a:r>
          </a:p>
        </p:txBody>
      </p:sp>
      <p:sp>
        <p:nvSpPr>
          <p:cNvPr id="90" name="Freeform 467"/>
          <p:cNvSpPr>
            <a:spLocks noEditPoints="1"/>
          </p:cNvSpPr>
          <p:nvPr/>
        </p:nvSpPr>
        <p:spPr bwMode="auto">
          <a:xfrm>
            <a:off x="8764481" y="1807658"/>
            <a:ext cx="2030808" cy="2030807"/>
          </a:xfrm>
          <a:custGeom>
            <a:avLst/>
            <a:gdLst/>
            <a:ahLst/>
            <a:cxnLst>
              <a:cxn ang="0">
                <a:pos x="237" y="0"/>
              </a:cxn>
              <a:cxn ang="0">
                <a:pos x="475" y="238"/>
              </a:cxn>
              <a:cxn ang="0">
                <a:pos x="237" y="475"/>
              </a:cxn>
              <a:cxn ang="0">
                <a:pos x="0" y="238"/>
              </a:cxn>
              <a:cxn ang="0">
                <a:pos x="237" y="0"/>
              </a:cxn>
              <a:cxn ang="0">
                <a:pos x="237" y="44"/>
              </a:cxn>
              <a:cxn ang="0">
                <a:pos x="43" y="238"/>
              </a:cxn>
              <a:cxn ang="0">
                <a:pos x="237" y="431"/>
              </a:cxn>
              <a:cxn ang="0">
                <a:pos x="431" y="238"/>
              </a:cxn>
              <a:cxn ang="0">
                <a:pos x="237" y="44"/>
              </a:cxn>
            </a:cxnLst>
            <a:rect l="0" t="0" r="r" b="b"/>
            <a:pathLst>
              <a:path w="475" h="475">
                <a:moveTo>
                  <a:pt x="237" y="0"/>
                </a:moveTo>
                <a:cubicBezTo>
                  <a:pt x="368" y="0"/>
                  <a:pt x="475" y="106"/>
                  <a:pt x="475" y="238"/>
                </a:cubicBezTo>
                <a:cubicBezTo>
                  <a:pt x="475" y="369"/>
                  <a:pt x="368" y="475"/>
                  <a:pt x="237" y="475"/>
                </a:cubicBezTo>
                <a:cubicBezTo>
                  <a:pt x="106" y="475"/>
                  <a:pt x="0" y="369"/>
                  <a:pt x="0" y="238"/>
                </a:cubicBezTo>
                <a:cubicBezTo>
                  <a:pt x="0" y="106"/>
                  <a:pt x="106" y="0"/>
                  <a:pt x="237" y="0"/>
                </a:cubicBezTo>
                <a:close/>
                <a:moveTo>
                  <a:pt x="237" y="44"/>
                </a:moveTo>
                <a:cubicBezTo>
                  <a:pt x="130" y="44"/>
                  <a:pt x="43" y="131"/>
                  <a:pt x="43" y="238"/>
                </a:cubicBezTo>
                <a:cubicBezTo>
                  <a:pt x="43" y="345"/>
                  <a:pt x="130" y="431"/>
                  <a:pt x="237" y="431"/>
                </a:cubicBezTo>
                <a:cubicBezTo>
                  <a:pt x="344" y="431"/>
                  <a:pt x="431" y="345"/>
                  <a:pt x="431" y="238"/>
                </a:cubicBezTo>
                <a:cubicBezTo>
                  <a:pt x="431" y="131"/>
                  <a:pt x="344" y="44"/>
                  <a:pt x="237" y="44"/>
                </a:cubicBezTo>
                <a:close/>
              </a:path>
            </a:pathLst>
          </a:custGeom>
          <a:solidFill>
            <a:srgbClr val="2F7CBD"/>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91" name="Oval 468"/>
          <p:cNvSpPr>
            <a:spLocks noChangeArrowheads="1"/>
          </p:cNvSpPr>
          <p:nvPr/>
        </p:nvSpPr>
        <p:spPr bwMode="auto">
          <a:xfrm>
            <a:off x="9081230" y="2128025"/>
            <a:ext cx="1393692" cy="1393691"/>
          </a:xfrm>
          <a:prstGeom prst="ellipse">
            <a:avLst/>
          </a:prstGeom>
          <a:solidFill>
            <a:srgbClr val="2F7CBD"/>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84" name="Freeform 490"/>
          <p:cNvSpPr/>
          <p:nvPr/>
        </p:nvSpPr>
        <p:spPr bwMode="auto">
          <a:xfrm>
            <a:off x="9781695" y="2252914"/>
            <a:ext cx="12669" cy="54300"/>
          </a:xfrm>
          <a:custGeom>
            <a:avLst/>
            <a:gdLst/>
            <a:ahLst/>
            <a:cxnLst>
              <a:cxn ang="0">
                <a:pos x="3" y="12"/>
              </a:cxn>
              <a:cxn ang="0">
                <a:pos x="1" y="13"/>
              </a:cxn>
              <a:cxn ang="0">
                <a:pos x="1" y="13"/>
              </a:cxn>
              <a:cxn ang="0">
                <a:pos x="0" y="12"/>
              </a:cxn>
              <a:cxn ang="0">
                <a:pos x="0" y="1"/>
              </a:cxn>
              <a:cxn ang="0">
                <a:pos x="1" y="0"/>
              </a:cxn>
              <a:cxn ang="0">
                <a:pos x="1" y="0"/>
              </a:cxn>
              <a:cxn ang="0">
                <a:pos x="3" y="1"/>
              </a:cxn>
              <a:cxn ang="0">
                <a:pos x="3" y="12"/>
              </a:cxn>
            </a:cxnLst>
            <a:rect l="0" t="0" r="r" b="b"/>
            <a:pathLst>
              <a:path w="3" h="13">
                <a:moveTo>
                  <a:pt x="3" y="12"/>
                </a:moveTo>
                <a:cubicBezTo>
                  <a:pt x="3" y="13"/>
                  <a:pt x="2" y="13"/>
                  <a:pt x="1" y="13"/>
                </a:cubicBezTo>
                <a:cubicBezTo>
                  <a:pt x="1" y="13"/>
                  <a:pt x="1" y="13"/>
                  <a:pt x="1" y="13"/>
                </a:cubicBezTo>
                <a:cubicBezTo>
                  <a:pt x="0" y="13"/>
                  <a:pt x="0" y="13"/>
                  <a:pt x="0" y="12"/>
                </a:cubicBezTo>
                <a:cubicBezTo>
                  <a:pt x="0" y="1"/>
                  <a:pt x="0" y="1"/>
                  <a:pt x="0" y="1"/>
                </a:cubicBezTo>
                <a:cubicBezTo>
                  <a:pt x="0" y="0"/>
                  <a:pt x="0" y="0"/>
                  <a:pt x="1" y="0"/>
                </a:cubicBezTo>
                <a:cubicBezTo>
                  <a:pt x="1" y="0"/>
                  <a:pt x="1" y="0"/>
                  <a:pt x="1" y="0"/>
                </a:cubicBezTo>
                <a:cubicBezTo>
                  <a:pt x="2" y="0"/>
                  <a:pt x="3" y="0"/>
                  <a:pt x="3" y="1"/>
                </a:cubicBezTo>
                <a:cubicBezTo>
                  <a:pt x="3" y="12"/>
                  <a:pt x="3" y="12"/>
                  <a:pt x="3" y="12"/>
                </a:cubicBezTo>
                <a:close/>
              </a:path>
            </a:pathLst>
          </a:custGeom>
          <a:solidFill>
            <a:srgbClr val="FFFFFF"/>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85" name="Freeform 491"/>
          <p:cNvSpPr/>
          <p:nvPr/>
        </p:nvSpPr>
        <p:spPr bwMode="auto">
          <a:xfrm>
            <a:off x="9589837" y="2337983"/>
            <a:ext cx="47059" cy="47059"/>
          </a:xfrm>
          <a:custGeom>
            <a:avLst/>
            <a:gdLst/>
            <a:ahLst/>
            <a:cxnLst>
              <a:cxn ang="0">
                <a:pos x="11" y="8"/>
              </a:cxn>
              <a:cxn ang="0">
                <a:pos x="11" y="11"/>
              </a:cxn>
              <a:cxn ang="0">
                <a:pos x="11" y="11"/>
              </a:cxn>
              <a:cxn ang="0">
                <a:pos x="8" y="11"/>
              </a:cxn>
              <a:cxn ang="0">
                <a:pos x="1" y="4"/>
              </a:cxn>
              <a:cxn ang="0">
                <a:pos x="1" y="1"/>
              </a:cxn>
              <a:cxn ang="0">
                <a:pos x="1" y="1"/>
              </a:cxn>
              <a:cxn ang="0">
                <a:pos x="3" y="1"/>
              </a:cxn>
              <a:cxn ang="0">
                <a:pos x="11" y="8"/>
              </a:cxn>
            </a:cxnLst>
            <a:rect l="0" t="0" r="r" b="b"/>
            <a:pathLst>
              <a:path w="11" h="11">
                <a:moveTo>
                  <a:pt x="11" y="8"/>
                </a:moveTo>
                <a:cubicBezTo>
                  <a:pt x="11" y="9"/>
                  <a:pt x="11" y="10"/>
                  <a:pt x="11" y="11"/>
                </a:cubicBezTo>
                <a:cubicBezTo>
                  <a:pt x="11" y="11"/>
                  <a:pt x="11" y="11"/>
                  <a:pt x="11" y="11"/>
                </a:cubicBezTo>
                <a:cubicBezTo>
                  <a:pt x="10" y="11"/>
                  <a:pt x="9" y="11"/>
                  <a:pt x="8" y="11"/>
                </a:cubicBezTo>
                <a:cubicBezTo>
                  <a:pt x="1" y="4"/>
                  <a:pt x="1" y="4"/>
                  <a:pt x="1" y="4"/>
                </a:cubicBezTo>
                <a:cubicBezTo>
                  <a:pt x="0" y="3"/>
                  <a:pt x="0" y="2"/>
                  <a:pt x="1" y="1"/>
                </a:cubicBezTo>
                <a:cubicBezTo>
                  <a:pt x="1" y="1"/>
                  <a:pt x="1" y="1"/>
                  <a:pt x="1" y="1"/>
                </a:cubicBezTo>
                <a:cubicBezTo>
                  <a:pt x="1" y="1"/>
                  <a:pt x="2" y="0"/>
                  <a:pt x="3" y="1"/>
                </a:cubicBezTo>
                <a:cubicBezTo>
                  <a:pt x="11" y="8"/>
                  <a:pt x="11" y="8"/>
                  <a:pt x="11" y="8"/>
                </a:cubicBezTo>
                <a:close/>
              </a:path>
            </a:pathLst>
          </a:custGeom>
          <a:solidFill>
            <a:srgbClr val="FFFFFF"/>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86" name="Freeform 492"/>
          <p:cNvSpPr/>
          <p:nvPr/>
        </p:nvSpPr>
        <p:spPr bwMode="auto">
          <a:xfrm>
            <a:off x="9530108" y="2538890"/>
            <a:ext cx="59729" cy="21721"/>
          </a:xfrm>
          <a:custGeom>
            <a:avLst/>
            <a:gdLst/>
            <a:ahLst/>
            <a:cxnLst>
              <a:cxn ang="0">
                <a:pos x="12" y="0"/>
              </a:cxn>
              <a:cxn ang="0">
                <a:pos x="14" y="2"/>
              </a:cxn>
              <a:cxn ang="0">
                <a:pos x="14" y="2"/>
              </a:cxn>
              <a:cxn ang="0">
                <a:pos x="12" y="4"/>
              </a:cxn>
              <a:cxn ang="0">
                <a:pos x="2" y="5"/>
              </a:cxn>
              <a:cxn ang="0">
                <a:pos x="0" y="3"/>
              </a:cxn>
              <a:cxn ang="0">
                <a:pos x="0" y="3"/>
              </a:cxn>
              <a:cxn ang="0">
                <a:pos x="1" y="1"/>
              </a:cxn>
              <a:cxn ang="0">
                <a:pos x="12" y="0"/>
              </a:cxn>
            </a:cxnLst>
            <a:rect l="0" t="0" r="r" b="b"/>
            <a:pathLst>
              <a:path w="14" h="5">
                <a:moveTo>
                  <a:pt x="12" y="0"/>
                </a:moveTo>
                <a:cubicBezTo>
                  <a:pt x="13" y="0"/>
                  <a:pt x="14" y="1"/>
                  <a:pt x="14" y="2"/>
                </a:cubicBezTo>
                <a:cubicBezTo>
                  <a:pt x="14" y="2"/>
                  <a:pt x="14" y="2"/>
                  <a:pt x="14" y="2"/>
                </a:cubicBezTo>
                <a:cubicBezTo>
                  <a:pt x="14" y="3"/>
                  <a:pt x="13" y="3"/>
                  <a:pt x="12" y="4"/>
                </a:cubicBezTo>
                <a:cubicBezTo>
                  <a:pt x="2" y="5"/>
                  <a:pt x="2" y="5"/>
                  <a:pt x="2" y="5"/>
                </a:cubicBezTo>
                <a:cubicBezTo>
                  <a:pt x="1" y="5"/>
                  <a:pt x="0" y="4"/>
                  <a:pt x="0" y="3"/>
                </a:cubicBezTo>
                <a:cubicBezTo>
                  <a:pt x="0" y="3"/>
                  <a:pt x="0" y="3"/>
                  <a:pt x="0" y="3"/>
                </a:cubicBezTo>
                <a:cubicBezTo>
                  <a:pt x="0" y="2"/>
                  <a:pt x="1" y="1"/>
                  <a:pt x="1" y="1"/>
                </a:cubicBezTo>
                <a:cubicBezTo>
                  <a:pt x="12" y="0"/>
                  <a:pt x="12" y="0"/>
                  <a:pt x="12" y="0"/>
                </a:cubicBezTo>
                <a:close/>
              </a:path>
            </a:pathLst>
          </a:custGeom>
          <a:solidFill>
            <a:srgbClr val="FFFFFF"/>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87" name="Freeform 493"/>
          <p:cNvSpPr/>
          <p:nvPr/>
        </p:nvSpPr>
        <p:spPr bwMode="auto">
          <a:xfrm>
            <a:off x="9998894" y="2526221"/>
            <a:ext cx="61539" cy="21721"/>
          </a:xfrm>
          <a:custGeom>
            <a:avLst/>
            <a:gdLst/>
            <a:ahLst/>
            <a:cxnLst>
              <a:cxn ang="0">
                <a:pos x="2" y="3"/>
              </a:cxn>
              <a:cxn ang="0">
                <a:pos x="1" y="1"/>
              </a:cxn>
              <a:cxn ang="0">
                <a:pos x="1" y="1"/>
              </a:cxn>
              <a:cxn ang="0">
                <a:pos x="2" y="0"/>
              </a:cxn>
              <a:cxn ang="0">
                <a:pos x="13" y="1"/>
              </a:cxn>
              <a:cxn ang="0">
                <a:pos x="14" y="3"/>
              </a:cxn>
              <a:cxn ang="0">
                <a:pos x="14" y="3"/>
              </a:cxn>
              <a:cxn ang="0">
                <a:pos x="13" y="4"/>
              </a:cxn>
              <a:cxn ang="0">
                <a:pos x="2" y="3"/>
              </a:cxn>
            </a:cxnLst>
            <a:rect l="0" t="0" r="r" b="b"/>
            <a:pathLst>
              <a:path w="14" h="5">
                <a:moveTo>
                  <a:pt x="2" y="3"/>
                </a:moveTo>
                <a:cubicBezTo>
                  <a:pt x="1" y="3"/>
                  <a:pt x="0" y="2"/>
                  <a:pt x="1" y="1"/>
                </a:cubicBezTo>
                <a:cubicBezTo>
                  <a:pt x="1" y="1"/>
                  <a:pt x="1" y="1"/>
                  <a:pt x="1" y="1"/>
                </a:cubicBezTo>
                <a:cubicBezTo>
                  <a:pt x="1" y="0"/>
                  <a:pt x="1" y="0"/>
                  <a:pt x="2" y="0"/>
                </a:cubicBezTo>
                <a:cubicBezTo>
                  <a:pt x="13" y="1"/>
                  <a:pt x="13" y="1"/>
                  <a:pt x="13" y="1"/>
                </a:cubicBezTo>
                <a:cubicBezTo>
                  <a:pt x="14" y="1"/>
                  <a:pt x="14" y="2"/>
                  <a:pt x="14" y="3"/>
                </a:cubicBezTo>
                <a:cubicBezTo>
                  <a:pt x="14" y="3"/>
                  <a:pt x="14" y="3"/>
                  <a:pt x="14" y="3"/>
                </a:cubicBezTo>
                <a:cubicBezTo>
                  <a:pt x="14" y="4"/>
                  <a:pt x="13" y="5"/>
                  <a:pt x="13" y="4"/>
                </a:cubicBezTo>
                <a:cubicBezTo>
                  <a:pt x="2" y="3"/>
                  <a:pt x="2" y="3"/>
                  <a:pt x="2" y="3"/>
                </a:cubicBezTo>
                <a:close/>
              </a:path>
            </a:pathLst>
          </a:custGeom>
          <a:solidFill>
            <a:srgbClr val="FFFFFF"/>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88" name="Freeform 494"/>
          <p:cNvSpPr/>
          <p:nvPr/>
        </p:nvSpPr>
        <p:spPr bwMode="auto">
          <a:xfrm>
            <a:off x="9939165" y="2328935"/>
            <a:ext cx="52489" cy="47059"/>
          </a:xfrm>
          <a:custGeom>
            <a:avLst/>
            <a:gdLst/>
            <a:ahLst/>
            <a:cxnLst>
              <a:cxn ang="0">
                <a:pos x="3" y="10"/>
              </a:cxn>
              <a:cxn ang="0">
                <a:pos x="1" y="10"/>
              </a:cxn>
              <a:cxn ang="0">
                <a:pos x="1" y="10"/>
              </a:cxn>
              <a:cxn ang="0">
                <a:pos x="1" y="8"/>
              </a:cxn>
              <a:cxn ang="0">
                <a:pos x="9" y="1"/>
              </a:cxn>
              <a:cxn ang="0">
                <a:pos x="11" y="1"/>
              </a:cxn>
              <a:cxn ang="0">
                <a:pos x="11" y="1"/>
              </a:cxn>
              <a:cxn ang="0">
                <a:pos x="11" y="3"/>
              </a:cxn>
              <a:cxn ang="0">
                <a:pos x="3" y="10"/>
              </a:cxn>
            </a:cxnLst>
            <a:rect l="0" t="0" r="r" b="b"/>
            <a:pathLst>
              <a:path w="12" h="11">
                <a:moveTo>
                  <a:pt x="3" y="10"/>
                </a:moveTo>
                <a:cubicBezTo>
                  <a:pt x="3" y="11"/>
                  <a:pt x="2" y="11"/>
                  <a:pt x="1" y="10"/>
                </a:cubicBezTo>
                <a:cubicBezTo>
                  <a:pt x="1" y="10"/>
                  <a:pt x="1" y="10"/>
                  <a:pt x="1" y="10"/>
                </a:cubicBezTo>
                <a:cubicBezTo>
                  <a:pt x="0" y="9"/>
                  <a:pt x="0" y="8"/>
                  <a:pt x="1" y="8"/>
                </a:cubicBezTo>
                <a:cubicBezTo>
                  <a:pt x="9" y="1"/>
                  <a:pt x="9" y="1"/>
                  <a:pt x="9" y="1"/>
                </a:cubicBezTo>
                <a:cubicBezTo>
                  <a:pt x="10" y="0"/>
                  <a:pt x="11" y="0"/>
                  <a:pt x="11" y="1"/>
                </a:cubicBezTo>
                <a:cubicBezTo>
                  <a:pt x="11" y="1"/>
                  <a:pt x="11" y="1"/>
                  <a:pt x="11" y="1"/>
                </a:cubicBezTo>
                <a:cubicBezTo>
                  <a:pt x="12" y="2"/>
                  <a:pt x="12" y="3"/>
                  <a:pt x="11" y="3"/>
                </a:cubicBezTo>
                <a:cubicBezTo>
                  <a:pt x="3" y="10"/>
                  <a:pt x="3" y="10"/>
                  <a:pt x="3" y="10"/>
                </a:cubicBezTo>
                <a:close/>
              </a:path>
            </a:pathLst>
          </a:custGeom>
          <a:solidFill>
            <a:srgbClr val="FFFFFF"/>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89" name="Freeform 495"/>
          <p:cNvSpPr>
            <a:spLocks noEditPoints="1"/>
          </p:cNvSpPr>
          <p:nvPr/>
        </p:nvSpPr>
        <p:spPr bwMode="auto">
          <a:xfrm>
            <a:off x="9624225" y="2334363"/>
            <a:ext cx="323988" cy="452496"/>
          </a:xfrm>
          <a:custGeom>
            <a:avLst/>
            <a:gdLst/>
            <a:ahLst/>
            <a:cxnLst>
              <a:cxn ang="0">
                <a:pos x="50" y="91"/>
              </a:cxn>
              <a:cxn ang="0">
                <a:pos x="49" y="94"/>
              </a:cxn>
              <a:cxn ang="0">
                <a:pos x="47" y="94"/>
              </a:cxn>
              <a:cxn ang="0">
                <a:pos x="29" y="94"/>
              </a:cxn>
              <a:cxn ang="0">
                <a:pos x="28" y="94"/>
              </a:cxn>
              <a:cxn ang="0">
                <a:pos x="26" y="91"/>
              </a:cxn>
              <a:cxn ang="0">
                <a:pos x="26" y="81"/>
              </a:cxn>
              <a:cxn ang="0">
                <a:pos x="50" y="81"/>
              </a:cxn>
              <a:cxn ang="0">
                <a:pos x="50" y="91"/>
              </a:cxn>
              <a:cxn ang="0">
                <a:pos x="24" y="19"/>
              </a:cxn>
              <a:cxn ang="0">
                <a:pos x="14" y="38"/>
              </a:cxn>
              <a:cxn ang="0">
                <a:pos x="23" y="56"/>
              </a:cxn>
              <a:cxn ang="0">
                <a:pos x="23" y="59"/>
              </a:cxn>
              <a:cxn ang="0">
                <a:pos x="23" y="59"/>
              </a:cxn>
              <a:cxn ang="0">
                <a:pos x="21" y="59"/>
              </a:cxn>
              <a:cxn ang="0">
                <a:pos x="11" y="38"/>
              </a:cxn>
              <a:cxn ang="0">
                <a:pos x="22" y="16"/>
              </a:cxn>
              <a:cxn ang="0">
                <a:pos x="24" y="16"/>
              </a:cxn>
              <a:cxn ang="0">
                <a:pos x="24" y="17"/>
              </a:cxn>
              <a:cxn ang="0">
                <a:pos x="24" y="19"/>
              </a:cxn>
              <a:cxn ang="0">
                <a:pos x="76" y="38"/>
              </a:cxn>
              <a:cxn ang="0">
                <a:pos x="38" y="0"/>
              </a:cxn>
              <a:cxn ang="0">
                <a:pos x="0" y="38"/>
              </a:cxn>
              <a:cxn ang="0">
                <a:pos x="23" y="73"/>
              </a:cxn>
              <a:cxn ang="0">
                <a:pos x="23" y="81"/>
              </a:cxn>
              <a:cxn ang="0">
                <a:pos x="23" y="91"/>
              </a:cxn>
              <a:cxn ang="0">
                <a:pos x="28" y="98"/>
              </a:cxn>
              <a:cxn ang="0">
                <a:pos x="29" y="100"/>
              </a:cxn>
              <a:cxn ang="0">
                <a:pos x="36" y="106"/>
              </a:cxn>
              <a:cxn ang="0">
                <a:pos x="41" y="106"/>
              </a:cxn>
              <a:cxn ang="0">
                <a:pos x="48" y="100"/>
              </a:cxn>
              <a:cxn ang="0">
                <a:pos x="48" y="98"/>
              </a:cxn>
              <a:cxn ang="0">
                <a:pos x="54" y="91"/>
              </a:cxn>
              <a:cxn ang="0">
                <a:pos x="54" y="77"/>
              </a:cxn>
              <a:cxn ang="0">
                <a:pos x="54" y="73"/>
              </a:cxn>
              <a:cxn ang="0">
                <a:pos x="76" y="38"/>
              </a:cxn>
            </a:cxnLst>
            <a:rect l="0" t="0" r="r" b="b"/>
            <a:pathLst>
              <a:path w="76" h="106">
                <a:moveTo>
                  <a:pt x="50" y="91"/>
                </a:moveTo>
                <a:cubicBezTo>
                  <a:pt x="50" y="92"/>
                  <a:pt x="50" y="93"/>
                  <a:pt x="49" y="94"/>
                </a:cubicBezTo>
                <a:cubicBezTo>
                  <a:pt x="49" y="94"/>
                  <a:pt x="48" y="94"/>
                  <a:pt x="47" y="94"/>
                </a:cubicBezTo>
                <a:cubicBezTo>
                  <a:pt x="29" y="94"/>
                  <a:pt x="29" y="94"/>
                  <a:pt x="29" y="94"/>
                </a:cubicBezTo>
                <a:cubicBezTo>
                  <a:pt x="29" y="94"/>
                  <a:pt x="28" y="94"/>
                  <a:pt x="28" y="94"/>
                </a:cubicBezTo>
                <a:cubicBezTo>
                  <a:pt x="27" y="93"/>
                  <a:pt x="26" y="92"/>
                  <a:pt x="26" y="91"/>
                </a:cubicBezTo>
                <a:cubicBezTo>
                  <a:pt x="26" y="81"/>
                  <a:pt x="26" y="81"/>
                  <a:pt x="26" y="81"/>
                </a:cubicBezTo>
                <a:cubicBezTo>
                  <a:pt x="50" y="81"/>
                  <a:pt x="50" y="81"/>
                  <a:pt x="50" y="81"/>
                </a:cubicBezTo>
                <a:cubicBezTo>
                  <a:pt x="50" y="91"/>
                  <a:pt x="50" y="91"/>
                  <a:pt x="50" y="91"/>
                </a:cubicBezTo>
                <a:close/>
                <a:moveTo>
                  <a:pt x="24" y="19"/>
                </a:moveTo>
                <a:cubicBezTo>
                  <a:pt x="18" y="23"/>
                  <a:pt x="14" y="30"/>
                  <a:pt x="14" y="38"/>
                </a:cubicBezTo>
                <a:cubicBezTo>
                  <a:pt x="14" y="45"/>
                  <a:pt x="18" y="52"/>
                  <a:pt x="23" y="56"/>
                </a:cubicBezTo>
                <a:cubicBezTo>
                  <a:pt x="24" y="57"/>
                  <a:pt x="24" y="58"/>
                  <a:pt x="23" y="59"/>
                </a:cubicBezTo>
                <a:cubicBezTo>
                  <a:pt x="23" y="59"/>
                  <a:pt x="23" y="59"/>
                  <a:pt x="23" y="59"/>
                </a:cubicBezTo>
                <a:cubicBezTo>
                  <a:pt x="23" y="59"/>
                  <a:pt x="21" y="60"/>
                  <a:pt x="21" y="59"/>
                </a:cubicBezTo>
                <a:cubicBezTo>
                  <a:pt x="15" y="54"/>
                  <a:pt x="11" y="46"/>
                  <a:pt x="11" y="38"/>
                </a:cubicBezTo>
                <a:cubicBezTo>
                  <a:pt x="11" y="29"/>
                  <a:pt x="15" y="21"/>
                  <a:pt x="22" y="16"/>
                </a:cubicBezTo>
                <a:cubicBezTo>
                  <a:pt x="23" y="15"/>
                  <a:pt x="24" y="16"/>
                  <a:pt x="24" y="16"/>
                </a:cubicBezTo>
                <a:cubicBezTo>
                  <a:pt x="24" y="17"/>
                  <a:pt x="24" y="17"/>
                  <a:pt x="24" y="17"/>
                </a:cubicBezTo>
                <a:cubicBezTo>
                  <a:pt x="25" y="17"/>
                  <a:pt x="25" y="18"/>
                  <a:pt x="24" y="19"/>
                </a:cubicBezTo>
                <a:close/>
                <a:moveTo>
                  <a:pt x="76" y="38"/>
                </a:moveTo>
                <a:cubicBezTo>
                  <a:pt x="76" y="17"/>
                  <a:pt x="59" y="0"/>
                  <a:pt x="38" y="0"/>
                </a:cubicBezTo>
                <a:cubicBezTo>
                  <a:pt x="17" y="0"/>
                  <a:pt x="0" y="17"/>
                  <a:pt x="0" y="38"/>
                </a:cubicBezTo>
                <a:cubicBezTo>
                  <a:pt x="0" y="53"/>
                  <a:pt x="9" y="67"/>
                  <a:pt x="23" y="73"/>
                </a:cubicBezTo>
                <a:cubicBezTo>
                  <a:pt x="23" y="81"/>
                  <a:pt x="23" y="81"/>
                  <a:pt x="23" y="81"/>
                </a:cubicBezTo>
                <a:cubicBezTo>
                  <a:pt x="23" y="91"/>
                  <a:pt x="23" y="91"/>
                  <a:pt x="23" y="91"/>
                </a:cubicBezTo>
                <a:cubicBezTo>
                  <a:pt x="23" y="94"/>
                  <a:pt x="25" y="97"/>
                  <a:pt x="28" y="98"/>
                </a:cubicBezTo>
                <a:cubicBezTo>
                  <a:pt x="28" y="99"/>
                  <a:pt x="29" y="100"/>
                  <a:pt x="29" y="100"/>
                </a:cubicBezTo>
                <a:cubicBezTo>
                  <a:pt x="31" y="104"/>
                  <a:pt x="33" y="106"/>
                  <a:pt x="36" y="106"/>
                </a:cubicBezTo>
                <a:cubicBezTo>
                  <a:pt x="41" y="106"/>
                  <a:pt x="41" y="106"/>
                  <a:pt x="41" y="106"/>
                </a:cubicBezTo>
                <a:cubicBezTo>
                  <a:pt x="43" y="106"/>
                  <a:pt x="46" y="104"/>
                  <a:pt x="48" y="100"/>
                </a:cubicBezTo>
                <a:cubicBezTo>
                  <a:pt x="48" y="100"/>
                  <a:pt x="48" y="99"/>
                  <a:pt x="48" y="98"/>
                </a:cubicBezTo>
                <a:cubicBezTo>
                  <a:pt x="52" y="97"/>
                  <a:pt x="54" y="94"/>
                  <a:pt x="54" y="91"/>
                </a:cubicBezTo>
                <a:cubicBezTo>
                  <a:pt x="54" y="77"/>
                  <a:pt x="54" y="77"/>
                  <a:pt x="54" y="77"/>
                </a:cubicBezTo>
                <a:cubicBezTo>
                  <a:pt x="54" y="73"/>
                  <a:pt x="54" y="73"/>
                  <a:pt x="54" y="73"/>
                </a:cubicBezTo>
                <a:cubicBezTo>
                  <a:pt x="67" y="67"/>
                  <a:pt x="76" y="53"/>
                  <a:pt x="76" y="38"/>
                </a:cubicBezTo>
                <a:close/>
              </a:path>
            </a:pathLst>
          </a:custGeom>
          <a:solidFill>
            <a:srgbClr val="FFFFFF"/>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83" name="文本框 82"/>
          <p:cNvSpPr txBox="1"/>
          <p:nvPr/>
        </p:nvSpPr>
        <p:spPr>
          <a:xfrm>
            <a:off x="9165538" y="2776618"/>
            <a:ext cx="1210588" cy="707885"/>
          </a:xfrm>
          <a:prstGeom prst="rect">
            <a:avLst/>
          </a:prstGeom>
          <a:noFill/>
        </p:spPr>
        <p:txBody>
          <a:bodyPr wrap="none" rtlCol="0">
            <a:spAutoFit/>
          </a:bodyPr>
          <a:lstStyle/>
          <a:p>
            <a:pPr algn="ctr"/>
            <a:r>
              <a:rPr lang="zh-CN" altLang="en-US" sz="2000" dirty="0">
                <a:solidFill>
                  <a:schemeClr val="bg1"/>
                </a:solidFill>
                <a:cs typeface="+mn-ea"/>
                <a:sym typeface="+mn-lt"/>
              </a:rPr>
              <a:t>适度制造</a:t>
            </a:r>
            <a:endParaRPr lang="en-US" altLang="zh-CN" sz="2000" dirty="0">
              <a:solidFill>
                <a:schemeClr val="bg1"/>
              </a:solidFill>
              <a:cs typeface="+mn-ea"/>
              <a:sym typeface="+mn-lt"/>
            </a:endParaRPr>
          </a:p>
          <a:p>
            <a:pPr algn="ctr"/>
            <a:r>
              <a:rPr lang="zh-CN" altLang="en-US" sz="2000" dirty="0">
                <a:solidFill>
                  <a:schemeClr val="bg1"/>
                </a:solidFill>
                <a:cs typeface="+mn-ea"/>
                <a:sym typeface="+mn-lt"/>
              </a:rPr>
              <a:t>紧迫感</a:t>
            </a:r>
          </a:p>
        </p:txBody>
      </p:sp>
      <p:sp>
        <p:nvSpPr>
          <p:cNvPr id="92" name="矩形 91"/>
          <p:cNvSpPr/>
          <p:nvPr/>
        </p:nvSpPr>
        <p:spPr>
          <a:xfrm>
            <a:off x="3452485" y="5095784"/>
            <a:ext cx="1713661" cy="1076325"/>
          </a:xfrm>
          <a:prstGeom prst="rect">
            <a:avLst/>
          </a:prstGeom>
        </p:spPr>
        <p:txBody>
          <a:bodyPr wrap="square">
            <a:spAutoFit/>
          </a:bodyPr>
          <a:lstStyle/>
          <a:p>
            <a:r>
              <a:rPr lang="zh-CN" altLang="zh-CN" sz="1600" dirty="0"/>
              <a:t>明确反映产品内容</a:t>
            </a:r>
            <a:r>
              <a:rPr lang="zh-CN" altLang="en-US" sz="1600" dirty="0"/>
              <a:t>，让用户</a:t>
            </a:r>
            <a:r>
              <a:rPr lang="zh-CN" altLang="zh-CN" sz="1600" dirty="0"/>
              <a:t>获取产品营销的核心信息</a:t>
            </a:r>
            <a:endParaRPr lang="zh-CN" altLang="en-US" sz="1600" dirty="0">
              <a:solidFill>
                <a:schemeClr val="tx1">
                  <a:lumMod val="65000"/>
                  <a:lumOff val="35000"/>
                </a:schemeClr>
              </a:solidFill>
              <a:cs typeface="+mn-ea"/>
              <a:sym typeface="+mn-lt"/>
            </a:endParaRPr>
          </a:p>
        </p:txBody>
      </p:sp>
      <p:sp>
        <p:nvSpPr>
          <p:cNvPr id="93" name="矩形 92"/>
          <p:cNvSpPr/>
          <p:nvPr/>
        </p:nvSpPr>
        <p:spPr>
          <a:xfrm>
            <a:off x="5316140" y="5095784"/>
            <a:ext cx="1673861" cy="1076325"/>
          </a:xfrm>
          <a:prstGeom prst="rect">
            <a:avLst/>
          </a:prstGeom>
        </p:spPr>
        <p:txBody>
          <a:bodyPr wrap="square">
            <a:spAutoFit/>
          </a:bodyPr>
          <a:lstStyle/>
          <a:p>
            <a:r>
              <a:rPr lang="zh-CN" altLang="zh-CN" sz="1600" dirty="0"/>
              <a:t>可以用启发式、提问式</a:t>
            </a:r>
            <a:r>
              <a:rPr lang="zh-CN" altLang="en-US" sz="1600" dirty="0"/>
              <a:t>，</a:t>
            </a:r>
            <a:r>
              <a:rPr lang="zh-CN" altLang="zh-CN" sz="1600" dirty="0"/>
              <a:t>激发用户的好奇心</a:t>
            </a:r>
            <a:r>
              <a:rPr lang="zh-CN" altLang="en-US" sz="1600" dirty="0"/>
              <a:t>，吸引点击</a:t>
            </a:r>
            <a:endParaRPr lang="zh-CN" altLang="en-US" sz="1600" dirty="0">
              <a:solidFill>
                <a:srgbClr val="273045"/>
              </a:solidFill>
              <a:cs typeface="+mn-ea"/>
              <a:sym typeface="+mn-lt"/>
            </a:endParaRPr>
          </a:p>
        </p:txBody>
      </p:sp>
      <p:sp>
        <p:nvSpPr>
          <p:cNvPr id="94" name="矩形 93"/>
          <p:cNvSpPr/>
          <p:nvPr/>
        </p:nvSpPr>
        <p:spPr>
          <a:xfrm>
            <a:off x="7160606" y="5095784"/>
            <a:ext cx="1673861" cy="1076325"/>
          </a:xfrm>
          <a:prstGeom prst="rect">
            <a:avLst/>
          </a:prstGeom>
        </p:spPr>
        <p:txBody>
          <a:bodyPr wrap="square">
            <a:spAutoFit/>
          </a:bodyPr>
          <a:lstStyle/>
          <a:p>
            <a:r>
              <a:rPr lang="zh-CN" altLang="en-US" sz="1600" dirty="0"/>
              <a:t>可以</a:t>
            </a:r>
            <a:r>
              <a:rPr lang="zh-CN" altLang="zh-CN" sz="1600" dirty="0"/>
              <a:t>适度结合当下的热点内容和词汇</a:t>
            </a:r>
            <a:r>
              <a:rPr lang="zh-CN" altLang="en-US" sz="1600" dirty="0"/>
              <a:t>，</a:t>
            </a:r>
            <a:r>
              <a:rPr lang="zh-CN" altLang="zh-CN" sz="1600" dirty="0"/>
              <a:t>让用户眼前一亮</a:t>
            </a:r>
            <a:endParaRPr lang="zh-CN" altLang="en-US" sz="1600" dirty="0">
              <a:solidFill>
                <a:schemeClr val="tx1">
                  <a:lumMod val="65000"/>
                  <a:lumOff val="35000"/>
                </a:schemeClr>
              </a:solidFill>
              <a:cs typeface="+mn-ea"/>
              <a:sym typeface="+mn-lt"/>
            </a:endParaRPr>
          </a:p>
        </p:txBody>
      </p:sp>
      <p:sp>
        <p:nvSpPr>
          <p:cNvPr id="95" name="矩形 94"/>
          <p:cNvSpPr/>
          <p:nvPr/>
        </p:nvSpPr>
        <p:spPr>
          <a:xfrm>
            <a:off x="9014666" y="5095784"/>
            <a:ext cx="1673861" cy="1076325"/>
          </a:xfrm>
          <a:prstGeom prst="rect">
            <a:avLst/>
          </a:prstGeom>
        </p:spPr>
        <p:txBody>
          <a:bodyPr wrap="square">
            <a:spAutoFit/>
          </a:bodyPr>
          <a:lstStyle/>
          <a:p>
            <a:r>
              <a:rPr lang="zh-CN" altLang="en-US" sz="1600" dirty="0"/>
              <a:t>可以</a:t>
            </a:r>
            <a:r>
              <a:rPr lang="zh-CN" altLang="zh-CN" sz="1600" dirty="0"/>
              <a:t>标明限时限量的文案</a:t>
            </a:r>
            <a:r>
              <a:rPr lang="zh-CN" altLang="en-US" sz="1600" dirty="0"/>
              <a:t>，</a:t>
            </a:r>
            <a:r>
              <a:rPr lang="zh-CN" altLang="zh-CN" sz="1600" dirty="0"/>
              <a:t>激发用户打开邮件的兴趣</a:t>
            </a:r>
            <a:endParaRPr lang="zh-CN" altLang="en-US" sz="1600" dirty="0">
              <a:solidFill>
                <a:srgbClr val="273045"/>
              </a:solidFill>
              <a:cs typeface="+mn-ea"/>
              <a:sym typeface="+mn-lt"/>
            </a:endParaRPr>
          </a:p>
        </p:txBody>
      </p:sp>
      <p:sp>
        <p:nvSpPr>
          <p:cNvPr id="96" name="文本框 95"/>
          <p:cNvSpPr txBox="1"/>
          <p:nvPr/>
        </p:nvSpPr>
        <p:spPr>
          <a:xfrm>
            <a:off x="4988008" y="1137033"/>
            <a:ext cx="2030808" cy="460375"/>
          </a:xfrm>
          <a:prstGeom prst="rect">
            <a:avLst/>
          </a:prstGeom>
          <a:noFill/>
          <a:ln w="9525">
            <a:noFill/>
          </a:ln>
        </p:spPr>
        <p:txBody>
          <a:bodyPr wrap="square">
            <a:spAutoFit/>
          </a:bodyPr>
          <a:lstStyle/>
          <a:p>
            <a:pPr indent="0"/>
            <a:r>
              <a:rPr lang="zh-CN" altLang="en-US" sz="2400" b="1" dirty="0">
                <a:solidFill>
                  <a:srgbClr val="2F7CBD"/>
                </a:solidFill>
                <a:latin typeface="黑体" panose="02010609060101010101" charset="-122"/>
                <a:ea typeface="黑体" panose="02010609060101010101" charset="-122"/>
                <a:cs typeface="黑体" panose="02010609060101010101" charset="-122"/>
              </a:rPr>
              <a:t>邮件标题优化</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978650" y="2767965"/>
            <a:ext cx="4621530" cy="2429677"/>
            <a:chOff x="1336840" y="1980161"/>
            <a:chExt cx="3848617" cy="2209863"/>
          </a:xfrm>
        </p:grpSpPr>
        <p:sp>
          <p:nvSpPr>
            <p:cNvPr id="14" name="任意多边形: 形状 28"/>
            <p:cNvSpPr/>
            <p:nvPr/>
          </p:nvSpPr>
          <p:spPr>
            <a:xfrm>
              <a:off x="1649392" y="2084333"/>
              <a:ext cx="3536065" cy="529400"/>
            </a:xfrm>
            <a:custGeom>
              <a:avLst/>
              <a:gdLst>
                <a:gd name="connsiteX0" fmla="*/ 0 w 3536065"/>
                <a:gd name="connsiteY0" fmla="*/ 0 h 529400"/>
                <a:gd name="connsiteX1" fmla="*/ 3381017 w 3536065"/>
                <a:gd name="connsiteY1" fmla="*/ 0 h 529400"/>
                <a:gd name="connsiteX2" fmla="*/ 3536065 w 3536065"/>
                <a:gd name="connsiteY2" fmla="*/ 145826 h 529400"/>
                <a:gd name="connsiteX3" fmla="*/ 3536065 w 3536065"/>
                <a:gd name="connsiteY3" fmla="*/ 529400 h 529400"/>
                <a:gd name="connsiteX4" fmla="*/ 0 w 3536065"/>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6065" h="529400">
                  <a:moveTo>
                    <a:pt x="0" y="0"/>
                  </a:moveTo>
                  <a:lnTo>
                    <a:pt x="3381017" y="0"/>
                  </a:lnTo>
                  <a:lnTo>
                    <a:pt x="3536065" y="145826"/>
                  </a:lnTo>
                  <a:lnTo>
                    <a:pt x="3536065" y="529400"/>
                  </a:lnTo>
                  <a:lnTo>
                    <a:pt x="0" y="529400"/>
                  </a:lnTo>
                  <a:close/>
                </a:path>
              </a:pathLst>
            </a:custGeom>
            <a:solidFill>
              <a:srgbClr val="03458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21"/>
            <p:cNvSpPr/>
            <p:nvPr/>
          </p:nvSpPr>
          <p:spPr>
            <a:xfrm>
              <a:off x="1406770" y="2509561"/>
              <a:ext cx="3778687" cy="1680463"/>
            </a:xfrm>
            <a:prstGeom prst="rect">
              <a:avLst/>
            </a:prstGeom>
            <a:solidFill>
              <a:schemeClr val="bg1">
                <a:lumMod val="95000"/>
              </a:scheme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任意多边形: 形状 25"/>
            <p:cNvSpPr/>
            <p:nvPr/>
          </p:nvSpPr>
          <p:spPr>
            <a:xfrm>
              <a:off x="1406770" y="1980161"/>
              <a:ext cx="3778687" cy="609366"/>
            </a:xfrm>
            <a:custGeom>
              <a:avLst/>
              <a:gdLst>
                <a:gd name="connsiteX0" fmla="*/ 0 w 3778687"/>
                <a:gd name="connsiteY0" fmla="*/ 0 h 529400"/>
                <a:gd name="connsiteX1" fmla="*/ 3381017 w 3778687"/>
                <a:gd name="connsiteY1" fmla="*/ 0 h 529400"/>
                <a:gd name="connsiteX2" fmla="*/ 3778687 w 3778687"/>
                <a:gd name="connsiteY2" fmla="*/ 374017 h 529400"/>
                <a:gd name="connsiteX3" fmla="*/ 3778687 w 3778687"/>
                <a:gd name="connsiteY3" fmla="*/ 529400 h 529400"/>
                <a:gd name="connsiteX4" fmla="*/ 0 w 3778687"/>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8687" h="529400">
                  <a:moveTo>
                    <a:pt x="0" y="0"/>
                  </a:moveTo>
                  <a:lnTo>
                    <a:pt x="3381017" y="0"/>
                  </a:lnTo>
                  <a:lnTo>
                    <a:pt x="3778687" y="374017"/>
                  </a:lnTo>
                  <a:lnTo>
                    <a:pt x="3778687" y="529400"/>
                  </a:lnTo>
                  <a:lnTo>
                    <a:pt x="0" y="529400"/>
                  </a:lnTo>
                  <a:close/>
                </a:path>
              </a:pathLst>
            </a:custGeom>
            <a:solidFill>
              <a:srgbClr val="035CAC"/>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任意多边形: 形状 36"/>
            <p:cNvSpPr/>
            <p:nvPr/>
          </p:nvSpPr>
          <p:spPr>
            <a:xfrm>
              <a:off x="4559333" y="1980161"/>
              <a:ext cx="544844" cy="457997"/>
            </a:xfrm>
            <a:custGeom>
              <a:avLst/>
              <a:gdLst>
                <a:gd name="connsiteX0" fmla="*/ 0 w 544844"/>
                <a:gd name="connsiteY0" fmla="*/ 0 h 457997"/>
                <a:gd name="connsiteX1" fmla="*/ 104907 w 544844"/>
                <a:gd name="connsiteY1" fmla="*/ 0 h 457997"/>
                <a:gd name="connsiteX2" fmla="*/ 544844 w 544844"/>
                <a:gd name="connsiteY2" fmla="*/ 405715 h 457997"/>
                <a:gd name="connsiteX3" fmla="*/ 496629 w 544844"/>
                <a:gd name="connsiteY3" fmla="*/ 457997 h 457997"/>
              </a:gdLst>
              <a:ahLst/>
              <a:cxnLst>
                <a:cxn ang="0">
                  <a:pos x="connsiteX0" y="connsiteY0"/>
                </a:cxn>
                <a:cxn ang="0">
                  <a:pos x="connsiteX1" y="connsiteY1"/>
                </a:cxn>
                <a:cxn ang="0">
                  <a:pos x="connsiteX2" y="connsiteY2"/>
                </a:cxn>
                <a:cxn ang="0">
                  <a:pos x="connsiteX3" y="connsiteY3"/>
                </a:cxn>
              </a:cxnLst>
              <a:rect l="l" t="t" r="r" b="b"/>
              <a:pathLst>
                <a:path w="544844" h="457997">
                  <a:moveTo>
                    <a:pt x="0" y="0"/>
                  </a:moveTo>
                  <a:lnTo>
                    <a:pt x="104907" y="0"/>
                  </a:lnTo>
                  <a:lnTo>
                    <a:pt x="544844" y="405715"/>
                  </a:lnTo>
                  <a:lnTo>
                    <a:pt x="496629" y="457997"/>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任意多边形: 形状 37"/>
            <p:cNvSpPr/>
            <p:nvPr/>
          </p:nvSpPr>
          <p:spPr>
            <a:xfrm rot="18760955">
              <a:off x="1467519" y="2256568"/>
              <a:ext cx="71120" cy="332478"/>
            </a:xfrm>
            <a:custGeom>
              <a:avLst/>
              <a:gdLst>
                <a:gd name="connsiteX0" fmla="*/ 71120 w 71120"/>
                <a:gd name="connsiteY0" fmla="*/ 0 h 332478"/>
                <a:gd name="connsiteX1" fmla="*/ 71120 w 71120"/>
                <a:gd name="connsiteY1" fmla="*/ 332478 h 332478"/>
                <a:gd name="connsiteX2" fmla="*/ 0 w 71120"/>
                <a:gd name="connsiteY2" fmla="*/ 255359 h 332478"/>
                <a:gd name="connsiteX3" fmla="*/ 0 w 71120"/>
                <a:gd name="connsiteY3" fmla="*/ 65588 h 332478"/>
              </a:gdLst>
              <a:ahLst/>
              <a:cxnLst>
                <a:cxn ang="0">
                  <a:pos x="connsiteX0" y="connsiteY0"/>
                </a:cxn>
                <a:cxn ang="0">
                  <a:pos x="connsiteX1" y="connsiteY1"/>
                </a:cxn>
                <a:cxn ang="0">
                  <a:pos x="connsiteX2" y="connsiteY2"/>
                </a:cxn>
                <a:cxn ang="0">
                  <a:pos x="connsiteX3" y="connsiteY3"/>
                </a:cxn>
              </a:cxnLst>
              <a:rect l="l" t="t" r="r" b="b"/>
              <a:pathLst>
                <a:path w="71120" h="332478">
                  <a:moveTo>
                    <a:pt x="71120" y="0"/>
                  </a:moveTo>
                  <a:lnTo>
                    <a:pt x="71120" y="332478"/>
                  </a:lnTo>
                  <a:lnTo>
                    <a:pt x="0" y="255359"/>
                  </a:lnTo>
                  <a:lnTo>
                    <a:pt x="0" y="65588"/>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想一想</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11" name="组合 10"/>
          <p:cNvGrpSpPr/>
          <p:nvPr/>
        </p:nvGrpSpPr>
        <p:grpSpPr>
          <a:xfrm>
            <a:off x="4247295" y="2465596"/>
            <a:ext cx="7045177" cy="2481543"/>
            <a:chOff x="4422555" y="1864251"/>
            <a:chExt cx="7045177" cy="2481543"/>
          </a:xfrm>
        </p:grpSpPr>
        <p:grpSp>
          <p:nvGrpSpPr>
            <p:cNvPr id="3" name="组合 2"/>
            <p:cNvGrpSpPr/>
            <p:nvPr/>
          </p:nvGrpSpPr>
          <p:grpSpPr>
            <a:xfrm rot="10800000">
              <a:off x="5827775" y="1864251"/>
              <a:ext cx="1192838" cy="972348"/>
              <a:chOff x="3456897" y="3211271"/>
              <a:chExt cx="1232193" cy="1004428"/>
            </a:xfrm>
          </p:grpSpPr>
          <p:sp>
            <p:nvSpPr>
              <p:cNvPr id="9"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lstStyle/>
              <a:p>
                <a:endParaRPr lang="zh-CN" altLang="en-US">
                  <a:latin typeface="黑体" panose="02010609060101010101" charset="-122"/>
                  <a:ea typeface="黑体" panose="02010609060101010101" charset="-122"/>
                  <a:sym typeface="黑体" panose="02010609060101010101" charset="-122"/>
                </a:endParaRPr>
              </a:p>
            </p:txBody>
          </p:sp>
          <p:sp>
            <p:nvSpPr>
              <p:cNvPr id="4" name="椭圆 3"/>
              <p:cNvSpPr/>
              <p:nvPr/>
            </p:nvSpPr>
            <p:spPr>
              <a:xfrm>
                <a:off x="3561365" y="3313435"/>
                <a:ext cx="800100" cy="8001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cxnSp>
          <p:nvCxnSpPr>
            <p:cNvPr id="13" name="直接连接符 12"/>
            <p:cNvCxnSpPr/>
            <p:nvPr/>
          </p:nvCxnSpPr>
          <p:spPr>
            <a:xfrm>
              <a:off x="4422555" y="2335911"/>
              <a:ext cx="1419734" cy="0"/>
            </a:xfrm>
            <a:prstGeom prst="line">
              <a:avLst/>
            </a:prstGeom>
            <a:ln w="12700">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6160315" y="2166791"/>
              <a:ext cx="759529" cy="368300"/>
            </a:xfrm>
            <a:prstGeom prst="rect">
              <a:avLst/>
            </a:prstGeom>
            <a:noFill/>
          </p:spPr>
          <p:txBody>
            <a:bodyPr wrap="square" rtlCol="0">
              <a:spAutoFit/>
            </a:bodyPr>
            <a:lstStyle/>
            <a:p>
              <a:pPr algn="ctr"/>
              <a:r>
                <a:rPr lang="zh-CN" dirty="0">
                  <a:solidFill>
                    <a:schemeClr val="bg1"/>
                  </a:solidFill>
                  <a:latin typeface="黑体" panose="02010609060101010101" charset="-122"/>
                  <a:ea typeface="黑体" panose="02010609060101010101" charset="-122"/>
                  <a:sym typeface="黑体" panose="02010609060101010101" charset="-122"/>
                </a:rPr>
                <a:t>问题</a:t>
              </a:r>
            </a:p>
          </p:txBody>
        </p:sp>
        <p:sp>
          <p:nvSpPr>
            <p:cNvPr id="29" name="矩形 28"/>
            <p:cNvSpPr/>
            <p:nvPr/>
          </p:nvSpPr>
          <p:spPr>
            <a:xfrm>
              <a:off x="7353534" y="3071919"/>
              <a:ext cx="4114198" cy="1273875"/>
            </a:xfrm>
            <a:prstGeom prst="rect">
              <a:avLst/>
            </a:prstGeom>
            <a:noFill/>
          </p:spPr>
          <p:txBody>
            <a:bodyPr wrap="square" rtlCol="0">
              <a:spAutoFit/>
            </a:bodyPr>
            <a:lstStyle/>
            <a:p>
              <a:pPr>
                <a:lnSpc>
                  <a:spcPct val="150000"/>
                </a:lnSpc>
              </a:pPr>
              <a:r>
                <a:rPr lang="zh-CN" altLang="zh-CN" sz="1800" kern="100" dirty="0">
                  <a:effectLst/>
                  <a:latin typeface="黑体" panose="02010609060101010101" charset="-122"/>
                  <a:ea typeface="黑体" panose="02010609060101010101" charset="-122"/>
                  <a:cs typeface="宋体" panose="02010600030101010101" pitchFamily="2" charset="-122"/>
                </a:rPr>
                <a:t>除了以上邮件标题撰写技巧外，在撰写邮件营销标题的过程中还可以运用哪些技巧？</a:t>
              </a:r>
              <a:endParaRPr sz="2000"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黑体" panose="02010609060101010101" charset="-122"/>
              </a:endParaRPr>
            </a:p>
          </p:txBody>
        </p:sp>
      </p:grpSp>
      <p:sp>
        <p:nvSpPr>
          <p:cNvPr id="6" name="矩形 5"/>
          <p:cNvSpPr/>
          <p:nvPr/>
        </p:nvSpPr>
        <p:spPr>
          <a:xfrm>
            <a:off x="577215" y="1799703"/>
            <a:ext cx="4760387" cy="4218191"/>
          </a:xfrm>
          <a:prstGeom prst="rect">
            <a:avLst/>
          </a:prstGeom>
          <a:blipFill rotWithShape="1">
            <a:blip r:embed="rId3"/>
            <a:tile sx="98000" sy="95000" algn="ctr"/>
          </a:blip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5" name="椭圆 4"/>
          <p:cNvSpPr/>
          <p:nvPr/>
        </p:nvSpPr>
        <p:spPr>
          <a:xfrm>
            <a:off x="1089358" y="1970349"/>
            <a:ext cx="241935" cy="241935"/>
          </a:xfrm>
          <a:prstGeom prst="ellipse">
            <a:avLst/>
          </a:prstGeom>
          <a:solidFill>
            <a:srgbClr val="2E75B6"/>
          </a:solidFill>
          <a:ln>
            <a:noFill/>
          </a:ln>
          <a:effectLst>
            <a:outerShdw blurRad="342900" dist="63500" dir="2700000" sx="101000" sy="101000" algn="tl" rotWithShape="0">
              <a:schemeClr val="bg1">
                <a:lumMod val="65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椭圆 5"/>
          <p:cNvSpPr/>
          <p:nvPr/>
        </p:nvSpPr>
        <p:spPr>
          <a:xfrm>
            <a:off x="6356654" y="1937340"/>
            <a:ext cx="241935" cy="241935"/>
          </a:xfrm>
          <a:prstGeom prst="ellipse">
            <a:avLst/>
          </a:prstGeom>
          <a:solidFill>
            <a:srgbClr val="2E75B6"/>
          </a:solidFill>
          <a:ln>
            <a:noFill/>
          </a:ln>
          <a:effectLst>
            <a:outerShdw blurRad="342900" dist="63500" dir="2700000" sx="101000" sy="101000" algn="tl" rotWithShape="0">
              <a:schemeClr val="bg1">
                <a:lumMod val="65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 name="椭圆 6"/>
          <p:cNvSpPr/>
          <p:nvPr/>
        </p:nvSpPr>
        <p:spPr>
          <a:xfrm>
            <a:off x="1089358" y="3565889"/>
            <a:ext cx="241935" cy="241935"/>
          </a:xfrm>
          <a:prstGeom prst="ellipse">
            <a:avLst/>
          </a:prstGeom>
          <a:solidFill>
            <a:srgbClr val="2E75B6"/>
          </a:solidFill>
          <a:ln>
            <a:noFill/>
          </a:ln>
          <a:effectLst>
            <a:outerShdw blurRad="342900" dist="63500" dir="2700000" sx="101000" sy="101000" algn="tl" rotWithShape="0">
              <a:schemeClr val="bg1">
                <a:lumMod val="65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文本框 7"/>
          <p:cNvSpPr txBox="1"/>
          <p:nvPr/>
        </p:nvSpPr>
        <p:spPr>
          <a:xfrm>
            <a:off x="1331293" y="1808159"/>
            <a:ext cx="4504055" cy="881139"/>
          </a:xfrm>
          <a:prstGeom prst="rect">
            <a:avLst/>
          </a:prstGeom>
          <a:noFill/>
        </p:spPr>
        <p:txBody>
          <a:bodyPr wrap="square" rtlCol="0">
            <a:spAutoFit/>
          </a:bodyPr>
          <a:lstStyle/>
          <a:p>
            <a:pPr>
              <a:lnSpc>
                <a:spcPct val="150000"/>
              </a:lnSpc>
            </a:pPr>
            <a:r>
              <a:rPr lang="zh-CN" altLang="en-US" sz="2000" dirty="0">
                <a:cs typeface="+mn-ea"/>
                <a:sym typeface="+mn-lt"/>
              </a:rPr>
              <a:t>主题明确</a:t>
            </a:r>
            <a:endParaRPr lang="en-US" altLang="zh-CN" sz="2000" dirty="0">
              <a:cs typeface="+mn-ea"/>
              <a:sym typeface="+mn-lt"/>
            </a:endParaRPr>
          </a:p>
          <a:p>
            <a:pPr>
              <a:lnSpc>
                <a:spcPct val="150000"/>
              </a:lnSpc>
            </a:pPr>
            <a:r>
              <a:rPr lang="zh-CN" altLang="en-US" sz="1600" dirty="0"/>
              <a:t>主题明确，</a:t>
            </a:r>
            <a:r>
              <a:rPr lang="zh-CN" altLang="zh-CN" sz="1600" dirty="0"/>
              <a:t>营销内容才能更具有针对性</a:t>
            </a:r>
            <a:endParaRPr lang="zh-CN" altLang="en-US" sz="1600" dirty="0">
              <a:cs typeface="+mn-ea"/>
              <a:sym typeface="+mn-lt"/>
            </a:endParaRPr>
          </a:p>
        </p:txBody>
      </p:sp>
      <p:sp>
        <p:nvSpPr>
          <p:cNvPr id="9" name="文本框 8"/>
          <p:cNvSpPr txBox="1"/>
          <p:nvPr/>
        </p:nvSpPr>
        <p:spPr>
          <a:xfrm>
            <a:off x="6598589" y="1764355"/>
            <a:ext cx="4504055" cy="1250471"/>
          </a:xfrm>
          <a:prstGeom prst="rect">
            <a:avLst/>
          </a:prstGeom>
          <a:noFill/>
        </p:spPr>
        <p:txBody>
          <a:bodyPr wrap="square" rtlCol="0">
            <a:spAutoFit/>
          </a:bodyPr>
          <a:lstStyle/>
          <a:p>
            <a:pPr>
              <a:lnSpc>
                <a:spcPct val="150000"/>
              </a:lnSpc>
            </a:pPr>
            <a:r>
              <a:rPr lang="zh-CN" altLang="zh-CN" sz="2000" dirty="0"/>
              <a:t>内容有价值</a:t>
            </a:r>
            <a:endParaRPr lang="en-US" altLang="zh-CN" sz="2000" dirty="0"/>
          </a:p>
          <a:p>
            <a:pPr>
              <a:lnSpc>
                <a:spcPct val="150000"/>
              </a:lnSpc>
            </a:pPr>
            <a:r>
              <a:rPr lang="zh-CN" altLang="zh-CN" sz="1600" dirty="0"/>
              <a:t>关注订阅者</a:t>
            </a:r>
            <a:r>
              <a:rPr lang="en-US" altLang="zh-CN" sz="1600" dirty="0"/>
              <a:t>/</a:t>
            </a:r>
            <a:r>
              <a:rPr lang="zh-CN" altLang="zh-CN" sz="1600" dirty="0"/>
              <a:t>收件人的利益点和痛点，并将其与所推广的产品或品牌相关联</a:t>
            </a:r>
            <a:endParaRPr lang="zh-CN" altLang="en-US" sz="1600" dirty="0">
              <a:cs typeface="+mn-ea"/>
              <a:sym typeface="+mn-lt"/>
            </a:endParaRPr>
          </a:p>
        </p:txBody>
      </p:sp>
      <p:sp>
        <p:nvSpPr>
          <p:cNvPr id="10" name="文本框 9"/>
          <p:cNvSpPr txBox="1"/>
          <p:nvPr/>
        </p:nvSpPr>
        <p:spPr>
          <a:xfrm>
            <a:off x="1331293" y="3382109"/>
            <a:ext cx="4504055" cy="1250471"/>
          </a:xfrm>
          <a:prstGeom prst="rect">
            <a:avLst/>
          </a:prstGeom>
          <a:noFill/>
        </p:spPr>
        <p:txBody>
          <a:bodyPr wrap="square" rtlCol="0">
            <a:spAutoFit/>
          </a:bodyPr>
          <a:lstStyle/>
          <a:p>
            <a:pPr algn="l">
              <a:lnSpc>
                <a:spcPct val="150000"/>
              </a:lnSpc>
            </a:pPr>
            <a:r>
              <a:rPr lang="zh-CN" altLang="en-US" sz="2000" dirty="0">
                <a:cs typeface="+mn-ea"/>
                <a:sym typeface="+mn-lt"/>
              </a:rPr>
              <a:t>图文结合</a:t>
            </a:r>
            <a:endParaRPr lang="en-US" altLang="zh-CN" sz="2000" dirty="0">
              <a:cs typeface="+mn-ea"/>
              <a:sym typeface="+mn-lt"/>
            </a:endParaRPr>
          </a:p>
          <a:p>
            <a:pPr>
              <a:lnSpc>
                <a:spcPct val="150000"/>
              </a:lnSpc>
            </a:pPr>
            <a:r>
              <a:rPr lang="zh-CN" altLang="en-US" sz="1600" dirty="0"/>
              <a:t>图片的插入</a:t>
            </a:r>
            <a:r>
              <a:rPr lang="zh-CN" altLang="zh-CN" sz="1600" dirty="0"/>
              <a:t>有利于提升邮件的审美性</a:t>
            </a:r>
            <a:r>
              <a:rPr lang="zh-CN" altLang="en-US" sz="1600" dirty="0"/>
              <a:t>，具有</a:t>
            </a:r>
            <a:r>
              <a:rPr lang="zh-CN" altLang="zh-CN" sz="1600" dirty="0"/>
              <a:t>强调和说明的作用</a:t>
            </a:r>
            <a:r>
              <a:rPr lang="zh-CN" altLang="en-US" sz="1600" dirty="0"/>
              <a:t>，</a:t>
            </a:r>
            <a:r>
              <a:rPr lang="zh-CN" altLang="zh-CN" sz="1600" dirty="0"/>
              <a:t>更加准确、直观</a:t>
            </a:r>
            <a:endParaRPr lang="zh-CN" altLang="en-US" sz="1600" dirty="0">
              <a:cs typeface="+mn-ea"/>
              <a:sym typeface="+mn-lt"/>
            </a:endParaRPr>
          </a:p>
        </p:txBody>
      </p:sp>
      <p:sp>
        <p:nvSpPr>
          <p:cNvPr id="11" name="椭圆 10"/>
          <p:cNvSpPr/>
          <p:nvPr/>
        </p:nvSpPr>
        <p:spPr>
          <a:xfrm>
            <a:off x="6356652" y="3544299"/>
            <a:ext cx="241935" cy="241935"/>
          </a:xfrm>
          <a:prstGeom prst="ellipse">
            <a:avLst/>
          </a:prstGeom>
          <a:solidFill>
            <a:srgbClr val="2E75B6"/>
          </a:solidFill>
          <a:ln>
            <a:noFill/>
          </a:ln>
          <a:effectLst>
            <a:outerShdw blurRad="342900" dist="63500" dir="2700000" sx="101000" sy="101000" algn="tl" rotWithShape="0">
              <a:schemeClr val="bg1">
                <a:lumMod val="65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文本框 11"/>
          <p:cNvSpPr txBox="1"/>
          <p:nvPr/>
        </p:nvSpPr>
        <p:spPr>
          <a:xfrm>
            <a:off x="6598587" y="3382109"/>
            <a:ext cx="4504055" cy="1250471"/>
          </a:xfrm>
          <a:prstGeom prst="rect">
            <a:avLst/>
          </a:prstGeom>
          <a:noFill/>
        </p:spPr>
        <p:txBody>
          <a:bodyPr wrap="square" rtlCol="0">
            <a:spAutoFit/>
          </a:bodyPr>
          <a:lstStyle/>
          <a:p>
            <a:pPr>
              <a:lnSpc>
                <a:spcPct val="150000"/>
              </a:lnSpc>
            </a:pPr>
            <a:r>
              <a:rPr lang="zh-CN" altLang="zh-CN" sz="2000" dirty="0"/>
              <a:t>排版整洁</a:t>
            </a:r>
            <a:endParaRPr lang="en-US" altLang="zh-CN" sz="2000" dirty="0"/>
          </a:p>
          <a:p>
            <a:pPr>
              <a:lnSpc>
                <a:spcPct val="150000"/>
              </a:lnSpc>
            </a:pPr>
            <a:r>
              <a:rPr lang="zh-CN" altLang="zh-CN" sz="1600" dirty="0"/>
              <a:t>排版设计时，需要整洁大气、突出重点，让用户一眼看到所传递的核心内容</a:t>
            </a:r>
          </a:p>
        </p:txBody>
      </p:sp>
      <p:sp>
        <p:nvSpPr>
          <p:cNvPr id="16" name="文本框 15"/>
          <p:cNvSpPr txBox="1"/>
          <p:nvPr/>
        </p:nvSpPr>
        <p:spPr>
          <a:xfrm>
            <a:off x="1165993" y="1131971"/>
            <a:ext cx="2030808" cy="460375"/>
          </a:xfrm>
          <a:prstGeom prst="rect">
            <a:avLst/>
          </a:prstGeom>
          <a:noFill/>
          <a:ln w="9525">
            <a:noFill/>
          </a:ln>
        </p:spPr>
        <p:txBody>
          <a:bodyPr wrap="square">
            <a:spAutoFit/>
          </a:bodyPr>
          <a:lstStyle/>
          <a:p>
            <a:pPr indent="0"/>
            <a:r>
              <a:rPr lang="zh-CN" altLang="en-US" sz="2400" b="1" dirty="0">
                <a:solidFill>
                  <a:srgbClr val="2F7CBD"/>
                </a:solidFill>
                <a:latin typeface="黑体" panose="02010609060101010101" charset="-122"/>
                <a:ea typeface="黑体" panose="02010609060101010101" charset="-122"/>
                <a:cs typeface="黑体" panose="02010609060101010101" charset="-122"/>
              </a:rPr>
              <a:t>邮件内容优化</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6" name="Group 3"/>
          <p:cNvGrpSpPr/>
          <p:nvPr/>
        </p:nvGrpSpPr>
        <p:grpSpPr>
          <a:xfrm>
            <a:off x="4317922" y="1739984"/>
            <a:ext cx="3378033" cy="3378032"/>
            <a:chOff x="5223361" y="2142704"/>
            <a:chExt cx="2743200" cy="2743200"/>
          </a:xfrm>
        </p:grpSpPr>
        <p:grpSp>
          <p:nvGrpSpPr>
            <p:cNvPr id="13" name="Group 8"/>
            <p:cNvGrpSpPr/>
            <p:nvPr/>
          </p:nvGrpSpPr>
          <p:grpSpPr>
            <a:xfrm>
              <a:off x="5223361" y="2142704"/>
              <a:ext cx="2743200" cy="2743200"/>
              <a:chOff x="5277790" y="2142704"/>
              <a:chExt cx="2743200" cy="2743200"/>
            </a:xfrm>
          </p:grpSpPr>
          <p:sp>
            <p:nvSpPr>
              <p:cNvPr id="19" name="Oval 14"/>
              <p:cNvSpPr/>
              <p:nvPr/>
            </p:nvSpPr>
            <p:spPr>
              <a:xfrm>
                <a:off x="5963590" y="2828504"/>
                <a:ext cx="1371600" cy="1371600"/>
              </a:xfrm>
              <a:prstGeom prst="ellipse">
                <a:avLst/>
              </a:prstGeom>
              <a:solidFill>
                <a:srgbClr val="2E75B6"/>
              </a:solidFill>
              <a:ln w="12700" cap="flat" cmpd="sng" algn="ctr">
                <a:solidFill>
                  <a:srgbClr val="67718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100" b="0" i="0" u="none" strike="noStrike" kern="0" cap="none" spc="0" normalizeH="0" baseline="0" noProof="0">
                  <a:ln>
                    <a:noFill/>
                  </a:ln>
                  <a:solidFill>
                    <a:srgbClr val="F7F7F7"/>
                  </a:solidFill>
                  <a:effectLst/>
                  <a:uLnTx/>
                  <a:uFillTx/>
                  <a:cs typeface="+mn-ea"/>
                  <a:sym typeface="+mn-lt"/>
                </a:endParaRPr>
              </a:p>
            </p:txBody>
          </p:sp>
          <p:sp>
            <p:nvSpPr>
              <p:cNvPr id="20" name="Oval 15"/>
              <p:cNvSpPr/>
              <p:nvPr/>
            </p:nvSpPr>
            <p:spPr>
              <a:xfrm>
                <a:off x="5734990" y="2599904"/>
                <a:ext cx="1828800" cy="1828800"/>
              </a:xfrm>
              <a:prstGeom prst="ellipse">
                <a:avLst/>
              </a:prstGeom>
              <a:noFill/>
              <a:ln w="12700" cap="flat" cmpd="sng" algn="ctr">
                <a:solidFill>
                  <a:srgbClr val="67718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100" b="0" i="0" u="none" strike="noStrike" kern="0" cap="none" spc="0" normalizeH="0" baseline="0" noProof="0">
                  <a:ln>
                    <a:noFill/>
                  </a:ln>
                  <a:solidFill>
                    <a:srgbClr val="F7F7F7"/>
                  </a:solidFill>
                  <a:effectLst/>
                  <a:uLnTx/>
                  <a:uFillTx/>
                  <a:cs typeface="+mn-ea"/>
                  <a:sym typeface="+mn-lt"/>
                </a:endParaRPr>
              </a:p>
            </p:txBody>
          </p:sp>
          <p:sp>
            <p:nvSpPr>
              <p:cNvPr id="21" name="Oval 16"/>
              <p:cNvSpPr/>
              <p:nvPr/>
            </p:nvSpPr>
            <p:spPr>
              <a:xfrm>
                <a:off x="5506390" y="2371304"/>
                <a:ext cx="2286000" cy="2286000"/>
              </a:xfrm>
              <a:prstGeom prst="ellipse">
                <a:avLst/>
              </a:prstGeom>
              <a:noFill/>
              <a:ln w="12700" cap="flat" cmpd="sng" algn="ctr">
                <a:solidFill>
                  <a:srgbClr val="67718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100" b="0" i="0" u="none" strike="noStrike" kern="0" cap="none" spc="0" normalizeH="0" baseline="0" noProof="0">
                  <a:ln>
                    <a:noFill/>
                  </a:ln>
                  <a:solidFill>
                    <a:srgbClr val="F7F7F7"/>
                  </a:solidFill>
                  <a:effectLst/>
                  <a:uLnTx/>
                  <a:uFillTx/>
                  <a:cs typeface="+mn-ea"/>
                  <a:sym typeface="+mn-lt"/>
                </a:endParaRPr>
              </a:p>
            </p:txBody>
          </p:sp>
          <p:sp>
            <p:nvSpPr>
              <p:cNvPr id="22" name="Oval 17"/>
              <p:cNvSpPr/>
              <p:nvPr/>
            </p:nvSpPr>
            <p:spPr>
              <a:xfrm>
                <a:off x="5277790" y="2142704"/>
                <a:ext cx="2743200" cy="2743200"/>
              </a:xfrm>
              <a:prstGeom prst="ellipse">
                <a:avLst/>
              </a:prstGeom>
              <a:noFill/>
              <a:ln w="12700" cap="flat" cmpd="sng" algn="ctr">
                <a:solidFill>
                  <a:srgbClr val="67718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100" b="0" i="0" u="none" strike="noStrike" kern="0" cap="none" spc="0" normalizeH="0" baseline="0" noProof="0">
                  <a:ln>
                    <a:noFill/>
                  </a:ln>
                  <a:solidFill>
                    <a:srgbClr val="F7F7F7"/>
                  </a:solidFill>
                  <a:effectLst/>
                  <a:uLnTx/>
                  <a:uFillTx/>
                  <a:cs typeface="+mn-ea"/>
                  <a:sym typeface="+mn-lt"/>
                </a:endParaRPr>
              </a:p>
            </p:txBody>
          </p:sp>
        </p:grpSp>
        <p:grpSp>
          <p:nvGrpSpPr>
            <p:cNvPr id="14" name="Group 9"/>
            <p:cNvGrpSpPr/>
            <p:nvPr/>
          </p:nvGrpSpPr>
          <p:grpSpPr>
            <a:xfrm>
              <a:off x="5223361" y="2142704"/>
              <a:ext cx="2743200" cy="2743200"/>
              <a:chOff x="5277790" y="2142704"/>
              <a:chExt cx="2743200" cy="2743200"/>
            </a:xfrm>
          </p:grpSpPr>
          <p:sp>
            <p:nvSpPr>
              <p:cNvPr id="16" name="Oval 9"/>
              <p:cNvSpPr/>
              <p:nvPr/>
            </p:nvSpPr>
            <p:spPr>
              <a:xfrm>
                <a:off x="5734990" y="2599904"/>
                <a:ext cx="1828800" cy="1828800"/>
              </a:xfrm>
              <a:prstGeom prst="arc">
                <a:avLst>
                  <a:gd name="adj1" fmla="val 5412641"/>
                  <a:gd name="adj2" fmla="val 19544384"/>
                </a:avLst>
              </a:prstGeom>
              <a:noFill/>
              <a:ln w="190500" cap="rnd" cmpd="sng" algn="ctr">
                <a:solidFill>
                  <a:srgbClr val="2E75B6"/>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100" b="0" i="0" u="none" strike="noStrike" kern="0" cap="none" spc="0" normalizeH="0" baseline="0" noProof="0" dirty="0">
                  <a:ln>
                    <a:noFill/>
                  </a:ln>
                  <a:solidFill>
                    <a:srgbClr val="F7F7F7"/>
                  </a:solidFill>
                  <a:effectLst/>
                  <a:uLnTx/>
                  <a:uFillTx/>
                  <a:cs typeface="+mn-ea"/>
                  <a:sym typeface="+mn-lt"/>
                </a:endParaRPr>
              </a:p>
            </p:txBody>
          </p:sp>
          <p:sp>
            <p:nvSpPr>
              <p:cNvPr id="17" name="Oval 10"/>
              <p:cNvSpPr/>
              <p:nvPr/>
            </p:nvSpPr>
            <p:spPr>
              <a:xfrm>
                <a:off x="5506390" y="2371304"/>
                <a:ext cx="2286000" cy="2286000"/>
              </a:xfrm>
              <a:prstGeom prst="arc">
                <a:avLst>
                  <a:gd name="adj1" fmla="val 5403484"/>
                  <a:gd name="adj2" fmla="val 17934073"/>
                </a:avLst>
              </a:prstGeom>
              <a:noFill/>
              <a:ln w="190500" cap="rnd" cmpd="sng" algn="ctr">
                <a:solidFill>
                  <a:srgbClr val="3288C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100" b="0" i="0" u="none" strike="noStrike" kern="0" cap="none" spc="0" normalizeH="0" baseline="0" noProof="0" dirty="0">
                  <a:ln>
                    <a:noFill/>
                  </a:ln>
                  <a:solidFill>
                    <a:srgbClr val="F7F7F7"/>
                  </a:solidFill>
                  <a:effectLst/>
                  <a:uLnTx/>
                  <a:uFillTx/>
                  <a:cs typeface="+mn-ea"/>
                  <a:sym typeface="+mn-lt"/>
                </a:endParaRPr>
              </a:p>
            </p:txBody>
          </p:sp>
          <p:sp>
            <p:nvSpPr>
              <p:cNvPr id="18" name="Oval 11"/>
              <p:cNvSpPr/>
              <p:nvPr/>
            </p:nvSpPr>
            <p:spPr>
              <a:xfrm>
                <a:off x="5277790" y="2142704"/>
                <a:ext cx="2743200" cy="2743200"/>
              </a:xfrm>
              <a:prstGeom prst="arc">
                <a:avLst>
                  <a:gd name="adj1" fmla="val 5394056"/>
                  <a:gd name="adj2" fmla="val 16697110"/>
                </a:avLst>
              </a:prstGeom>
              <a:noFill/>
              <a:ln w="190500" cap="rnd" cmpd="sng" algn="ctr">
                <a:solidFill>
                  <a:srgbClr val="3288C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100" b="0" i="0" u="none" strike="noStrike" kern="0" cap="none" spc="0" normalizeH="0" baseline="0" noProof="0">
                  <a:ln>
                    <a:noFill/>
                  </a:ln>
                  <a:solidFill>
                    <a:srgbClr val="F7F7F7"/>
                  </a:solidFill>
                  <a:effectLst/>
                  <a:uLnTx/>
                  <a:uFillTx/>
                  <a:cs typeface="+mn-ea"/>
                  <a:sym typeface="+mn-lt"/>
                </a:endParaRPr>
              </a:p>
            </p:txBody>
          </p:sp>
        </p:grpSp>
      </p:grpSp>
      <p:grpSp>
        <p:nvGrpSpPr>
          <p:cNvPr id="23" name="PA-组合 5"/>
          <p:cNvGrpSpPr/>
          <p:nvPr>
            <p:custDataLst>
              <p:tags r:id="rId1"/>
            </p:custDataLst>
          </p:nvPr>
        </p:nvGrpSpPr>
        <p:grpSpPr>
          <a:xfrm>
            <a:off x="1175831" y="2899931"/>
            <a:ext cx="2765940" cy="2863638"/>
            <a:chOff x="4997640" y="2723647"/>
            <a:chExt cx="2765940" cy="2863638"/>
          </a:xfrm>
        </p:grpSpPr>
        <p:sp>
          <p:nvSpPr>
            <p:cNvPr id="24" name="PA-文本框 7"/>
            <p:cNvSpPr txBox="1"/>
            <p:nvPr>
              <p:custDataLst>
                <p:tags r:id="rId18"/>
              </p:custDataLst>
            </p:nvPr>
          </p:nvSpPr>
          <p:spPr>
            <a:xfrm>
              <a:off x="4997640" y="3649265"/>
              <a:ext cx="2765940" cy="1938020"/>
            </a:xfrm>
            <a:prstGeom prst="rect">
              <a:avLst/>
            </a:prstGeom>
            <a:noFill/>
          </p:spPr>
          <p:txBody>
            <a:bodyPr wrap="square" lIns="0" rIns="0" rtlCol="0">
              <a:spAutoFit/>
            </a:bodyPr>
            <a:lstStyle/>
            <a:p>
              <a:pPr marL="285750" lvl="0" indent="-285750" defTabSz="914400">
                <a:lnSpc>
                  <a:spcPct val="150000"/>
                </a:lnSpc>
                <a:buFont typeface="Wingdings" panose="05000000000000000000" pitchFamily="2" charset="2"/>
                <a:buChar char="Ø"/>
              </a:pPr>
              <a:r>
                <a:rPr lang="zh-CN" altLang="zh-CN" sz="1600" kern="100" dirty="0">
                  <a:effectLst/>
                  <a:latin typeface="+mn-ea"/>
                  <a:cs typeface="宋体" panose="02010600030101010101" pitchFamily="2" charset="-122"/>
                </a:rPr>
                <a:t>不是邮件发得越多，效果就越好，过于频繁的发送邮件会引起用户反感，导致退订或投诉</a:t>
              </a:r>
              <a:endParaRPr lang="en-US" altLang="zh-CN" sz="1600" kern="100" dirty="0">
                <a:effectLst/>
                <a:latin typeface="+mn-ea"/>
                <a:cs typeface="宋体" panose="02010600030101010101" pitchFamily="2" charset="-122"/>
              </a:endParaRPr>
            </a:p>
            <a:p>
              <a:pPr marL="285750" lvl="0" indent="-285750" defTabSz="914400">
                <a:lnSpc>
                  <a:spcPct val="150000"/>
                </a:lnSpc>
                <a:buFont typeface="Wingdings" panose="05000000000000000000" pitchFamily="2" charset="2"/>
                <a:buChar char="Ø"/>
              </a:pPr>
              <a:r>
                <a:rPr lang="zh-CN" altLang="zh-CN" sz="1600" kern="100" dirty="0">
                  <a:effectLst/>
                  <a:latin typeface="+mn-ea"/>
                  <a:cs typeface="宋体" panose="02010600030101010101" pitchFamily="2" charset="-122"/>
                </a:rPr>
                <a:t>控制在一周</a:t>
              </a:r>
              <a:r>
                <a:rPr lang="en-US" altLang="zh-CN" sz="1600" kern="100" dirty="0">
                  <a:effectLst/>
                  <a:latin typeface="+mn-ea"/>
                  <a:cs typeface="宋体" panose="02010600030101010101" pitchFamily="2" charset="-122"/>
                </a:rPr>
                <a:t>1-2</a:t>
              </a:r>
              <a:r>
                <a:rPr lang="zh-CN" altLang="zh-CN" sz="1600" kern="100" dirty="0">
                  <a:effectLst/>
                  <a:latin typeface="+mn-ea"/>
                  <a:cs typeface="宋体" panose="02010600030101010101" pitchFamily="2" charset="-122"/>
                </a:rPr>
                <a:t>次较为适宜</a:t>
              </a:r>
              <a:endParaRPr lang="zh-CN" altLang="en-US" sz="1600" kern="0" dirty="0">
                <a:solidFill>
                  <a:srgbClr val="526175">
                    <a:alpha val="70000"/>
                  </a:srgbClr>
                </a:solidFill>
                <a:latin typeface="+mn-ea"/>
                <a:cs typeface="+mn-ea"/>
                <a:sym typeface="+mn-lt"/>
              </a:endParaRPr>
            </a:p>
          </p:txBody>
        </p:sp>
        <p:sp>
          <p:nvSpPr>
            <p:cNvPr id="25" name="PA-文本框 8"/>
            <p:cNvSpPr txBox="1"/>
            <p:nvPr>
              <p:custDataLst>
                <p:tags r:id="rId19"/>
              </p:custDataLst>
            </p:nvPr>
          </p:nvSpPr>
          <p:spPr>
            <a:xfrm>
              <a:off x="5617054" y="3258439"/>
              <a:ext cx="1032334" cy="400110"/>
            </a:xfrm>
            <a:prstGeom prst="rect">
              <a:avLst/>
            </a:prstGeom>
            <a:noFill/>
          </p:spPr>
          <p:txBody>
            <a:bodyPr wrap="none" lIns="0" rIns="0" rtlCol="0">
              <a:spAutoFit/>
            </a:bodyPr>
            <a:lstStyle/>
            <a:p>
              <a:pPr lvl="0" algn="ctr" defTabSz="914400"/>
              <a:r>
                <a:rPr lang="zh-CN" altLang="en-US" sz="2000" b="1" kern="0" dirty="0">
                  <a:solidFill>
                    <a:srgbClr val="2F7CBD"/>
                  </a:solidFill>
                  <a:latin typeface="+mn-ea"/>
                  <a:cs typeface="+mn-ea"/>
                  <a:sym typeface="+mn-lt"/>
                </a:rPr>
                <a:t>发送频率</a:t>
              </a:r>
            </a:p>
          </p:txBody>
        </p:sp>
        <p:cxnSp>
          <p:nvCxnSpPr>
            <p:cNvPr id="26" name="PA-直接连接符 9"/>
            <p:cNvCxnSpPr/>
            <p:nvPr>
              <p:custDataLst>
                <p:tags r:id="rId20"/>
              </p:custDataLst>
            </p:nvPr>
          </p:nvCxnSpPr>
          <p:spPr>
            <a:xfrm>
              <a:off x="6133221" y="2723647"/>
              <a:ext cx="0" cy="476954"/>
            </a:xfrm>
            <a:prstGeom prst="line">
              <a:avLst/>
            </a:prstGeom>
            <a:noFill/>
            <a:ln w="6350" cap="flat" cmpd="sng" algn="ctr">
              <a:solidFill>
                <a:schemeClr val="accent1">
                  <a:lumMod val="60000"/>
                  <a:lumOff val="40000"/>
                </a:schemeClr>
              </a:solidFill>
              <a:prstDash val="solid"/>
              <a:miter lim="800000"/>
            </a:ln>
            <a:effectLst/>
          </p:spPr>
        </p:cxnSp>
      </p:grpSp>
      <p:grpSp>
        <p:nvGrpSpPr>
          <p:cNvPr id="27" name="PA-组合 6"/>
          <p:cNvGrpSpPr/>
          <p:nvPr>
            <p:custDataLst>
              <p:tags r:id="rId2"/>
            </p:custDataLst>
          </p:nvPr>
        </p:nvGrpSpPr>
        <p:grpSpPr>
          <a:xfrm>
            <a:off x="1602020" y="1706161"/>
            <a:ext cx="1418785" cy="1418785"/>
            <a:chOff x="5423829" y="1529877"/>
            <a:chExt cx="1418785" cy="1418785"/>
          </a:xfrm>
        </p:grpSpPr>
        <p:grpSp>
          <p:nvGrpSpPr>
            <p:cNvPr id="28" name="PA-组合 14"/>
            <p:cNvGrpSpPr/>
            <p:nvPr>
              <p:custDataLst>
                <p:tags r:id="rId13"/>
              </p:custDataLst>
            </p:nvPr>
          </p:nvGrpSpPr>
          <p:grpSpPr>
            <a:xfrm>
              <a:off x="5423829" y="1529877"/>
              <a:ext cx="1418785" cy="1418785"/>
              <a:chOff x="1333481" y="1593118"/>
              <a:chExt cx="1418785" cy="1418785"/>
            </a:xfrm>
          </p:grpSpPr>
          <p:sp>
            <p:nvSpPr>
              <p:cNvPr id="30" name="PA-↖"/>
              <p:cNvSpPr/>
              <p:nvPr>
                <p:custDataLst>
                  <p:tags r:id="rId15"/>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508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EEF2F9"/>
                  </a:solidFill>
                  <a:effectLst/>
                  <a:uLnTx/>
                  <a:uFillTx/>
                  <a:cs typeface="+mn-ea"/>
                  <a:sym typeface="+mn-lt"/>
                </a:endParaRPr>
              </a:p>
            </p:txBody>
          </p:sp>
          <p:sp>
            <p:nvSpPr>
              <p:cNvPr id="31" name="PA-↘"/>
              <p:cNvSpPr/>
              <p:nvPr>
                <p:custDataLst>
                  <p:tags r:id="rId16"/>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EEF2F9"/>
                  </a:solidFill>
                  <a:effectLst/>
                  <a:uLnTx/>
                  <a:uFillTx/>
                  <a:cs typeface="+mn-ea"/>
                  <a:sym typeface="+mn-lt"/>
                </a:endParaRPr>
              </a:p>
            </p:txBody>
          </p:sp>
          <p:sp>
            <p:nvSpPr>
              <p:cNvPr id="32" name="PA-1"/>
              <p:cNvSpPr/>
              <p:nvPr>
                <p:custDataLst>
                  <p:tags r:id="rId17"/>
                </p:custDataLst>
              </p:nvPr>
            </p:nvSpPr>
            <p:spPr>
              <a:xfrm>
                <a:off x="1333481" y="1593118"/>
                <a:ext cx="1418785" cy="1418785"/>
              </a:xfrm>
              <a:prstGeom prst="ellipse">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EEF2F9"/>
                  </a:solidFill>
                  <a:effectLst/>
                  <a:uLnTx/>
                  <a:uFillTx/>
                  <a:cs typeface="+mn-ea"/>
                  <a:sym typeface="+mn-lt"/>
                </a:endParaRPr>
              </a:p>
            </p:txBody>
          </p:sp>
        </p:grpSp>
        <p:sp>
          <p:nvSpPr>
            <p:cNvPr id="29" name="PA-任意多边形 1134"/>
            <p:cNvSpPr>
              <a:spLocks noEditPoints="1"/>
            </p:cNvSpPr>
            <p:nvPr>
              <p:custDataLst>
                <p:tags r:id="rId14"/>
              </p:custDataLst>
            </p:nvPr>
          </p:nvSpPr>
          <p:spPr bwMode="auto">
            <a:xfrm>
              <a:off x="5885636" y="1938191"/>
              <a:ext cx="495171" cy="550720"/>
            </a:xfrm>
            <a:custGeom>
              <a:avLst/>
              <a:gdLst>
                <a:gd name="T0" fmla="*/ 12 w 145"/>
                <a:gd name="T1" fmla="*/ 84 h 160"/>
                <a:gd name="T2" fmla="*/ 17 w 145"/>
                <a:gd name="T3" fmla="*/ 102 h 160"/>
                <a:gd name="T4" fmla="*/ 23 w 145"/>
                <a:gd name="T5" fmla="*/ 96 h 160"/>
                <a:gd name="T6" fmla="*/ 38 w 145"/>
                <a:gd name="T7" fmla="*/ 93 h 160"/>
                <a:gd name="T8" fmla="*/ 38 w 145"/>
                <a:gd name="T9" fmla="*/ 93 h 160"/>
                <a:gd name="T10" fmla="*/ 32 w 145"/>
                <a:gd name="T11" fmla="*/ 99 h 160"/>
                <a:gd name="T12" fmla="*/ 52 w 145"/>
                <a:gd name="T13" fmla="*/ 102 h 160"/>
                <a:gd name="T14" fmla="*/ 58 w 145"/>
                <a:gd name="T15" fmla="*/ 96 h 160"/>
                <a:gd name="T16" fmla="*/ 73 w 145"/>
                <a:gd name="T17" fmla="*/ 93 h 160"/>
                <a:gd name="T18" fmla="*/ 73 w 145"/>
                <a:gd name="T19" fmla="*/ 93 h 160"/>
                <a:gd name="T20" fmla="*/ 67 w 145"/>
                <a:gd name="T21" fmla="*/ 99 h 160"/>
                <a:gd name="T22" fmla="*/ 87 w 145"/>
                <a:gd name="T23" fmla="*/ 102 h 160"/>
                <a:gd name="T24" fmla="*/ 93 w 145"/>
                <a:gd name="T25" fmla="*/ 96 h 160"/>
                <a:gd name="T26" fmla="*/ 108 w 145"/>
                <a:gd name="T27" fmla="*/ 93 h 160"/>
                <a:gd name="T28" fmla="*/ 108 w 145"/>
                <a:gd name="T29" fmla="*/ 93 h 160"/>
                <a:gd name="T30" fmla="*/ 102 w 145"/>
                <a:gd name="T31" fmla="*/ 99 h 160"/>
                <a:gd name="T32" fmla="*/ 122 w 145"/>
                <a:gd name="T33" fmla="*/ 102 h 160"/>
                <a:gd name="T34" fmla="*/ 128 w 145"/>
                <a:gd name="T35" fmla="*/ 96 h 160"/>
                <a:gd name="T36" fmla="*/ 134 w 145"/>
                <a:gd name="T37" fmla="*/ 84 h 160"/>
                <a:gd name="T38" fmla="*/ 134 w 145"/>
                <a:gd name="T39" fmla="*/ 84 h 160"/>
                <a:gd name="T40" fmla="*/ 41 w 145"/>
                <a:gd name="T41" fmla="*/ 108 h 160"/>
                <a:gd name="T42" fmla="*/ 61 w 145"/>
                <a:gd name="T43" fmla="*/ 111 h 160"/>
                <a:gd name="T44" fmla="*/ 76 w 145"/>
                <a:gd name="T45" fmla="*/ 113 h 160"/>
                <a:gd name="T46" fmla="*/ 90 w 145"/>
                <a:gd name="T47" fmla="*/ 111 h 160"/>
                <a:gd name="T48" fmla="*/ 90 w 145"/>
                <a:gd name="T49" fmla="*/ 111 h 160"/>
                <a:gd name="T50" fmla="*/ 111 w 145"/>
                <a:gd name="T51" fmla="*/ 108 h 160"/>
                <a:gd name="T52" fmla="*/ 145 w 145"/>
                <a:gd name="T53" fmla="*/ 96 h 160"/>
                <a:gd name="T54" fmla="*/ 73 w 145"/>
                <a:gd name="T55" fmla="*/ 160 h 160"/>
                <a:gd name="T56" fmla="*/ 0 w 145"/>
                <a:gd name="T57" fmla="*/ 96 h 160"/>
                <a:gd name="T58" fmla="*/ 0 w 145"/>
                <a:gd name="T59" fmla="*/ 25 h 160"/>
                <a:gd name="T60" fmla="*/ 145 w 145"/>
                <a:gd name="T61" fmla="*/ 25 h 160"/>
                <a:gd name="T62" fmla="*/ 134 w 145"/>
                <a:gd name="T63" fmla="*/ 102 h 160"/>
                <a:gd name="T64" fmla="*/ 140 w 145"/>
                <a:gd name="T65" fmla="*/ 96 h 160"/>
                <a:gd name="T66" fmla="*/ 122 w 145"/>
                <a:gd name="T67" fmla="*/ 83 h 160"/>
                <a:gd name="T68" fmla="*/ 73 w 145"/>
                <a:gd name="T69" fmla="*/ 90 h 160"/>
                <a:gd name="T70" fmla="*/ 9 w 145"/>
                <a:gd name="T71" fmla="*/ 76 h 160"/>
                <a:gd name="T72" fmla="*/ 6 w 145"/>
                <a:gd name="T73" fmla="*/ 96 h 160"/>
                <a:gd name="T74" fmla="*/ 20 w 145"/>
                <a:gd name="T75" fmla="*/ 111 h 160"/>
                <a:gd name="T76" fmla="*/ 47 w 145"/>
                <a:gd name="T77" fmla="*/ 118 h 160"/>
                <a:gd name="T78" fmla="*/ 67 w 145"/>
                <a:gd name="T79" fmla="*/ 116 h 160"/>
                <a:gd name="T80" fmla="*/ 84 w 145"/>
                <a:gd name="T81" fmla="*/ 116 h 160"/>
                <a:gd name="T82" fmla="*/ 103 w 145"/>
                <a:gd name="T83" fmla="*/ 117 h 160"/>
                <a:gd name="T84" fmla="*/ 130 w 145"/>
                <a:gd name="T85" fmla="*/ 108 h 160"/>
                <a:gd name="T86" fmla="*/ 6 w 145"/>
                <a:gd name="T87" fmla="*/ 39 h 160"/>
                <a:gd name="T88" fmla="*/ 140 w 145"/>
                <a:gd name="T89" fmla="*/ 64 h 160"/>
                <a:gd name="T90" fmla="*/ 6 w 145"/>
                <a:gd name="T91" fmla="*/ 27 h 160"/>
                <a:gd name="T92" fmla="*/ 140 w 145"/>
                <a:gd name="T93" fmla="*/ 27 h 160"/>
                <a:gd name="T94" fmla="*/ 140 w 145"/>
                <a:gd name="T95" fmla="*/ 133 h 160"/>
                <a:gd name="T96" fmla="*/ 6 w 145"/>
                <a:gd name="T97" fmla="*/ 133 h 160"/>
                <a:gd name="T98" fmla="*/ 140 w 145"/>
                <a:gd name="T99" fmla="*/ 133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5" h="160">
                  <a:moveTo>
                    <a:pt x="15" y="81"/>
                  </a:moveTo>
                  <a:cubicBezTo>
                    <a:pt x="16" y="81"/>
                    <a:pt x="17" y="83"/>
                    <a:pt x="17" y="84"/>
                  </a:cubicBezTo>
                  <a:cubicBezTo>
                    <a:pt x="17" y="86"/>
                    <a:pt x="16" y="87"/>
                    <a:pt x="15" y="87"/>
                  </a:cubicBezTo>
                  <a:cubicBezTo>
                    <a:pt x="13" y="87"/>
                    <a:pt x="12" y="86"/>
                    <a:pt x="12" y="84"/>
                  </a:cubicBezTo>
                  <a:cubicBezTo>
                    <a:pt x="12" y="83"/>
                    <a:pt x="13" y="81"/>
                    <a:pt x="15" y="81"/>
                  </a:cubicBezTo>
                  <a:close/>
                  <a:moveTo>
                    <a:pt x="12" y="102"/>
                  </a:moveTo>
                  <a:cubicBezTo>
                    <a:pt x="12" y="103"/>
                    <a:pt x="13" y="105"/>
                    <a:pt x="15" y="105"/>
                  </a:cubicBezTo>
                  <a:cubicBezTo>
                    <a:pt x="16" y="105"/>
                    <a:pt x="17" y="103"/>
                    <a:pt x="17" y="102"/>
                  </a:cubicBezTo>
                  <a:cubicBezTo>
                    <a:pt x="17" y="100"/>
                    <a:pt x="16" y="99"/>
                    <a:pt x="15" y="99"/>
                  </a:cubicBezTo>
                  <a:cubicBezTo>
                    <a:pt x="13" y="99"/>
                    <a:pt x="12" y="100"/>
                    <a:pt x="12" y="102"/>
                  </a:cubicBezTo>
                  <a:close/>
                  <a:moveTo>
                    <a:pt x="20" y="93"/>
                  </a:moveTo>
                  <a:cubicBezTo>
                    <a:pt x="20" y="95"/>
                    <a:pt x="22" y="96"/>
                    <a:pt x="23" y="96"/>
                  </a:cubicBezTo>
                  <a:cubicBezTo>
                    <a:pt x="25" y="96"/>
                    <a:pt x="26" y="95"/>
                    <a:pt x="26" y="93"/>
                  </a:cubicBezTo>
                  <a:cubicBezTo>
                    <a:pt x="26" y="91"/>
                    <a:pt x="25" y="90"/>
                    <a:pt x="23" y="90"/>
                  </a:cubicBezTo>
                  <a:cubicBezTo>
                    <a:pt x="22" y="90"/>
                    <a:pt x="20" y="91"/>
                    <a:pt x="20" y="93"/>
                  </a:cubicBezTo>
                  <a:close/>
                  <a:moveTo>
                    <a:pt x="38" y="93"/>
                  </a:moveTo>
                  <a:cubicBezTo>
                    <a:pt x="38" y="95"/>
                    <a:pt x="39" y="96"/>
                    <a:pt x="41" y="96"/>
                  </a:cubicBezTo>
                  <a:cubicBezTo>
                    <a:pt x="42" y="96"/>
                    <a:pt x="44" y="95"/>
                    <a:pt x="44" y="93"/>
                  </a:cubicBezTo>
                  <a:cubicBezTo>
                    <a:pt x="44" y="91"/>
                    <a:pt x="42" y="90"/>
                    <a:pt x="41" y="90"/>
                  </a:cubicBezTo>
                  <a:cubicBezTo>
                    <a:pt x="39" y="90"/>
                    <a:pt x="38" y="91"/>
                    <a:pt x="38" y="93"/>
                  </a:cubicBezTo>
                  <a:close/>
                  <a:moveTo>
                    <a:pt x="29" y="102"/>
                  </a:moveTo>
                  <a:cubicBezTo>
                    <a:pt x="29" y="103"/>
                    <a:pt x="30" y="105"/>
                    <a:pt x="32" y="105"/>
                  </a:cubicBezTo>
                  <a:cubicBezTo>
                    <a:pt x="34" y="105"/>
                    <a:pt x="35" y="103"/>
                    <a:pt x="35" y="102"/>
                  </a:cubicBezTo>
                  <a:cubicBezTo>
                    <a:pt x="35" y="100"/>
                    <a:pt x="34" y="99"/>
                    <a:pt x="32" y="99"/>
                  </a:cubicBezTo>
                  <a:cubicBezTo>
                    <a:pt x="30" y="99"/>
                    <a:pt x="29" y="100"/>
                    <a:pt x="29" y="102"/>
                  </a:cubicBezTo>
                  <a:close/>
                  <a:moveTo>
                    <a:pt x="47" y="102"/>
                  </a:moveTo>
                  <a:cubicBezTo>
                    <a:pt x="47" y="103"/>
                    <a:pt x="48" y="105"/>
                    <a:pt x="49" y="105"/>
                  </a:cubicBezTo>
                  <a:cubicBezTo>
                    <a:pt x="51" y="105"/>
                    <a:pt x="52" y="103"/>
                    <a:pt x="52" y="102"/>
                  </a:cubicBezTo>
                  <a:cubicBezTo>
                    <a:pt x="52" y="100"/>
                    <a:pt x="51" y="99"/>
                    <a:pt x="49" y="99"/>
                  </a:cubicBezTo>
                  <a:cubicBezTo>
                    <a:pt x="48" y="99"/>
                    <a:pt x="47" y="100"/>
                    <a:pt x="47" y="102"/>
                  </a:cubicBezTo>
                  <a:close/>
                  <a:moveTo>
                    <a:pt x="55" y="93"/>
                  </a:moveTo>
                  <a:cubicBezTo>
                    <a:pt x="55" y="95"/>
                    <a:pt x="57" y="96"/>
                    <a:pt x="58" y="96"/>
                  </a:cubicBezTo>
                  <a:cubicBezTo>
                    <a:pt x="60" y="96"/>
                    <a:pt x="61" y="95"/>
                    <a:pt x="61" y="93"/>
                  </a:cubicBezTo>
                  <a:cubicBezTo>
                    <a:pt x="61" y="91"/>
                    <a:pt x="60" y="90"/>
                    <a:pt x="58" y="90"/>
                  </a:cubicBezTo>
                  <a:cubicBezTo>
                    <a:pt x="57" y="90"/>
                    <a:pt x="55" y="91"/>
                    <a:pt x="55" y="93"/>
                  </a:cubicBezTo>
                  <a:close/>
                  <a:moveTo>
                    <a:pt x="73" y="93"/>
                  </a:moveTo>
                  <a:cubicBezTo>
                    <a:pt x="73" y="95"/>
                    <a:pt x="74" y="96"/>
                    <a:pt x="76" y="96"/>
                  </a:cubicBezTo>
                  <a:cubicBezTo>
                    <a:pt x="77" y="96"/>
                    <a:pt x="79" y="95"/>
                    <a:pt x="79" y="93"/>
                  </a:cubicBezTo>
                  <a:cubicBezTo>
                    <a:pt x="79" y="91"/>
                    <a:pt x="77" y="90"/>
                    <a:pt x="76" y="90"/>
                  </a:cubicBezTo>
                  <a:cubicBezTo>
                    <a:pt x="74" y="90"/>
                    <a:pt x="73" y="91"/>
                    <a:pt x="73" y="93"/>
                  </a:cubicBezTo>
                  <a:close/>
                  <a:moveTo>
                    <a:pt x="64" y="102"/>
                  </a:moveTo>
                  <a:cubicBezTo>
                    <a:pt x="64" y="103"/>
                    <a:pt x="65" y="105"/>
                    <a:pt x="67" y="105"/>
                  </a:cubicBezTo>
                  <a:cubicBezTo>
                    <a:pt x="69" y="105"/>
                    <a:pt x="70" y="103"/>
                    <a:pt x="70" y="102"/>
                  </a:cubicBezTo>
                  <a:cubicBezTo>
                    <a:pt x="70" y="100"/>
                    <a:pt x="69" y="99"/>
                    <a:pt x="67" y="99"/>
                  </a:cubicBezTo>
                  <a:cubicBezTo>
                    <a:pt x="65" y="99"/>
                    <a:pt x="64" y="100"/>
                    <a:pt x="64" y="102"/>
                  </a:cubicBezTo>
                  <a:close/>
                  <a:moveTo>
                    <a:pt x="81" y="102"/>
                  </a:moveTo>
                  <a:cubicBezTo>
                    <a:pt x="81" y="103"/>
                    <a:pt x="83" y="105"/>
                    <a:pt x="84" y="105"/>
                  </a:cubicBezTo>
                  <a:cubicBezTo>
                    <a:pt x="86" y="105"/>
                    <a:pt x="87" y="103"/>
                    <a:pt x="87" y="102"/>
                  </a:cubicBezTo>
                  <a:cubicBezTo>
                    <a:pt x="87" y="100"/>
                    <a:pt x="86" y="99"/>
                    <a:pt x="84" y="99"/>
                  </a:cubicBezTo>
                  <a:cubicBezTo>
                    <a:pt x="83" y="99"/>
                    <a:pt x="81" y="100"/>
                    <a:pt x="81" y="102"/>
                  </a:cubicBezTo>
                  <a:close/>
                  <a:moveTo>
                    <a:pt x="90" y="93"/>
                  </a:moveTo>
                  <a:cubicBezTo>
                    <a:pt x="90" y="95"/>
                    <a:pt x="91" y="96"/>
                    <a:pt x="93" y="96"/>
                  </a:cubicBezTo>
                  <a:cubicBezTo>
                    <a:pt x="95" y="96"/>
                    <a:pt x="96" y="95"/>
                    <a:pt x="96" y="93"/>
                  </a:cubicBezTo>
                  <a:cubicBezTo>
                    <a:pt x="96" y="91"/>
                    <a:pt x="95" y="90"/>
                    <a:pt x="93" y="90"/>
                  </a:cubicBezTo>
                  <a:cubicBezTo>
                    <a:pt x="91" y="90"/>
                    <a:pt x="90" y="91"/>
                    <a:pt x="90" y="93"/>
                  </a:cubicBezTo>
                  <a:close/>
                  <a:moveTo>
                    <a:pt x="108" y="93"/>
                  </a:moveTo>
                  <a:cubicBezTo>
                    <a:pt x="108" y="95"/>
                    <a:pt x="109" y="96"/>
                    <a:pt x="111" y="96"/>
                  </a:cubicBezTo>
                  <a:cubicBezTo>
                    <a:pt x="112" y="96"/>
                    <a:pt x="113" y="95"/>
                    <a:pt x="113" y="93"/>
                  </a:cubicBezTo>
                  <a:cubicBezTo>
                    <a:pt x="113" y="91"/>
                    <a:pt x="112" y="90"/>
                    <a:pt x="111" y="90"/>
                  </a:cubicBezTo>
                  <a:cubicBezTo>
                    <a:pt x="109" y="90"/>
                    <a:pt x="108" y="91"/>
                    <a:pt x="108" y="93"/>
                  </a:cubicBezTo>
                  <a:close/>
                  <a:moveTo>
                    <a:pt x="99" y="102"/>
                  </a:moveTo>
                  <a:cubicBezTo>
                    <a:pt x="99" y="103"/>
                    <a:pt x="100" y="105"/>
                    <a:pt x="102" y="105"/>
                  </a:cubicBezTo>
                  <a:cubicBezTo>
                    <a:pt x="103" y="105"/>
                    <a:pt x="105" y="103"/>
                    <a:pt x="105" y="102"/>
                  </a:cubicBezTo>
                  <a:cubicBezTo>
                    <a:pt x="105" y="100"/>
                    <a:pt x="103" y="99"/>
                    <a:pt x="102" y="99"/>
                  </a:cubicBezTo>
                  <a:cubicBezTo>
                    <a:pt x="100" y="99"/>
                    <a:pt x="99" y="100"/>
                    <a:pt x="99" y="102"/>
                  </a:cubicBezTo>
                  <a:close/>
                  <a:moveTo>
                    <a:pt x="116" y="102"/>
                  </a:moveTo>
                  <a:cubicBezTo>
                    <a:pt x="116" y="103"/>
                    <a:pt x="118" y="105"/>
                    <a:pt x="119" y="105"/>
                  </a:cubicBezTo>
                  <a:cubicBezTo>
                    <a:pt x="121" y="105"/>
                    <a:pt x="122" y="103"/>
                    <a:pt x="122" y="102"/>
                  </a:cubicBezTo>
                  <a:cubicBezTo>
                    <a:pt x="122" y="100"/>
                    <a:pt x="121" y="99"/>
                    <a:pt x="119" y="99"/>
                  </a:cubicBezTo>
                  <a:cubicBezTo>
                    <a:pt x="118" y="99"/>
                    <a:pt x="116" y="100"/>
                    <a:pt x="116" y="102"/>
                  </a:cubicBezTo>
                  <a:close/>
                  <a:moveTo>
                    <a:pt x="125" y="93"/>
                  </a:moveTo>
                  <a:cubicBezTo>
                    <a:pt x="125" y="95"/>
                    <a:pt x="126" y="96"/>
                    <a:pt x="128" y="96"/>
                  </a:cubicBezTo>
                  <a:cubicBezTo>
                    <a:pt x="130" y="96"/>
                    <a:pt x="131" y="95"/>
                    <a:pt x="131" y="93"/>
                  </a:cubicBezTo>
                  <a:cubicBezTo>
                    <a:pt x="131" y="91"/>
                    <a:pt x="130" y="90"/>
                    <a:pt x="128" y="90"/>
                  </a:cubicBezTo>
                  <a:cubicBezTo>
                    <a:pt x="126" y="90"/>
                    <a:pt x="125" y="91"/>
                    <a:pt x="125" y="93"/>
                  </a:cubicBezTo>
                  <a:close/>
                  <a:moveTo>
                    <a:pt x="134" y="84"/>
                  </a:moveTo>
                  <a:cubicBezTo>
                    <a:pt x="134" y="86"/>
                    <a:pt x="135" y="87"/>
                    <a:pt x="137" y="87"/>
                  </a:cubicBezTo>
                  <a:cubicBezTo>
                    <a:pt x="138" y="87"/>
                    <a:pt x="140" y="86"/>
                    <a:pt x="140" y="84"/>
                  </a:cubicBezTo>
                  <a:cubicBezTo>
                    <a:pt x="140" y="83"/>
                    <a:pt x="138" y="81"/>
                    <a:pt x="137" y="81"/>
                  </a:cubicBezTo>
                  <a:cubicBezTo>
                    <a:pt x="135" y="81"/>
                    <a:pt x="134" y="83"/>
                    <a:pt x="134" y="84"/>
                  </a:cubicBezTo>
                  <a:close/>
                  <a:moveTo>
                    <a:pt x="38" y="111"/>
                  </a:moveTo>
                  <a:cubicBezTo>
                    <a:pt x="38" y="112"/>
                    <a:pt x="39" y="113"/>
                    <a:pt x="41" y="113"/>
                  </a:cubicBezTo>
                  <a:cubicBezTo>
                    <a:pt x="42" y="113"/>
                    <a:pt x="44" y="112"/>
                    <a:pt x="44" y="111"/>
                  </a:cubicBezTo>
                  <a:cubicBezTo>
                    <a:pt x="44" y="109"/>
                    <a:pt x="42" y="108"/>
                    <a:pt x="41" y="108"/>
                  </a:cubicBezTo>
                  <a:cubicBezTo>
                    <a:pt x="39" y="108"/>
                    <a:pt x="38" y="109"/>
                    <a:pt x="38" y="111"/>
                  </a:cubicBezTo>
                  <a:close/>
                  <a:moveTo>
                    <a:pt x="55" y="111"/>
                  </a:moveTo>
                  <a:cubicBezTo>
                    <a:pt x="55" y="112"/>
                    <a:pt x="57" y="113"/>
                    <a:pt x="58" y="113"/>
                  </a:cubicBezTo>
                  <a:cubicBezTo>
                    <a:pt x="60" y="113"/>
                    <a:pt x="61" y="112"/>
                    <a:pt x="61" y="111"/>
                  </a:cubicBezTo>
                  <a:cubicBezTo>
                    <a:pt x="61" y="109"/>
                    <a:pt x="60" y="108"/>
                    <a:pt x="58" y="108"/>
                  </a:cubicBezTo>
                  <a:cubicBezTo>
                    <a:pt x="57" y="108"/>
                    <a:pt x="55" y="109"/>
                    <a:pt x="55" y="111"/>
                  </a:cubicBezTo>
                  <a:close/>
                  <a:moveTo>
                    <a:pt x="73" y="111"/>
                  </a:moveTo>
                  <a:cubicBezTo>
                    <a:pt x="73" y="112"/>
                    <a:pt x="74" y="113"/>
                    <a:pt x="76" y="113"/>
                  </a:cubicBezTo>
                  <a:cubicBezTo>
                    <a:pt x="77" y="113"/>
                    <a:pt x="79" y="112"/>
                    <a:pt x="79" y="111"/>
                  </a:cubicBezTo>
                  <a:cubicBezTo>
                    <a:pt x="79" y="109"/>
                    <a:pt x="77" y="108"/>
                    <a:pt x="76" y="108"/>
                  </a:cubicBezTo>
                  <a:cubicBezTo>
                    <a:pt x="74" y="108"/>
                    <a:pt x="73" y="109"/>
                    <a:pt x="73" y="111"/>
                  </a:cubicBezTo>
                  <a:close/>
                  <a:moveTo>
                    <a:pt x="90" y="111"/>
                  </a:moveTo>
                  <a:cubicBezTo>
                    <a:pt x="90" y="112"/>
                    <a:pt x="91" y="113"/>
                    <a:pt x="93" y="113"/>
                  </a:cubicBezTo>
                  <a:cubicBezTo>
                    <a:pt x="95" y="113"/>
                    <a:pt x="96" y="112"/>
                    <a:pt x="96" y="111"/>
                  </a:cubicBezTo>
                  <a:cubicBezTo>
                    <a:pt x="96" y="109"/>
                    <a:pt x="95" y="108"/>
                    <a:pt x="93" y="108"/>
                  </a:cubicBezTo>
                  <a:cubicBezTo>
                    <a:pt x="91" y="108"/>
                    <a:pt x="90" y="109"/>
                    <a:pt x="90" y="111"/>
                  </a:cubicBezTo>
                  <a:close/>
                  <a:moveTo>
                    <a:pt x="108" y="111"/>
                  </a:moveTo>
                  <a:cubicBezTo>
                    <a:pt x="108" y="112"/>
                    <a:pt x="109" y="113"/>
                    <a:pt x="111" y="113"/>
                  </a:cubicBezTo>
                  <a:cubicBezTo>
                    <a:pt x="112" y="113"/>
                    <a:pt x="113" y="112"/>
                    <a:pt x="113" y="111"/>
                  </a:cubicBezTo>
                  <a:cubicBezTo>
                    <a:pt x="113" y="109"/>
                    <a:pt x="112" y="108"/>
                    <a:pt x="111" y="108"/>
                  </a:cubicBezTo>
                  <a:cubicBezTo>
                    <a:pt x="109" y="108"/>
                    <a:pt x="108" y="109"/>
                    <a:pt x="108" y="111"/>
                  </a:cubicBezTo>
                  <a:close/>
                  <a:moveTo>
                    <a:pt x="145" y="26"/>
                  </a:moveTo>
                  <a:cubicBezTo>
                    <a:pt x="145" y="28"/>
                    <a:pt x="145" y="28"/>
                    <a:pt x="145" y="28"/>
                  </a:cubicBezTo>
                  <a:cubicBezTo>
                    <a:pt x="145" y="96"/>
                    <a:pt x="145" y="96"/>
                    <a:pt x="145" y="96"/>
                  </a:cubicBezTo>
                  <a:cubicBezTo>
                    <a:pt x="145" y="97"/>
                    <a:pt x="145" y="97"/>
                    <a:pt x="145" y="97"/>
                  </a:cubicBezTo>
                  <a:cubicBezTo>
                    <a:pt x="145" y="134"/>
                    <a:pt x="145" y="134"/>
                    <a:pt x="145" y="134"/>
                  </a:cubicBezTo>
                  <a:cubicBezTo>
                    <a:pt x="145" y="134"/>
                    <a:pt x="145" y="135"/>
                    <a:pt x="145" y="135"/>
                  </a:cubicBezTo>
                  <a:cubicBezTo>
                    <a:pt x="142" y="149"/>
                    <a:pt x="111" y="160"/>
                    <a:pt x="73" y="160"/>
                  </a:cubicBezTo>
                  <a:cubicBezTo>
                    <a:pt x="35" y="160"/>
                    <a:pt x="4" y="149"/>
                    <a:pt x="0" y="135"/>
                  </a:cubicBezTo>
                  <a:cubicBezTo>
                    <a:pt x="0" y="135"/>
                    <a:pt x="0" y="134"/>
                    <a:pt x="0" y="134"/>
                  </a:cubicBezTo>
                  <a:cubicBezTo>
                    <a:pt x="0" y="97"/>
                    <a:pt x="0" y="97"/>
                    <a:pt x="0" y="97"/>
                  </a:cubicBezTo>
                  <a:cubicBezTo>
                    <a:pt x="0" y="96"/>
                    <a:pt x="0" y="96"/>
                    <a:pt x="0" y="96"/>
                  </a:cubicBezTo>
                  <a:cubicBezTo>
                    <a:pt x="0" y="28"/>
                    <a:pt x="0" y="28"/>
                    <a:pt x="0" y="28"/>
                  </a:cubicBezTo>
                  <a:cubicBezTo>
                    <a:pt x="0" y="26"/>
                    <a:pt x="0" y="26"/>
                    <a:pt x="0" y="26"/>
                  </a:cubicBezTo>
                  <a:cubicBezTo>
                    <a:pt x="0" y="26"/>
                    <a:pt x="0" y="25"/>
                    <a:pt x="0" y="25"/>
                  </a:cubicBezTo>
                  <a:cubicBezTo>
                    <a:pt x="0" y="25"/>
                    <a:pt x="0" y="25"/>
                    <a:pt x="0" y="25"/>
                  </a:cubicBezTo>
                  <a:cubicBezTo>
                    <a:pt x="0" y="25"/>
                    <a:pt x="0" y="25"/>
                    <a:pt x="0" y="25"/>
                  </a:cubicBezTo>
                  <a:cubicBezTo>
                    <a:pt x="4" y="11"/>
                    <a:pt x="35" y="0"/>
                    <a:pt x="73" y="0"/>
                  </a:cubicBezTo>
                  <a:cubicBezTo>
                    <a:pt x="111" y="0"/>
                    <a:pt x="142" y="11"/>
                    <a:pt x="145" y="25"/>
                  </a:cubicBezTo>
                  <a:cubicBezTo>
                    <a:pt x="145" y="25"/>
                    <a:pt x="145" y="25"/>
                    <a:pt x="145" y="25"/>
                  </a:cubicBezTo>
                  <a:cubicBezTo>
                    <a:pt x="145" y="25"/>
                    <a:pt x="145" y="25"/>
                    <a:pt x="145" y="25"/>
                  </a:cubicBezTo>
                  <a:cubicBezTo>
                    <a:pt x="145" y="25"/>
                    <a:pt x="145" y="26"/>
                    <a:pt x="145" y="26"/>
                  </a:cubicBezTo>
                  <a:close/>
                  <a:moveTo>
                    <a:pt x="136" y="104"/>
                  </a:moveTo>
                  <a:cubicBezTo>
                    <a:pt x="135" y="104"/>
                    <a:pt x="134" y="103"/>
                    <a:pt x="134" y="102"/>
                  </a:cubicBezTo>
                  <a:cubicBezTo>
                    <a:pt x="134" y="100"/>
                    <a:pt x="135" y="99"/>
                    <a:pt x="137" y="99"/>
                  </a:cubicBezTo>
                  <a:cubicBezTo>
                    <a:pt x="138" y="99"/>
                    <a:pt x="138" y="99"/>
                    <a:pt x="139" y="100"/>
                  </a:cubicBezTo>
                  <a:cubicBezTo>
                    <a:pt x="139" y="99"/>
                    <a:pt x="140" y="98"/>
                    <a:pt x="140" y="97"/>
                  </a:cubicBezTo>
                  <a:cubicBezTo>
                    <a:pt x="140" y="97"/>
                    <a:pt x="140" y="97"/>
                    <a:pt x="140" y="96"/>
                  </a:cubicBezTo>
                  <a:cubicBezTo>
                    <a:pt x="139" y="96"/>
                    <a:pt x="140" y="96"/>
                    <a:pt x="140" y="95"/>
                  </a:cubicBezTo>
                  <a:cubicBezTo>
                    <a:pt x="140" y="84"/>
                    <a:pt x="140" y="84"/>
                    <a:pt x="140" y="84"/>
                  </a:cubicBezTo>
                  <a:cubicBezTo>
                    <a:pt x="140" y="74"/>
                    <a:pt x="140" y="74"/>
                    <a:pt x="140" y="74"/>
                  </a:cubicBezTo>
                  <a:cubicBezTo>
                    <a:pt x="136" y="77"/>
                    <a:pt x="129" y="80"/>
                    <a:pt x="122" y="83"/>
                  </a:cubicBezTo>
                  <a:cubicBezTo>
                    <a:pt x="122" y="83"/>
                    <a:pt x="122" y="84"/>
                    <a:pt x="122" y="84"/>
                  </a:cubicBezTo>
                  <a:cubicBezTo>
                    <a:pt x="122" y="86"/>
                    <a:pt x="121" y="87"/>
                    <a:pt x="119" y="87"/>
                  </a:cubicBezTo>
                  <a:cubicBezTo>
                    <a:pt x="118" y="87"/>
                    <a:pt x="117" y="86"/>
                    <a:pt x="116" y="85"/>
                  </a:cubicBezTo>
                  <a:cubicBezTo>
                    <a:pt x="104" y="88"/>
                    <a:pt x="89" y="90"/>
                    <a:pt x="73" y="90"/>
                  </a:cubicBezTo>
                  <a:cubicBezTo>
                    <a:pt x="59" y="90"/>
                    <a:pt x="45" y="89"/>
                    <a:pt x="34" y="86"/>
                  </a:cubicBezTo>
                  <a:cubicBezTo>
                    <a:pt x="34" y="87"/>
                    <a:pt x="33" y="87"/>
                    <a:pt x="32" y="87"/>
                  </a:cubicBezTo>
                  <a:cubicBezTo>
                    <a:pt x="31" y="87"/>
                    <a:pt x="29" y="86"/>
                    <a:pt x="29" y="85"/>
                  </a:cubicBezTo>
                  <a:cubicBezTo>
                    <a:pt x="21" y="82"/>
                    <a:pt x="14" y="79"/>
                    <a:pt x="9" y="76"/>
                  </a:cubicBezTo>
                  <a:cubicBezTo>
                    <a:pt x="9" y="77"/>
                    <a:pt x="7" y="79"/>
                    <a:pt x="6" y="79"/>
                  </a:cubicBezTo>
                  <a:cubicBezTo>
                    <a:pt x="6" y="90"/>
                    <a:pt x="6" y="90"/>
                    <a:pt x="6" y="90"/>
                  </a:cubicBezTo>
                  <a:cubicBezTo>
                    <a:pt x="7" y="90"/>
                    <a:pt x="9" y="91"/>
                    <a:pt x="9" y="93"/>
                  </a:cubicBezTo>
                  <a:cubicBezTo>
                    <a:pt x="9" y="95"/>
                    <a:pt x="7" y="96"/>
                    <a:pt x="6" y="96"/>
                  </a:cubicBezTo>
                  <a:cubicBezTo>
                    <a:pt x="6" y="96"/>
                    <a:pt x="6" y="96"/>
                    <a:pt x="6" y="96"/>
                  </a:cubicBezTo>
                  <a:cubicBezTo>
                    <a:pt x="6" y="97"/>
                    <a:pt x="6" y="97"/>
                    <a:pt x="6" y="97"/>
                  </a:cubicBezTo>
                  <a:cubicBezTo>
                    <a:pt x="6" y="102"/>
                    <a:pt x="11" y="107"/>
                    <a:pt x="20" y="111"/>
                  </a:cubicBezTo>
                  <a:cubicBezTo>
                    <a:pt x="20" y="111"/>
                    <a:pt x="20" y="111"/>
                    <a:pt x="20" y="111"/>
                  </a:cubicBezTo>
                  <a:cubicBezTo>
                    <a:pt x="20" y="109"/>
                    <a:pt x="22" y="108"/>
                    <a:pt x="23" y="108"/>
                  </a:cubicBezTo>
                  <a:cubicBezTo>
                    <a:pt x="25" y="108"/>
                    <a:pt x="26" y="109"/>
                    <a:pt x="26" y="111"/>
                  </a:cubicBezTo>
                  <a:cubicBezTo>
                    <a:pt x="26" y="111"/>
                    <a:pt x="26" y="112"/>
                    <a:pt x="25" y="113"/>
                  </a:cubicBezTo>
                  <a:cubicBezTo>
                    <a:pt x="31" y="115"/>
                    <a:pt x="39" y="116"/>
                    <a:pt x="47" y="118"/>
                  </a:cubicBezTo>
                  <a:cubicBezTo>
                    <a:pt x="48" y="117"/>
                    <a:pt x="49" y="116"/>
                    <a:pt x="49" y="116"/>
                  </a:cubicBezTo>
                  <a:cubicBezTo>
                    <a:pt x="51" y="116"/>
                    <a:pt x="52" y="117"/>
                    <a:pt x="52" y="118"/>
                  </a:cubicBezTo>
                  <a:cubicBezTo>
                    <a:pt x="56" y="119"/>
                    <a:pt x="60" y="119"/>
                    <a:pt x="64" y="119"/>
                  </a:cubicBezTo>
                  <a:cubicBezTo>
                    <a:pt x="64" y="118"/>
                    <a:pt x="65" y="116"/>
                    <a:pt x="67" y="116"/>
                  </a:cubicBezTo>
                  <a:cubicBezTo>
                    <a:pt x="68" y="116"/>
                    <a:pt x="70" y="118"/>
                    <a:pt x="70" y="119"/>
                  </a:cubicBezTo>
                  <a:cubicBezTo>
                    <a:pt x="71" y="119"/>
                    <a:pt x="72" y="119"/>
                    <a:pt x="73" y="119"/>
                  </a:cubicBezTo>
                  <a:cubicBezTo>
                    <a:pt x="76" y="119"/>
                    <a:pt x="79" y="119"/>
                    <a:pt x="81" y="119"/>
                  </a:cubicBezTo>
                  <a:cubicBezTo>
                    <a:pt x="82" y="118"/>
                    <a:pt x="83" y="116"/>
                    <a:pt x="84" y="116"/>
                  </a:cubicBezTo>
                  <a:cubicBezTo>
                    <a:pt x="86" y="116"/>
                    <a:pt x="87" y="117"/>
                    <a:pt x="87" y="119"/>
                  </a:cubicBezTo>
                  <a:cubicBezTo>
                    <a:pt x="92" y="118"/>
                    <a:pt x="96" y="118"/>
                    <a:pt x="100" y="117"/>
                  </a:cubicBezTo>
                  <a:cubicBezTo>
                    <a:pt x="100" y="117"/>
                    <a:pt x="101" y="116"/>
                    <a:pt x="102" y="116"/>
                  </a:cubicBezTo>
                  <a:cubicBezTo>
                    <a:pt x="102" y="116"/>
                    <a:pt x="103" y="117"/>
                    <a:pt x="103" y="117"/>
                  </a:cubicBezTo>
                  <a:cubicBezTo>
                    <a:pt x="112" y="115"/>
                    <a:pt x="119" y="113"/>
                    <a:pt x="125" y="111"/>
                  </a:cubicBezTo>
                  <a:cubicBezTo>
                    <a:pt x="125" y="111"/>
                    <a:pt x="125" y="111"/>
                    <a:pt x="125" y="111"/>
                  </a:cubicBezTo>
                  <a:cubicBezTo>
                    <a:pt x="125" y="109"/>
                    <a:pt x="126" y="108"/>
                    <a:pt x="128" y="108"/>
                  </a:cubicBezTo>
                  <a:cubicBezTo>
                    <a:pt x="129" y="108"/>
                    <a:pt x="129" y="108"/>
                    <a:pt x="130" y="108"/>
                  </a:cubicBezTo>
                  <a:cubicBezTo>
                    <a:pt x="132" y="107"/>
                    <a:pt x="134" y="106"/>
                    <a:pt x="136" y="104"/>
                  </a:cubicBezTo>
                  <a:close/>
                  <a:moveTo>
                    <a:pt x="140" y="39"/>
                  </a:moveTo>
                  <a:cubicBezTo>
                    <a:pt x="130" y="48"/>
                    <a:pt x="107" y="55"/>
                    <a:pt x="73" y="55"/>
                  </a:cubicBezTo>
                  <a:cubicBezTo>
                    <a:pt x="39" y="55"/>
                    <a:pt x="16" y="48"/>
                    <a:pt x="6" y="39"/>
                  </a:cubicBezTo>
                  <a:cubicBezTo>
                    <a:pt x="6" y="63"/>
                    <a:pt x="6" y="63"/>
                    <a:pt x="6" y="63"/>
                  </a:cubicBezTo>
                  <a:cubicBezTo>
                    <a:pt x="6" y="63"/>
                    <a:pt x="6" y="63"/>
                    <a:pt x="6" y="64"/>
                  </a:cubicBezTo>
                  <a:cubicBezTo>
                    <a:pt x="8" y="74"/>
                    <a:pt x="35" y="84"/>
                    <a:pt x="73" y="84"/>
                  </a:cubicBezTo>
                  <a:cubicBezTo>
                    <a:pt x="111" y="84"/>
                    <a:pt x="138" y="74"/>
                    <a:pt x="140" y="64"/>
                  </a:cubicBezTo>
                  <a:cubicBezTo>
                    <a:pt x="140" y="63"/>
                    <a:pt x="140" y="63"/>
                    <a:pt x="140" y="63"/>
                  </a:cubicBezTo>
                  <a:lnTo>
                    <a:pt x="140" y="39"/>
                  </a:lnTo>
                  <a:close/>
                  <a:moveTo>
                    <a:pt x="6" y="27"/>
                  </a:moveTo>
                  <a:cubicBezTo>
                    <a:pt x="6" y="27"/>
                    <a:pt x="6" y="27"/>
                    <a:pt x="6" y="27"/>
                  </a:cubicBezTo>
                  <a:cubicBezTo>
                    <a:pt x="6" y="27"/>
                    <a:pt x="6" y="27"/>
                    <a:pt x="6" y="28"/>
                  </a:cubicBezTo>
                  <a:cubicBezTo>
                    <a:pt x="6" y="38"/>
                    <a:pt x="33" y="49"/>
                    <a:pt x="73" y="49"/>
                  </a:cubicBezTo>
                  <a:cubicBezTo>
                    <a:pt x="112" y="49"/>
                    <a:pt x="140" y="38"/>
                    <a:pt x="140" y="28"/>
                  </a:cubicBezTo>
                  <a:cubicBezTo>
                    <a:pt x="140" y="27"/>
                    <a:pt x="140" y="27"/>
                    <a:pt x="140" y="27"/>
                  </a:cubicBezTo>
                  <a:cubicBezTo>
                    <a:pt x="140" y="27"/>
                    <a:pt x="140" y="27"/>
                    <a:pt x="140" y="27"/>
                  </a:cubicBezTo>
                  <a:cubicBezTo>
                    <a:pt x="138" y="17"/>
                    <a:pt x="111" y="6"/>
                    <a:pt x="73" y="6"/>
                  </a:cubicBezTo>
                  <a:cubicBezTo>
                    <a:pt x="35" y="6"/>
                    <a:pt x="8" y="17"/>
                    <a:pt x="6" y="27"/>
                  </a:cubicBezTo>
                  <a:close/>
                  <a:moveTo>
                    <a:pt x="140" y="133"/>
                  </a:moveTo>
                  <a:cubicBezTo>
                    <a:pt x="140" y="108"/>
                    <a:pt x="140" y="108"/>
                    <a:pt x="140" y="108"/>
                  </a:cubicBezTo>
                  <a:cubicBezTo>
                    <a:pt x="130" y="118"/>
                    <a:pt x="107" y="125"/>
                    <a:pt x="73" y="125"/>
                  </a:cubicBezTo>
                  <a:cubicBezTo>
                    <a:pt x="39" y="125"/>
                    <a:pt x="16" y="118"/>
                    <a:pt x="6" y="108"/>
                  </a:cubicBezTo>
                  <a:cubicBezTo>
                    <a:pt x="6" y="133"/>
                    <a:pt x="6" y="133"/>
                    <a:pt x="6" y="133"/>
                  </a:cubicBezTo>
                  <a:cubicBezTo>
                    <a:pt x="6" y="133"/>
                    <a:pt x="6" y="133"/>
                    <a:pt x="6" y="133"/>
                  </a:cubicBezTo>
                  <a:cubicBezTo>
                    <a:pt x="8" y="143"/>
                    <a:pt x="35" y="154"/>
                    <a:pt x="73" y="154"/>
                  </a:cubicBezTo>
                  <a:cubicBezTo>
                    <a:pt x="111" y="154"/>
                    <a:pt x="138" y="143"/>
                    <a:pt x="140" y="133"/>
                  </a:cubicBezTo>
                  <a:cubicBezTo>
                    <a:pt x="140" y="133"/>
                    <a:pt x="140" y="133"/>
                    <a:pt x="140" y="133"/>
                  </a:cubicBezTo>
                  <a:close/>
                </a:path>
              </a:pathLst>
            </a:custGeom>
            <a:solidFill>
              <a:srgbClr val="2F7CBD"/>
            </a:solidFill>
            <a:ln>
              <a:noFill/>
            </a:ln>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000000"/>
                </a:solidFill>
                <a:effectLst/>
                <a:uLnTx/>
                <a:uFillTx/>
                <a:cs typeface="+mn-ea"/>
                <a:sym typeface="+mn-lt"/>
              </a:endParaRPr>
            </a:p>
          </p:txBody>
        </p:sp>
      </p:grpSp>
      <p:grpSp>
        <p:nvGrpSpPr>
          <p:cNvPr id="33" name="PA-组合 4"/>
          <p:cNvGrpSpPr/>
          <p:nvPr>
            <p:custDataLst>
              <p:tags r:id="rId3"/>
            </p:custDataLst>
          </p:nvPr>
        </p:nvGrpSpPr>
        <p:grpSpPr>
          <a:xfrm>
            <a:off x="8250231" y="2899931"/>
            <a:ext cx="2764800" cy="3176234"/>
            <a:chOff x="8074617" y="2723647"/>
            <a:chExt cx="2764800" cy="3176234"/>
          </a:xfrm>
        </p:grpSpPr>
        <p:sp>
          <p:nvSpPr>
            <p:cNvPr id="34" name="PA-文本框 12"/>
            <p:cNvSpPr txBox="1"/>
            <p:nvPr>
              <p:custDataLst>
                <p:tags r:id="rId10"/>
              </p:custDataLst>
            </p:nvPr>
          </p:nvSpPr>
          <p:spPr>
            <a:xfrm>
              <a:off x="8074617" y="3649265"/>
              <a:ext cx="2764800" cy="2250616"/>
            </a:xfrm>
            <a:prstGeom prst="rect">
              <a:avLst/>
            </a:prstGeom>
            <a:noFill/>
          </p:spPr>
          <p:txBody>
            <a:bodyPr wrap="square" lIns="0" rIns="0" rtlCol="0">
              <a:spAutoFit/>
            </a:bodyPr>
            <a:lstStyle/>
            <a:p>
              <a:pPr marL="342900" lvl="0" indent="-342900" defTabSz="914400">
                <a:lnSpc>
                  <a:spcPct val="150000"/>
                </a:lnSpc>
                <a:buFont typeface="Wingdings" panose="05000000000000000000" pitchFamily="2" charset="2"/>
                <a:buChar char="Ø"/>
              </a:pPr>
              <a:r>
                <a:rPr lang="zh-CN" altLang="zh-CN" sz="1600" kern="100" dirty="0">
                  <a:effectLst/>
                  <a:latin typeface="+mn-ea"/>
                  <a:cs typeface="宋体" panose="02010600030101010101" pitchFamily="2" charset="-122"/>
                </a:rPr>
                <a:t>选择在合适的时间发送邮件，可以获得更高的打开率和点击率</a:t>
              </a:r>
              <a:endParaRPr lang="en-US" altLang="zh-CN" sz="1600" kern="100" dirty="0">
                <a:effectLst/>
                <a:latin typeface="+mn-ea"/>
                <a:cs typeface="宋体" panose="02010600030101010101" pitchFamily="2" charset="-122"/>
              </a:endParaRPr>
            </a:p>
            <a:p>
              <a:pPr marL="342900" lvl="0" indent="-342900" defTabSz="914400">
                <a:lnSpc>
                  <a:spcPct val="150000"/>
                </a:lnSpc>
                <a:buFont typeface="Wingdings" panose="05000000000000000000" pitchFamily="2" charset="2"/>
                <a:buChar char="Ø"/>
              </a:pPr>
              <a:r>
                <a:rPr lang="zh-CN" altLang="zh-CN" sz="1600" kern="100" dirty="0">
                  <a:effectLst/>
                  <a:latin typeface="+mn-ea"/>
                  <a:cs typeface="宋体" panose="02010600030101010101" pitchFamily="2" charset="-122"/>
                </a:rPr>
                <a:t>最佳时间需要根据收件人所处国家、地区、时区以及作息时间来决定</a:t>
              </a:r>
              <a:endParaRPr lang="zh-CN" altLang="en-US" sz="1600" kern="0" dirty="0">
                <a:solidFill>
                  <a:srgbClr val="526175">
                    <a:alpha val="70000"/>
                  </a:srgbClr>
                </a:solidFill>
                <a:latin typeface="+mn-ea"/>
                <a:cs typeface="+mn-ea"/>
                <a:sym typeface="+mn-lt"/>
              </a:endParaRPr>
            </a:p>
          </p:txBody>
        </p:sp>
        <p:sp>
          <p:nvSpPr>
            <p:cNvPr id="35" name="PA-文本框 13"/>
            <p:cNvSpPr txBox="1"/>
            <p:nvPr>
              <p:custDataLst>
                <p:tags r:id="rId11"/>
              </p:custDataLst>
            </p:nvPr>
          </p:nvSpPr>
          <p:spPr>
            <a:xfrm>
              <a:off x="8694031" y="3258439"/>
              <a:ext cx="1032334" cy="400110"/>
            </a:xfrm>
            <a:prstGeom prst="rect">
              <a:avLst/>
            </a:prstGeom>
            <a:noFill/>
          </p:spPr>
          <p:txBody>
            <a:bodyPr wrap="none" lIns="0" rIns="0" rtlCol="0">
              <a:spAutoFit/>
            </a:bodyPr>
            <a:lstStyle/>
            <a:p>
              <a:pPr lvl="0" algn="ctr" defTabSz="914400"/>
              <a:r>
                <a:rPr lang="zh-CN" altLang="en-US" sz="2000" b="1" kern="0" dirty="0">
                  <a:solidFill>
                    <a:srgbClr val="2F7CBD"/>
                  </a:solidFill>
                  <a:cs typeface="+mn-ea"/>
                  <a:sym typeface="+mn-lt"/>
                </a:rPr>
                <a:t>发送时间</a:t>
              </a:r>
            </a:p>
          </p:txBody>
        </p:sp>
        <p:cxnSp>
          <p:nvCxnSpPr>
            <p:cNvPr id="37" name="PA-直接连接符 14"/>
            <p:cNvCxnSpPr/>
            <p:nvPr>
              <p:custDataLst>
                <p:tags r:id="rId12"/>
              </p:custDataLst>
            </p:nvPr>
          </p:nvCxnSpPr>
          <p:spPr>
            <a:xfrm>
              <a:off x="9210197" y="2723647"/>
              <a:ext cx="0" cy="476954"/>
            </a:xfrm>
            <a:prstGeom prst="line">
              <a:avLst/>
            </a:prstGeom>
            <a:noFill/>
            <a:ln w="6350" cap="flat" cmpd="sng" algn="ctr">
              <a:solidFill>
                <a:schemeClr val="accent1">
                  <a:lumMod val="60000"/>
                  <a:lumOff val="40000"/>
                </a:schemeClr>
              </a:solidFill>
              <a:prstDash val="solid"/>
              <a:miter lim="800000"/>
            </a:ln>
            <a:effectLst/>
          </p:spPr>
        </p:cxnSp>
      </p:grpSp>
      <p:grpSp>
        <p:nvGrpSpPr>
          <p:cNvPr id="38" name="PA-组合 7"/>
          <p:cNvGrpSpPr/>
          <p:nvPr>
            <p:custDataLst>
              <p:tags r:id="rId4"/>
            </p:custDataLst>
          </p:nvPr>
        </p:nvGrpSpPr>
        <p:grpSpPr>
          <a:xfrm>
            <a:off x="8676419" y="1706161"/>
            <a:ext cx="1418785" cy="1418785"/>
            <a:chOff x="8500805" y="1529877"/>
            <a:chExt cx="1418785" cy="1418785"/>
          </a:xfrm>
        </p:grpSpPr>
        <p:grpSp>
          <p:nvGrpSpPr>
            <p:cNvPr id="39" name="PA-组合 18"/>
            <p:cNvGrpSpPr/>
            <p:nvPr>
              <p:custDataLst>
                <p:tags r:id="rId5"/>
              </p:custDataLst>
            </p:nvPr>
          </p:nvGrpSpPr>
          <p:grpSpPr>
            <a:xfrm>
              <a:off x="8500805" y="1529877"/>
              <a:ext cx="1418785" cy="1418785"/>
              <a:chOff x="1333481" y="1593118"/>
              <a:chExt cx="1418785" cy="1418785"/>
            </a:xfrm>
          </p:grpSpPr>
          <p:sp>
            <p:nvSpPr>
              <p:cNvPr id="41" name="PA-↖"/>
              <p:cNvSpPr/>
              <p:nvPr>
                <p:custDataLst>
                  <p:tags r:id="rId7"/>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508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EEF2F9"/>
                  </a:solidFill>
                  <a:effectLst/>
                  <a:uLnTx/>
                  <a:uFillTx/>
                  <a:cs typeface="+mn-ea"/>
                  <a:sym typeface="+mn-lt"/>
                </a:endParaRPr>
              </a:p>
            </p:txBody>
          </p:sp>
          <p:sp>
            <p:nvSpPr>
              <p:cNvPr id="42" name="PA-↘"/>
              <p:cNvSpPr/>
              <p:nvPr>
                <p:custDataLst>
                  <p:tags r:id="rId8"/>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EEF2F9"/>
                  </a:solidFill>
                  <a:effectLst/>
                  <a:uLnTx/>
                  <a:uFillTx/>
                  <a:cs typeface="+mn-ea"/>
                  <a:sym typeface="+mn-lt"/>
                </a:endParaRPr>
              </a:p>
            </p:txBody>
          </p:sp>
          <p:sp>
            <p:nvSpPr>
              <p:cNvPr id="43" name="PA-1"/>
              <p:cNvSpPr/>
              <p:nvPr>
                <p:custDataLst>
                  <p:tags r:id="rId9"/>
                </p:custDataLst>
              </p:nvPr>
            </p:nvSpPr>
            <p:spPr>
              <a:xfrm>
                <a:off x="1333481" y="1593118"/>
                <a:ext cx="1418785" cy="1418785"/>
              </a:xfrm>
              <a:prstGeom prst="ellipse">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EEF2F9"/>
                  </a:solidFill>
                  <a:effectLst/>
                  <a:uLnTx/>
                  <a:uFillTx/>
                  <a:cs typeface="+mn-ea"/>
                  <a:sym typeface="+mn-lt"/>
                </a:endParaRPr>
              </a:p>
            </p:txBody>
          </p:sp>
        </p:grpSp>
        <p:sp>
          <p:nvSpPr>
            <p:cNvPr id="40" name="PA-任意多边形 848"/>
            <p:cNvSpPr>
              <a:spLocks noEditPoints="1"/>
            </p:cNvSpPr>
            <p:nvPr>
              <p:custDataLst>
                <p:tags r:id="rId6"/>
              </p:custDataLst>
            </p:nvPr>
          </p:nvSpPr>
          <p:spPr bwMode="auto">
            <a:xfrm>
              <a:off x="8937218" y="1960410"/>
              <a:ext cx="545958" cy="506281"/>
            </a:xfrm>
            <a:custGeom>
              <a:avLst/>
              <a:gdLst>
                <a:gd name="T0" fmla="*/ 125 w 160"/>
                <a:gd name="T1" fmla="*/ 53 h 147"/>
                <a:gd name="T2" fmla="*/ 93 w 160"/>
                <a:gd name="T3" fmla="*/ 15 h 147"/>
                <a:gd name="T4" fmla="*/ 80 w 160"/>
                <a:gd name="T5" fmla="*/ 0 h 147"/>
                <a:gd name="T6" fmla="*/ 67 w 160"/>
                <a:gd name="T7" fmla="*/ 15 h 147"/>
                <a:gd name="T8" fmla="*/ 35 w 160"/>
                <a:gd name="T9" fmla="*/ 53 h 147"/>
                <a:gd name="T10" fmla="*/ 17 w 160"/>
                <a:gd name="T11" fmla="*/ 121 h 147"/>
                <a:gd name="T12" fmla="*/ 18 w 160"/>
                <a:gd name="T13" fmla="*/ 125 h 147"/>
                <a:gd name="T14" fmla="*/ 57 w 160"/>
                <a:gd name="T15" fmla="*/ 132 h 147"/>
                <a:gd name="T16" fmla="*/ 104 w 160"/>
                <a:gd name="T17" fmla="*/ 132 h 147"/>
                <a:gd name="T18" fmla="*/ 143 w 160"/>
                <a:gd name="T19" fmla="*/ 125 h 147"/>
                <a:gd name="T20" fmla="*/ 144 w 160"/>
                <a:gd name="T21" fmla="*/ 121 h 147"/>
                <a:gd name="T22" fmla="*/ 72 w 160"/>
                <a:gd name="T23" fmla="*/ 13 h 147"/>
                <a:gd name="T24" fmla="*/ 88 w 160"/>
                <a:gd name="T25" fmla="*/ 13 h 147"/>
                <a:gd name="T26" fmla="*/ 72 w 160"/>
                <a:gd name="T27" fmla="*/ 14 h 147"/>
                <a:gd name="T28" fmla="*/ 80 w 160"/>
                <a:gd name="T29" fmla="*/ 141 h 147"/>
                <a:gd name="T30" fmla="*/ 80 w 160"/>
                <a:gd name="T31" fmla="*/ 133 h 147"/>
                <a:gd name="T32" fmla="*/ 80 w 160"/>
                <a:gd name="T33" fmla="*/ 141 h 147"/>
                <a:gd name="T34" fmla="*/ 102 w 160"/>
                <a:gd name="T35" fmla="*/ 127 h 147"/>
                <a:gd name="T36" fmla="*/ 97 w 160"/>
                <a:gd name="T37" fmla="*/ 127 h 147"/>
                <a:gd name="T38" fmla="*/ 91 w 160"/>
                <a:gd name="T39" fmla="*/ 128 h 147"/>
                <a:gd name="T40" fmla="*/ 86 w 160"/>
                <a:gd name="T41" fmla="*/ 128 h 147"/>
                <a:gd name="T42" fmla="*/ 76 w 160"/>
                <a:gd name="T43" fmla="*/ 128 h 147"/>
                <a:gd name="T44" fmla="*/ 70 w 160"/>
                <a:gd name="T45" fmla="*/ 128 h 147"/>
                <a:gd name="T46" fmla="*/ 65 w 160"/>
                <a:gd name="T47" fmla="*/ 127 h 147"/>
                <a:gd name="T48" fmla="*/ 59 w 160"/>
                <a:gd name="T49" fmla="*/ 127 h 147"/>
                <a:gd name="T50" fmla="*/ 44 w 160"/>
                <a:gd name="T51" fmla="*/ 124 h 147"/>
                <a:gd name="T52" fmla="*/ 40 w 160"/>
                <a:gd name="T53" fmla="*/ 77 h 147"/>
                <a:gd name="T54" fmla="*/ 61 w 160"/>
                <a:gd name="T55" fmla="*/ 23 h 147"/>
                <a:gd name="T56" fmla="*/ 70 w 160"/>
                <a:gd name="T57" fmla="*/ 20 h 147"/>
                <a:gd name="T58" fmla="*/ 90 w 160"/>
                <a:gd name="T59" fmla="*/ 20 h 147"/>
                <a:gd name="T60" fmla="*/ 120 w 160"/>
                <a:gd name="T61" fmla="*/ 53 h 147"/>
                <a:gd name="T62" fmla="*/ 137 w 160"/>
                <a:gd name="T63" fmla="*/ 121 h 147"/>
                <a:gd name="T64" fmla="*/ 98 w 160"/>
                <a:gd name="T65" fmla="*/ 34 h 147"/>
                <a:gd name="T66" fmla="*/ 66 w 160"/>
                <a:gd name="T67" fmla="*/ 35 h 147"/>
                <a:gd name="T68" fmla="*/ 51 w 160"/>
                <a:gd name="T69" fmla="*/ 56 h 147"/>
                <a:gd name="T70" fmla="*/ 48 w 160"/>
                <a:gd name="T71" fmla="*/ 53 h 147"/>
                <a:gd name="T72" fmla="*/ 97 w 160"/>
                <a:gd name="T73" fmla="*/ 30 h 147"/>
                <a:gd name="T74" fmla="*/ 13 w 160"/>
                <a:gd name="T75" fmla="*/ 58 h 147"/>
                <a:gd name="T76" fmla="*/ 13 w 160"/>
                <a:gd name="T77" fmla="*/ 94 h 147"/>
                <a:gd name="T78" fmla="*/ 11 w 160"/>
                <a:gd name="T79" fmla="*/ 99 h 147"/>
                <a:gd name="T80" fmla="*/ 0 w 160"/>
                <a:gd name="T81" fmla="*/ 76 h 147"/>
                <a:gd name="T82" fmla="*/ 13 w 160"/>
                <a:gd name="T83" fmla="*/ 54 h 147"/>
                <a:gd name="T84" fmla="*/ 20 w 160"/>
                <a:gd name="T85" fmla="*/ 92 h 147"/>
                <a:gd name="T86" fmla="*/ 24 w 160"/>
                <a:gd name="T87" fmla="*/ 59 h 147"/>
                <a:gd name="T88" fmla="*/ 24 w 160"/>
                <a:gd name="T89" fmla="*/ 88 h 147"/>
                <a:gd name="T90" fmla="*/ 22 w 160"/>
                <a:gd name="T91" fmla="*/ 93 h 147"/>
                <a:gd name="T92" fmla="*/ 160 w 160"/>
                <a:gd name="T93" fmla="*/ 76 h 147"/>
                <a:gd name="T94" fmla="*/ 149 w 160"/>
                <a:gd name="T95" fmla="*/ 99 h 147"/>
                <a:gd name="T96" fmla="*/ 147 w 160"/>
                <a:gd name="T97" fmla="*/ 94 h 147"/>
                <a:gd name="T98" fmla="*/ 147 w 160"/>
                <a:gd name="T99" fmla="*/ 58 h 147"/>
                <a:gd name="T100" fmla="*/ 151 w 160"/>
                <a:gd name="T101" fmla="*/ 54 h 147"/>
                <a:gd name="T102" fmla="*/ 140 w 160"/>
                <a:gd name="T103" fmla="*/ 59 h 147"/>
                <a:gd name="T104" fmla="*/ 138 w 160"/>
                <a:gd name="T105" fmla="*/ 93 h 147"/>
                <a:gd name="T106" fmla="*/ 136 w 160"/>
                <a:gd name="T107" fmla="*/ 88 h 147"/>
                <a:gd name="T108" fmla="*/ 136 w 160"/>
                <a:gd name="T109" fmla="*/ 5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0" h="147">
                  <a:moveTo>
                    <a:pt x="125" y="77"/>
                  </a:moveTo>
                  <a:cubicBezTo>
                    <a:pt x="125" y="53"/>
                    <a:pt x="125" y="53"/>
                    <a:pt x="125" y="53"/>
                  </a:cubicBezTo>
                  <a:cubicBezTo>
                    <a:pt x="126" y="35"/>
                    <a:pt x="113" y="23"/>
                    <a:pt x="103" y="18"/>
                  </a:cubicBezTo>
                  <a:cubicBezTo>
                    <a:pt x="100" y="17"/>
                    <a:pt x="97" y="16"/>
                    <a:pt x="93" y="15"/>
                  </a:cubicBezTo>
                  <a:cubicBezTo>
                    <a:pt x="93" y="13"/>
                    <a:pt x="93" y="13"/>
                    <a:pt x="93" y="13"/>
                  </a:cubicBezTo>
                  <a:cubicBezTo>
                    <a:pt x="93" y="6"/>
                    <a:pt x="87" y="0"/>
                    <a:pt x="80" y="0"/>
                  </a:cubicBezTo>
                  <a:cubicBezTo>
                    <a:pt x="73" y="0"/>
                    <a:pt x="67" y="6"/>
                    <a:pt x="67" y="13"/>
                  </a:cubicBezTo>
                  <a:cubicBezTo>
                    <a:pt x="67" y="15"/>
                    <a:pt x="67" y="15"/>
                    <a:pt x="67" y="15"/>
                  </a:cubicBezTo>
                  <a:cubicBezTo>
                    <a:pt x="64" y="16"/>
                    <a:pt x="61" y="17"/>
                    <a:pt x="58" y="18"/>
                  </a:cubicBezTo>
                  <a:cubicBezTo>
                    <a:pt x="47" y="24"/>
                    <a:pt x="35" y="36"/>
                    <a:pt x="35" y="53"/>
                  </a:cubicBezTo>
                  <a:cubicBezTo>
                    <a:pt x="35" y="77"/>
                    <a:pt x="35" y="77"/>
                    <a:pt x="35" y="77"/>
                  </a:cubicBezTo>
                  <a:cubicBezTo>
                    <a:pt x="35" y="94"/>
                    <a:pt x="29" y="109"/>
                    <a:pt x="17" y="121"/>
                  </a:cubicBezTo>
                  <a:cubicBezTo>
                    <a:pt x="16" y="121"/>
                    <a:pt x="16" y="123"/>
                    <a:pt x="16" y="123"/>
                  </a:cubicBezTo>
                  <a:cubicBezTo>
                    <a:pt x="16" y="124"/>
                    <a:pt x="17" y="125"/>
                    <a:pt x="18" y="125"/>
                  </a:cubicBezTo>
                  <a:cubicBezTo>
                    <a:pt x="44" y="130"/>
                    <a:pt x="44" y="130"/>
                    <a:pt x="44" y="130"/>
                  </a:cubicBezTo>
                  <a:cubicBezTo>
                    <a:pt x="48" y="130"/>
                    <a:pt x="53" y="131"/>
                    <a:pt x="57" y="132"/>
                  </a:cubicBezTo>
                  <a:cubicBezTo>
                    <a:pt x="61" y="141"/>
                    <a:pt x="71" y="147"/>
                    <a:pt x="80" y="147"/>
                  </a:cubicBezTo>
                  <a:cubicBezTo>
                    <a:pt x="90" y="147"/>
                    <a:pt x="100" y="141"/>
                    <a:pt x="104" y="132"/>
                  </a:cubicBezTo>
                  <a:cubicBezTo>
                    <a:pt x="108" y="131"/>
                    <a:pt x="113" y="130"/>
                    <a:pt x="117" y="130"/>
                  </a:cubicBezTo>
                  <a:cubicBezTo>
                    <a:pt x="143" y="125"/>
                    <a:pt x="143" y="125"/>
                    <a:pt x="143" y="125"/>
                  </a:cubicBezTo>
                  <a:cubicBezTo>
                    <a:pt x="144" y="125"/>
                    <a:pt x="144" y="124"/>
                    <a:pt x="145" y="123"/>
                  </a:cubicBezTo>
                  <a:cubicBezTo>
                    <a:pt x="145" y="123"/>
                    <a:pt x="145" y="121"/>
                    <a:pt x="144" y="121"/>
                  </a:cubicBezTo>
                  <a:cubicBezTo>
                    <a:pt x="132" y="108"/>
                    <a:pt x="125" y="94"/>
                    <a:pt x="125" y="77"/>
                  </a:cubicBezTo>
                  <a:close/>
                  <a:moveTo>
                    <a:pt x="72" y="13"/>
                  </a:moveTo>
                  <a:cubicBezTo>
                    <a:pt x="72" y="9"/>
                    <a:pt x="76" y="5"/>
                    <a:pt x="80" y="5"/>
                  </a:cubicBezTo>
                  <a:cubicBezTo>
                    <a:pt x="84" y="5"/>
                    <a:pt x="88" y="9"/>
                    <a:pt x="88" y="13"/>
                  </a:cubicBezTo>
                  <a:cubicBezTo>
                    <a:pt x="88" y="14"/>
                    <a:pt x="88" y="14"/>
                    <a:pt x="88" y="14"/>
                  </a:cubicBezTo>
                  <a:cubicBezTo>
                    <a:pt x="83" y="13"/>
                    <a:pt x="77" y="13"/>
                    <a:pt x="72" y="14"/>
                  </a:cubicBezTo>
                  <a:lnTo>
                    <a:pt x="72" y="13"/>
                  </a:lnTo>
                  <a:close/>
                  <a:moveTo>
                    <a:pt x="80" y="141"/>
                  </a:moveTo>
                  <a:cubicBezTo>
                    <a:pt x="74" y="141"/>
                    <a:pt x="67" y="138"/>
                    <a:pt x="63" y="132"/>
                  </a:cubicBezTo>
                  <a:cubicBezTo>
                    <a:pt x="69" y="133"/>
                    <a:pt x="75" y="133"/>
                    <a:pt x="80" y="133"/>
                  </a:cubicBezTo>
                  <a:cubicBezTo>
                    <a:pt x="86" y="133"/>
                    <a:pt x="92" y="133"/>
                    <a:pt x="98" y="132"/>
                  </a:cubicBezTo>
                  <a:cubicBezTo>
                    <a:pt x="94" y="138"/>
                    <a:pt x="87" y="141"/>
                    <a:pt x="80" y="141"/>
                  </a:cubicBezTo>
                  <a:close/>
                  <a:moveTo>
                    <a:pt x="116" y="124"/>
                  </a:moveTo>
                  <a:cubicBezTo>
                    <a:pt x="111" y="125"/>
                    <a:pt x="107" y="126"/>
                    <a:pt x="102" y="127"/>
                  </a:cubicBezTo>
                  <a:cubicBezTo>
                    <a:pt x="102" y="127"/>
                    <a:pt x="102" y="127"/>
                    <a:pt x="102" y="127"/>
                  </a:cubicBezTo>
                  <a:cubicBezTo>
                    <a:pt x="100" y="127"/>
                    <a:pt x="98" y="127"/>
                    <a:pt x="97" y="127"/>
                  </a:cubicBezTo>
                  <a:cubicBezTo>
                    <a:pt x="96" y="127"/>
                    <a:pt x="96" y="127"/>
                    <a:pt x="96" y="127"/>
                  </a:cubicBezTo>
                  <a:cubicBezTo>
                    <a:pt x="95" y="127"/>
                    <a:pt x="93" y="128"/>
                    <a:pt x="91" y="128"/>
                  </a:cubicBezTo>
                  <a:cubicBezTo>
                    <a:pt x="91" y="128"/>
                    <a:pt x="91" y="128"/>
                    <a:pt x="91" y="128"/>
                  </a:cubicBezTo>
                  <a:cubicBezTo>
                    <a:pt x="89" y="128"/>
                    <a:pt x="88" y="128"/>
                    <a:pt x="86" y="128"/>
                  </a:cubicBezTo>
                  <a:cubicBezTo>
                    <a:pt x="86" y="128"/>
                    <a:pt x="86" y="128"/>
                    <a:pt x="85" y="128"/>
                  </a:cubicBezTo>
                  <a:cubicBezTo>
                    <a:pt x="82" y="128"/>
                    <a:pt x="79" y="128"/>
                    <a:pt x="76" y="128"/>
                  </a:cubicBezTo>
                  <a:cubicBezTo>
                    <a:pt x="75" y="128"/>
                    <a:pt x="75" y="128"/>
                    <a:pt x="75" y="128"/>
                  </a:cubicBezTo>
                  <a:cubicBezTo>
                    <a:pt x="73" y="128"/>
                    <a:pt x="72" y="128"/>
                    <a:pt x="70" y="128"/>
                  </a:cubicBezTo>
                  <a:cubicBezTo>
                    <a:pt x="70" y="128"/>
                    <a:pt x="70" y="128"/>
                    <a:pt x="69" y="128"/>
                  </a:cubicBezTo>
                  <a:cubicBezTo>
                    <a:pt x="68" y="128"/>
                    <a:pt x="66" y="127"/>
                    <a:pt x="65" y="127"/>
                  </a:cubicBezTo>
                  <a:cubicBezTo>
                    <a:pt x="65" y="127"/>
                    <a:pt x="64" y="127"/>
                    <a:pt x="64" y="127"/>
                  </a:cubicBezTo>
                  <a:cubicBezTo>
                    <a:pt x="63" y="127"/>
                    <a:pt x="61" y="127"/>
                    <a:pt x="59" y="127"/>
                  </a:cubicBezTo>
                  <a:cubicBezTo>
                    <a:pt x="59" y="127"/>
                    <a:pt x="59" y="127"/>
                    <a:pt x="59" y="127"/>
                  </a:cubicBezTo>
                  <a:cubicBezTo>
                    <a:pt x="54" y="126"/>
                    <a:pt x="50" y="125"/>
                    <a:pt x="44" y="124"/>
                  </a:cubicBezTo>
                  <a:cubicBezTo>
                    <a:pt x="24" y="121"/>
                    <a:pt x="24" y="121"/>
                    <a:pt x="24" y="121"/>
                  </a:cubicBezTo>
                  <a:cubicBezTo>
                    <a:pt x="35" y="109"/>
                    <a:pt x="40" y="94"/>
                    <a:pt x="40" y="77"/>
                  </a:cubicBezTo>
                  <a:cubicBezTo>
                    <a:pt x="40" y="53"/>
                    <a:pt x="40" y="53"/>
                    <a:pt x="40" y="53"/>
                  </a:cubicBezTo>
                  <a:cubicBezTo>
                    <a:pt x="40" y="39"/>
                    <a:pt x="50" y="28"/>
                    <a:pt x="61" y="23"/>
                  </a:cubicBezTo>
                  <a:cubicBezTo>
                    <a:pt x="64" y="22"/>
                    <a:pt x="67" y="21"/>
                    <a:pt x="70" y="20"/>
                  </a:cubicBezTo>
                  <a:cubicBezTo>
                    <a:pt x="70" y="20"/>
                    <a:pt x="70" y="20"/>
                    <a:pt x="70" y="20"/>
                  </a:cubicBezTo>
                  <a:cubicBezTo>
                    <a:pt x="76" y="18"/>
                    <a:pt x="83" y="18"/>
                    <a:pt x="90" y="20"/>
                  </a:cubicBezTo>
                  <a:cubicBezTo>
                    <a:pt x="90" y="20"/>
                    <a:pt x="90" y="20"/>
                    <a:pt x="90" y="20"/>
                  </a:cubicBezTo>
                  <a:cubicBezTo>
                    <a:pt x="94" y="20"/>
                    <a:pt x="97" y="21"/>
                    <a:pt x="100" y="23"/>
                  </a:cubicBezTo>
                  <a:cubicBezTo>
                    <a:pt x="110" y="27"/>
                    <a:pt x="120" y="39"/>
                    <a:pt x="120" y="53"/>
                  </a:cubicBezTo>
                  <a:cubicBezTo>
                    <a:pt x="120" y="77"/>
                    <a:pt x="120" y="77"/>
                    <a:pt x="120" y="77"/>
                  </a:cubicBezTo>
                  <a:cubicBezTo>
                    <a:pt x="120" y="93"/>
                    <a:pt x="126" y="108"/>
                    <a:pt x="137" y="121"/>
                  </a:cubicBezTo>
                  <a:lnTo>
                    <a:pt x="116" y="124"/>
                  </a:lnTo>
                  <a:close/>
                  <a:moveTo>
                    <a:pt x="98" y="34"/>
                  </a:moveTo>
                  <a:cubicBezTo>
                    <a:pt x="98" y="35"/>
                    <a:pt x="96" y="36"/>
                    <a:pt x="95" y="35"/>
                  </a:cubicBezTo>
                  <a:cubicBezTo>
                    <a:pt x="86" y="31"/>
                    <a:pt x="75" y="31"/>
                    <a:pt x="66" y="35"/>
                  </a:cubicBezTo>
                  <a:cubicBezTo>
                    <a:pt x="61" y="37"/>
                    <a:pt x="53" y="44"/>
                    <a:pt x="53" y="53"/>
                  </a:cubicBezTo>
                  <a:cubicBezTo>
                    <a:pt x="53" y="55"/>
                    <a:pt x="52" y="56"/>
                    <a:pt x="51" y="56"/>
                  </a:cubicBezTo>
                  <a:cubicBezTo>
                    <a:pt x="51" y="56"/>
                    <a:pt x="51" y="56"/>
                    <a:pt x="51" y="56"/>
                  </a:cubicBezTo>
                  <a:cubicBezTo>
                    <a:pt x="49" y="56"/>
                    <a:pt x="48" y="55"/>
                    <a:pt x="48" y="53"/>
                  </a:cubicBezTo>
                  <a:cubicBezTo>
                    <a:pt x="48" y="41"/>
                    <a:pt x="58" y="33"/>
                    <a:pt x="64" y="30"/>
                  </a:cubicBezTo>
                  <a:cubicBezTo>
                    <a:pt x="74" y="26"/>
                    <a:pt x="87" y="26"/>
                    <a:pt x="97" y="30"/>
                  </a:cubicBezTo>
                  <a:cubicBezTo>
                    <a:pt x="98" y="31"/>
                    <a:pt x="99" y="32"/>
                    <a:pt x="98" y="34"/>
                  </a:cubicBezTo>
                  <a:close/>
                  <a:moveTo>
                    <a:pt x="13" y="58"/>
                  </a:moveTo>
                  <a:cubicBezTo>
                    <a:pt x="8" y="63"/>
                    <a:pt x="5" y="69"/>
                    <a:pt x="5" y="76"/>
                  </a:cubicBezTo>
                  <a:cubicBezTo>
                    <a:pt x="5" y="83"/>
                    <a:pt x="8" y="89"/>
                    <a:pt x="13" y="94"/>
                  </a:cubicBezTo>
                  <a:cubicBezTo>
                    <a:pt x="14" y="95"/>
                    <a:pt x="14" y="97"/>
                    <a:pt x="13" y="98"/>
                  </a:cubicBezTo>
                  <a:cubicBezTo>
                    <a:pt x="12" y="98"/>
                    <a:pt x="12" y="99"/>
                    <a:pt x="11" y="99"/>
                  </a:cubicBezTo>
                  <a:cubicBezTo>
                    <a:pt x="10" y="99"/>
                    <a:pt x="10" y="98"/>
                    <a:pt x="9" y="98"/>
                  </a:cubicBezTo>
                  <a:cubicBezTo>
                    <a:pt x="3" y="92"/>
                    <a:pt x="0" y="84"/>
                    <a:pt x="0" y="76"/>
                  </a:cubicBezTo>
                  <a:cubicBezTo>
                    <a:pt x="0" y="68"/>
                    <a:pt x="3" y="60"/>
                    <a:pt x="9" y="54"/>
                  </a:cubicBezTo>
                  <a:cubicBezTo>
                    <a:pt x="10" y="53"/>
                    <a:pt x="12" y="53"/>
                    <a:pt x="13" y="54"/>
                  </a:cubicBezTo>
                  <a:cubicBezTo>
                    <a:pt x="14" y="55"/>
                    <a:pt x="14" y="57"/>
                    <a:pt x="13" y="58"/>
                  </a:cubicBezTo>
                  <a:close/>
                  <a:moveTo>
                    <a:pt x="20" y="92"/>
                  </a:moveTo>
                  <a:cubicBezTo>
                    <a:pt x="11" y="83"/>
                    <a:pt x="11" y="68"/>
                    <a:pt x="20" y="59"/>
                  </a:cubicBezTo>
                  <a:cubicBezTo>
                    <a:pt x="21" y="58"/>
                    <a:pt x="23" y="58"/>
                    <a:pt x="24" y="59"/>
                  </a:cubicBezTo>
                  <a:cubicBezTo>
                    <a:pt x="25" y="60"/>
                    <a:pt x="25" y="62"/>
                    <a:pt x="24" y="63"/>
                  </a:cubicBezTo>
                  <a:cubicBezTo>
                    <a:pt x="17" y="70"/>
                    <a:pt x="17" y="81"/>
                    <a:pt x="24" y="88"/>
                  </a:cubicBezTo>
                  <a:cubicBezTo>
                    <a:pt x="25" y="89"/>
                    <a:pt x="25" y="91"/>
                    <a:pt x="24" y="92"/>
                  </a:cubicBezTo>
                  <a:cubicBezTo>
                    <a:pt x="24" y="92"/>
                    <a:pt x="23" y="93"/>
                    <a:pt x="22" y="93"/>
                  </a:cubicBezTo>
                  <a:cubicBezTo>
                    <a:pt x="21" y="93"/>
                    <a:pt x="21" y="92"/>
                    <a:pt x="20" y="92"/>
                  </a:cubicBezTo>
                  <a:close/>
                  <a:moveTo>
                    <a:pt x="160" y="76"/>
                  </a:moveTo>
                  <a:cubicBezTo>
                    <a:pt x="160" y="84"/>
                    <a:pt x="157" y="92"/>
                    <a:pt x="151" y="98"/>
                  </a:cubicBezTo>
                  <a:cubicBezTo>
                    <a:pt x="150" y="98"/>
                    <a:pt x="150" y="99"/>
                    <a:pt x="149" y="99"/>
                  </a:cubicBezTo>
                  <a:cubicBezTo>
                    <a:pt x="148" y="99"/>
                    <a:pt x="148" y="98"/>
                    <a:pt x="147" y="98"/>
                  </a:cubicBezTo>
                  <a:cubicBezTo>
                    <a:pt x="146" y="97"/>
                    <a:pt x="146" y="95"/>
                    <a:pt x="147" y="94"/>
                  </a:cubicBezTo>
                  <a:cubicBezTo>
                    <a:pt x="152" y="89"/>
                    <a:pt x="155" y="83"/>
                    <a:pt x="155" y="76"/>
                  </a:cubicBezTo>
                  <a:cubicBezTo>
                    <a:pt x="155" y="69"/>
                    <a:pt x="152" y="63"/>
                    <a:pt x="147" y="58"/>
                  </a:cubicBezTo>
                  <a:cubicBezTo>
                    <a:pt x="146" y="57"/>
                    <a:pt x="146" y="55"/>
                    <a:pt x="147" y="54"/>
                  </a:cubicBezTo>
                  <a:cubicBezTo>
                    <a:pt x="148" y="53"/>
                    <a:pt x="150" y="53"/>
                    <a:pt x="151" y="54"/>
                  </a:cubicBezTo>
                  <a:cubicBezTo>
                    <a:pt x="157" y="60"/>
                    <a:pt x="160" y="68"/>
                    <a:pt x="160" y="76"/>
                  </a:cubicBezTo>
                  <a:close/>
                  <a:moveTo>
                    <a:pt x="140" y="59"/>
                  </a:moveTo>
                  <a:cubicBezTo>
                    <a:pt x="149" y="68"/>
                    <a:pt x="149" y="83"/>
                    <a:pt x="140" y="92"/>
                  </a:cubicBezTo>
                  <a:cubicBezTo>
                    <a:pt x="139" y="92"/>
                    <a:pt x="139" y="93"/>
                    <a:pt x="138" y="93"/>
                  </a:cubicBezTo>
                  <a:cubicBezTo>
                    <a:pt x="137" y="93"/>
                    <a:pt x="136" y="92"/>
                    <a:pt x="136" y="92"/>
                  </a:cubicBezTo>
                  <a:cubicBezTo>
                    <a:pt x="135" y="91"/>
                    <a:pt x="135" y="89"/>
                    <a:pt x="136" y="88"/>
                  </a:cubicBezTo>
                  <a:cubicBezTo>
                    <a:pt x="143" y="81"/>
                    <a:pt x="143" y="70"/>
                    <a:pt x="136" y="63"/>
                  </a:cubicBezTo>
                  <a:cubicBezTo>
                    <a:pt x="135" y="62"/>
                    <a:pt x="135" y="60"/>
                    <a:pt x="136" y="59"/>
                  </a:cubicBezTo>
                  <a:cubicBezTo>
                    <a:pt x="137" y="58"/>
                    <a:pt x="139" y="58"/>
                    <a:pt x="140" y="59"/>
                  </a:cubicBezTo>
                  <a:close/>
                </a:path>
              </a:pathLst>
            </a:custGeom>
            <a:solidFill>
              <a:srgbClr val="2F7CBD"/>
            </a:solidFill>
            <a:ln>
              <a:noFill/>
            </a:ln>
          </p:spPr>
          <p:txBody>
            <a:bodyPr vert="horz" wrap="square" lIns="91416" tIns="45708" rIns="91416" bIns="45708"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000000"/>
                </a:solidFill>
                <a:effectLst/>
                <a:uLnTx/>
                <a:uFillTx/>
                <a:cs typeface="+mn-ea"/>
                <a:sym typeface="+mn-lt"/>
              </a:endParaRPr>
            </a:p>
          </p:txBody>
        </p:sp>
      </p:grpSp>
      <p:sp>
        <p:nvSpPr>
          <p:cNvPr id="44" name="文本框 43"/>
          <p:cNvSpPr txBox="1"/>
          <p:nvPr/>
        </p:nvSpPr>
        <p:spPr>
          <a:xfrm>
            <a:off x="5297874" y="3013500"/>
            <a:ext cx="1418785" cy="829945"/>
          </a:xfrm>
          <a:prstGeom prst="rect">
            <a:avLst/>
          </a:prstGeom>
          <a:noFill/>
        </p:spPr>
        <p:txBody>
          <a:bodyPr wrap="square" rtlCol="0">
            <a:spAutoFit/>
          </a:bodyPr>
          <a:lstStyle/>
          <a:p>
            <a:pPr algn="ctr"/>
            <a:r>
              <a:rPr lang="zh-CN" altLang="en-US" sz="2400" dirty="0">
                <a:solidFill>
                  <a:schemeClr val="bg1"/>
                </a:solidFill>
              </a:rPr>
              <a:t>邮件发送时间优化</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387623" y="189049"/>
            <a:ext cx="3167026" cy="739200"/>
            <a:chOff x="412693" y="160555"/>
            <a:chExt cx="3167026" cy="739200"/>
          </a:xfrm>
        </p:grpSpPr>
        <p:sp>
          <p:nvSpPr>
            <p:cNvPr id="38" name="文本框 37"/>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任务小结</a:t>
              </a:r>
            </a:p>
          </p:txBody>
        </p:sp>
        <p:grpSp>
          <p:nvGrpSpPr>
            <p:cNvPr id="39" name="组合 38"/>
            <p:cNvGrpSpPr/>
            <p:nvPr/>
          </p:nvGrpSpPr>
          <p:grpSpPr>
            <a:xfrm>
              <a:off x="412693" y="160555"/>
              <a:ext cx="739200" cy="739200"/>
              <a:chOff x="412693" y="160555"/>
              <a:chExt cx="739200" cy="739200"/>
            </a:xfrm>
          </p:grpSpPr>
          <p:sp>
            <p:nvSpPr>
              <p:cNvPr id="40" name="菱形 3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1" name="菱形 40"/>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52" name="组合 51"/>
          <p:cNvGrpSpPr/>
          <p:nvPr/>
        </p:nvGrpSpPr>
        <p:grpSpPr>
          <a:xfrm>
            <a:off x="4847029" y="2846912"/>
            <a:ext cx="6272742" cy="2293083"/>
            <a:chOff x="6351" y="2784"/>
            <a:chExt cx="6281" cy="2296"/>
          </a:xfrm>
        </p:grpSpPr>
        <p:grpSp>
          <p:nvGrpSpPr>
            <p:cNvPr id="32" name="组合 31"/>
            <p:cNvGrpSpPr/>
            <p:nvPr/>
          </p:nvGrpSpPr>
          <p:grpSpPr>
            <a:xfrm>
              <a:off x="6351" y="2784"/>
              <a:ext cx="6281" cy="945"/>
              <a:chOff x="6351" y="2784"/>
              <a:chExt cx="6281" cy="945"/>
            </a:xfrm>
          </p:grpSpPr>
          <p:sp>
            <p:nvSpPr>
              <p:cNvPr id="33" name="矩形 32"/>
              <p:cNvSpPr/>
              <p:nvPr/>
            </p:nvSpPr>
            <p:spPr>
              <a:xfrm>
                <a:off x="6351" y="2784"/>
                <a:ext cx="6281" cy="945"/>
              </a:xfrm>
              <a:prstGeom prst="rect">
                <a:avLst/>
              </a:prstGeom>
              <a:solidFill>
                <a:srgbClr val="3384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黑体" panose="02010609060101010101" charset="-122"/>
                </a:endParaRPr>
              </a:p>
            </p:txBody>
          </p:sp>
          <p:grpSp>
            <p:nvGrpSpPr>
              <p:cNvPr id="34" name="组合 33"/>
              <p:cNvGrpSpPr/>
              <p:nvPr/>
            </p:nvGrpSpPr>
            <p:grpSpPr>
              <a:xfrm>
                <a:off x="6765" y="3009"/>
                <a:ext cx="5351" cy="443"/>
                <a:chOff x="6765" y="3009"/>
                <a:chExt cx="5351" cy="443"/>
              </a:xfrm>
            </p:grpSpPr>
            <p:sp>
              <p:nvSpPr>
                <p:cNvPr id="35" name="TextBox 52"/>
                <p:cNvSpPr txBox="1"/>
                <p:nvPr/>
              </p:nvSpPr>
              <p:spPr>
                <a:xfrm>
                  <a:off x="7212" y="3009"/>
                  <a:ext cx="4904" cy="443"/>
                </a:xfrm>
                <a:prstGeom prst="rect">
                  <a:avLst/>
                </a:prstGeom>
                <a:noFill/>
              </p:spPr>
              <p:txBody>
                <a:bodyPr wrap="square" lIns="0" tIns="0" rIns="0" bIns="0" rtlCol="0">
                  <a:noAutofit/>
                </a:bodyPr>
                <a:lstStyle/>
                <a:p>
                  <a:pPr algn="l">
                    <a:lnSpc>
                      <a:spcPct val="150000"/>
                    </a:lnSpc>
                  </a:pPr>
                  <a:r>
                    <a:rPr lang="zh-CN" altLang="en-US" kern="100" dirty="0">
                      <a:solidFill>
                        <a:schemeClr val="bg1"/>
                      </a:solidFill>
                      <a:effectLst/>
                      <a:latin typeface="+mn-ea"/>
                      <a:cs typeface="黑体" panose="02010609060101010101" charset="-122"/>
                    </a:rPr>
                    <a:t>总结互联网</a:t>
                  </a:r>
                  <a:r>
                    <a:rPr lang="en-US" altLang="zh-CN" kern="100" dirty="0">
                      <a:solidFill>
                        <a:schemeClr val="bg1"/>
                      </a:solidFill>
                      <a:effectLst/>
                      <a:latin typeface="+mn-ea"/>
                      <a:cs typeface="黑体" panose="02010609060101010101" charset="-122"/>
                    </a:rPr>
                    <a:t>EDM</a:t>
                  </a:r>
                  <a:r>
                    <a:rPr lang="zh-CN" altLang="en-US" kern="100" dirty="0">
                      <a:solidFill>
                        <a:schemeClr val="bg1"/>
                      </a:solidFill>
                      <a:effectLst/>
                      <a:latin typeface="+mn-ea"/>
                      <a:cs typeface="黑体" panose="02010609060101010101" charset="-122"/>
                    </a:rPr>
                    <a:t>营销效果分析指标</a:t>
                  </a:r>
                  <a:endParaRPr lang="zh-CN" altLang="en-US" kern="100" dirty="0">
                    <a:solidFill>
                      <a:schemeClr val="bg1"/>
                    </a:solidFill>
                    <a:effectLst/>
                    <a:latin typeface="+mn-ea"/>
                    <a:cs typeface="黑体" panose="02010609060101010101" charset="-122"/>
                    <a:sym typeface="+mn-ea"/>
                  </a:endParaRPr>
                </a:p>
              </p:txBody>
            </p:sp>
            <p:sp>
              <p:nvSpPr>
                <p:cNvPr id="37" name="TextBox 54"/>
                <p:cNvSpPr txBox="1"/>
                <p:nvPr/>
              </p:nvSpPr>
              <p:spPr>
                <a:xfrm>
                  <a:off x="6765" y="3102"/>
                  <a:ext cx="464" cy="253"/>
                </a:xfrm>
                <a:prstGeom prst="rect">
                  <a:avLst/>
                </a:prstGeom>
                <a:noFill/>
              </p:spPr>
              <p:txBody>
                <a:bodyPr wrap="square" lIns="0" tIns="0" rIns="0" bIns="0" rtlCol="0">
                  <a:spAutoFit/>
                </a:bodyPr>
                <a:lstStyle/>
                <a:p>
                  <a:pPr>
                    <a:defRPr sz="1915" b="0" i="0" u="none" strike="noStrike" kern="1200" spc="0" baseline="0">
                      <a:solidFill>
                        <a:prstClr val="black">
                          <a:lumMod val="65000"/>
                          <a:lumOff val="35000"/>
                        </a:prstClr>
                      </a:solidFill>
                      <a:latin typeface="+mn-lt"/>
                      <a:ea typeface="+mn-ea"/>
                      <a:cs typeface="+mn-cs"/>
                    </a:defRPr>
                  </a:pPr>
                  <a:r>
                    <a:rPr lang="en-US" altLang="zh-CN" sz="2000" b="1" dirty="0">
                      <a:solidFill>
                        <a:schemeClr val="bg1"/>
                      </a:solidFill>
                      <a:ea typeface="黑体" panose="02010609060101010101" charset="-122"/>
                      <a:cs typeface="黑体" panose="02010609060101010101" charset="-122"/>
                    </a:rPr>
                    <a:t>01</a:t>
                  </a:r>
                </a:p>
              </p:txBody>
            </p:sp>
          </p:grpSp>
        </p:grpSp>
        <p:grpSp>
          <p:nvGrpSpPr>
            <p:cNvPr id="42" name="组合 41"/>
            <p:cNvGrpSpPr/>
            <p:nvPr/>
          </p:nvGrpSpPr>
          <p:grpSpPr>
            <a:xfrm>
              <a:off x="6351" y="4135"/>
              <a:ext cx="6281" cy="945"/>
              <a:chOff x="6351" y="4135"/>
              <a:chExt cx="6281" cy="945"/>
            </a:xfrm>
          </p:grpSpPr>
          <p:sp>
            <p:nvSpPr>
              <p:cNvPr id="43" name="矩形 42"/>
              <p:cNvSpPr/>
              <p:nvPr/>
            </p:nvSpPr>
            <p:spPr>
              <a:xfrm>
                <a:off x="6351" y="4135"/>
                <a:ext cx="6281" cy="94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黑体" panose="02010609060101010101" charset="-122"/>
                </a:endParaRPr>
              </a:p>
            </p:txBody>
          </p:sp>
          <p:grpSp>
            <p:nvGrpSpPr>
              <p:cNvPr id="44" name="组合 43"/>
              <p:cNvGrpSpPr/>
              <p:nvPr/>
            </p:nvGrpSpPr>
            <p:grpSpPr>
              <a:xfrm>
                <a:off x="6766" y="4389"/>
                <a:ext cx="5693" cy="359"/>
                <a:chOff x="6766" y="4389"/>
                <a:chExt cx="5693" cy="359"/>
              </a:xfrm>
            </p:grpSpPr>
            <p:sp>
              <p:nvSpPr>
                <p:cNvPr id="45" name="TextBox 52"/>
                <p:cNvSpPr txBox="1"/>
                <p:nvPr/>
              </p:nvSpPr>
              <p:spPr>
                <a:xfrm>
                  <a:off x="7230" y="4389"/>
                  <a:ext cx="5229" cy="359"/>
                </a:xfrm>
                <a:prstGeom prst="rect">
                  <a:avLst/>
                </a:prstGeom>
                <a:noFill/>
              </p:spPr>
              <p:txBody>
                <a:bodyPr wrap="square" lIns="0" tIns="0" rIns="0" bIns="0" rtlCol="0">
                  <a:noAutofit/>
                </a:bodyPr>
                <a:lstStyle/>
                <a:p>
                  <a:pPr lvl="0" algn="l">
                    <a:lnSpc>
                      <a:spcPct val="150000"/>
                    </a:lnSpc>
                    <a:defRPr/>
                  </a:pPr>
                  <a:r>
                    <a:rPr lang="zh-CN" altLang="en-US" kern="100" dirty="0">
                      <a:solidFill>
                        <a:schemeClr val="bg1"/>
                      </a:solidFill>
                      <a:effectLst/>
                      <a:latin typeface="+mn-ea"/>
                      <a:cs typeface="黑体" panose="02010609060101010101" charset="-122"/>
                    </a:rPr>
                    <a:t>根据所学内容，总结互联网</a:t>
                  </a:r>
                  <a:r>
                    <a:rPr lang="en-US" altLang="zh-CN" kern="100" dirty="0">
                      <a:solidFill>
                        <a:schemeClr val="bg1"/>
                      </a:solidFill>
                      <a:effectLst/>
                      <a:latin typeface="+mn-ea"/>
                      <a:cs typeface="黑体" panose="02010609060101010101" charset="-122"/>
                    </a:rPr>
                    <a:t>EDM</a:t>
                  </a:r>
                  <a:r>
                    <a:rPr lang="zh-CN" altLang="en-US" kern="100" dirty="0">
                      <a:solidFill>
                        <a:schemeClr val="bg1"/>
                      </a:solidFill>
                      <a:effectLst/>
                      <a:latin typeface="+mn-ea"/>
                      <a:cs typeface="黑体" panose="02010609060101010101" charset="-122"/>
                    </a:rPr>
                    <a:t>营销效果优化的要点</a:t>
                  </a:r>
                  <a:endParaRPr lang="zh-CN" altLang="en-US" kern="100" dirty="0">
                    <a:solidFill>
                      <a:schemeClr val="bg1"/>
                    </a:solidFill>
                    <a:effectLst/>
                    <a:latin typeface="+mn-ea"/>
                    <a:cs typeface="黑体" panose="02010609060101010101" charset="-122"/>
                    <a:sym typeface="+mn-ea"/>
                  </a:endParaRPr>
                </a:p>
              </p:txBody>
            </p:sp>
            <p:sp>
              <p:nvSpPr>
                <p:cNvPr id="46" name="TextBox 54"/>
                <p:cNvSpPr txBox="1"/>
                <p:nvPr/>
              </p:nvSpPr>
              <p:spPr>
                <a:xfrm>
                  <a:off x="6766" y="4472"/>
                  <a:ext cx="464" cy="234"/>
                </a:xfrm>
                <a:prstGeom prst="rect">
                  <a:avLst/>
                </a:prstGeom>
                <a:noFill/>
              </p:spPr>
              <p:txBody>
                <a:bodyPr wrap="square" lIns="0" tIns="0" rIns="0" bIns="0" rtlCol="0">
                  <a:spAutoFit/>
                </a:bodyPr>
                <a:lstStyle/>
                <a:p>
                  <a:pPr algn="l">
                    <a:defRPr sz="1915" b="0" i="0" u="none" strike="noStrike" kern="1200" spc="0" baseline="0">
                      <a:solidFill>
                        <a:prstClr val="black">
                          <a:lumMod val="65000"/>
                          <a:lumOff val="35000"/>
                        </a:prstClr>
                      </a:solidFill>
                      <a:latin typeface="+mn-lt"/>
                      <a:ea typeface="+mn-ea"/>
                      <a:cs typeface="+mn-cs"/>
                    </a:defRPr>
                  </a:pPr>
                  <a:r>
                    <a:rPr lang="en-US" altLang="zh-CN" sz="2000" b="1" dirty="0">
                      <a:solidFill>
                        <a:schemeClr val="bg1"/>
                      </a:solidFill>
                      <a:ea typeface="黑体" panose="02010609060101010101" charset="-122"/>
                      <a:cs typeface="黑体" panose="02010609060101010101" charset="-122"/>
                    </a:rPr>
                    <a:t>02</a:t>
                  </a:r>
                </a:p>
              </p:txBody>
            </p:sp>
          </p:grpSp>
        </p:grpSp>
      </p:grpSp>
      <p:sp>
        <p:nvSpPr>
          <p:cNvPr id="53" name="iś1íďê"/>
          <p:cNvSpPr/>
          <p:nvPr>
            <p:custDataLst>
              <p:tags r:id="rId1"/>
            </p:custDataLst>
          </p:nvPr>
        </p:nvSpPr>
        <p:spPr>
          <a:xfrm>
            <a:off x="886430" y="2111782"/>
            <a:ext cx="3763344" cy="3763344"/>
          </a:xfrm>
          <a:prstGeom prst="ellipse">
            <a:avLst/>
          </a:prstGeom>
          <a:blipFill dpi="0" rotWithShape="1">
            <a:blip r:embed="rId4" cstate="screen"/>
            <a:srcRect/>
            <a:stretch>
              <a:fillRect/>
            </a:stretch>
          </a:blipFill>
          <a:ln w="28575"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1pPr>
            <a:lvl2pPr marL="0" marR="0" indent="2286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2pPr>
            <a:lvl3pPr marL="0" marR="0" indent="4572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3pPr>
            <a:lvl4pPr marL="0" marR="0" indent="6858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4pPr>
            <a:lvl5pPr marL="0" marR="0" indent="9144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5pPr>
            <a:lvl6pPr marL="0" marR="0" indent="11430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6pPr>
            <a:lvl7pPr marL="0" marR="0" indent="13716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7pPr>
            <a:lvl8pPr marL="0" marR="0" indent="16002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8pPr>
            <a:lvl9pPr marL="0" marR="0" indent="18288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9pPr>
          </a:lstStyle>
          <a:p>
            <a:endParaRPr dirty="0">
              <a:solidFill>
                <a:schemeClr val="lt1"/>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91168" y="86405"/>
            <a:ext cx="12009665" cy="6685190"/>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91168" y="1787421"/>
            <a:ext cx="12009664" cy="589578"/>
          </a:xfrm>
          <a:prstGeom prst="rect">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027366"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Isosceles Triangle 35"/>
          <p:cNvSpPr/>
          <p:nvPr/>
        </p:nvSpPr>
        <p:spPr>
          <a:xfrm>
            <a:off x="2352918" y="1686869"/>
            <a:ext cx="694597" cy="677030"/>
          </a:xfrm>
          <a:custGeom>
            <a:avLst/>
            <a:gdLst>
              <a:gd name="T0" fmla="*/ 246 w 418"/>
              <a:gd name="T1" fmla="*/ 242 h 408"/>
              <a:gd name="T2" fmla="*/ 362 w 418"/>
              <a:gd name="T3" fmla="*/ 125 h 408"/>
              <a:gd name="T4" fmla="*/ 418 w 418"/>
              <a:gd name="T5" fmla="*/ 181 h 408"/>
              <a:gd name="T6" fmla="*/ 302 w 418"/>
              <a:gd name="T7" fmla="*/ 298 h 408"/>
              <a:gd name="T8" fmla="*/ 246 w 418"/>
              <a:gd name="T9" fmla="*/ 242 h 408"/>
              <a:gd name="T10" fmla="*/ 227 w 418"/>
              <a:gd name="T11" fmla="*/ 317 h 408"/>
              <a:gd name="T12" fmla="*/ 261 w 418"/>
              <a:gd name="T13" fmla="*/ 308 h 408"/>
              <a:gd name="T14" fmla="*/ 235 w 418"/>
              <a:gd name="T15" fmla="*/ 282 h 408"/>
              <a:gd name="T16" fmla="*/ 227 w 418"/>
              <a:gd name="T17" fmla="*/ 317 h 408"/>
              <a:gd name="T18" fmla="*/ 273 w 418"/>
              <a:gd name="T19" fmla="*/ 319 h 408"/>
              <a:gd name="T20" fmla="*/ 273 w 418"/>
              <a:gd name="T21" fmla="*/ 337 h 408"/>
              <a:gd name="T22" fmla="*/ 56 w 418"/>
              <a:gd name="T23" fmla="*/ 337 h 408"/>
              <a:gd name="T24" fmla="*/ 56 w 418"/>
              <a:gd name="T25" fmla="*/ 310 h 408"/>
              <a:gd name="T26" fmla="*/ 214 w 418"/>
              <a:gd name="T27" fmla="*/ 310 h 408"/>
              <a:gd name="T28" fmla="*/ 222 w 418"/>
              <a:gd name="T29" fmla="*/ 279 h 408"/>
              <a:gd name="T30" fmla="*/ 56 w 418"/>
              <a:gd name="T31" fmla="*/ 279 h 408"/>
              <a:gd name="T32" fmla="*/ 56 w 418"/>
              <a:gd name="T33" fmla="*/ 252 h 408"/>
              <a:gd name="T34" fmla="*/ 225 w 418"/>
              <a:gd name="T35" fmla="*/ 252 h 408"/>
              <a:gd name="T36" fmla="*/ 228 w 418"/>
              <a:gd name="T37" fmla="*/ 240 h 408"/>
              <a:gd name="T38" fmla="*/ 247 w 418"/>
              <a:gd name="T39" fmla="*/ 221 h 408"/>
              <a:gd name="T40" fmla="*/ 56 w 418"/>
              <a:gd name="T41" fmla="*/ 221 h 408"/>
              <a:gd name="T42" fmla="*/ 56 w 418"/>
              <a:gd name="T43" fmla="*/ 194 h 408"/>
              <a:gd name="T44" fmla="*/ 273 w 418"/>
              <a:gd name="T45" fmla="*/ 194 h 408"/>
              <a:gd name="T46" fmla="*/ 330 w 418"/>
              <a:gd name="T47" fmla="*/ 139 h 408"/>
              <a:gd name="T48" fmla="*/ 330 w 418"/>
              <a:gd name="T49" fmla="*/ 0 h 408"/>
              <a:gd name="T50" fmla="*/ 118 w 418"/>
              <a:gd name="T51" fmla="*/ 0 h 408"/>
              <a:gd name="T52" fmla="*/ 118 w 418"/>
              <a:gd name="T53" fmla="*/ 124 h 408"/>
              <a:gd name="T54" fmla="*/ 0 w 418"/>
              <a:gd name="T55" fmla="*/ 124 h 408"/>
              <a:gd name="T56" fmla="*/ 0 w 418"/>
              <a:gd name="T57" fmla="*/ 408 h 408"/>
              <a:gd name="T58" fmla="*/ 330 w 418"/>
              <a:gd name="T59" fmla="*/ 408 h 408"/>
              <a:gd name="T60" fmla="*/ 330 w 418"/>
              <a:gd name="T61" fmla="*/ 289 h 408"/>
              <a:gd name="T62" fmla="*/ 302 w 418"/>
              <a:gd name="T63" fmla="*/ 317 h 408"/>
              <a:gd name="T64" fmla="*/ 273 w 418"/>
              <a:gd name="T65" fmla="*/ 319 h 408"/>
              <a:gd name="T66" fmla="*/ 93 w 418"/>
              <a:gd name="T67" fmla="*/ 14 h 408"/>
              <a:gd name="T68" fmla="*/ 12 w 418"/>
              <a:gd name="T69" fmla="*/ 99 h 408"/>
              <a:gd name="T70" fmla="*/ 93 w 418"/>
              <a:gd name="T71" fmla="*/ 99 h 408"/>
              <a:gd name="T72" fmla="*/ 93 w 418"/>
              <a:gd name="T73" fmla="*/ 14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8" h="408">
                <a:moveTo>
                  <a:pt x="246" y="242"/>
                </a:moveTo>
                <a:lnTo>
                  <a:pt x="362" y="125"/>
                </a:lnTo>
                <a:lnTo>
                  <a:pt x="418" y="181"/>
                </a:lnTo>
                <a:lnTo>
                  <a:pt x="302" y="298"/>
                </a:lnTo>
                <a:lnTo>
                  <a:pt x="246" y="242"/>
                </a:lnTo>
                <a:close/>
                <a:moveTo>
                  <a:pt x="227" y="317"/>
                </a:moveTo>
                <a:lnTo>
                  <a:pt x="261" y="308"/>
                </a:lnTo>
                <a:lnTo>
                  <a:pt x="235" y="282"/>
                </a:lnTo>
                <a:lnTo>
                  <a:pt x="227" y="317"/>
                </a:lnTo>
                <a:close/>
                <a:moveTo>
                  <a:pt x="273" y="319"/>
                </a:moveTo>
                <a:lnTo>
                  <a:pt x="273" y="337"/>
                </a:lnTo>
                <a:lnTo>
                  <a:pt x="56" y="337"/>
                </a:lnTo>
                <a:lnTo>
                  <a:pt x="56" y="310"/>
                </a:lnTo>
                <a:lnTo>
                  <a:pt x="214" y="310"/>
                </a:lnTo>
                <a:lnTo>
                  <a:pt x="222" y="279"/>
                </a:lnTo>
                <a:lnTo>
                  <a:pt x="56" y="279"/>
                </a:lnTo>
                <a:lnTo>
                  <a:pt x="56" y="252"/>
                </a:lnTo>
                <a:lnTo>
                  <a:pt x="225" y="252"/>
                </a:lnTo>
                <a:lnTo>
                  <a:pt x="228" y="240"/>
                </a:lnTo>
                <a:lnTo>
                  <a:pt x="247" y="221"/>
                </a:lnTo>
                <a:lnTo>
                  <a:pt x="56" y="221"/>
                </a:lnTo>
                <a:lnTo>
                  <a:pt x="56" y="194"/>
                </a:lnTo>
                <a:lnTo>
                  <a:pt x="273" y="194"/>
                </a:lnTo>
                <a:lnTo>
                  <a:pt x="330" y="139"/>
                </a:lnTo>
                <a:lnTo>
                  <a:pt x="330" y="0"/>
                </a:lnTo>
                <a:lnTo>
                  <a:pt x="118" y="0"/>
                </a:lnTo>
                <a:lnTo>
                  <a:pt x="118" y="124"/>
                </a:lnTo>
                <a:lnTo>
                  <a:pt x="0" y="124"/>
                </a:lnTo>
                <a:lnTo>
                  <a:pt x="0" y="408"/>
                </a:lnTo>
                <a:lnTo>
                  <a:pt x="330" y="408"/>
                </a:lnTo>
                <a:lnTo>
                  <a:pt x="330" y="289"/>
                </a:lnTo>
                <a:lnTo>
                  <a:pt x="302" y="317"/>
                </a:lnTo>
                <a:lnTo>
                  <a:pt x="273" y="319"/>
                </a:lnTo>
                <a:close/>
                <a:moveTo>
                  <a:pt x="93" y="14"/>
                </a:moveTo>
                <a:lnTo>
                  <a:pt x="12" y="99"/>
                </a:lnTo>
                <a:lnTo>
                  <a:pt x="93" y="99"/>
                </a:lnTo>
                <a:lnTo>
                  <a:pt x="93" y="1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椭圆 17"/>
          <p:cNvSpPr/>
          <p:nvPr/>
        </p:nvSpPr>
        <p:spPr>
          <a:xfrm>
            <a:off x="8841323"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Isosceles Triangle 35"/>
          <p:cNvSpPr/>
          <p:nvPr/>
        </p:nvSpPr>
        <p:spPr>
          <a:xfrm>
            <a:off x="9179791" y="1678084"/>
            <a:ext cx="668756" cy="694597"/>
          </a:xfrm>
          <a:custGeom>
            <a:avLst/>
            <a:gdLst>
              <a:gd name="T0" fmla="*/ 1059 w 1201"/>
              <a:gd name="T1" fmla="*/ 229 h 1249"/>
              <a:gd name="T2" fmla="*/ 1059 w 1201"/>
              <a:gd name="T3" fmla="*/ 0 h 1249"/>
              <a:gd name="T4" fmla="*/ 126 w 1201"/>
              <a:gd name="T5" fmla="*/ 0 h 1249"/>
              <a:gd name="T6" fmla="*/ 126 w 1201"/>
              <a:gd name="T7" fmla="*/ 688 h 1249"/>
              <a:gd name="T8" fmla="*/ 0 w 1201"/>
              <a:gd name="T9" fmla="*/ 688 h 1249"/>
              <a:gd name="T10" fmla="*/ 0 w 1201"/>
              <a:gd name="T11" fmla="*/ 1043 h 1249"/>
              <a:gd name="T12" fmla="*/ 126 w 1201"/>
              <a:gd name="T13" fmla="*/ 1043 h 1249"/>
              <a:gd name="T14" fmla="*/ 126 w 1201"/>
              <a:gd name="T15" fmla="*/ 1249 h 1249"/>
              <a:gd name="T16" fmla="*/ 1059 w 1201"/>
              <a:gd name="T17" fmla="*/ 1249 h 1249"/>
              <a:gd name="T18" fmla="*/ 1059 w 1201"/>
              <a:gd name="T19" fmla="*/ 585 h 1249"/>
              <a:gd name="T20" fmla="*/ 1201 w 1201"/>
              <a:gd name="T21" fmla="*/ 585 h 1249"/>
              <a:gd name="T22" fmla="*/ 1201 w 1201"/>
              <a:gd name="T23" fmla="*/ 229 h 1249"/>
              <a:gd name="T24" fmla="*/ 1059 w 1201"/>
              <a:gd name="T25" fmla="*/ 229 h 1249"/>
              <a:gd name="T26" fmla="*/ 300 w 1201"/>
              <a:gd name="T27" fmla="*/ 140 h 1249"/>
              <a:gd name="T28" fmla="*/ 901 w 1201"/>
              <a:gd name="T29" fmla="*/ 140 h 1249"/>
              <a:gd name="T30" fmla="*/ 901 w 1201"/>
              <a:gd name="T31" fmla="*/ 203 h 1249"/>
              <a:gd name="T32" fmla="*/ 300 w 1201"/>
              <a:gd name="T33" fmla="*/ 203 h 1249"/>
              <a:gd name="T34" fmla="*/ 300 w 1201"/>
              <a:gd name="T35" fmla="*/ 140 h 1249"/>
              <a:gd name="T36" fmla="*/ 300 w 1201"/>
              <a:gd name="T37" fmla="*/ 306 h 1249"/>
              <a:gd name="T38" fmla="*/ 600 w 1201"/>
              <a:gd name="T39" fmla="*/ 306 h 1249"/>
              <a:gd name="T40" fmla="*/ 600 w 1201"/>
              <a:gd name="T41" fmla="*/ 369 h 1249"/>
              <a:gd name="T42" fmla="*/ 300 w 1201"/>
              <a:gd name="T43" fmla="*/ 369 h 1249"/>
              <a:gd name="T44" fmla="*/ 300 w 1201"/>
              <a:gd name="T45" fmla="*/ 306 h 1249"/>
              <a:gd name="T46" fmla="*/ 300 w 1201"/>
              <a:gd name="T47" fmla="*/ 593 h 1249"/>
              <a:gd name="T48" fmla="*/ 901 w 1201"/>
              <a:gd name="T49" fmla="*/ 593 h 1249"/>
              <a:gd name="T50" fmla="*/ 901 w 1201"/>
              <a:gd name="T51" fmla="*/ 656 h 1249"/>
              <a:gd name="T52" fmla="*/ 300 w 1201"/>
              <a:gd name="T53" fmla="*/ 656 h 1249"/>
              <a:gd name="T54" fmla="*/ 300 w 1201"/>
              <a:gd name="T55" fmla="*/ 593 h 1249"/>
              <a:gd name="T56" fmla="*/ 53 w 1201"/>
              <a:gd name="T57" fmla="*/ 980 h 1249"/>
              <a:gd name="T58" fmla="*/ 53 w 1201"/>
              <a:gd name="T59" fmla="*/ 737 h 1249"/>
              <a:gd name="T60" fmla="*/ 527 w 1201"/>
              <a:gd name="T61" fmla="*/ 737 h 1249"/>
              <a:gd name="T62" fmla="*/ 527 w 1201"/>
              <a:gd name="T63" fmla="*/ 980 h 1249"/>
              <a:gd name="T64" fmla="*/ 53 w 1201"/>
              <a:gd name="T65" fmla="*/ 980 h 1249"/>
              <a:gd name="T66" fmla="*/ 53 w 1201"/>
              <a:gd name="T67" fmla="*/ 980 h 1249"/>
              <a:gd name="T68" fmla="*/ 901 w 1201"/>
              <a:gd name="T69" fmla="*/ 1128 h 1249"/>
              <a:gd name="T70" fmla="*/ 300 w 1201"/>
              <a:gd name="T71" fmla="*/ 1128 h 1249"/>
              <a:gd name="T72" fmla="*/ 300 w 1201"/>
              <a:gd name="T73" fmla="*/ 1064 h 1249"/>
              <a:gd name="T74" fmla="*/ 901 w 1201"/>
              <a:gd name="T75" fmla="*/ 1064 h 1249"/>
              <a:gd name="T76" fmla="*/ 901 w 1201"/>
              <a:gd name="T77" fmla="*/ 1128 h 1249"/>
              <a:gd name="T78" fmla="*/ 901 w 1201"/>
              <a:gd name="T79" fmla="*/ 1128 h 1249"/>
              <a:gd name="T80" fmla="*/ 906 w 1201"/>
              <a:gd name="T81" fmla="*/ 804 h 1249"/>
              <a:gd name="T82" fmla="*/ 622 w 1201"/>
              <a:gd name="T83" fmla="*/ 804 h 1249"/>
              <a:gd name="T84" fmla="*/ 622 w 1201"/>
              <a:gd name="T85" fmla="*/ 740 h 1249"/>
              <a:gd name="T86" fmla="*/ 906 w 1201"/>
              <a:gd name="T87" fmla="*/ 740 h 1249"/>
              <a:gd name="T88" fmla="*/ 906 w 1201"/>
              <a:gd name="T89" fmla="*/ 804 h 1249"/>
              <a:gd name="T90" fmla="*/ 1143 w 1201"/>
              <a:gd name="T91" fmla="*/ 524 h 1249"/>
              <a:gd name="T92" fmla="*/ 669 w 1201"/>
              <a:gd name="T93" fmla="*/ 524 h 1249"/>
              <a:gd name="T94" fmla="*/ 669 w 1201"/>
              <a:gd name="T95" fmla="*/ 282 h 1249"/>
              <a:gd name="T96" fmla="*/ 1143 w 1201"/>
              <a:gd name="T97" fmla="*/ 282 h 1249"/>
              <a:gd name="T98" fmla="*/ 1143 w 1201"/>
              <a:gd name="T99" fmla="*/ 524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01" h="1249">
                <a:moveTo>
                  <a:pt x="1059" y="229"/>
                </a:moveTo>
                <a:lnTo>
                  <a:pt x="1059" y="0"/>
                </a:lnTo>
                <a:lnTo>
                  <a:pt x="126" y="0"/>
                </a:lnTo>
                <a:lnTo>
                  <a:pt x="126" y="688"/>
                </a:lnTo>
                <a:lnTo>
                  <a:pt x="0" y="688"/>
                </a:lnTo>
                <a:lnTo>
                  <a:pt x="0" y="1043"/>
                </a:lnTo>
                <a:lnTo>
                  <a:pt x="126" y="1043"/>
                </a:lnTo>
                <a:lnTo>
                  <a:pt x="126" y="1249"/>
                </a:lnTo>
                <a:lnTo>
                  <a:pt x="1059" y="1249"/>
                </a:lnTo>
                <a:lnTo>
                  <a:pt x="1059" y="585"/>
                </a:lnTo>
                <a:lnTo>
                  <a:pt x="1201" y="585"/>
                </a:lnTo>
                <a:lnTo>
                  <a:pt x="1201" y="229"/>
                </a:lnTo>
                <a:lnTo>
                  <a:pt x="1059" y="229"/>
                </a:lnTo>
                <a:close/>
                <a:moveTo>
                  <a:pt x="300" y="140"/>
                </a:moveTo>
                <a:lnTo>
                  <a:pt x="901" y="140"/>
                </a:lnTo>
                <a:lnTo>
                  <a:pt x="901" y="203"/>
                </a:lnTo>
                <a:lnTo>
                  <a:pt x="300" y="203"/>
                </a:lnTo>
                <a:lnTo>
                  <a:pt x="300" y="140"/>
                </a:lnTo>
                <a:close/>
                <a:moveTo>
                  <a:pt x="300" y="306"/>
                </a:moveTo>
                <a:lnTo>
                  <a:pt x="600" y="306"/>
                </a:lnTo>
                <a:lnTo>
                  <a:pt x="600" y="369"/>
                </a:lnTo>
                <a:lnTo>
                  <a:pt x="300" y="369"/>
                </a:lnTo>
                <a:lnTo>
                  <a:pt x="300" y="306"/>
                </a:lnTo>
                <a:close/>
                <a:moveTo>
                  <a:pt x="300" y="593"/>
                </a:moveTo>
                <a:lnTo>
                  <a:pt x="901" y="593"/>
                </a:lnTo>
                <a:lnTo>
                  <a:pt x="901" y="656"/>
                </a:lnTo>
                <a:lnTo>
                  <a:pt x="300" y="656"/>
                </a:lnTo>
                <a:lnTo>
                  <a:pt x="300" y="593"/>
                </a:lnTo>
                <a:close/>
                <a:moveTo>
                  <a:pt x="53" y="980"/>
                </a:moveTo>
                <a:lnTo>
                  <a:pt x="53" y="737"/>
                </a:lnTo>
                <a:lnTo>
                  <a:pt x="527" y="737"/>
                </a:lnTo>
                <a:lnTo>
                  <a:pt x="527" y="980"/>
                </a:lnTo>
                <a:lnTo>
                  <a:pt x="53" y="980"/>
                </a:lnTo>
                <a:lnTo>
                  <a:pt x="53" y="980"/>
                </a:lnTo>
                <a:close/>
                <a:moveTo>
                  <a:pt x="901" y="1128"/>
                </a:moveTo>
                <a:lnTo>
                  <a:pt x="300" y="1128"/>
                </a:lnTo>
                <a:lnTo>
                  <a:pt x="300" y="1064"/>
                </a:lnTo>
                <a:lnTo>
                  <a:pt x="901" y="1064"/>
                </a:lnTo>
                <a:lnTo>
                  <a:pt x="901" y="1128"/>
                </a:lnTo>
                <a:lnTo>
                  <a:pt x="901" y="1128"/>
                </a:lnTo>
                <a:close/>
                <a:moveTo>
                  <a:pt x="906" y="804"/>
                </a:moveTo>
                <a:lnTo>
                  <a:pt x="622" y="804"/>
                </a:lnTo>
                <a:lnTo>
                  <a:pt x="622" y="740"/>
                </a:lnTo>
                <a:lnTo>
                  <a:pt x="906" y="740"/>
                </a:lnTo>
                <a:lnTo>
                  <a:pt x="906" y="804"/>
                </a:lnTo>
                <a:close/>
                <a:moveTo>
                  <a:pt x="1143" y="524"/>
                </a:moveTo>
                <a:lnTo>
                  <a:pt x="669" y="524"/>
                </a:lnTo>
                <a:lnTo>
                  <a:pt x="669" y="282"/>
                </a:lnTo>
                <a:lnTo>
                  <a:pt x="1143" y="282"/>
                </a:lnTo>
                <a:lnTo>
                  <a:pt x="1143" y="5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椭圆 23"/>
          <p:cNvSpPr/>
          <p:nvPr/>
        </p:nvSpPr>
        <p:spPr>
          <a:xfrm>
            <a:off x="5397397"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 name="Isosceles Triangle 35"/>
          <p:cNvSpPr/>
          <p:nvPr/>
        </p:nvSpPr>
        <p:spPr>
          <a:xfrm>
            <a:off x="5716592" y="1694523"/>
            <a:ext cx="694597" cy="674415"/>
          </a:xfrm>
          <a:custGeom>
            <a:avLst/>
            <a:gdLst>
              <a:gd name="connsiteX0" fmla="*/ 602346 w 602346"/>
              <a:gd name="connsiteY0" fmla="*/ 7198 h 584846"/>
              <a:gd name="connsiteX1" fmla="*/ 602346 w 602346"/>
              <a:gd name="connsiteY1" fmla="*/ 517298 h 584846"/>
              <a:gd name="connsiteX2" fmla="*/ 439975 w 602346"/>
              <a:gd name="connsiteY2" fmla="*/ 583364 h 584846"/>
              <a:gd name="connsiteX3" fmla="*/ 439975 w 602346"/>
              <a:gd name="connsiteY3" fmla="*/ 71144 h 584846"/>
              <a:gd name="connsiteX4" fmla="*/ 184952 w 602346"/>
              <a:gd name="connsiteY4" fmla="*/ 776 h 584846"/>
              <a:gd name="connsiteX5" fmla="*/ 184952 w 602346"/>
              <a:gd name="connsiteY5" fmla="*/ 514649 h 584846"/>
              <a:gd name="connsiteX6" fmla="*/ 0 w 602346"/>
              <a:gd name="connsiteY6" fmla="*/ 584634 h 584846"/>
              <a:gd name="connsiteX7" fmla="*/ 0 w 602346"/>
              <a:gd name="connsiteY7" fmla="*/ 79244 h 584846"/>
              <a:gd name="connsiteX8" fmla="*/ 221011 w 602346"/>
              <a:gd name="connsiteY8" fmla="*/ 0 h 584846"/>
              <a:gd name="connsiteX9" fmla="*/ 403846 w 602346"/>
              <a:gd name="connsiteY9" fmla="*/ 71128 h 584846"/>
              <a:gd name="connsiteX10" fmla="*/ 403846 w 602346"/>
              <a:gd name="connsiteY10" fmla="*/ 584846 h 584846"/>
              <a:gd name="connsiteX11" fmla="*/ 221011 w 602346"/>
              <a:gd name="connsiteY11" fmla="*/ 514697 h 584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2346" h="584846">
                <a:moveTo>
                  <a:pt x="602346" y="7198"/>
                </a:moveTo>
                <a:lnTo>
                  <a:pt x="602346" y="517298"/>
                </a:lnTo>
                <a:lnTo>
                  <a:pt x="439975" y="583364"/>
                </a:lnTo>
                <a:lnTo>
                  <a:pt x="439975" y="71144"/>
                </a:lnTo>
                <a:close/>
                <a:moveTo>
                  <a:pt x="184952" y="776"/>
                </a:moveTo>
                <a:lnTo>
                  <a:pt x="184952" y="514649"/>
                </a:lnTo>
                <a:lnTo>
                  <a:pt x="0" y="584634"/>
                </a:lnTo>
                <a:lnTo>
                  <a:pt x="0" y="79244"/>
                </a:lnTo>
                <a:close/>
                <a:moveTo>
                  <a:pt x="221011" y="0"/>
                </a:moveTo>
                <a:lnTo>
                  <a:pt x="403846" y="71128"/>
                </a:lnTo>
                <a:lnTo>
                  <a:pt x="403846" y="584846"/>
                </a:lnTo>
                <a:lnTo>
                  <a:pt x="221011" y="51469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圆角 27"/>
          <p:cNvSpPr/>
          <p:nvPr/>
        </p:nvSpPr>
        <p:spPr>
          <a:xfrm>
            <a:off x="1393825" y="3148965"/>
            <a:ext cx="2562225" cy="3007286"/>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圆角 28"/>
          <p:cNvSpPr/>
          <p:nvPr/>
        </p:nvSpPr>
        <p:spPr>
          <a:xfrm>
            <a:off x="4782820" y="3148965"/>
            <a:ext cx="2562225" cy="3097530"/>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角 29"/>
          <p:cNvSpPr/>
          <p:nvPr/>
        </p:nvSpPr>
        <p:spPr>
          <a:xfrm>
            <a:off x="8207715" y="3149280"/>
            <a:ext cx="2562117" cy="2929736"/>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6"/>
          <p:cNvSpPr txBox="1"/>
          <p:nvPr/>
        </p:nvSpPr>
        <p:spPr>
          <a:xfrm>
            <a:off x="1807226" y="3276570"/>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演练背景</a:t>
            </a:r>
          </a:p>
        </p:txBody>
      </p:sp>
      <p:sp>
        <p:nvSpPr>
          <p:cNvPr id="23" name="文本框 26"/>
          <p:cNvSpPr txBox="1"/>
          <p:nvPr/>
        </p:nvSpPr>
        <p:spPr>
          <a:xfrm>
            <a:off x="8632480" y="3276570"/>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演练评价</a:t>
            </a:r>
          </a:p>
        </p:txBody>
      </p:sp>
      <p:sp>
        <p:nvSpPr>
          <p:cNvPr id="26" name="文本框 27"/>
          <p:cNvSpPr txBox="1"/>
          <p:nvPr/>
        </p:nvSpPr>
        <p:spPr>
          <a:xfrm>
            <a:off x="4815974" y="3715170"/>
            <a:ext cx="2475230" cy="225061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Bef>
                <a:spcPts val="0"/>
              </a:spcBef>
              <a:spcAft>
                <a:spcPts val="0"/>
              </a:spcAft>
            </a:pPr>
            <a:r>
              <a:rPr lang="en-US" sz="1600" dirty="0">
                <a:solidFill>
                  <a:schemeClr val="tx1">
                    <a:lumMod val="65000"/>
                    <a:lumOff val="35000"/>
                  </a:schemeClr>
                </a:solidFill>
                <a:latin typeface="+mn-ea"/>
              </a:rPr>
              <a:t>1.</a:t>
            </a:r>
            <a:r>
              <a:rPr lang="zh-CN" altLang="en-US" sz="1600" dirty="0">
                <a:solidFill>
                  <a:schemeClr val="tx1">
                    <a:lumMod val="65000"/>
                    <a:lumOff val="35000"/>
                  </a:schemeClr>
                </a:solidFill>
                <a:latin typeface="+mn-ea"/>
              </a:rPr>
              <a:t>分小组</a:t>
            </a:r>
            <a:r>
              <a:rPr sz="1600" dirty="0" err="1">
                <a:solidFill>
                  <a:schemeClr val="tx1">
                    <a:lumMod val="65000"/>
                    <a:lumOff val="35000"/>
                  </a:schemeClr>
                </a:solidFill>
                <a:latin typeface="+mn-ea"/>
              </a:rPr>
              <a:t>讨论</a:t>
            </a:r>
            <a:r>
              <a:rPr lang="zh-CN" altLang="zh-CN" sz="1600" kern="100" dirty="0">
                <a:solidFill>
                  <a:schemeClr val="tx1">
                    <a:lumMod val="65000"/>
                    <a:lumOff val="35000"/>
                  </a:schemeClr>
                </a:solidFill>
                <a:effectLst/>
                <a:latin typeface="+mn-ea"/>
                <a:cs typeface="宋体" panose="02010600030101010101" pitchFamily="2" charset="-122"/>
              </a:rPr>
              <a:t>互联网</a:t>
            </a:r>
            <a:r>
              <a:rPr lang="en-US" altLang="zh-CN" sz="1600" kern="100" dirty="0">
                <a:solidFill>
                  <a:schemeClr val="tx1">
                    <a:lumMod val="65000"/>
                    <a:lumOff val="35000"/>
                  </a:schemeClr>
                </a:solidFill>
                <a:effectLst/>
                <a:latin typeface="+mn-ea"/>
                <a:cs typeface="宋体" panose="02010600030101010101" pitchFamily="2" charset="-122"/>
              </a:rPr>
              <a:t>EDM</a:t>
            </a:r>
            <a:r>
              <a:rPr lang="zh-CN" altLang="zh-CN" sz="1600" kern="100" dirty="0">
                <a:solidFill>
                  <a:schemeClr val="tx1">
                    <a:lumMod val="65000"/>
                    <a:lumOff val="35000"/>
                  </a:schemeClr>
                </a:solidFill>
                <a:effectLst/>
                <a:latin typeface="+mn-ea"/>
                <a:cs typeface="宋体" panose="02010600030101010101" pitchFamily="2" charset="-122"/>
              </a:rPr>
              <a:t>营销效果分析指标</a:t>
            </a:r>
            <a:r>
              <a:rPr lang="zh-CN" altLang="en-US" sz="1600" kern="100" dirty="0">
                <a:solidFill>
                  <a:schemeClr val="tx1">
                    <a:lumMod val="65000"/>
                    <a:lumOff val="35000"/>
                  </a:schemeClr>
                </a:solidFill>
                <a:effectLst/>
                <a:latin typeface="+mn-ea"/>
                <a:cs typeface="宋体" panose="02010600030101010101" pitchFamily="2" charset="-122"/>
              </a:rPr>
              <a:t>，</a:t>
            </a:r>
            <a:r>
              <a:rPr lang="zh-CN" altLang="zh-CN" sz="1600" kern="100" dirty="0">
                <a:solidFill>
                  <a:schemeClr val="tx1">
                    <a:lumMod val="65000"/>
                    <a:lumOff val="35000"/>
                  </a:schemeClr>
                </a:solidFill>
                <a:effectLst/>
                <a:latin typeface="+mn-ea"/>
                <a:cs typeface="宋体" panose="02010600030101010101" pitchFamily="2" charset="-122"/>
              </a:rPr>
              <a:t>完成互联网</a:t>
            </a:r>
            <a:r>
              <a:rPr lang="en-US" altLang="zh-CN" sz="1600" kern="100" dirty="0">
                <a:solidFill>
                  <a:schemeClr val="tx1">
                    <a:lumMod val="65000"/>
                    <a:lumOff val="35000"/>
                  </a:schemeClr>
                </a:solidFill>
                <a:effectLst/>
                <a:latin typeface="+mn-ea"/>
                <a:cs typeface="宋体" panose="02010600030101010101" pitchFamily="2" charset="-122"/>
              </a:rPr>
              <a:t>EDM</a:t>
            </a:r>
            <a:r>
              <a:rPr lang="zh-CN" altLang="zh-CN" sz="1600" kern="100" dirty="0">
                <a:solidFill>
                  <a:schemeClr val="tx1">
                    <a:lumMod val="65000"/>
                    <a:lumOff val="35000"/>
                  </a:schemeClr>
                </a:solidFill>
                <a:effectLst/>
                <a:latin typeface="+mn-ea"/>
                <a:cs typeface="宋体" panose="02010600030101010101" pitchFamily="2" charset="-122"/>
              </a:rPr>
              <a:t>营销效果分析操作步骤</a:t>
            </a:r>
            <a:endParaRPr lang="zh-CN" sz="1600" dirty="0">
              <a:solidFill>
                <a:schemeClr val="tx1">
                  <a:lumMod val="65000"/>
                  <a:lumOff val="35000"/>
                </a:schemeClr>
              </a:solidFill>
              <a:latin typeface="+mn-ea"/>
            </a:endParaRPr>
          </a:p>
          <a:p>
            <a:pPr algn="just">
              <a:lnSpc>
                <a:spcPct val="150000"/>
              </a:lnSpc>
              <a:spcBef>
                <a:spcPts val="0"/>
              </a:spcBef>
              <a:spcAft>
                <a:spcPts val="0"/>
              </a:spcAft>
            </a:pPr>
            <a:r>
              <a:rPr lang="en-US" sz="1600" dirty="0">
                <a:solidFill>
                  <a:schemeClr val="tx1">
                    <a:lumMod val="65000"/>
                    <a:lumOff val="35000"/>
                  </a:schemeClr>
                </a:solidFill>
                <a:latin typeface="+mn-ea"/>
              </a:rPr>
              <a:t>2.</a:t>
            </a:r>
            <a:r>
              <a:rPr lang="zh-CN" altLang="zh-CN" sz="1600" kern="100" dirty="0">
                <a:solidFill>
                  <a:schemeClr val="tx1">
                    <a:lumMod val="65000"/>
                    <a:lumOff val="35000"/>
                  </a:schemeClr>
                </a:solidFill>
                <a:effectLst/>
                <a:latin typeface="+mn-ea"/>
                <a:cs typeface="宋体" panose="02010600030101010101" pitchFamily="2" charset="-122"/>
              </a:rPr>
              <a:t>讨论互联网</a:t>
            </a:r>
            <a:r>
              <a:rPr lang="en-US" altLang="zh-CN" sz="1600" kern="100" dirty="0">
                <a:solidFill>
                  <a:schemeClr val="tx1">
                    <a:lumMod val="65000"/>
                    <a:lumOff val="35000"/>
                  </a:schemeClr>
                </a:solidFill>
                <a:effectLst/>
                <a:latin typeface="+mn-ea"/>
                <a:cs typeface="宋体" panose="02010600030101010101" pitchFamily="2" charset="-122"/>
              </a:rPr>
              <a:t>EDM</a:t>
            </a:r>
            <a:r>
              <a:rPr lang="zh-CN" altLang="zh-CN" sz="1600" kern="100" dirty="0">
                <a:solidFill>
                  <a:schemeClr val="tx1">
                    <a:lumMod val="65000"/>
                    <a:lumOff val="35000"/>
                  </a:schemeClr>
                </a:solidFill>
                <a:effectLst/>
                <a:latin typeface="+mn-ea"/>
                <a:cs typeface="宋体" panose="02010600030101010101" pitchFamily="2" charset="-122"/>
              </a:rPr>
              <a:t>营销效果优化内容</a:t>
            </a:r>
            <a:r>
              <a:rPr lang="zh-CN" altLang="en-US" sz="1600" kern="100" dirty="0">
                <a:solidFill>
                  <a:schemeClr val="tx1">
                    <a:lumMod val="65000"/>
                    <a:lumOff val="35000"/>
                  </a:schemeClr>
                </a:solidFill>
                <a:effectLst/>
                <a:latin typeface="+mn-ea"/>
                <a:cs typeface="宋体" panose="02010600030101010101" pitchFamily="2" charset="-122"/>
              </a:rPr>
              <a:t>，完成优化</a:t>
            </a:r>
            <a:endParaRPr lang="zh-CN" altLang="en-US" sz="1600" dirty="0">
              <a:solidFill>
                <a:schemeClr val="tx1">
                  <a:lumMod val="65000"/>
                  <a:lumOff val="35000"/>
                </a:schemeClr>
              </a:solidFill>
              <a:latin typeface="+mn-ea"/>
            </a:endParaRPr>
          </a:p>
        </p:txBody>
      </p:sp>
      <p:sp>
        <p:nvSpPr>
          <p:cNvPr id="27" name="文本框 26"/>
          <p:cNvSpPr txBox="1"/>
          <p:nvPr/>
        </p:nvSpPr>
        <p:spPr>
          <a:xfrm>
            <a:off x="5245704" y="3283555"/>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演练内容</a:t>
            </a:r>
          </a:p>
        </p:txBody>
      </p:sp>
      <p:grpSp>
        <p:nvGrpSpPr>
          <p:cNvPr id="36" name="组合 35"/>
          <p:cNvGrpSpPr/>
          <p:nvPr/>
        </p:nvGrpSpPr>
        <p:grpSpPr>
          <a:xfrm>
            <a:off x="350158" y="270329"/>
            <a:ext cx="3167026" cy="739200"/>
            <a:chOff x="412693" y="160555"/>
            <a:chExt cx="3167026" cy="739200"/>
          </a:xfrm>
        </p:grpSpPr>
        <p:sp>
          <p:nvSpPr>
            <p:cNvPr id="38" name="文本框 37"/>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任务演练</a:t>
              </a:r>
            </a:p>
          </p:txBody>
        </p:sp>
        <p:grpSp>
          <p:nvGrpSpPr>
            <p:cNvPr id="39" name="组合 38"/>
            <p:cNvGrpSpPr/>
            <p:nvPr/>
          </p:nvGrpSpPr>
          <p:grpSpPr>
            <a:xfrm>
              <a:off x="412693" y="160555"/>
              <a:ext cx="739200" cy="739200"/>
              <a:chOff x="412693" y="160555"/>
              <a:chExt cx="739200" cy="739200"/>
            </a:xfrm>
          </p:grpSpPr>
          <p:sp>
            <p:nvSpPr>
              <p:cNvPr id="40" name="菱形 3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1" name="菱形 40"/>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2" name="文本框 27"/>
          <p:cNvSpPr txBox="1"/>
          <p:nvPr/>
        </p:nvSpPr>
        <p:spPr>
          <a:xfrm>
            <a:off x="1469241" y="3715262"/>
            <a:ext cx="2454910" cy="226695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ct val="150000"/>
              </a:lnSpc>
            </a:pPr>
            <a:r>
              <a:rPr lang="zh-CN" altLang="zh-CN" sz="1600" kern="100" dirty="0">
                <a:solidFill>
                  <a:schemeClr val="tx1">
                    <a:lumMod val="65000"/>
                    <a:lumOff val="35000"/>
                  </a:schemeClr>
                </a:solidFill>
                <a:effectLst/>
                <a:latin typeface="+mn-ea"/>
                <a:cs typeface="Times New Roman" panose="02020603050405020304" pitchFamily="18" charset="0"/>
              </a:rPr>
              <a:t>结合</a:t>
            </a:r>
            <a:r>
              <a:rPr lang="en-US" altLang="zh-CN" sz="1600" kern="100" dirty="0">
                <a:solidFill>
                  <a:schemeClr val="tx1">
                    <a:lumMod val="65000"/>
                    <a:lumOff val="35000"/>
                  </a:schemeClr>
                </a:solidFill>
                <a:effectLst/>
                <a:latin typeface="+mn-ea"/>
                <a:cs typeface="Times New Roman" panose="02020603050405020304" pitchFamily="18" charset="0"/>
              </a:rPr>
              <a:t>Part 2</a:t>
            </a:r>
            <a:r>
              <a:rPr lang="zh-CN" altLang="zh-CN" sz="1600" kern="100" dirty="0">
                <a:solidFill>
                  <a:schemeClr val="tx1">
                    <a:lumMod val="65000"/>
                    <a:lumOff val="35000"/>
                  </a:schemeClr>
                </a:solidFill>
                <a:effectLst/>
                <a:latin typeface="+mn-ea"/>
                <a:cs typeface="Times New Roman" panose="02020603050405020304" pitchFamily="18" charset="0"/>
              </a:rPr>
              <a:t>【任务演练】</a:t>
            </a:r>
            <a:r>
              <a:rPr lang="zh-CN" altLang="en-US" sz="1600" kern="100" dirty="0">
                <a:solidFill>
                  <a:schemeClr val="tx1">
                    <a:lumMod val="65000"/>
                    <a:lumOff val="35000"/>
                  </a:schemeClr>
                </a:solidFill>
                <a:effectLst/>
                <a:latin typeface="+mn-ea"/>
                <a:cs typeface="Times New Roman" panose="02020603050405020304" pitchFamily="18" charset="0"/>
              </a:rPr>
              <a:t>背景</a:t>
            </a:r>
            <a:r>
              <a:rPr lang="zh-CN" altLang="en-US" sz="1600" kern="100" dirty="0">
                <a:solidFill>
                  <a:schemeClr val="tx1">
                    <a:lumMod val="65000"/>
                    <a:lumOff val="35000"/>
                  </a:schemeClr>
                </a:solidFill>
                <a:latin typeface="+mn-ea"/>
                <a:cs typeface="Times New Roman" panose="02020603050405020304" pitchFamily="18" charset="0"/>
              </a:rPr>
              <a:t>，</a:t>
            </a:r>
            <a:r>
              <a:rPr lang="zh-CN" altLang="zh-CN" sz="1600" kern="100" dirty="0">
                <a:solidFill>
                  <a:schemeClr val="tx1">
                    <a:lumMod val="65000"/>
                    <a:lumOff val="35000"/>
                  </a:schemeClr>
                </a:solidFill>
                <a:effectLst/>
                <a:latin typeface="+mn-ea"/>
                <a:cs typeface="Times New Roman" panose="02020603050405020304" pitchFamily="18" charset="0"/>
              </a:rPr>
              <a:t>在完成互联网</a:t>
            </a:r>
            <a:r>
              <a:rPr lang="en-US" altLang="zh-CN" sz="1600" kern="100" dirty="0">
                <a:solidFill>
                  <a:schemeClr val="tx1">
                    <a:lumMod val="65000"/>
                    <a:lumOff val="35000"/>
                  </a:schemeClr>
                </a:solidFill>
                <a:effectLst/>
                <a:latin typeface="+mn-ea"/>
                <a:cs typeface="Times New Roman" panose="02020603050405020304" pitchFamily="18" charset="0"/>
              </a:rPr>
              <a:t>EDM</a:t>
            </a:r>
            <a:r>
              <a:rPr lang="zh-CN" altLang="zh-CN" sz="1600" kern="100" dirty="0">
                <a:solidFill>
                  <a:schemeClr val="tx1">
                    <a:lumMod val="65000"/>
                    <a:lumOff val="35000"/>
                  </a:schemeClr>
                </a:solidFill>
                <a:effectLst/>
                <a:latin typeface="+mn-ea"/>
                <a:cs typeface="Times New Roman" panose="02020603050405020304" pitchFamily="18" charset="0"/>
              </a:rPr>
              <a:t>营销的内容策划与实施工作后，小黎还需要对营销效果进行分析与优化，从提高营销邮件的转化率。</a:t>
            </a:r>
          </a:p>
        </p:txBody>
      </p:sp>
      <p:sp>
        <p:nvSpPr>
          <p:cNvPr id="3" name="文本框 2"/>
          <p:cNvSpPr txBox="1"/>
          <p:nvPr/>
        </p:nvSpPr>
        <p:spPr>
          <a:xfrm>
            <a:off x="8477885" y="4014470"/>
            <a:ext cx="2021840" cy="1198880"/>
          </a:xfrm>
          <a:prstGeom prst="rect">
            <a:avLst/>
          </a:prstGeom>
          <a:noFill/>
        </p:spPr>
        <p:txBody>
          <a:bodyPr wrap="square" rtlCol="0" anchor="t">
            <a:spAutoFit/>
          </a:bodyPr>
          <a:lstStyle/>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sym typeface="+mn-ea"/>
              </a:rPr>
              <a:t>教师评价</a:t>
            </a:r>
            <a:endParaRPr lang="zh-CN" sz="1600" dirty="0">
              <a:solidFill>
                <a:schemeClr val="tx1">
                  <a:lumMod val="75000"/>
                  <a:lumOff val="25000"/>
                </a:schemeClr>
              </a:solidFill>
              <a:latin typeface="黑体" panose="02010609060101010101" charset="-122"/>
              <a:ea typeface="黑体" panose="02010609060101010101" charset="-122"/>
            </a:endParaRPr>
          </a:p>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sym typeface="+mn-ea"/>
              </a:rPr>
              <a:t>小组评价</a:t>
            </a:r>
            <a:endParaRPr lang="zh-CN" sz="1600" dirty="0">
              <a:solidFill>
                <a:schemeClr val="tx1">
                  <a:lumMod val="75000"/>
                  <a:lumOff val="25000"/>
                </a:schemeClr>
              </a:solidFill>
              <a:latin typeface="黑体" panose="02010609060101010101" charset="-122"/>
              <a:ea typeface="黑体" panose="02010609060101010101" charset="-122"/>
            </a:endParaRPr>
          </a:p>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sym typeface="+mn-ea"/>
              </a:rPr>
              <a:t>自我评价</a:t>
            </a:r>
            <a:endParaRPr lang="zh-CN" altLang="en-US" sz="1600" dirty="0">
              <a:solidFill>
                <a:schemeClr val="tx1">
                  <a:lumMod val="75000"/>
                  <a:lumOff val="25000"/>
                </a:schemeClr>
              </a:solidFill>
              <a:latin typeface="黑体" panose="02010609060101010101" charset="-122"/>
              <a:ea typeface="黑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3">
            <a:alphaModFix amt="95000"/>
          </a:blip>
          <a:srcRect l="4430" r="24542"/>
          <a:stretch>
            <a:fillRect/>
          </a:stretch>
        </p:blipFill>
        <p:spPr>
          <a:xfrm>
            <a:off x="911860" y="2085340"/>
            <a:ext cx="3693160" cy="3274060"/>
          </a:xfrm>
          <a:prstGeom prst="rect">
            <a:avLst/>
          </a:prstGeom>
        </p:spPr>
      </p:pic>
      <p:sp>
        <p:nvSpPr>
          <p:cNvPr id="3" name="流程图: 延期 2"/>
          <p:cNvSpPr/>
          <p:nvPr/>
        </p:nvSpPr>
        <p:spPr>
          <a:xfrm>
            <a:off x="4637405" y="2085340"/>
            <a:ext cx="820420" cy="755015"/>
          </a:xfrm>
          <a:prstGeom prst="flowChartDelay">
            <a:avLst/>
          </a:prstGeom>
          <a:solidFill>
            <a:srgbClr val="004B84"/>
          </a:solidFill>
          <a:ln>
            <a:noFill/>
          </a:ln>
          <a:effectLst>
            <a:outerShdw blurRad="63500" sx="102000" sy="102000" algn="ctr" rotWithShape="0">
              <a:prstClr val="black">
                <a:alpha val="40000"/>
              </a:prstClr>
            </a:outerShdw>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endParaRPr>
          </a:p>
        </p:txBody>
      </p:sp>
      <p:sp>
        <p:nvSpPr>
          <p:cNvPr id="7" name="矩形 6"/>
          <p:cNvSpPr/>
          <p:nvPr/>
        </p:nvSpPr>
        <p:spPr>
          <a:xfrm>
            <a:off x="4455795" y="2106295"/>
            <a:ext cx="149225" cy="708660"/>
          </a:xfrm>
          <a:prstGeom prst="rect">
            <a:avLst/>
          </a:prstGeom>
          <a:solidFill>
            <a:schemeClr val="bg1">
              <a:lumMod val="85000"/>
            </a:schemeClr>
          </a:solidFill>
          <a:ln>
            <a:noFill/>
          </a:ln>
          <a:effectLst>
            <a:outerShdw blurRad="63500" sx="102000" sy="102000" algn="ctr"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endParaRPr>
          </a:p>
        </p:txBody>
      </p:sp>
      <p:sp>
        <p:nvSpPr>
          <p:cNvPr id="11" name="文本框 10"/>
          <p:cNvSpPr txBox="1"/>
          <p:nvPr/>
        </p:nvSpPr>
        <p:spPr>
          <a:xfrm>
            <a:off x="5690870" y="1995170"/>
            <a:ext cx="6094730" cy="755650"/>
          </a:xfrm>
          <a:prstGeom prst="rect">
            <a:avLst/>
          </a:prstGeom>
          <a:noFill/>
        </p:spPr>
        <p:txBody>
          <a:bodyPr wrap="square" rtlCol="0">
            <a:spAutoFit/>
          </a:bodyPr>
          <a:lstStyle/>
          <a:p>
            <a:pPr>
              <a:lnSpc>
                <a:spcPct val="120000"/>
              </a:lnSpc>
              <a:spcBef>
                <a:spcPts val="0"/>
              </a:spcBef>
              <a:spcAft>
                <a:spcPts val="0"/>
              </a:spcAft>
            </a:pPr>
            <a:r>
              <a:rPr lang="zh-CN" altLang="en-US" b="1" dirty="0">
                <a:solidFill>
                  <a:schemeClr val="tx1">
                    <a:lumMod val="85000"/>
                    <a:lumOff val="15000"/>
                  </a:schemeClr>
                </a:solidFill>
                <a:latin typeface="黑体" panose="02010609060101010101" charset="-122"/>
                <a:ea typeface="黑体" panose="02010609060101010101" charset="-122"/>
                <a:cs typeface="黑体" panose="02010609060101010101" charset="-122"/>
              </a:rPr>
              <a:t>根据中华人民共和国信息产业部公布的《互联网电子邮件服务管理办法》中规定：</a:t>
            </a:r>
          </a:p>
        </p:txBody>
      </p:sp>
      <p:sp>
        <p:nvSpPr>
          <p:cNvPr id="12" name="文本框 11"/>
          <p:cNvSpPr txBox="1"/>
          <p:nvPr/>
        </p:nvSpPr>
        <p:spPr>
          <a:xfrm>
            <a:off x="5690870" y="2887345"/>
            <a:ext cx="6528435" cy="3687445"/>
          </a:xfrm>
          <a:prstGeom prst="rect">
            <a:avLst/>
          </a:prstGeom>
          <a:noFill/>
        </p:spPr>
        <p:txBody>
          <a:bodyPr wrap="square" rtlCol="0">
            <a:noAutofit/>
          </a:bodyPr>
          <a:lstStyle/>
          <a:p>
            <a:pPr indent="0">
              <a:lnSpc>
                <a:spcPct val="120000"/>
              </a:lnSpc>
              <a:buNone/>
            </a:pPr>
            <a:r>
              <a:rPr lang="zh-CN" altLang="zh-CN" sz="1600" kern="100" dirty="0">
                <a:latin typeface="+mn-ea"/>
                <a:cs typeface="楷体" panose="02010609060101010101" pitchFamily="49" charset="-122"/>
              </a:rPr>
              <a:t>任何组织或者个人不得有下列行为：</a:t>
            </a:r>
          </a:p>
          <a:p>
            <a:pPr marL="285750" indent="-285750">
              <a:lnSpc>
                <a:spcPct val="120000"/>
              </a:lnSpc>
              <a:buFont typeface="Arial" panose="020B0604020202020204" pitchFamily="34" charset="0"/>
              <a:buChar char="•"/>
            </a:pPr>
            <a:r>
              <a:rPr lang="zh-CN" altLang="zh-CN" sz="1600" kern="100" dirty="0">
                <a:latin typeface="+mn-ea"/>
                <a:cs typeface="楷体" panose="02010609060101010101" pitchFamily="49" charset="-122"/>
              </a:rPr>
              <a:t>未经授权利用他人的计算机系统发送互联网电子邮件；</a:t>
            </a:r>
          </a:p>
          <a:p>
            <a:pPr marL="285750" indent="-285750">
              <a:lnSpc>
                <a:spcPct val="120000"/>
              </a:lnSpc>
              <a:buFont typeface="Arial" panose="020B0604020202020204" pitchFamily="34" charset="0"/>
              <a:buChar char="•"/>
            </a:pPr>
            <a:r>
              <a:rPr lang="zh-CN" altLang="zh-CN" sz="1600" kern="100" dirty="0">
                <a:latin typeface="+mn-ea"/>
                <a:cs typeface="楷体" panose="02010609060101010101" pitchFamily="49" charset="-122"/>
              </a:rPr>
              <a:t>将采用在线自动收集、字母或者数字任意组合等手段获得的他人的互联网电子邮件地址用于出售、共享、交换或者向通过上述方式获得的电子邮件地址发送互联网电子邮件。</a:t>
            </a:r>
          </a:p>
          <a:p>
            <a:pPr indent="0" fontAlgn="auto">
              <a:lnSpc>
                <a:spcPct val="120000"/>
              </a:lnSpc>
              <a:spcBef>
                <a:spcPts val="1200"/>
              </a:spcBef>
              <a:buNone/>
            </a:pPr>
            <a:r>
              <a:rPr lang="zh-CN" altLang="zh-CN" sz="1600" kern="100" dirty="0">
                <a:latin typeface="+mn-ea"/>
                <a:cs typeface="楷体" panose="02010609060101010101" pitchFamily="49" charset="-122"/>
              </a:rPr>
              <a:t>任何组织或者个人不得有下列发送或者委托发送互联网电子邮件的行为：</a:t>
            </a:r>
          </a:p>
          <a:p>
            <a:pPr marL="285750" indent="-285750">
              <a:lnSpc>
                <a:spcPct val="120000"/>
              </a:lnSpc>
              <a:buFont typeface="Arial" panose="020B0604020202020204" pitchFamily="34" charset="0"/>
              <a:buChar char="•"/>
            </a:pPr>
            <a:r>
              <a:rPr lang="zh-CN" altLang="zh-CN" sz="1600" kern="100" dirty="0">
                <a:latin typeface="+mn-ea"/>
                <a:cs typeface="楷体" panose="02010609060101010101" pitchFamily="49" charset="-122"/>
              </a:rPr>
              <a:t>故意隐匿或者伪造互联网电子邮件信封信息；</a:t>
            </a:r>
          </a:p>
          <a:p>
            <a:pPr marL="285750" indent="-285750">
              <a:lnSpc>
                <a:spcPct val="120000"/>
              </a:lnSpc>
              <a:buFont typeface="Arial" panose="020B0604020202020204" pitchFamily="34" charset="0"/>
              <a:buChar char="•"/>
            </a:pPr>
            <a:r>
              <a:rPr lang="zh-CN" altLang="zh-CN" sz="1600" kern="100" dirty="0">
                <a:latin typeface="+mn-ea"/>
                <a:cs typeface="楷体" panose="02010609060101010101" pitchFamily="49" charset="-122"/>
              </a:rPr>
              <a:t>未经互联网电子邮件接收者明确同意，向其发送包含商业广告内容的互联网电子邮件；</a:t>
            </a:r>
          </a:p>
          <a:p>
            <a:pPr marL="285750" indent="-285750">
              <a:lnSpc>
                <a:spcPct val="120000"/>
              </a:lnSpc>
              <a:buFont typeface="Arial" panose="020B0604020202020204" pitchFamily="34" charset="0"/>
              <a:buChar char="•"/>
            </a:pPr>
            <a:r>
              <a:rPr lang="zh-CN" altLang="zh-CN" sz="1600" kern="100" dirty="0">
                <a:latin typeface="+mn-ea"/>
                <a:cs typeface="楷体" panose="02010609060101010101" pitchFamily="49" charset="-122"/>
              </a:rPr>
              <a:t>发送包含商业广告内容的互联网电子邮件时，未在互联网电子邮件标题信息前部注明“广告”或者“AD”字样。</a:t>
            </a:r>
          </a:p>
        </p:txBody>
      </p:sp>
      <p:cxnSp>
        <p:nvCxnSpPr>
          <p:cNvPr id="25" name="直接连接符 24"/>
          <p:cNvCxnSpPr/>
          <p:nvPr/>
        </p:nvCxnSpPr>
        <p:spPr>
          <a:xfrm flipV="1">
            <a:off x="6052185" y="6006466"/>
            <a:ext cx="5292039" cy="0"/>
          </a:xfrm>
          <a:prstGeom prst="line">
            <a:avLst/>
          </a:prstGeom>
          <a:ln w="12700" cmpd="sng">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350158" y="270329"/>
            <a:ext cx="3591560" cy="739200"/>
            <a:chOff x="412693" y="160555"/>
            <a:chExt cx="3591560" cy="739200"/>
          </a:xfrm>
        </p:grpSpPr>
        <p:sp>
          <p:nvSpPr>
            <p:cNvPr id="47" name="文本框 46"/>
            <p:cNvSpPr txBox="1"/>
            <p:nvPr/>
          </p:nvSpPr>
          <p:spPr>
            <a:xfrm>
              <a:off x="1331538" y="238025"/>
              <a:ext cx="267271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素能加油站</a:t>
              </a:r>
            </a:p>
          </p:txBody>
        </p:sp>
        <p:grpSp>
          <p:nvGrpSpPr>
            <p:cNvPr id="48" name="组合 47"/>
            <p:cNvGrpSpPr/>
            <p:nvPr/>
          </p:nvGrpSpPr>
          <p:grpSpPr>
            <a:xfrm>
              <a:off x="412693" y="160555"/>
              <a:ext cx="739200" cy="739200"/>
              <a:chOff x="412693" y="160555"/>
              <a:chExt cx="739200" cy="739200"/>
            </a:xfrm>
          </p:grpSpPr>
          <p:sp>
            <p:nvSpPr>
              <p:cNvPr id="49" name="菱形 48"/>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50" name="菱形 49"/>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9" name="文本框 8"/>
          <p:cNvSpPr txBox="1"/>
          <p:nvPr/>
        </p:nvSpPr>
        <p:spPr>
          <a:xfrm>
            <a:off x="2425156" y="1061823"/>
            <a:ext cx="7445828" cy="645160"/>
          </a:xfrm>
          <a:prstGeom prst="rect">
            <a:avLst/>
          </a:prstGeom>
          <a:noFill/>
          <a:ln w="9525">
            <a:noFill/>
          </a:ln>
        </p:spPr>
        <p:txBody>
          <a:bodyPr wrap="square">
            <a:spAutoFit/>
          </a:bodyPr>
          <a:lstStyle/>
          <a:p>
            <a:pPr algn="ctr">
              <a:lnSpc>
                <a:spcPct val="150000"/>
              </a:lnSpc>
            </a:pPr>
            <a:r>
              <a:rPr lang="zh-CN" altLang="zh-CN" sz="2400" b="1" kern="100" dirty="0">
                <a:latin typeface="黑体" panose="02010609060101010101" charset="-122"/>
                <a:ea typeface="黑体" panose="02010609060101010101" charset="-122"/>
                <a:cs typeface="楷体" panose="02010609060101010101" pitchFamily="49" charset="-122"/>
              </a:rPr>
              <a:t>应如何合法进行互联网电子邮件营销</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220470"/>
            <a:ext cx="12192000" cy="528701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234772" y="1466323"/>
            <a:ext cx="1695376" cy="445135"/>
          </a:xfrm>
          <a:prstGeom prst="rect">
            <a:avLst/>
          </a:prstGeom>
          <a:noFill/>
        </p:spPr>
        <p:txBody>
          <a:bodyPr wrap="square" rtlCol="0">
            <a:spAutoFit/>
          </a:bodyPr>
          <a:lstStyle/>
          <a:p>
            <a:r>
              <a:rPr lang="zh-CN" altLang="en-US" sz="2300" dirty="0">
                <a:solidFill>
                  <a:schemeClr val="bg1"/>
                </a:solidFill>
                <a:latin typeface="黑体" panose="02010609060101010101" charset="-122"/>
                <a:ea typeface="黑体" panose="02010609060101010101" charset="-122"/>
              </a:rPr>
              <a:t>背景交代</a:t>
            </a:r>
          </a:p>
        </p:txBody>
      </p:sp>
      <p:sp>
        <p:nvSpPr>
          <p:cNvPr id="14" name="文本框 13"/>
          <p:cNvSpPr txBox="1"/>
          <p:nvPr/>
        </p:nvSpPr>
        <p:spPr>
          <a:xfrm>
            <a:off x="6234826" y="1947545"/>
            <a:ext cx="5726801" cy="1007199"/>
          </a:xfrm>
          <a:prstGeom prst="rect">
            <a:avLst/>
          </a:prstGeom>
          <a:noFill/>
        </p:spPr>
        <p:txBody>
          <a:bodyPr wrap="square" rtlCol="0">
            <a:spAutoFit/>
          </a:bodyPr>
          <a:lstStyle/>
          <a:p>
            <a:pPr indent="0" fontAlgn="auto">
              <a:lnSpc>
                <a:spcPct val="130000"/>
              </a:lnSpc>
            </a:pPr>
            <a:r>
              <a:rPr lang="zh-CN" altLang="en-US" sz="1600" kern="100" dirty="0">
                <a:solidFill>
                  <a:schemeClr val="bg1"/>
                </a:solidFill>
                <a:effectLst/>
                <a:latin typeface="+mn-ea"/>
                <a:cs typeface="楷体" panose="02010609060101010101" pitchFamily="49" charset="-122"/>
              </a:rPr>
              <a:t>在双十一到来之际，销售广西</a:t>
            </a:r>
            <a:r>
              <a:rPr lang="zh-CN" altLang="zh-CN" sz="1600" kern="100" dirty="0">
                <a:solidFill>
                  <a:schemeClr val="bg1"/>
                </a:solidFill>
                <a:effectLst/>
                <a:latin typeface="+mn-ea"/>
                <a:cs typeface="楷体" panose="02010609060101010101" pitchFamily="49" charset="-122"/>
              </a:rPr>
              <a:t>茉莉花茶</a:t>
            </a:r>
            <a:r>
              <a:rPr lang="zh-CN" altLang="en-US" sz="1600" kern="100" dirty="0">
                <a:solidFill>
                  <a:schemeClr val="bg1"/>
                </a:solidFill>
                <a:effectLst/>
                <a:latin typeface="+mn-ea"/>
                <a:cs typeface="楷体" panose="02010609060101010101" pitchFamily="49" charset="-122"/>
              </a:rPr>
              <a:t>的某网店</a:t>
            </a:r>
            <a:r>
              <a:rPr lang="zh-CN" altLang="zh-CN" sz="1600" kern="100" dirty="0">
                <a:solidFill>
                  <a:schemeClr val="bg1"/>
                </a:solidFill>
                <a:effectLst/>
                <a:latin typeface="+mn-ea"/>
                <a:cs typeface="楷体" panose="02010609060101010101" pitchFamily="49" charset="-122"/>
              </a:rPr>
              <a:t>决定</a:t>
            </a:r>
            <a:r>
              <a:rPr lang="zh-CN" altLang="en-US" sz="1600" kern="100" dirty="0">
                <a:solidFill>
                  <a:schemeClr val="bg1"/>
                </a:solidFill>
                <a:effectLst/>
                <a:latin typeface="+mn-ea"/>
                <a:cs typeface="楷体" panose="02010609060101010101" pitchFamily="49" charset="-122"/>
              </a:rPr>
              <a:t>借</a:t>
            </a:r>
            <a:r>
              <a:rPr lang="zh-CN" altLang="zh-CN" sz="1600" kern="100" dirty="0">
                <a:solidFill>
                  <a:schemeClr val="bg1"/>
                </a:solidFill>
                <a:effectLst/>
                <a:latin typeface="+mn-ea"/>
                <a:cs typeface="楷体" panose="02010609060101010101" pitchFamily="49" charset="-122"/>
              </a:rPr>
              <a:t>此机会实现品牌推广、促进产品销售</a:t>
            </a:r>
            <a:r>
              <a:rPr lang="zh-CN" altLang="en-US" sz="1600" kern="100" dirty="0">
                <a:solidFill>
                  <a:schemeClr val="bg1"/>
                </a:solidFill>
                <a:effectLst/>
                <a:latin typeface="+mn-ea"/>
                <a:cs typeface="楷体" panose="02010609060101010101" pitchFamily="49" charset="-122"/>
              </a:rPr>
              <a:t>，现</a:t>
            </a:r>
            <a:r>
              <a:rPr lang="zh-CN" altLang="zh-CN" sz="1600" kern="100" dirty="0">
                <a:solidFill>
                  <a:schemeClr val="bg1"/>
                </a:solidFill>
                <a:effectLst/>
                <a:latin typeface="+mn-ea"/>
                <a:cs typeface="楷体" panose="02010609060101010101" pitchFamily="49" charset="-122"/>
              </a:rPr>
              <a:t>通过互联网</a:t>
            </a:r>
            <a:r>
              <a:rPr lang="en-US" altLang="zh-CN" sz="1600" kern="100" dirty="0">
                <a:solidFill>
                  <a:schemeClr val="bg1"/>
                </a:solidFill>
                <a:effectLst/>
                <a:latin typeface="+mn-ea"/>
                <a:cs typeface="楷体" panose="02010609060101010101" pitchFamily="49" charset="-122"/>
              </a:rPr>
              <a:t>EDM</a:t>
            </a:r>
            <a:r>
              <a:rPr lang="zh-CN" altLang="zh-CN" sz="1600" kern="100" dirty="0">
                <a:solidFill>
                  <a:schemeClr val="bg1"/>
                </a:solidFill>
                <a:effectLst/>
                <a:latin typeface="+mn-ea"/>
                <a:cs typeface="楷体" panose="02010609060101010101" pitchFamily="49" charset="-122"/>
              </a:rPr>
              <a:t>营销方式进行活动前期宣传。</a:t>
            </a:r>
            <a:endParaRPr lang="zh-CN" altLang="en-US" sz="1600" dirty="0">
              <a:solidFill>
                <a:schemeClr val="bg1"/>
              </a:solidFill>
              <a:latin typeface="+mn-ea"/>
            </a:endParaRPr>
          </a:p>
        </p:txBody>
      </p:sp>
      <p:sp>
        <p:nvSpPr>
          <p:cNvPr id="15" name="文本框 14"/>
          <p:cNvSpPr txBox="1"/>
          <p:nvPr/>
        </p:nvSpPr>
        <p:spPr>
          <a:xfrm>
            <a:off x="6305017" y="3168015"/>
            <a:ext cx="2017930" cy="445135"/>
          </a:xfrm>
          <a:prstGeom prst="rect">
            <a:avLst/>
          </a:prstGeom>
          <a:noFill/>
        </p:spPr>
        <p:txBody>
          <a:bodyPr wrap="square" rtlCol="0">
            <a:spAutoFit/>
          </a:bodyPr>
          <a:lstStyle/>
          <a:p>
            <a:r>
              <a:rPr lang="zh-CN" altLang="en-US" sz="2300" dirty="0">
                <a:solidFill>
                  <a:schemeClr val="bg1"/>
                </a:solidFill>
                <a:latin typeface="黑体" panose="02010609060101010101" charset="-122"/>
                <a:ea typeface="黑体" panose="02010609060101010101" charset="-122"/>
              </a:rPr>
              <a:t>步骤分解</a:t>
            </a:r>
          </a:p>
        </p:txBody>
      </p:sp>
      <p:sp>
        <p:nvSpPr>
          <p:cNvPr id="21" name="椭圆 20"/>
          <p:cNvSpPr/>
          <p:nvPr/>
        </p:nvSpPr>
        <p:spPr>
          <a:xfrm>
            <a:off x="5397403" y="1349482"/>
            <a:ext cx="699914" cy="69991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形 28"/>
          <p:cNvPicPr>
            <a:picLocks noChangeAspect="1"/>
          </p:cNvPicPr>
          <p:nvPr/>
        </p:nvPicPr>
        <p:blipFill>
          <a:blip r:embed="rId2" cstate="screen">
            <a:extLst>
              <a:ext uri="{96DAC541-7B7A-43D3-8B79-37D633B846F1}">
                <asvg:svgBlip xmlns:asvg="http://schemas.microsoft.com/office/drawing/2016/SVG/main" r:embed="rId3"/>
              </a:ext>
            </a:extLst>
          </a:blip>
          <a:stretch>
            <a:fillRect/>
          </a:stretch>
        </p:blipFill>
        <p:spPr>
          <a:xfrm>
            <a:off x="5535102" y="1487815"/>
            <a:ext cx="423246" cy="423246"/>
          </a:xfrm>
          <a:prstGeom prst="rect">
            <a:avLst/>
          </a:prstGeom>
        </p:spPr>
      </p:pic>
      <p:grpSp>
        <p:nvGrpSpPr>
          <p:cNvPr id="45" name="组合 44"/>
          <p:cNvGrpSpPr/>
          <p:nvPr/>
        </p:nvGrpSpPr>
        <p:grpSpPr>
          <a:xfrm>
            <a:off x="350158" y="270329"/>
            <a:ext cx="3591560" cy="739200"/>
            <a:chOff x="412693" y="160555"/>
            <a:chExt cx="3591560" cy="739200"/>
          </a:xfrm>
        </p:grpSpPr>
        <p:sp>
          <p:nvSpPr>
            <p:cNvPr id="47" name="文本框 46"/>
            <p:cNvSpPr txBox="1"/>
            <p:nvPr/>
          </p:nvSpPr>
          <p:spPr>
            <a:xfrm>
              <a:off x="1331538" y="238025"/>
              <a:ext cx="267271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职业技能训练</a:t>
              </a:r>
            </a:p>
          </p:txBody>
        </p:sp>
        <p:grpSp>
          <p:nvGrpSpPr>
            <p:cNvPr id="48" name="组合 47"/>
            <p:cNvGrpSpPr/>
            <p:nvPr/>
          </p:nvGrpSpPr>
          <p:grpSpPr>
            <a:xfrm>
              <a:off x="412693" y="160555"/>
              <a:ext cx="739200" cy="739200"/>
              <a:chOff x="412693" y="160555"/>
              <a:chExt cx="739200" cy="739200"/>
            </a:xfrm>
          </p:grpSpPr>
          <p:sp>
            <p:nvSpPr>
              <p:cNvPr id="49" name="菱形 48"/>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50" name="菱形 49"/>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pic>
        <p:nvPicPr>
          <p:cNvPr id="6" name="图片 5" descr="pexels-cottonbro-7439134"/>
          <p:cNvPicPr>
            <a:picLocks noChangeAspect="1"/>
          </p:cNvPicPr>
          <p:nvPr/>
        </p:nvPicPr>
        <p:blipFill>
          <a:blip r:embed="rId4"/>
          <a:srcRect l="4792" t="48333" r="26347" b="21685"/>
          <a:stretch>
            <a:fillRect/>
          </a:stretch>
        </p:blipFill>
        <p:spPr>
          <a:xfrm>
            <a:off x="350158" y="2327910"/>
            <a:ext cx="4703445" cy="3072130"/>
          </a:xfrm>
          <a:prstGeom prst="rect">
            <a:avLst/>
          </a:prstGeom>
        </p:spPr>
      </p:pic>
      <p:sp>
        <p:nvSpPr>
          <p:cNvPr id="19" name="文本框 18"/>
          <p:cNvSpPr txBox="1"/>
          <p:nvPr/>
        </p:nvSpPr>
        <p:spPr>
          <a:xfrm>
            <a:off x="6171031" y="3653155"/>
            <a:ext cx="5790597" cy="2651125"/>
          </a:xfrm>
          <a:prstGeom prst="rect">
            <a:avLst/>
          </a:prstGeom>
          <a:noFill/>
        </p:spPr>
        <p:txBody>
          <a:bodyPr wrap="square" rtlCol="0">
            <a:spAutoFit/>
          </a:bodyPr>
          <a:lstStyle/>
          <a:p>
            <a:pPr>
              <a:lnSpc>
                <a:spcPct val="130000"/>
              </a:lnSpc>
            </a:pPr>
            <a:r>
              <a:rPr lang="en-US" altLang="zh-CN" sz="1600" dirty="0">
                <a:solidFill>
                  <a:schemeClr val="bg1"/>
                </a:solidFill>
                <a:latin typeface="黑体" panose="02010609060101010101" charset="-122"/>
                <a:ea typeface="黑体" panose="02010609060101010101" charset="-122"/>
              </a:rPr>
              <a:t>1.</a:t>
            </a:r>
            <a:r>
              <a:rPr lang="zh-CN" altLang="en-US" sz="1600" dirty="0">
                <a:solidFill>
                  <a:schemeClr val="bg1"/>
                </a:solidFill>
                <a:latin typeface="黑体" panose="02010609060101010101" charset="-122"/>
                <a:ea typeface="黑体" panose="02010609060101010101" charset="-122"/>
              </a:rPr>
              <a:t>根据所给背景，明确此次互联网</a:t>
            </a:r>
            <a:r>
              <a:rPr lang="en-US" altLang="zh-CN" sz="1600" dirty="0">
                <a:solidFill>
                  <a:schemeClr val="bg1"/>
                </a:solidFill>
                <a:latin typeface="黑体" panose="02010609060101010101" charset="-122"/>
                <a:ea typeface="黑体" panose="02010609060101010101" charset="-122"/>
              </a:rPr>
              <a:t>EDM</a:t>
            </a:r>
            <a:r>
              <a:rPr lang="zh-CN" altLang="en-US" sz="1600" dirty="0">
                <a:solidFill>
                  <a:schemeClr val="bg1"/>
                </a:solidFill>
                <a:latin typeface="黑体" panose="02010609060101010101" charset="-122"/>
                <a:ea typeface="黑体" panose="02010609060101010101" charset="-122"/>
              </a:rPr>
              <a:t>营销活动的目的</a:t>
            </a:r>
          </a:p>
          <a:p>
            <a:pPr>
              <a:lnSpc>
                <a:spcPct val="130000"/>
              </a:lnSpc>
            </a:pPr>
            <a:r>
              <a:rPr lang="en-US" altLang="zh-CN" sz="1600" dirty="0">
                <a:solidFill>
                  <a:schemeClr val="bg1"/>
                </a:solidFill>
                <a:latin typeface="黑体" panose="02010609060101010101" charset="-122"/>
                <a:ea typeface="黑体" panose="02010609060101010101" charset="-122"/>
              </a:rPr>
              <a:t>2.</a:t>
            </a:r>
            <a:r>
              <a:rPr lang="zh-CN" altLang="en-US" sz="1600" dirty="0">
                <a:solidFill>
                  <a:schemeClr val="bg1"/>
                </a:solidFill>
                <a:latin typeface="黑体" panose="02010609060101010101" charset="-122"/>
                <a:ea typeface="黑体" panose="02010609060101010101" charset="-122"/>
              </a:rPr>
              <a:t>借助百度指数，了解茉莉花茶的用户画像，并确定目标用户</a:t>
            </a:r>
          </a:p>
          <a:p>
            <a:pPr>
              <a:lnSpc>
                <a:spcPct val="130000"/>
              </a:lnSpc>
            </a:pPr>
            <a:r>
              <a:rPr lang="en-US" altLang="zh-CN" sz="1600" dirty="0">
                <a:solidFill>
                  <a:schemeClr val="bg1"/>
                </a:solidFill>
                <a:latin typeface="黑体" panose="02010609060101010101" charset="-122"/>
                <a:ea typeface="黑体" panose="02010609060101010101" charset="-122"/>
              </a:rPr>
              <a:t>3.</a:t>
            </a:r>
            <a:r>
              <a:rPr lang="zh-CN" altLang="en-US" sz="1600" dirty="0">
                <a:solidFill>
                  <a:schemeClr val="bg1"/>
                </a:solidFill>
                <a:latin typeface="黑体" panose="02010609060101010101" charset="-122"/>
                <a:ea typeface="黑体" panose="02010609060101010101" charset="-122"/>
              </a:rPr>
              <a:t>根据营销活动的目的及目标用户的特点，完成互联网</a:t>
            </a:r>
            <a:r>
              <a:rPr lang="en-US" altLang="zh-CN" sz="1600" dirty="0">
                <a:solidFill>
                  <a:schemeClr val="bg1"/>
                </a:solidFill>
                <a:latin typeface="黑体" panose="02010609060101010101" charset="-122"/>
                <a:ea typeface="黑体" panose="02010609060101010101" charset="-122"/>
              </a:rPr>
              <a:t>EDM</a:t>
            </a:r>
            <a:r>
              <a:rPr lang="zh-CN" altLang="en-US" sz="1600" dirty="0">
                <a:solidFill>
                  <a:schemeClr val="bg1"/>
                </a:solidFill>
                <a:latin typeface="黑体" panose="02010609060101010101" charset="-122"/>
                <a:ea typeface="黑体" panose="02010609060101010101" charset="-122"/>
              </a:rPr>
              <a:t>营销内容策划</a:t>
            </a:r>
          </a:p>
          <a:p>
            <a:pPr>
              <a:lnSpc>
                <a:spcPct val="130000"/>
              </a:lnSpc>
            </a:pPr>
            <a:r>
              <a:rPr lang="en-US" altLang="zh-CN" sz="1600" dirty="0">
                <a:solidFill>
                  <a:schemeClr val="bg1"/>
                </a:solidFill>
                <a:latin typeface="黑体" panose="02010609060101010101" charset="-122"/>
                <a:ea typeface="黑体" panose="02010609060101010101" charset="-122"/>
              </a:rPr>
              <a:t>4.</a:t>
            </a:r>
            <a:r>
              <a:rPr lang="zh-CN" altLang="en-US" sz="1600" dirty="0">
                <a:solidFill>
                  <a:schemeClr val="bg1"/>
                </a:solidFill>
                <a:latin typeface="黑体" panose="02010609060101010101" charset="-122"/>
                <a:ea typeface="黑体" panose="02010609060101010101" charset="-122"/>
              </a:rPr>
              <a:t>根据邮件列表获取的相关方法，获取邮件列表</a:t>
            </a:r>
          </a:p>
          <a:p>
            <a:pPr>
              <a:lnSpc>
                <a:spcPct val="130000"/>
              </a:lnSpc>
            </a:pPr>
            <a:r>
              <a:rPr lang="en-US" altLang="zh-CN" sz="1600" dirty="0">
                <a:solidFill>
                  <a:schemeClr val="bg1"/>
                </a:solidFill>
                <a:latin typeface="黑体" panose="02010609060101010101" charset="-122"/>
                <a:ea typeface="黑体" panose="02010609060101010101" charset="-122"/>
              </a:rPr>
              <a:t>5.</a:t>
            </a:r>
            <a:r>
              <a:rPr lang="zh-CN" altLang="en-US" sz="1600" dirty="0">
                <a:solidFill>
                  <a:schemeClr val="bg1"/>
                </a:solidFill>
                <a:latin typeface="黑体" panose="02010609060101010101" charset="-122"/>
                <a:ea typeface="黑体" panose="02010609060101010101" charset="-122"/>
              </a:rPr>
              <a:t>借助一种互联网</a:t>
            </a:r>
            <a:r>
              <a:rPr lang="en-US" altLang="zh-CN" sz="1600" dirty="0">
                <a:solidFill>
                  <a:schemeClr val="bg1"/>
                </a:solidFill>
                <a:latin typeface="黑体" panose="02010609060101010101" charset="-122"/>
                <a:ea typeface="黑体" panose="02010609060101010101" charset="-122"/>
              </a:rPr>
              <a:t>EDM</a:t>
            </a:r>
            <a:r>
              <a:rPr lang="zh-CN" altLang="en-US" sz="1600" dirty="0">
                <a:solidFill>
                  <a:schemeClr val="bg1"/>
                </a:solidFill>
                <a:latin typeface="黑体" panose="02010609060101010101" charset="-122"/>
                <a:ea typeface="黑体" panose="02010609060101010101" charset="-122"/>
              </a:rPr>
              <a:t>营销工具，完成邮件内容的设计与编辑；</a:t>
            </a:r>
          </a:p>
          <a:p>
            <a:pPr>
              <a:lnSpc>
                <a:spcPct val="130000"/>
              </a:lnSpc>
            </a:pPr>
            <a:r>
              <a:rPr lang="en-US" altLang="zh-CN" sz="1600" dirty="0">
                <a:solidFill>
                  <a:schemeClr val="bg1"/>
                </a:solidFill>
                <a:latin typeface="黑体" panose="02010609060101010101" charset="-122"/>
                <a:ea typeface="黑体" panose="02010609060101010101" charset="-122"/>
              </a:rPr>
              <a:t>6.</a:t>
            </a:r>
            <a:r>
              <a:rPr lang="zh-CN" altLang="en-US" sz="1600" dirty="0">
                <a:solidFill>
                  <a:schemeClr val="bg1"/>
                </a:solidFill>
                <a:latin typeface="黑体" panose="02010609060101010101" charset="-122"/>
                <a:ea typeface="黑体" panose="02010609060101010101" charset="-122"/>
              </a:rPr>
              <a:t>完成邮件发送</a:t>
            </a:r>
          </a:p>
          <a:p>
            <a:pPr>
              <a:lnSpc>
                <a:spcPct val="130000"/>
              </a:lnSpc>
            </a:pPr>
            <a:r>
              <a:rPr lang="en-US" altLang="zh-CN" sz="1600" dirty="0">
                <a:solidFill>
                  <a:schemeClr val="bg1"/>
                </a:solidFill>
                <a:latin typeface="黑体" panose="02010609060101010101" charset="-122"/>
                <a:ea typeface="黑体" panose="02010609060101010101" charset="-122"/>
              </a:rPr>
              <a:t>7.</a:t>
            </a:r>
            <a:r>
              <a:rPr lang="zh-CN" altLang="en-US" sz="1600" dirty="0">
                <a:solidFill>
                  <a:schemeClr val="bg1"/>
                </a:solidFill>
                <a:latin typeface="黑体" panose="02010609060101010101" charset="-122"/>
                <a:ea typeface="黑体" panose="02010609060101010101" charset="-122"/>
              </a:rPr>
              <a:t>针对推广结果进行监控与优化</a:t>
            </a:r>
          </a:p>
        </p:txBody>
      </p:sp>
      <p:sp>
        <p:nvSpPr>
          <p:cNvPr id="9" name="椭圆 8"/>
          <p:cNvSpPr/>
          <p:nvPr/>
        </p:nvSpPr>
        <p:spPr>
          <a:xfrm>
            <a:off x="5356729" y="3079043"/>
            <a:ext cx="699914" cy="69991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3" name="图形 27"/>
          <p:cNvPicPr>
            <a:picLocks noChangeAspect="1"/>
          </p:cNvPicPr>
          <p:nvPr/>
        </p:nvPicPr>
        <p:blipFill>
          <a:blip r:embed="rId5" cstate="screen">
            <a:extLst>
              <a:ext uri="{96DAC541-7B7A-43D3-8B79-37D633B846F1}">
                <asvg:svgBlip xmlns:asvg="http://schemas.microsoft.com/office/drawing/2016/SVG/main" r:embed="rId6"/>
              </a:ext>
            </a:extLst>
          </a:blip>
          <a:stretch>
            <a:fillRect/>
          </a:stretch>
        </p:blipFill>
        <p:spPr>
          <a:xfrm rot="16200000">
            <a:off x="5510347" y="3187048"/>
            <a:ext cx="423248" cy="53633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3704" r="3704"/>
          <a:stretch>
            <a:fillRect/>
          </a:stretch>
        </p:blipFill>
        <p:spPr>
          <a:xfrm>
            <a:off x="0" y="0"/>
            <a:ext cx="12192000" cy="6858000"/>
          </a:xfrm>
          <a:prstGeom prst="rect">
            <a:avLst/>
          </a:prstGeom>
        </p:spPr>
      </p:pic>
      <p:sp>
        <p:nvSpPr>
          <p:cNvPr id="18" name="菱形 17"/>
          <p:cNvSpPr/>
          <p:nvPr/>
        </p:nvSpPr>
        <p:spPr>
          <a:xfrm>
            <a:off x="2390274" y="-276726"/>
            <a:ext cx="7411452" cy="7411452"/>
          </a:xfrm>
          <a:prstGeom prst="diamond">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sp>
        <p:nvSpPr>
          <p:cNvPr id="34" name="菱形 33"/>
          <p:cNvSpPr/>
          <p:nvPr/>
        </p:nvSpPr>
        <p:spPr>
          <a:xfrm>
            <a:off x="3140242" y="473242"/>
            <a:ext cx="5911516" cy="5911516"/>
          </a:xfrm>
          <a:prstGeom prst="diamond">
            <a:avLst/>
          </a:prstGeom>
          <a:solidFill>
            <a:schemeClr val="accent1">
              <a:lumMod val="75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sp>
        <p:nvSpPr>
          <p:cNvPr id="41" name="矩形 40"/>
          <p:cNvSpPr/>
          <p:nvPr/>
        </p:nvSpPr>
        <p:spPr>
          <a:xfrm>
            <a:off x="3919543" y="2444252"/>
            <a:ext cx="4352915" cy="276999"/>
          </a:xfrm>
          <a:prstGeom prst="rect">
            <a:avLst/>
          </a:prstGeom>
        </p:spPr>
        <p:txBody>
          <a:bodyPr wrap="square">
            <a:spAutoFit/>
          </a:bodyPr>
          <a:lstStyle/>
          <a:p>
            <a:pPr algn="ctr"/>
            <a:r>
              <a:rPr lang="en-US" altLang="zh-CN" sz="1200" dirty="0">
                <a:solidFill>
                  <a:schemeClr val="bg1"/>
                </a:solidFill>
                <a:latin typeface="黑体" panose="02010609060101010101" charset="-122"/>
                <a:ea typeface="黑体" panose="02010609060101010101" charset="-122"/>
                <a:sym typeface="黑体" panose="02010609060101010101" charset="-122"/>
              </a:rPr>
              <a:t>THANKS FOR YOUR ATTENTION</a:t>
            </a:r>
            <a:endParaRPr lang="zh-CN" altLang="en-US" sz="1200" dirty="0">
              <a:solidFill>
                <a:schemeClr val="bg1"/>
              </a:solidFill>
              <a:latin typeface="黑体" panose="02010609060101010101" charset="-122"/>
              <a:ea typeface="黑体" panose="02010609060101010101" charset="-122"/>
              <a:sym typeface="黑体" panose="02010609060101010101" charset="-122"/>
            </a:endParaRPr>
          </a:p>
        </p:txBody>
      </p:sp>
      <p:cxnSp>
        <p:nvCxnSpPr>
          <p:cNvPr id="49" name="直接连接符 48"/>
          <p:cNvCxnSpPr/>
          <p:nvPr/>
        </p:nvCxnSpPr>
        <p:spPr>
          <a:xfrm>
            <a:off x="3836064" y="2929720"/>
            <a:ext cx="4519873" cy="0"/>
          </a:xfrm>
          <a:prstGeom prst="line">
            <a:avLst/>
          </a:prstGeom>
          <a:ln w="12700">
            <a:solidFill>
              <a:schemeClr val="bg1">
                <a:alpha val="34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3836064" y="3928281"/>
            <a:ext cx="4519873" cy="0"/>
          </a:xfrm>
          <a:prstGeom prst="line">
            <a:avLst/>
          </a:prstGeom>
          <a:ln w="12700">
            <a:solidFill>
              <a:schemeClr val="bg1">
                <a:alpha val="34000"/>
              </a:schemeClr>
            </a:solidFill>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a:xfrm>
            <a:off x="3946525" y="3044190"/>
            <a:ext cx="4633595" cy="706755"/>
          </a:xfrm>
          <a:prstGeom prst="rect">
            <a:avLst/>
          </a:prstGeom>
          <a:noFill/>
        </p:spPr>
        <p:txBody>
          <a:bodyPr wrap="square" rtlCol="0">
            <a:spAutoFit/>
          </a:bodyPr>
          <a:lstStyle/>
          <a:p>
            <a:pPr algn="ctr"/>
            <a:r>
              <a:rPr lang="zh-CN" altLang="en-US" sz="4000" b="1" dirty="0">
                <a:solidFill>
                  <a:schemeClr val="bg1"/>
                </a:solidFill>
                <a:latin typeface="黑体" panose="02010609060101010101" charset="-122"/>
                <a:ea typeface="黑体" panose="02010609060101010101" charset="-122"/>
                <a:sym typeface="黑体" panose="02010609060101010101" charset="-122"/>
              </a:rPr>
              <a:t>谢   谢   聆   听</a:t>
            </a:r>
          </a:p>
        </p:txBody>
      </p:sp>
      <p:sp>
        <p:nvSpPr>
          <p:cNvPr id="11" name="直角三角形 10"/>
          <p:cNvSpPr/>
          <p:nvPr/>
        </p:nvSpPr>
        <p:spPr>
          <a:xfrm rot="2700000" flipV="1">
            <a:off x="5954823" y="763736"/>
            <a:ext cx="282354" cy="28235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菱形 61"/>
          <p:cNvSpPr/>
          <p:nvPr/>
        </p:nvSpPr>
        <p:spPr>
          <a:xfrm>
            <a:off x="3140242" y="-3529133"/>
            <a:ext cx="5911516" cy="5911516"/>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72" name="菱形 71"/>
          <p:cNvSpPr/>
          <p:nvPr/>
        </p:nvSpPr>
        <p:spPr>
          <a:xfrm>
            <a:off x="2390274" y="-4279101"/>
            <a:ext cx="7411452" cy="7411452"/>
          </a:xfrm>
          <a:prstGeom prst="diamond">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sp>
        <p:nvSpPr>
          <p:cNvPr id="76" name="矩形 75"/>
          <p:cNvSpPr/>
          <p:nvPr/>
        </p:nvSpPr>
        <p:spPr>
          <a:xfrm>
            <a:off x="5231642" y="243887"/>
            <a:ext cx="1728716" cy="369332"/>
          </a:xfrm>
          <a:prstGeom prst="rect">
            <a:avLst/>
          </a:prstGeom>
        </p:spPr>
        <p:txBody>
          <a:bodyPr wrap="square">
            <a:spAutoFit/>
          </a:bodyPr>
          <a:lstStyle/>
          <a:p>
            <a:pPr algn="dist"/>
            <a:r>
              <a:rPr lang="en-US" altLang="zh-CN" dirty="0">
                <a:solidFill>
                  <a:schemeClr val="bg1"/>
                </a:solidFill>
                <a:latin typeface="黑体" panose="02010609060101010101" charset="-122"/>
                <a:ea typeface="黑体" panose="02010609060101010101" charset="-122"/>
                <a:sym typeface="黑体" panose="02010609060101010101" charset="-122"/>
              </a:rPr>
              <a:t>CONTENTS</a:t>
            </a:r>
            <a:endParaRPr lang="zh-CN" altLang="en-US" dirty="0">
              <a:solidFill>
                <a:schemeClr val="bg1"/>
              </a:solidFill>
              <a:latin typeface="黑体" panose="02010609060101010101" charset="-122"/>
              <a:ea typeface="黑体" panose="02010609060101010101" charset="-122"/>
              <a:sym typeface="黑体" panose="02010609060101010101" charset="-122"/>
            </a:endParaRPr>
          </a:p>
        </p:txBody>
      </p:sp>
      <p:sp>
        <p:nvSpPr>
          <p:cNvPr id="77" name="文本框 76"/>
          <p:cNvSpPr txBox="1"/>
          <p:nvPr/>
        </p:nvSpPr>
        <p:spPr>
          <a:xfrm>
            <a:off x="5239657" y="654159"/>
            <a:ext cx="1712686" cy="769441"/>
          </a:xfrm>
          <a:prstGeom prst="rect">
            <a:avLst/>
          </a:prstGeom>
          <a:noFill/>
        </p:spPr>
        <p:txBody>
          <a:bodyPr wrap="square" rtlCol="0">
            <a:spAutoFit/>
          </a:bodyPr>
          <a:lstStyle/>
          <a:p>
            <a:pPr algn="ctr"/>
            <a:r>
              <a:rPr lang="zh-CN" altLang="en-US" sz="4400" b="1" dirty="0">
                <a:solidFill>
                  <a:schemeClr val="bg1"/>
                </a:solidFill>
                <a:latin typeface="黑体" panose="02010609060101010101" charset="-122"/>
                <a:ea typeface="黑体" panose="02010609060101010101" charset="-122"/>
                <a:sym typeface="黑体" panose="02010609060101010101" charset="-122"/>
              </a:rPr>
              <a:t>目 录</a:t>
            </a:r>
          </a:p>
        </p:txBody>
      </p:sp>
      <p:sp>
        <p:nvSpPr>
          <p:cNvPr id="78" name="菱形 77"/>
          <p:cNvSpPr/>
          <p:nvPr/>
        </p:nvSpPr>
        <p:spPr>
          <a:xfrm>
            <a:off x="1456041" y="3260933"/>
            <a:ext cx="1322364" cy="1322364"/>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latin typeface="Impact" panose="020B0806030902050204" pitchFamily="34" charset="0"/>
                <a:ea typeface="黑体" panose="02010609060101010101" charset="-122"/>
                <a:sym typeface="黑体" panose="02010609060101010101" charset="-122"/>
              </a:rPr>
              <a:t>1</a:t>
            </a:r>
            <a:endParaRPr lang="zh-CN" altLang="en-US" sz="4800" dirty="0">
              <a:latin typeface="Impact" panose="020B0806030902050204" pitchFamily="34" charset="0"/>
              <a:ea typeface="黑体" panose="02010609060101010101" charset="-122"/>
              <a:sym typeface="黑体" panose="02010609060101010101" charset="-122"/>
            </a:endParaRPr>
          </a:p>
        </p:txBody>
      </p:sp>
      <p:sp>
        <p:nvSpPr>
          <p:cNvPr id="79" name="菱形 78"/>
          <p:cNvSpPr/>
          <p:nvPr/>
        </p:nvSpPr>
        <p:spPr>
          <a:xfrm>
            <a:off x="5435074" y="3304748"/>
            <a:ext cx="1322364" cy="1322364"/>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latin typeface="Impact" panose="020B0806030902050204" pitchFamily="34" charset="0"/>
                <a:ea typeface="黑体" panose="02010609060101010101" charset="-122"/>
                <a:sym typeface="黑体" panose="02010609060101010101" charset="-122"/>
              </a:rPr>
              <a:t>2</a:t>
            </a:r>
            <a:endParaRPr lang="zh-CN" altLang="en-US" sz="4800" dirty="0">
              <a:latin typeface="Impact" panose="020B0806030902050204" pitchFamily="34" charset="0"/>
              <a:ea typeface="黑体" panose="02010609060101010101" charset="-122"/>
              <a:sym typeface="黑体" panose="02010609060101010101" charset="-122"/>
            </a:endParaRPr>
          </a:p>
        </p:txBody>
      </p:sp>
      <p:sp>
        <p:nvSpPr>
          <p:cNvPr id="80" name="菱形 79"/>
          <p:cNvSpPr/>
          <p:nvPr/>
        </p:nvSpPr>
        <p:spPr>
          <a:xfrm>
            <a:off x="9143597" y="3261568"/>
            <a:ext cx="1322364" cy="1322364"/>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latin typeface="Impact" panose="020B0806030902050204" pitchFamily="34" charset="0"/>
                <a:ea typeface="黑体" panose="02010609060101010101" charset="-122"/>
                <a:sym typeface="黑体" panose="02010609060101010101" charset="-122"/>
              </a:rPr>
              <a:t>3</a:t>
            </a:r>
            <a:endParaRPr lang="zh-CN" altLang="en-US" sz="4800" dirty="0">
              <a:latin typeface="Impact" panose="020B0806030902050204" pitchFamily="34" charset="0"/>
              <a:ea typeface="黑体" panose="02010609060101010101" charset="-122"/>
              <a:sym typeface="黑体" panose="02010609060101010101" charset="-122"/>
            </a:endParaRPr>
          </a:p>
        </p:txBody>
      </p:sp>
      <p:sp>
        <p:nvSpPr>
          <p:cNvPr id="82" name="文本框 81"/>
          <p:cNvSpPr txBox="1"/>
          <p:nvPr/>
        </p:nvSpPr>
        <p:spPr>
          <a:xfrm>
            <a:off x="654050" y="4834890"/>
            <a:ext cx="2925445" cy="1383665"/>
          </a:xfrm>
          <a:prstGeom prst="rect">
            <a:avLst/>
          </a:prstGeom>
          <a:noFill/>
        </p:spPr>
        <p:txBody>
          <a:bodyPr wrap="square" rtlCol="0">
            <a:spAutoFit/>
          </a:bodyPr>
          <a:lstStyle/>
          <a:p>
            <a:pPr algn="ctr">
              <a:lnSpc>
                <a:spcPct val="150000"/>
              </a:lnSpc>
            </a:pPr>
            <a:r>
              <a:rPr lang="zh-CN" altLang="en-US" sz="28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认识互联网</a:t>
            </a:r>
            <a:r>
              <a:rPr lang="en-US" altLang="zh-CN" sz="28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EDM</a:t>
            </a:r>
          </a:p>
          <a:p>
            <a:pPr algn="ctr">
              <a:lnSpc>
                <a:spcPct val="150000"/>
              </a:lnSpc>
            </a:pPr>
            <a:r>
              <a:rPr lang="zh-CN" altLang="en-US" sz="28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营销</a:t>
            </a:r>
          </a:p>
        </p:txBody>
      </p:sp>
      <p:sp>
        <p:nvSpPr>
          <p:cNvPr id="84" name="文本框 83"/>
          <p:cNvSpPr txBox="1"/>
          <p:nvPr/>
        </p:nvSpPr>
        <p:spPr>
          <a:xfrm>
            <a:off x="4600575" y="4834890"/>
            <a:ext cx="2781300" cy="1383665"/>
          </a:xfrm>
          <a:prstGeom prst="rect">
            <a:avLst/>
          </a:prstGeom>
          <a:noFill/>
        </p:spPr>
        <p:txBody>
          <a:bodyPr wrap="square" rtlCol="0">
            <a:spAutoFit/>
          </a:bodyPr>
          <a:lstStyle/>
          <a:p>
            <a:pPr algn="ctr">
              <a:lnSpc>
                <a:spcPct val="150000"/>
              </a:lnSpc>
            </a:pPr>
            <a:r>
              <a:rPr lang="zh-CN" altLang="en-US" sz="28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利用常见工具开展EDM营销</a:t>
            </a:r>
          </a:p>
        </p:txBody>
      </p:sp>
      <p:sp>
        <p:nvSpPr>
          <p:cNvPr id="85" name="文本框 84"/>
          <p:cNvSpPr txBox="1"/>
          <p:nvPr/>
        </p:nvSpPr>
        <p:spPr>
          <a:xfrm>
            <a:off x="8595360" y="4834890"/>
            <a:ext cx="2706370" cy="1383665"/>
          </a:xfrm>
          <a:prstGeom prst="rect">
            <a:avLst/>
          </a:prstGeom>
          <a:noFill/>
        </p:spPr>
        <p:txBody>
          <a:bodyPr wrap="square" rtlCol="0">
            <a:spAutoFit/>
          </a:bodyPr>
          <a:lstStyle/>
          <a:p>
            <a:pPr algn="ctr">
              <a:lnSpc>
                <a:spcPct val="150000"/>
              </a:lnSpc>
            </a:pPr>
            <a:r>
              <a:rPr lang="zh-CN" altLang="en-US" sz="28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监控互联网EDM营销效果</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t="3898" b="3604"/>
          <a:stretch>
            <a:fillRect/>
          </a:stretch>
        </p:blipFill>
        <p:spPr>
          <a:xfrm>
            <a:off x="0" y="2423884"/>
            <a:ext cx="4033960" cy="1943401"/>
          </a:xfrm>
          <a:prstGeom prst="rect">
            <a:avLst/>
          </a:prstGeom>
        </p:spPr>
      </p:pic>
      <p:grpSp>
        <p:nvGrpSpPr>
          <p:cNvPr id="2" name="组合 1"/>
          <p:cNvGrpSpPr/>
          <p:nvPr/>
        </p:nvGrpSpPr>
        <p:grpSpPr>
          <a:xfrm>
            <a:off x="3365391" y="2707247"/>
            <a:ext cx="2057127" cy="1710404"/>
            <a:chOff x="3365391" y="2707247"/>
            <a:chExt cx="2057127" cy="1710404"/>
          </a:xfrm>
        </p:grpSpPr>
        <p:sp>
          <p:nvSpPr>
            <p:cNvPr id="5" name="矩形 4"/>
            <p:cNvSpPr/>
            <p:nvPr/>
          </p:nvSpPr>
          <p:spPr>
            <a:xfrm rot="2700000">
              <a:off x="3365391" y="2707247"/>
              <a:ext cx="1368193" cy="136819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latin typeface="黑体" panose="02010609060101010101" charset="-122"/>
                <a:ea typeface="黑体" panose="02010609060101010101" charset="-122"/>
                <a:sym typeface="黑体" panose="02010609060101010101" charset="-122"/>
              </a:endParaRPr>
            </a:p>
          </p:txBody>
        </p:sp>
        <p:sp>
          <p:nvSpPr>
            <p:cNvPr id="8" name="矩形 7"/>
            <p:cNvSpPr/>
            <p:nvPr/>
          </p:nvSpPr>
          <p:spPr>
            <a:xfrm rot="2700000">
              <a:off x="4569440" y="4046923"/>
              <a:ext cx="370728" cy="37072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sp>
          <p:nvSpPr>
            <p:cNvPr id="9" name="矩形 8"/>
            <p:cNvSpPr/>
            <p:nvPr/>
          </p:nvSpPr>
          <p:spPr>
            <a:xfrm rot="2700000">
              <a:off x="5240973" y="4003712"/>
              <a:ext cx="181545" cy="18154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sp>
        <p:nvSpPr>
          <p:cNvPr id="10" name="文本框 9"/>
          <p:cNvSpPr txBox="1"/>
          <p:nvPr/>
        </p:nvSpPr>
        <p:spPr>
          <a:xfrm>
            <a:off x="3070710" y="2934380"/>
            <a:ext cx="1963492" cy="1200329"/>
          </a:xfrm>
          <a:prstGeom prst="rect">
            <a:avLst/>
          </a:prstGeom>
          <a:noFill/>
        </p:spPr>
        <p:txBody>
          <a:bodyPr wrap="square" rtlCol="0">
            <a:spAutoFit/>
          </a:bodyPr>
          <a:lstStyle/>
          <a:p>
            <a:pPr algn="ctr"/>
            <a:r>
              <a:rPr lang="en-US" altLang="zh-CN" sz="3600" dirty="0">
                <a:solidFill>
                  <a:schemeClr val="bg1"/>
                </a:solidFill>
                <a:latin typeface="黑体" panose="02010609060101010101" charset="-122"/>
                <a:ea typeface="黑体" panose="02010609060101010101" charset="-122"/>
                <a:sym typeface="黑体" panose="02010609060101010101" charset="-122"/>
              </a:rPr>
              <a:t>PART</a:t>
            </a:r>
          </a:p>
          <a:p>
            <a:pPr algn="ctr"/>
            <a:r>
              <a:rPr lang="en-US" altLang="zh-CN" sz="3600" dirty="0">
                <a:solidFill>
                  <a:schemeClr val="bg1"/>
                </a:solidFill>
                <a:latin typeface="黑体" panose="02010609060101010101" charset="-122"/>
                <a:ea typeface="黑体" panose="02010609060101010101" charset="-122"/>
                <a:sym typeface="黑体" panose="02010609060101010101" charset="-122"/>
              </a:rPr>
              <a:t>1</a:t>
            </a:r>
            <a:endParaRPr lang="zh-CN" altLang="en-US" sz="3600" dirty="0">
              <a:solidFill>
                <a:schemeClr val="bg1"/>
              </a:solidFill>
              <a:latin typeface="黑体" panose="02010609060101010101" charset="-122"/>
              <a:ea typeface="黑体" panose="02010609060101010101" charset="-122"/>
              <a:sym typeface="黑体" panose="02010609060101010101" charset="-122"/>
            </a:endParaRPr>
          </a:p>
        </p:txBody>
      </p:sp>
      <p:cxnSp>
        <p:nvCxnSpPr>
          <p:cNvPr id="11" name="直接连接符 10"/>
          <p:cNvCxnSpPr/>
          <p:nvPr/>
        </p:nvCxnSpPr>
        <p:spPr>
          <a:xfrm>
            <a:off x="10084642" y="1384124"/>
            <a:ext cx="4214716" cy="4939309"/>
          </a:xfrm>
          <a:prstGeom prst="line">
            <a:avLst/>
          </a:prstGeom>
          <a:ln w="12700">
            <a:solidFill>
              <a:srgbClr val="0070C0">
                <a:alpha val="21000"/>
              </a:srgb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111842" y="-2469655"/>
            <a:ext cx="4214716" cy="4939309"/>
          </a:xfrm>
          <a:prstGeom prst="line">
            <a:avLst/>
          </a:prstGeom>
          <a:ln w="12700">
            <a:solidFill>
              <a:srgbClr val="0070C0">
                <a:alpha val="21000"/>
              </a:srgb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761230" y="2483485"/>
            <a:ext cx="7028815" cy="829945"/>
          </a:xfrm>
          <a:prstGeom prst="rect">
            <a:avLst/>
          </a:prstGeom>
          <a:noFill/>
        </p:spPr>
        <p:txBody>
          <a:bodyPr wrap="square" rtlCol="0">
            <a:spAutoFit/>
          </a:bodyPr>
          <a:lstStyle/>
          <a:p>
            <a:pPr algn="ctr"/>
            <a:r>
              <a:rPr lang="zh-CN" altLang="en-US" sz="48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认识互联网</a:t>
            </a:r>
            <a:r>
              <a:rPr lang="en-US" altLang="zh-CN" sz="48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EDM</a:t>
            </a:r>
            <a:r>
              <a:rPr lang="zh-CN" altLang="en-US" sz="48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营销</a:t>
            </a:r>
          </a:p>
        </p:txBody>
      </p:sp>
      <p:grpSp>
        <p:nvGrpSpPr>
          <p:cNvPr id="4" name="组合 3"/>
          <p:cNvGrpSpPr/>
          <p:nvPr/>
        </p:nvGrpSpPr>
        <p:grpSpPr>
          <a:xfrm>
            <a:off x="5016947" y="3391343"/>
            <a:ext cx="7175053" cy="432951"/>
            <a:chOff x="5016947" y="3391343"/>
            <a:chExt cx="7175053" cy="432951"/>
          </a:xfrm>
        </p:grpSpPr>
        <p:cxnSp>
          <p:nvCxnSpPr>
            <p:cNvPr id="15" name="直接连接符 14"/>
            <p:cNvCxnSpPr/>
            <p:nvPr/>
          </p:nvCxnSpPr>
          <p:spPr>
            <a:xfrm>
              <a:off x="5016947" y="3391343"/>
              <a:ext cx="7175053"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8743942" y="3487109"/>
              <a:ext cx="2922518" cy="337185"/>
              <a:chOff x="8743942" y="3487109"/>
              <a:chExt cx="2922518" cy="337185"/>
            </a:xfrm>
          </p:grpSpPr>
          <p:sp>
            <p:nvSpPr>
              <p:cNvPr id="16" name="文本框 15"/>
              <p:cNvSpPr txBox="1"/>
              <p:nvPr/>
            </p:nvSpPr>
            <p:spPr>
              <a:xfrm>
                <a:off x="8743942" y="3487109"/>
                <a:ext cx="1340355" cy="337185"/>
              </a:xfrm>
              <a:prstGeom prst="rect">
                <a:avLst/>
              </a:prstGeom>
              <a:noFill/>
            </p:spPr>
            <p:txBody>
              <a:bodyPr wrap="square" rtlCol="0">
                <a:spAutoFit/>
              </a:bodyPr>
              <a:lstStyle/>
              <a:p>
                <a:pPr marL="285750" indent="-285750">
                  <a:buFont typeface="Wingdings" panose="05000000000000000000" pitchFamily="2" charset="2"/>
                  <a:buChar char="ü"/>
                </a:pPr>
                <a:r>
                  <a:rPr lang="zh-CN" altLang="en-US" sz="1600" dirty="0">
                    <a:solidFill>
                      <a:schemeClr val="bg2">
                        <a:lumMod val="50000"/>
                      </a:schemeClr>
                    </a:solidFill>
                    <a:latin typeface="黑体" panose="02010609060101010101" charset="-122"/>
                    <a:ea typeface="黑体" panose="02010609060101010101" charset="-122"/>
                    <a:sym typeface="黑体" panose="02010609060101010101" charset="-122"/>
                  </a:rPr>
                  <a:t>知识速递</a:t>
                </a:r>
              </a:p>
            </p:txBody>
          </p:sp>
          <p:sp>
            <p:nvSpPr>
              <p:cNvPr id="17" name="文本框 16"/>
              <p:cNvSpPr txBox="1"/>
              <p:nvPr/>
            </p:nvSpPr>
            <p:spPr>
              <a:xfrm>
                <a:off x="10326105" y="3487109"/>
                <a:ext cx="1340355" cy="337185"/>
              </a:xfrm>
              <a:prstGeom prst="rect">
                <a:avLst/>
              </a:prstGeom>
              <a:noFill/>
            </p:spPr>
            <p:txBody>
              <a:bodyPr wrap="square" rtlCol="0">
                <a:spAutoFit/>
              </a:bodyPr>
              <a:lstStyle/>
              <a:p>
                <a:pPr marL="285750" indent="-285750">
                  <a:buFont typeface="Wingdings" panose="05000000000000000000" pitchFamily="2" charset="2"/>
                  <a:buChar char="ü"/>
                </a:pPr>
                <a:r>
                  <a:rPr lang="zh-CN" altLang="en-US" sz="1600" dirty="0">
                    <a:solidFill>
                      <a:schemeClr val="bg2">
                        <a:lumMod val="50000"/>
                      </a:schemeClr>
                    </a:solidFill>
                    <a:latin typeface="黑体" panose="02010609060101010101" charset="-122"/>
                    <a:ea typeface="黑体" panose="02010609060101010101" charset="-122"/>
                    <a:sym typeface="黑体" panose="02010609060101010101" charset="-122"/>
                  </a:rPr>
                  <a:t>任务演练</a:t>
                </a:r>
              </a:p>
            </p:txBody>
          </p:sp>
        </p:gr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973883" y="5600700"/>
            <a:ext cx="1612058" cy="1889203"/>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39914" y="3588980"/>
            <a:ext cx="1919605" cy="2249805"/>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50158" y="270329"/>
            <a:ext cx="3971290" cy="739200"/>
            <a:chOff x="412693" y="160555"/>
            <a:chExt cx="3971290" cy="739200"/>
          </a:xfrm>
        </p:grpSpPr>
        <p:sp>
          <p:nvSpPr>
            <p:cNvPr id="16" name="文本框 15"/>
            <p:cNvSpPr txBox="1"/>
            <p:nvPr/>
          </p:nvSpPr>
          <p:spPr>
            <a:xfrm>
              <a:off x="1331538" y="238025"/>
              <a:ext cx="305244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引导案例</a:t>
              </a:r>
            </a:p>
          </p:txBody>
        </p:sp>
        <p:grpSp>
          <p:nvGrpSpPr>
            <p:cNvPr id="3" name="组合 2"/>
            <p:cNvGrpSpPr/>
            <p:nvPr/>
          </p:nvGrpSpPr>
          <p:grpSpPr>
            <a:xfrm>
              <a:off x="412693" y="160555"/>
              <a:ext cx="739200" cy="739200"/>
              <a:chOff x="412693" y="160555"/>
              <a:chExt cx="739200" cy="739200"/>
            </a:xfrm>
          </p:grpSpPr>
          <p:sp>
            <p:nvSpPr>
              <p:cNvPr id="20" name="菱形 1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3" name="菱形 22"/>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14" name="矩形 13"/>
          <p:cNvSpPr/>
          <p:nvPr/>
        </p:nvSpPr>
        <p:spPr>
          <a:xfrm>
            <a:off x="937260" y="1333500"/>
            <a:ext cx="4611370" cy="47510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5B9BD5"/>
              </a:solidFill>
            </a:endParaRPr>
          </a:p>
        </p:txBody>
      </p:sp>
      <p:sp>
        <p:nvSpPr>
          <p:cNvPr id="24" name="文本框 23"/>
          <p:cNvSpPr txBox="1"/>
          <p:nvPr/>
        </p:nvSpPr>
        <p:spPr>
          <a:xfrm>
            <a:off x="1035685" y="1901190"/>
            <a:ext cx="4459605" cy="4222115"/>
          </a:xfrm>
          <a:prstGeom prst="rect">
            <a:avLst/>
          </a:prstGeom>
          <a:noFill/>
        </p:spPr>
        <p:txBody>
          <a:bodyPr wrap="square" rtlCol="0">
            <a:noAutofit/>
          </a:bodyPr>
          <a:lstStyle/>
          <a:p>
            <a:pPr indent="457200" fontAlgn="auto">
              <a:lnSpc>
                <a:spcPct val="150000"/>
              </a:lnSpc>
            </a:pPr>
            <a:r>
              <a:rPr lang="zh-CN" sz="1600">
                <a:solidFill>
                  <a:schemeClr val="tx1"/>
                </a:solidFill>
              </a:rPr>
              <a:t>某天猫旗舰店在“双十一”来临之际，决定通过互联网EDM营销的方式开展此次促销活动。该企业总结出互联网EDM营销具有以下作用。</a:t>
            </a:r>
          </a:p>
          <a:p>
            <a:pPr indent="457200" fontAlgn="auto">
              <a:lnSpc>
                <a:spcPct val="150000"/>
              </a:lnSpc>
            </a:pPr>
            <a:r>
              <a:rPr lang="zh-CN" sz="1600">
                <a:solidFill>
                  <a:schemeClr val="tx1"/>
                </a:solidFill>
              </a:rPr>
              <a:t>一、收集用户资料，构建用户画像</a:t>
            </a:r>
          </a:p>
          <a:p>
            <a:pPr indent="457200" fontAlgn="auto">
              <a:lnSpc>
                <a:spcPct val="150000"/>
              </a:lnSpc>
            </a:pPr>
            <a:r>
              <a:rPr lang="zh-CN" sz="1600">
                <a:solidFill>
                  <a:schemeClr val="tx1"/>
                </a:solidFill>
              </a:rPr>
              <a:t>单独触达、了解用户，为后续进行精准营销提供数据与画像基础</a:t>
            </a:r>
          </a:p>
          <a:p>
            <a:pPr indent="457200" fontAlgn="auto">
              <a:lnSpc>
                <a:spcPct val="150000"/>
              </a:lnSpc>
            </a:pPr>
            <a:r>
              <a:rPr lang="zh-CN" sz="1600">
                <a:solidFill>
                  <a:schemeClr val="tx1"/>
                </a:solidFill>
              </a:rPr>
              <a:t>二、商务沟通</a:t>
            </a:r>
          </a:p>
          <a:p>
            <a:pPr indent="457200" fontAlgn="auto">
              <a:lnSpc>
                <a:spcPct val="150000"/>
              </a:lnSpc>
            </a:pPr>
            <a:r>
              <a:rPr lang="zh-CN" sz="1600">
                <a:solidFill>
                  <a:schemeClr val="tx1"/>
                </a:solidFill>
              </a:rPr>
              <a:t>用于商务沟通、推广、宣传，还可作为各种商务服务时的重要证明</a:t>
            </a:r>
          </a:p>
          <a:p>
            <a:pPr indent="457200" fontAlgn="auto">
              <a:lnSpc>
                <a:spcPct val="150000"/>
              </a:lnSpc>
            </a:pPr>
            <a:r>
              <a:rPr lang="zh-CN" sz="1600">
                <a:solidFill>
                  <a:schemeClr val="tx1"/>
                </a:solidFill>
              </a:rPr>
              <a:t>三、提升网站的邮件订阅量，促进老用户活跃与留存</a:t>
            </a:r>
          </a:p>
        </p:txBody>
      </p:sp>
      <p:sp>
        <p:nvSpPr>
          <p:cNvPr id="67" name="文本框 66"/>
          <p:cNvSpPr txBox="1"/>
          <p:nvPr/>
        </p:nvSpPr>
        <p:spPr>
          <a:xfrm>
            <a:off x="1988820" y="1433830"/>
            <a:ext cx="2508250" cy="553085"/>
          </a:xfrm>
          <a:prstGeom prst="rect">
            <a:avLst/>
          </a:prstGeom>
          <a:noFill/>
        </p:spPr>
        <p:txBody>
          <a:bodyPr wrap="square" rtlCol="0">
            <a:spAutoFit/>
          </a:bodyPr>
          <a:lstStyle/>
          <a:p>
            <a:pPr>
              <a:lnSpc>
                <a:spcPct val="150000"/>
              </a:lnSpc>
            </a:pPr>
            <a:r>
              <a:rPr lang="zh-CN" altLang="en-US" sz="2000">
                <a:solidFill>
                  <a:schemeClr val="tx1"/>
                </a:solidFill>
              </a:rPr>
              <a:t>电商品牌的邮件引流</a:t>
            </a:r>
          </a:p>
        </p:txBody>
      </p:sp>
      <p:grpSp>
        <p:nvGrpSpPr>
          <p:cNvPr id="113" name="组合 112"/>
          <p:cNvGrpSpPr/>
          <p:nvPr/>
        </p:nvGrpSpPr>
        <p:grpSpPr>
          <a:xfrm>
            <a:off x="5720080" y="3022600"/>
            <a:ext cx="2673985" cy="2407285"/>
            <a:chOff x="3231696" y="3428054"/>
            <a:chExt cx="2689992" cy="2421404"/>
          </a:xfrm>
        </p:grpSpPr>
        <p:sp>
          <p:nvSpPr>
            <p:cNvPr id="114" name="Freeform 5"/>
            <p:cNvSpPr/>
            <p:nvPr/>
          </p:nvSpPr>
          <p:spPr bwMode="auto">
            <a:xfrm>
              <a:off x="3231696" y="3428054"/>
              <a:ext cx="2689992" cy="242140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solidFill>
              <a:srgbClr val="3384C9"/>
            </a:solidFill>
            <a:ln w="19050">
              <a:noFill/>
            </a:ln>
            <a:effectLst>
              <a:outerShdw blurRad="2159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195" anchor="ctr"/>
            <a:lstStyle/>
            <a:p>
              <a:pPr algn="ctr"/>
              <a:endParaRPr lang="zh-CN" altLang="en-US">
                <a:solidFill>
                  <a:prstClr val="white"/>
                </a:solidFill>
                <a:cs typeface="+mn-ea"/>
                <a:sym typeface="+mn-lt"/>
              </a:endParaRPr>
            </a:p>
          </p:txBody>
        </p:sp>
        <p:grpSp>
          <p:nvGrpSpPr>
            <p:cNvPr id="115" name="组合 114"/>
            <p:cNvGrpSpPr/>
            <p:nvPr/>
          </p:nvGrpSpPr>
          <p:grpSpPr>
            <a:xfrm>
              <a:off x="3321948" y="3509296"/>
              <a:ext cx="2509488" cy="2258921"/>
              <a:chOff x="3321948" y="3509296"/>
              <a:chExt cx="2509488" cy="2258921"/>
            </a:xfrm>
          </p:grpSpPr>
          <p:sp>
            <p:nvSpPr>
              <p:cNvPr id="116" name="Freeform 5"/>
              <p:cNvSpPr/>
              <p:nvPr/>
            </p:nvSpPr>
            <p:spPr bwMode="auto">
              <a:xfrm>
                <a:off x="3321948" y="3509296"/>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100000">
                    <a:schemeClr val="bg1">
                      <a:lumMod val="89000"/>
                    </a:schemeClr>
                  </a:gs>
                  <a:gs pos="27000">
                    <a:srgbClr val="F9F9F9"/>
                  </a:gs>
                </a:gsLst>
                <a:lin ang="2700000" scaled="1"/>
              </a:gradFill>
              <a:ln w="0">
                <a:solidFill>
                  <a:srgbClr val="3384C9"/>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17" name="Freeform 5"/>
              <p:cNvSpPr/>
              <p:nvPr/>
            </p:nvSpPr>
            <p:spPr bwMode="auto">
              <a:xfrm>
                <a:off x="3352556" y="3536848"/>
                <a:ext cx="2448272" cy="220381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9000"/>
                    </a:schemeClr>
                  </a:gs>
                  <a:gs pos="78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sp>
        <p:nvSpPr>
          <p:cNvPr id="118" name="TextBox 85"/>
          <p:cNvSpPr txBox="1"/>
          <p:nvPr/>
        </p:nvSpPr>
        <p:spPr>
          <a:xfrm>
            <a:off x="6007735" y="4104005"/>
            <a:ext cx="2150745" cy="1198880"/>
          </a:xfrm>
          <a:prstGeom prst="rect">
            <a:avLst/>
          </a:prstGeom>
          <a:noFill/>
        </p:spPr>
        <p:txBody>
          <a:bodyPr wrap="square" rtlCol="0">
            <a:spAutoFit/>
          </a:bodyPr>
          <a:lstStyle/>
          <a:p>
            <a:pPr algn="ctr">
              <a:lnSpc>
                <a:spcPct val="150000"/>
              </a:lnSpc>
            </a:pPr>
            <a:r>
              <a:rPr lang="zh-CN" altLang="en-US" sz="1600" dirty="0">
                <a:solidFill>
                  <a:srgbClr val="594A42"/>
                </a:solidFill>
                <a:cs typeface="+mn-ea"/>
                <a:sym typeface="+mn-lt"/>
              </a:rPr>
              <a:t>京东、天猫等品牌电商平台，如何开展互联网EDM营销？</a:t>
            </a:r>
          </a:p>
        </p:txBody>
      </p:sp>
      <p:sp>
        <p:nvSpPr>
          <p:cNvPr id="119" name="KSO_Shape"/>
          <p:cNvSpPr/>
          <p:nvPr/>
        </p:nvSpPr>
        <p:spPr bwMode="auto">
          <a:xfrm>
            <a:off x="6670040" y="3416935"/>
            <a:ext cx="822960" cy="637540"/>
          </a:xfrm>
          <a:custGeom>
            <a:avLst/>
            <a:gdLst>
              <a:gd name="T0" fmla="*/ 2017136 w 3240087"/>
              <a:gd name="T1" fmla="*/ 1939157 h 2513013"/>
              <a:gd name="T2" fmla="*/ 792729 w 3240087"/>
              <a:gd name="T3" fmla="*/ 1060450 h 2513013"/>
              <a:gd name="T4" fmla="*/ 1301750 w 3240087"/>
              <a:gd name="T5" fmla="*/ 2513013 h 2513013"/>
              <a:gd name="T6" fmla="*/ 1554331 w 3240087"/>
              <a:gd name="T7" fmla="*/ 753428 h 2513013"/>
              <a:gd name="T8" fmla="*/ 1460048 w 3240087"/>
              <a:gd name="T9" fmla="*/ 768668 h 2513013"/>
              <a:gd name="T10" fmla="*/ 1385130 w 3240087"/>
              <a:gd name="T11" fmla="*/ 795338 h 2513013"/>
              <a:gd name="T12" fmla="*/ 1329893 w 3240087"/>
              <a:gd name="T13" fmla="*/ 833438 h 2513013"/>
              <a:gd name="T14" fmla="*/ 1294022 w 3240087"/>
              <a:gd name="T15" fmla="*/ 883285 h 2513013"/>
              <a:gd name="T16" fmla="*/ 1277514 w 3240087"/>
              <a:gd name="T17" fmla="*/ 944880 h 2513013"/>
              <a:gd name="T18" fmla="*/ 1278784 w 3240087"/>
              <a:gd name="T19" fmla="*/ 999173 h 2513013"/>
              <a:gd name="T20" fmla="*/ 1289577 w 3240087"/>
              <a:gd name="T21" fmla="*/ 1043940 h 2513013"/>
              <a:gd name="T22" fmla="*/ 1309259 w 3240087"/>
              <a:gd name="T23" fmla="*/ 1084263 h 2513013"/>
              <a:gd name="T24" fmla="*/ 1365448 w 3240087"/>
              <a:gd name="T25" fmla="*/ 1148715 h 2513013"/>
              <a:gd name="T26" fmla="*/ 1452112 w 3240087"/>
              <a:gd name="T27" fmla="*/ 1200786 h 2513013"/>
              <a:gd name="T28" fmla="*/ 1598774 w 3240087"/>
              <a:gd name="T29" fmla="*/ 1275081 h 2513013"/>
              <a:gd name="T30" fmla="*/ 1631472 w 3240087"/>
              <a:gd name="T31" fmla="*/ 1300163 h 2513013"/>
              <a:gd name="T32" fmla="*/ 1648614 w 3240087"/>
              <a:gd name="T33" fmla="*/ 1327786 h 2513013"/>
              <a:gd name="T34" fmla="*/ 1658455 w 3240087"/>
              <a:gd name="T35" fmla="*/ 1403668 h 2513013"/>
              <a:gd name="T36" fmla="*/ 1653376 w 3240087"/>
              <a:gd name="T37" fmla="*/ 1450658 h 2513013"/>
              <a:gd name="T38" fmla="*/ 1632741 w 3240087"/>
              <a:gd name="T39" fmla="*/ 1471931 h 2513013"/>
              <a:gd name="T40" fmla="*/ 1595917 w 3240087"/>
              <a:gd name="T41" fmla="*/ 1477328 h 2513013"/>
              <a:gd name="T42" fmla="*/ 1572426 w 3240087"/>
              <a:gd name="T43" fmla="*/ 1469708 h 2513013"/>
              <a:gd name="T44" fmla="*/ 1562902 w 3240087"/>
              <a:gd name="T45" fmla="*/ 1457008 h 2513013"/>
              <a:gd name="T46" fmla="*/ 1555601 w 3240087"/>
              <a:gd name="T47" fmla="*/ 1406208 h 2513013"/>
              <a:gd name="T48" fmla="*/ 1280689 w 3240087"/>
              <a:gd name="T49" fmla="*/ 1341121 h 2513013"/>
              <a:gd name="T50" fmla="*/ 1292117 w 3240087"/>
              <a:gd name="T51" fmla="*/ 1434783 h 2513013"/>
              <a:gd name="T52" fmla="*/ 1312751 w 3240087"/>
              <a:gd name="T53" fmla="*/ 1484313 h 2513013"/>
              <a:gd name="T54" fmla="*/ 1334655 w 3240087"/>
              <a:gd name="T55" fmla="*/ 1514158 h 2513013"/>
              <a:gd name="T56" fmla="*/ 1362591 w 3240087"/>
              <a:gd name="T57" fmla="*/ 1538288 h 2513013"/>
              <a:gd name="T58" fmla="*/ 1427986 w 3240087"/>
              <a:gd name="T59" fmla="*/ 1573848 h 2513013"/>
              <a:gd name="T60" fmla="*/ 1500999 w 3240087"/>
              <a:gd name="T61" fmla="*/ 1596073 h 2513013"/>
              <a:gd name="T62" fmla="*/ 1680359 w 3240087"/>
              <a:gd name="T63" fmla="*/ 1684973 h 2513013"/>
              <a:gd name="T64" fmla="*/ 1761626 w 3240087"/>
              <a:gd name="T65" fmla="*/ 1591628 h 2513013"/>
              <a:gd name="T66" fmla="*/ 1840672 w 3240087"/>
              <a:gd name="T67" fmla="*/ 1562101 h 2513013"/>
              <a:gd name="T68" fmla="*/ 1900035 w 3240087"/>
              <a:gd name="T69" fmla="*/ 1518286 h 2513013"/>
              <a:gd name="T70" fmla="*/ 1939716 w 3240087"/>
              <a:gd name="T71" fmla="*/ 1461136 h 2513013"/>
              <a:gd name="T72" fmla="*/ 1959398 w 3240087"/>
              <a:gd name="T73" fmla="*/ 1390333 h 2513013"/>
              <a:gd name="T74" fmla="*/ 1960350 w 3240087"/>
              <a:gd name="T75" fmla="*/ 1316038 h 2513013"/>
              <a:gd name="T76" fmla="*/ 1951779 w 3240087"/>
              <a:gd name="T77" fmla="*/ 1271271 h 2513013"/>
              <a:gd name="T78" fmla="*/ 1935907 w 3240087"/>
              <a:gd name="T79" fmla="*/ 1232536 h 2513013"/>
              <a:gd name="T80" fmla="*/ 1890194 w 3240087"/>
              <a:gd name="T81" fmla="*/ 1173798 h 2513013"/>
              <a:gd name="T82" fmla="*/ 1817180 w 3240087"/>
              <a:gd name="T83" fmla="*/ 1128078 h 2513013"/>
              <a:gd name="T84" fmla="*/ 1674327 w 3240087"/>
              <a:gd name="T85" fmla="*/ 1059180 h 2513013"/>
              <a:gd name="T86" fmla="*/ 1581949 w 3240087"/>
              <a:gd name="T87" fmla="*/ 1008380 h 2513013"/>
              <a:gd name="T88" fmla="*/ 1566394 w 3240087"/>
              <a:gd name="T89" fmla="*/ 989013 h 2513013"/>
              <a:gd name="T90" fmla="*/ 1557823 w 3240087"/>
              <a:gd name="T91" fmla="*/ 962025 h 2513013"/>
              <a:gd name="T92" fmla="*/ 1557823 w 3240087"/>
              <a:gd name="T93" fmla="*/ 918528 h 2513013"/>
              <a:gd name="T94" fmla="*/ 1572108 w 3240087"/>
              <a:gd name="T95" fmla="*/ 890905 h 2513013"/>
              <a:gd name="T96" fmla="*/ 1600361 w 3240087"/>
              <a:gd name="T97" fmla="*/ 879793 h 2513013"/>
              <a:gd name="T98" fmla="*/ 1636551 w 3240087"/>
              <a:gd name="T99" fmla="*/ 886143 h 2513013"/>
              <a:gd name="T100" fmla="*/ 1649249 w 3240087"/>
              <a:gd name="T101" fmla="*/ 901700 h 2513013"/>
              <a:gd name="T102" fmla="*/ 1656233 w 3240087"/>
              <a:gd name="T103" fmla="*/ 956310 h 2513013"/>
              <a:gd name="T104" fmla="*/ 1932732 w 3240087"/>
              <a:gd name="T105" fmla="*/ 964883 h 2513013"/>
              <a:gd name="T106" fmla="*/ 1923844 w 3240087"/>
              <a:gd name="T107" fmla="*/ 900748 h 2513013"/>
              <a:gd name="T108" fmla="*/ 1897495 w 3240087"/>
              <a:gd name="T109" fmla="*/ 847725 h 2513013"/>
              <a:gd name="T110" fmla="*/ 1853370 w 3240087"/>
              <a:gd name="T111" fmla="*/ 806450 h 2513013"/>
              <a:gd name="T112" fmla="*/ 1790832 w 3240087"/>
              <a:gd name="T113" fmla="*/ 775970 h 2513013"/>
              <a:gd name="T114" fmla="*/ 1710834 w 3240087"/>
              <a:gd name="T115" fmla="*/ 757238 h 2513013"/>
              <a:gd name="T116" fmla="*/ 2640012 w 3240087"/>
              <a:gd name="T117" fmla="*/ 871220 h 2513013"/>
              <a:gd name="T118" fmla="*/ 1619408 w 3240087"/>
              <a:gd name="T119" fmla="*/ 0 h 2513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40087" h="2513013">
                <a:moveTo>
                  <a:pt x="2446710" y="1060450"/>
                </a:moveTo>
                <a:lnTo>
                  <a:pt x="3240087" y="1736769"/>
                </a:lnTo>
                <a:lnTo>
                  <a:pt x="2830848" y="1736769"/>
                </a:lnTo>
                <a:lnTo>
                  <a:pt x="2956352" y="2513013"/>
                </a:lnTo>
                <a:lnTo>
                  <a:pt x="1936750" y="2513013"/>
                </a:lnTo>
                <a:lnTo>
                  <a:pt x="2017136" y="1939157"/>
                </a:lnTo>
                <a:lnTo>
                  <a:pt x="2275453" y="1939157"/>
                </a:lnTo>
                <a:lnTo>
                  <a:pt x="2351708" y="1939157"/>
                </a:lnTo>
                <a:lnTo>
                  <a:pt x="2338681" y="1859852"/>
                </a:lnTo>
                <a:lnTo>
                  <a:pt x="2238278" y="1237778"/>
                </a:lnTo>
                <a:lnTo>
                  <a:pt x="2446710" y="1060450"/>
                </a:lnTo>
                <a:close/>
                <a:moveTo>
                  <a:pt x="792729" y="1060450"/>
                </a:moveTo>
                <a:lnTo>
                  <a:pt x="988531" y="1227309"/>
                </a:lnTo>
                <a:lnTo>
                  <a:pt x="899991" y="1861120"/>
                </a:lnTo>
                <a:lnTo>
                  <a:pt x="889201" y="1939157"/>
                </a:lnTo>
                <a:lnTo>
                  <a:pt x="963460" y="1939157"/>
                </a:lnTo>
                <a:lnTo>
                  <a:pt x="1209085" y="1939157"/>
                </a:lnTo>
                <a:lnTo>
                  <a:pt x="1301750" y="2513013"/>
                </a:lnTo>
                <a:lnTo>
                  <a:pt x="283389" y="2513013"/>
                </a:lnTo>
                <a:lnTo>
                  <a:pt x="391604" y="1736769"/>
                </a:lnTo>
                <a:lnTo>
                  <a:pt x="0" y="1736769"/>
                </a:lnTo>
                <a:lnTo>
                  <a:pt x="792729" y="1060450"/>
                </a:lnTo>
                <a:close/>
                <a:moveTo>
                  <a:pt x="1554331" y="686118"/>
                </a:moveTo>
                <a:lnTo>
                  <a:pt x="1554331" y="753428"/>
                </a:lnTo>
                <a:lnTo>
                  <a:pt x="1537189" y="755015"/>
                </a:lnTo>
                <a:lnTo>
                  <a:pt x="1520681" y="757238"/>
                </a:lnTo>
                <a:lnTo>
                  <a:pt x="1504491" y="759778"/>
                </a:lnTo>
                <a:lnTo>
                  <a:pt x="1489254" y="762318"/>
                </a:lnTo>
                <a:lnTo>
                  <a:pt x="1474334" y="765175"/>
                </a:lnTo>
                <a:lnTo>
                  <a:pt x="1460048" y="768668"/>
                </a:lnTo>
                <a:lnTo>
                  <a:pt x="1446080" y="772160"/>
                </a:lnTo>
                <a:lnTo>
                  <a:pt x="1432747" y="776288"/>
                </a:lnTo>
                <a:lnTo>
                  <a:pt x="1420049" y="780415"/>
                </a:lnTo>
                <a:lnTo>
                  <a:pt x="1407986" y="785178"/>
                </a:lnTo>
                <a:lnTo>
                  <a:pt x="1396241" y="789940"/>
                </a:lnTo>
                <a:lnTo>
                  <a:pt x="1385130" y="795338"/>
                </a:lnTo>
                <a:lnTo>
                  <a:pt x="1374654" y="800735"/>
                </a:lnTo>
                <a:lnTo>
                  <a:pt x="1364496" y="806768"/>
                </a:lnTo>
                <a:lnTo>
                  <a:pt x="1354972" y="813118"/>
                </a:lnTo>
                <a:lnTo>
                  <a:pt x="1345766" y="819468"/>
                </a:lnTo>
                <a:lnTo>
                  <a:pt x="1337512" y="826453"/>
                </a:lnTo>
                <a:lnTo>
                  <a:pt x="1329893" y="833438"/>
                </a:lnTo>
                <a:lnTo>
                  <a:pt x="1322592" y="841375"/>
                </a:lnTo>
                <a:lnTo>
                  <a:pt x="1315608" y="848995"/>
                </a:lnTo>
                <a:lnTo>
                  <a:pt x="1309259" y="857250"/>
                </a:lnTo>
                <a:lnTo>
                  <a:pt x="1303863" y="865505"/>
                </a:lnTo>
                <a:lnTo>
                  <a:pt x="1298466" y="874395"/>
                </a:lnTo>
                <a:lnTo>
                  <a:pt x="1294022" y="883285"/>
                </a:lnTo>
                <a:lnTo>
                  <a:pt x="1289895" y="892810"/>
                </a:lnTo>
                <a:lnTo>
                  <a:pt x="1286403" y="902653"/>
                </a:lnTo>
                <a:lnTo>
                  <a:pt x="1283546" y="912813"/>
                </a:lnTo>
                <a:lnTo>
                  <a:pt x="1281006" y="922973"/>
                </a:lnTo>
                <a:lnTo>
                  <a:pt x="1279101" y="933768"/>
                </a:lnTo>
                <a:lnTo>
                  <a:pt x="1277514" y="944880"/>
                </a:lnTo>
                <a:lnTo>
                  <a:pt x="1276879" y="955993"/>
                </a:lnTo>
                <a:lnTo>
                  <a:pt x="1276562" y="967423"/>
                </a:lnTo>
                <a:lnTo>
                  <a:pt x="1276562" y="975678"/>
                </a:lnTo>
                <a:lnTo>
                  <a:pt x="1277197" y="983615"/>
                </a:lnTo>
                <a:lnTo>
                  <a:pt x="1277514" y="991553"/>
                </a:lnTo>
                <a:lnTo>
                  <a:pt x="1278784" y="999173"/>
                </a:lnTo>
                <a:lnTo>
                  <a:pt x="1279736" y="1006793"/>
                </a:lnTo>
                <a:lnTo>
                  <a:pt x="1281006" y="1014413"/>
                </a:lnTo>
                <a:lnTo>
                  <a:pt x="1282911" y="1021715"/>
                </a:lnTo>
                <a:lnTo>
                  <a:pt x="1284815" y="1029335"/>
                </a:lnTo>
                <a:lnTo>
                  <a:pt x="1287038" y="1036638"/>
                </a:lnTo>
                <a:lnTo>
                  <a:pt x="1289577" y="1043940"/>
                </a:lnTo>
                <a:lnTo>
                  <a:pt x="1292117" y="1050925"/>
                </a:lnTo>
                <a:lnTo>
                  <a:pt x="1294974" y="1057910"/>
                </a:lnTo>
                <a:lnTo>
                  <a:pt x="1298148" y="1064260"/>
                </a:lnTo>
                <a:lnTo>
                  <a:pt x="1301640" y="1070928"/>
                </a:lnTo>
                <a:lnTo>
                  <a:pt x="1305450" y="1077595"/>
                </a:lnTo>
                <a:lnTo>
                  <a:pt x="1309259" y="1084263"/>
                </a:lnTo>
                <a:lnTo>
                  <a:pt x="1317830" y="1096963"/>
                </a:lnTo>
                <a:lnTo>
                  <a:pt x="1326719" y="1108710"/>
                </a:lnTo>
                <a:lnTo>
                  <a:pt x="1335925" y="1119823"/>
                </a:lnTo>
                <a:lnTo>
                  <a:pt x="1345131" y="1129983"/>
                </a:lnTo>
                <a:lnTo>
                  <a:pt x="1355290" y="1139825"/>
                </a:lnTo>
                <a:lnTo>
                  <a:pt x="1365448" y="1148715"/>
                </a:lnTo>
                <a:lnTo>
                  <a:pt x="1376241" y="1156653"/>
                </a:lnTo>
                <a:lnTo>
                  <a:pt x="1387352" y="1164273"/>
                </a:lnTo>
                <a:lnTo>
                  <a:pt x="1400050" y="1171893"/>
                </a:lnTo>
                <a:lnTo>
                  <a:pt x="1414970" y="1180466"/>
                </a:lnTo>
                <a:lnTo>
                  <a:pt x="1432430" y="1189991"/>
                </a:lnTo>
                <a:lnTo>
                  <a:pt x="1452112" y="1200786"/>
                </a:lnTo>
                <a:lnTo>
                  <a:pt x="1474968" y="1212216"/>
                </a:lnTo>
                <a:lnTo>
                  <a:pt x="1500047" y="1224916"/>
                </a:lnTo>
                <a:lnTo>
                  <a:pt x="1557506" y="1253173"/>
                </a:lnTo>
                <a:lnTo>
                  <a:pt x="1575283" y="1262063"/>
                </a:lnTo>
                <a:lnTo>
                  <a:pt x="1591473" y="1270953"/>
                </a:lnTo>
                <a:lnTo>
                  <a:pt x="1598774" y="1275081"/>
                </a:lnTo>
                <a:lnTo>
                  <a:pt x="1605441" y="1279208"/>
                </a:lnTo>
                <a:lnTo>
                  <a:pt x="1611472" y="1283336"/>
                </a:lnTo>
                <a:lnTo>
                  <a:pt x="1617186" y="1287463"/>
                </a:lnTo>
                <a:lnTo>
                  <a:pt x="1622265" y="1291591"/>
                </a:lnTo>
                <a:lnTo>
                  <a:pt x="1627345" y="1296036"/>
                </a:lnTo>
                <a:lnTo>
                  <a:pt x="1631472" y="1300163"/>
                </a:lnTo>
                <a:lnTo>
                  <a:pt x="1635281" y="1303973"/>
                </a:lnTo>
                <a:lnTo>
                  <a:pt x="1638773" y="1307783"/>
                </a:lnTo>
                <a:lnTo>
                  <a:pt x="1641630" y="1311911"/>
                </a:lnTo>
                <a:lnTo>
                  <a:pt x="1643535" y="1315721"/>
                </a:lnTo>
                <a:lnTo>
                  <a:pt x="1645757" y="1319531"/>
                </a:lnTo>
                <a:lnTo>
                  <a:pt x="1648614" y="1327786"/>
                </a:lnTo>
                <a:lnTo>
                  <a:pt x="1651471" y="1337311"/>
                </a:lnTo>
                <a:lnTo>
                  <a:pt x="1653376" y="1348106"/>
                </a:lnTo>
                <a:lnTo>
                  <a:pt x="1655280" y="1360171"/>
                </a:lnTo>
                <a:lnTo>
                  <a:pt x="1656868" y="1373188"/>
                </a:lnTo>
                <a:lnTo>
                  <a:pt x="1657502" y="1388111"/>
                </a:lnTo>
                <a:lnTo>
                  <a:pt x="1658455" y="1403668"/>
                </a:lnTo>
                <a:lnTo>
                  <a:pt x="1658772" y="1420813"/>
                </a:lnTo>
                <a:lnTo>
                  <a:pt x="1658455" y="1427798"/>
                </a:lnTo>
                <a:lnTo>
                  <a:pt x="1657502" y="1434148"/>
                </a:lnTo>
                <a:lnTo>
                  <a:pt x="1656550" y="1439863"/>
                </a:lnTo>
                <a:lnTo>
                  <a:pt x="1655280" y="1445578"/>
                </a:lnTo>
                <a:lnTo>
                  <a:pt x="1653376" y="1450658"/>
                </a:lnTo>
                <a:lnTo>
                  <a:pt x="1650836" y="1455421"/>
                </a:lnTo>
                <a:lnTo>
                  <a:pt x="1648296" y="1459548"/>
                </a:lnTo>
                <a:lnTo>
                  <a:pt x="1645122" y="1463358"/>
                </a:lnTo>
                <a:lnTo>
                  <a:pt x="1641630" y="1466851"/>
                </a:lnTo>
                <a:lnTo>
                  <a:pt x="1637503" y="1469708"/>
                </a:lnTo>
                <a:lnTo>
                  <a:pt x="1632741" y="1471931"/>
                </a:lnTo>
                <a:lnTo>
                  <a:pt x="1627980" y="1474153"/>
                </a:lnTo>
                <a:lnTo>
                  <a:pt x="1622265" y="1475423"/>
                </a:lnTo>
                <a:lnTo>
                  <a:pt x="1616869" y="1477011"/>
                </a:lnTo>
                <a:lnTo>
                  <a:pt x="1610520" y="1477646"/>
                </a:lnTo>
                <a:lnTo>
                  <a:pt x="1603536" y="1477646"/>
                </a:lnTo>
                <a:lnTo>
                  <a:pt x="1595917" y="1477328"/>
                </a:lnTo>
                <a:lnTo>
                  <a:pt x="1588933" y="1476693"/>
                </a:lnTo>
                <a:lnTo>
                  <a:pt x="1582584" y="1474788"/>
                </a:lnTo>
                <a:lnTo>
                  <a:pt x="1579727" y="1473836"/>
                </a:lnTo>
                <a:lnTo>
                  <a:pt x="1577188" y="1472566"/>
                </a:lnTo>
                <a:lnTo>
                  <a:pt x="1574648" y="1471296"/>
                </a:lnTo>
                <a:lnTo>
                  <a:pt x="1572426" y="1469708"/>
                </a:lnTo>
                <a:lnTo>
                  <a:pt x="1570521" y="1467803"/>
                </a:lnTo>
                <a:lnTo>
                  <a:pt x="1568299" y="1466216"/>
                </a:lnTo>
                <a:lnTo>
                  <a:pt x="1566712" y="1463993"/>
                </a:lnTo>
                <a:lnTo>
                  <a:pt x="1565124" y="1461771"/>
                </a:lnTo>
                <a:lnTo>
                  <a:pt x="1563855" y="1459548"/>
                </a:lnTo>
                <a:lnTo>
                  <a:pt x="1562902" y="1457008"/>
                </a:lnTo>
                <a:lnTo>
                  <a:pt x="1561632" y="1454151"/>
                </a:lnTo>
                <a:lnTo>
                  <a:pt x="1560680" y="1450976"/>
                </a:lnTo>
                <a:lnTo>
                  <a:pt x="1559093" y="1442721"/>
                </a:lnTo>
                <a:lnTo>
                  <a:pt x="1557506" y="1432561"/>
                </a:lnTo>
                <a:lnTo>
                  <a:pt x="1556553" y="1420496"/>
                </a:lnTo>
                <a:lnTo>
                  <a:pt x="1555601" y="1406208"/>
                </a:lnTo>
                <a:lnTo>
                  <a:pt x="1554649" y="1390016"/>
                </a:lnTo>
                <a:lnTo>
                  <a:pt x="1554331" y="1371918"/>
                </a:lnTo>
                <a:lnTo>
                  <a:pt x="1554331" y="1351598"/>
                </a:lnTo>
                <a:lnTo>
                  <a:pt x="1554331" y="1300163"/>
                </a:lnTo>
                <a:lnTo>
                  <a:pt x="1280689" y="1300163"/>
                </a:lnTo>
                <a:lnTo>
                  <a:pt x="1280689" y="1341121"/>
                </a:lnTo>
                <a:lnTo>
                  <a:pt x="1281006" y="1358266"/>
                </a:lnTo>
                <a:lnTo>
                  <a:pt x="1281641" y="1375093"/>
                </a:lnTo>
                <a:lnTo>
                  <a:pt x="1283546" y="1390968"/>
                </a:lnTo>
                <a:lnTo>
                  <a:pt x="1285450" y="1406208"/>
                </a:lnTo>
                <a:lnTo>
                  <a:pt x="1288625" y="1420813"/>
                </a:lnTo>
                <a:lnTo>
                  <a:pt x="1292117" y="1434783"/>
                </a:lnTo>
                <a:lnTo>
                  <a:pt x="1296561" y="1448436"/>
                </a:lnTo>
                <a:lnTo>
                  <a:pt x="1301005" y="1460818"/>
                </a:lnTo>
                <a:lnTo>
                  <a:pt x="1303863" y="1466851"/>
                </a:lnTo>
                <a:lnTo>
                  <a:pt x="1306402" y="1472566"/>
                </a:lnTo>
                <a:lnTo>
                  <a:pt x="1309577" y="1478598"/>
                </a:lnTo>
                <a:lnTo>
                  <a:pt x="1312751" y="1484313"/>
                </a:lnTo>
                <a:lnTo>
                  <a:pt x="1315926" y="1489393"/>
                </a:lnTo>
                <a:lnTo>
                  <a:pt x="1319418" y="1494791"/>
                </a:lnTo>
                <a:lnTo>
                  <a:pt x="1322910" y="1499871"/>
                </a:lnTo>
                <a:lnTo>
                  <a:pt x="1326719" y="1504951"/>
                </a:lnTo>
                <a:lnTo>
                  <a:pt x="1330528" y="1509713"/>
                </a:lnTo>
                <a:lnTo>
                  <a:pt x="1334655" y="1514158"/>
                </a:lnTo>
                <a:lnTo>
                  <a:pt x="1339100" y="1518603"/>
                </a:lnTo>
                <a:lnTo>
                  <a:pt x="1343544" y="1523048"/>
                </a:lnTo>
                <a:lnTo>
                  <a:pt x="1347988" y="1527176"/>
                </a:lnTo>
                <a:lnTo>
                  <a:pt x="1352432" y="1530986"/>
                </a:lnTo>
                <a:lnTo>
                  <a:pt x="1357512" y="1534796"/>
                </a:lnTo>
                <a:lnTo>
                  <a:pt x="1362591" y="1538288"/>
                </a:lnTo>
                <a:lnTo>
                  <a:pt x="1372749" y="1545273"/>
                </a:lnTo>
                <a:lnTo>
                  <a:pt x="1383543" y="1551941"/>
                </a:lnTo>
                <a:lnTo>
                  <a:pt x="1394336" y="1557656"/>
                </a:lnTo>
                <a:lnTo>
                  <a:pt x="1405129" y="1563688"/>
                </a:lnTo>
                <a:lnTo>
                  <a:pt x="1416240" y="1569086"/>
                </a:lnTo>
                <a:lnTo>
                  <a:pt x="1427986" y="1573848"/>
                </a:lnTo>
                <a:lnTo>
                  <a:pt x="1439731" y="1578611"/>
                </a:lnTo>
                <a:lnTo>
                  <a:pt x="1451477" y="1583056"/>
                </a:lnTo>
                <a:lnTo>
                  <a:pt x="1463540" y="1586866"/>
                </a:lnTo>
                <a:lnTo>
                  <a:pt x="1475921" y="1590358"/>
                </a:lnTo>
                <a:lnTo>
                  <a:pt x="1488619" y="1593216"/>
                </a:lnTo>
                <a:lnTo>
                  <a:pt x="1500999" y="1596073"/>
                </a:lnTo>
                <a:lnTo>
                  <a:pt x="1514015" y="1598613"/>
                </a:lnTo>
                <a:lnTo>
                  <a:pt x="1527348" y="1600201"/>
                </a:lnTo>
                <a:lnTo>
                  <a:pt x="1540363" y="1602106"/>
                </a:lnTo>
                <a:lnTo>
                  <a:pt x="1554331" y="1603058"/>
                </a:lnTo>
                <a:lnTo>
                  <a:pt x="1554331" y="1684973"/>
                </a:lnTo>
                <a:lnTo>
                  <a:pt x="1680359" y="1684973"/>
                </a:lnTo>
                <a:lnTo>
                  <a:pt x="1680359" y="1605916"/>
                </a:lnTo>
                <a:lnTo>
                  <a:pt x="1697819" y="1603693"/>
                </a:lnTo>
                <a:lnTo>
                  <a:pt x="1714326" y="1601471"/>
                </a:lnTo>
                <a:lnTo>
                  <a:pt x="1730516" y="1598613"/>
                </a:lnTo>
                <a:lnTo>
                  <a:pt x="1746071" y="1595121"/>
                </a:lnTo>
                <a:lnTo>
                  <a:pt x="1761626" y="1591628"/>
                </a:lnTo>
                <a:lnTo>
                  <a:pt x="1775912" y="1587818"/>
                </a:lnTo>
                <a:lnTo>
                  <a:pt x="1790197" y="1583373"/>
                </a:lnTo>
                <a:lnTo>
                  <a:pt x="1803212" y="1578293"/>
                </a:lnTo>
                <a:lnTo>
                  <a:pt x="1816228" y="1573531"/>
                </a:lnTo>
                <a:lnTo>
                  <a:pt x="1828926" y="1567816"/>
                </a:lnTo>
                <a:lnTo>
                  <a:pt x="1840672" y="1562101"/>
                </a:lnTo>
                <a:lnTo>
                  <a:pt x="1851782" y="1555751"/>
                </a:lnTo>
                <a:lnTo>
                  <a:pt x="1862576" y="1549083"/>
                </a:lnTo>
                <a:lnTo>
                  <a:pt x="1872734" y="1541781"/>
                </a:lnTo>
                <a:lnTo>
                  <a:pt x="1882575" y="1534478"/>
                </a:lnTo>
                <a:lnTo>
                  <a:pt x="1891464" y="1526858"/>
                </a:lnTo>
                <a:lnTo>
                  <a:pt x="1900035" y="1518286"/>
                </a:lnTo>
                <a:lnTo>
                  <a:pt x="1907971" y="1510031"/>
                </a:lnTo>
                <a:lnTo>
                  <a:pt x="1915590" y="1500823"/>
                </a:lnTo>
                <a:lnTo>
                  <a:pt x="1922256" y="1491616"/>
                </a:lnTo>
                <a:lnTo>
                  <a:pt x="1928605" y="1481773"/>
                </a:lnTo>
                <a:lnTo>
                  <a:pt x="1934319" y="1471613"/>
                </a:lnTo>
                <a:lnTo>
                  <a:pt x="1939716" y="1461136"/>
                </a:lnTo>
                <a:lnTo>
                  <a:pt x="1944160" y="1450341"/>
                </a:lnTo>
                <a:lnTo>
                  <a:pt x="1948287" y="1439228"/>
                </a:lnTo>
                <a:lnTo>
                  <a:pt x="1951779" y="1427798"/>
                </a:lnTo>
                <a:lnTo>
                  <a:pt x="1954954" y="1415416"/>
                </a:lnTo>
                <a:lnTo>
                  <a:pt x="1957493" y="1403351"/>
                </a:lnTo>
                <a:lnTo>
                  <a:pt x="1959398" y="1390333"/>
                </a:lnTo>
                <a:lnTo>
                  <a:pt x="1960985" y="1377633"/>
                </a:lnTo>
                <a:lnTo>
                  <a:pt x="1961620" y="1363981"/>
                </a:lnTo>
                <a:lnTo>
                  <a:pt x="1961938" y="1350011"/>
                </a:lnTo>
                <a:lnTo>
                  <a:pt x="1961620" y="1332866"/>
                </a:lnTo>
                <a:lnTo>
                  <a:pt x="1960985" y="1324611"/>
                </a:lnTo>
                <a:lnTo>
                  <a:pt x="1960350" y="1316038"/>
                </a:lnTo>
                <a:lnTo>
                  <a:pt x="1959398" y="1308418"/>
                </a:lnTo>
                <a:lnTo>
                  <a:pt x="1958128" y="1300481"/>
                </a:lnTo>
                <a:lnTo>
                  <a:pt x="1957176" y="1292861"/>
                </a:lnTo>
                <a:lnTo>
                  <a:pt x="1955271" y="1285558"/>
                </a:lnTo>
                <a:lnTo>
                  <a:pt x="1953684" y="1278256"/>
                </a:lnTo>
                <a:lnTo>
                  <a:pt x="1951779" y="1271271"/>
                </a:lnTo>
                <a:lnTo>
                  <a:pt x="1949875" y="1264286"/>
                </a:lnTo>
                <a:lnTo>
                  <a:pt x="1947335" y="1257618"/>
                </a:lnTo>
                <a:lnTo>
                  <a:pt x="1944795" y="1250951"/>
                </a:lnTo>
                <a:lnTo>
                  <a:pt x="1942256" y="1244601"/>
                </a:lnTo>
                <a:lnTo>
                  <a:pt x="1939081" y="1238251"/>
                </a:lnTo>
                <a:lnTo>
                  <a:pt x="1935907" y="1232536"/>
                </a:lnTo>
                <a:lnTo>
                  <a:pt x="1929240" y="1221106"/>
                </a:lnTo>
                <a:lnTo>
                  <a:pt x="1922256" y="1210311"/>
                </a:lnTo>
                <a:lnTo>
                  <a:pt x="1914637" y="1200151"/>
                </a:lnTo>
                <a:lnTo>
                  <a:pt x="1907019" y="1190626"/>
                </a:lnTo>
                <a:lnTo>
                  <a:pt x="1898448" y="1182053"/>
                </a:lnTo>
                <a:lnTo>
                  <a:pt x="1890194" y="1173798"/>
                </a:lnTo>
                <a:lnTo>
                  <a:pt x="1880988" y="1166178"/>
                </a:lnTo>
                <a:lnTo>
                  <a:pt x="1872099" y="1159510"/>
                </a:lnTo>
                <a:lnTo>
                  <a:pt x="1861306" y="1152843"/>
                </a:lnTo>
                <a:lnTo>
                  <a:pt x="1848608" y="1145223"/>
                </a:lnTo>
                <a:lnTo>
                  <a:pt x="1834005" y="1136968"/>
                </a:lnTo>
                <a:lnTo>
                  <a:pt x="1817180" y="1128078"/>
                </a:lnTo>
                <a:lnTo>
                  <a:pt x="1798451" y="1118553"/>
                </a:lnTo>
                <a:lnTo>
                  <a:pt x="1777499" y="1108075"/>
                </a:lnTo>
                <a:lnTo>
                  <a:pt x="1754642" y="1097280"/>
                </a:lnTo>
                <a:lnTo>
                  <a:pt x="1729881" y="1085215"/>
                </a:lnTo>
                <a:lnTo>
                  <a:pt x="1700358" y="1071880"/>
                </a:lnTo>
                <a:lnTo>
                  <a:pt x="1674327" y="1059180"/>
                </a:lnTo>
                <a:lnTo>
                  <a:pt x="1651471" y="1047750"/>
                </a:lnTo>
                <a:lnTo>
                  <a:pt x="1631472" y="1037590"/>
                </a:lnTo>
                <a:lnTo>
                  <a:pt x="1614329" y="1028383"/>
                </a:lnTo>
                <a:lnTo>
                  <a:pt x="1600679" y="1020445"/>
                </a:lnTo>
                <a:lnTo>
                  <a:pt x="1589568" y="1013778"/>
                </a:lnTo>
                <a:lnTo>
                  <a:pt x="1581949" y="1008380"/>
                </a:lnTo>
                <a:lnTo>
                  <a:pt x="1578775" y="1005840"/>
                </a:lnTo>
                <a:lnTo>
                  <a:pt x="1575918" y="1002665"/>
                </a:lnTo>
                <a:lnTo>
                  <a:pt x="1573378" y="999808"/>
                </a:lnTo>
                <a:lnTo>
                  <a:pt x="1570838" y="996315"/>
                </a:lnTo>
                <a:lnTo>
                  <a:pt x="1568299" y="992823"/>
                </a:lnTo>
                <a:lnTo>
                  <a:pt x="1566394" y="989013"/>
                </a:lnTo>
                <a:lnTo>
                  <a:pt x="1564489" y="985203"/>
                </a:lnTo>
                <a:lnTo>
                  <a:pt x="1562902" y="981075"/>
                </a:lnTo>
                <a:lnTo>
                  <a:pt x="1560998" y="976630"/>
                </a:lnTo>
                <a:lnTo>
                  <a:pt x="1560045" y="971868"/>
                </a:lnTo>
                <a:lnTo>
                  <a:pt x="1559093" y="967105"/>
                </a:lnTo>
                <a:lnTo>
                  <a:pt x="1557823" y="962025"/>
                </a:lnTo>
                <a:lnTo>
                  <a:pt x="1557188" y="956310"/>
                </a:lnTo>
                <a:lnTo>
                  <a:pt x="1556871" y="950595"/>
                </a:lnTo>
                <a:lnTo>
                  <a:pt x="1556236" y="938848"/>
                </a:lnTo>
                <a:lnTo>
                  <a:pt x="1556553" y="931863"/>
                </a:lnTo>
                <a:lnTo>
                  <a:pt x="1557188" y="924878"/>
                </a:lnTo>
                <a:lnTo>
                  <a:pt x="1557823" y="918528"/>
                </a:lnTo>
                <a:lnTo>
                  <a:pt x="1559410" y="913130"/>
                </a:lnTo>
                <a:lnTo>
                  <a:pt x="1560998" y="907415"/>
                </a:lnTo>
                <a:lnTo>
                  <a:pt x="1563537" y="902653"/>
                </a:lnTo>
                <a:lnTo>
                  <a:pt x="1566077" y="898525"/>
                </a:lnTo>
                <a:lnTo>
                  <a:pt x="1568616" y="894398"/>
                </a:lnTo>
                <a:lnTo>
                  <a:pt x="1572108" y="890905"/>
                </a:lnTo>
                <a:lnTo>
                  <a:pt x="1575600" y="888048"/>
                </a:lnTo>
                <a:lnTo>
                  <a:pt x="1579727" y="885190"/>
                </a:lnTo>
                <a:lnTo>
                  <a:pt x="1584489" y="882968"/>
                </a:lnTo>
                <a:lnTo>
                  <a:pt x="1589251" y="881698"/>
                </a:lnTo>
                <a:lnTo>
                  <a:pt x="1594647" y="880745"/>
                </a:lnTo>
                <a:lnTo>
                  <a:pt x="1600361" y="879793"/>
                </a:lnTo>
                <a:lnTo>
                  <a:pt x="1606393" y="879475"/>
                </a:lnTo>
                <a:lnTo>
                  <a:pt x="1613694" y="879793"/>
                </a:lnTo>
                <a:lnTo>
                  <a:pt x="1620678" y="880745"/>
                </a:lnTo>
                <a:lnTo>
                  <a:pt x="1626710" y="882015"/>
                </a:lnTo>
                <a:lnTo>
                  <a:pt x="1632106" y="883920"/>
                </a:lnTo>
                <a:lnTo>
                  <a:pt x="1636551" y="886143"/>
                </a:lnTo>
                <a:lnTo>
                  <a:pt x="1640995" y="889318"/>
                </a:lnTo>
                <a:lnTo>
                  <a:pt x="1642582" y="890905"/>
                </a:lnTo>
                <a:lnTo>
                  <a:pt x="1644487" y="892810"/>
                </a:lnTo>
                <a:lnTo>
                  <a:pt x="1645757" y="894715"/>
                </a:lnTo>
                <a:lnTo>
                  <a:pt x="1647027" y="896620"/>
                </a:lnTo>
                <a:lnTo>
                  <a:pt x="1649249" y="901700"/>
                </a:lnTo>
                <a:lnTo>
                  <a:pt x="1651471" y="907733"/>
                </a:lnTo>
                <a:lnTo>
                  <a:pt x="1652741" y="915035"/>
                </a:lnTo>
                <a:lnTo>
                  <a:pt x="1654011" y="923608"/>
                </a:lnTo>
                <a:lnTo>
                  <a:pt x="1655280" y="933450"/>
                </a:lnTo>
                <a:lnTo>
                  <a:pt x="1655915" y="944245"/>
                </a:lnTo>
                <a:lnTo>
                  <a:pt x="1656233" y="956310"/>
                </a:lnTo>
                <a:lnTo>
                  <a:pt x="1656550" y="969645"/>
                </a:lnTo>
                <a:lnTo>
                  <a:pt x="1656550" y="1004570"/>
                </a:lnTo>
                <a:lnTo>
                  <a:pt x="1930193" y="1004570"/>
                </a:lnTo>
                <a:lnTo>
                  <a:pt x="1932097" y="981393"/>
                </a:lnTo>
                <a:lnTo>
                  <a:pt x="1932732" y="972503"/>
                </a:lnTo>
                <a:lnTo>
                  <a:pt x="1932732" y="964883"/>
                </a:lnTo>
                <a:lnTo>
                  <a:pt x="1932732" y="953453"/>
                </a:lnTo>
                <a:lnTo>
                  <a:pt x="1932097" y="942340"/>
                </a:lnTo>
                <a:lnTo>
                  <a:pt x="1930510" y="931545"/>
                </a:lnTo>
                <a:lnTo>
                  <a:pt x="1928923" y="920750"/>
                </a:lnTo>
                <a:lnTo>
                  <a:pt x="1926701" y="910590"/>
                </a:lnTo>
                <a:lnTo>
                  <a:pt x="1923844" y="900748"/>
                </a:lnTo>
                <a:lnTo>
                  <a:pt x="1920987" y="891223"/>
                </a:lnTo>
                <a:lnTo>
                  <a:pt x="1916860" y="881698"/>
                </a:lnTo>
                <a:lnTo>
                  <a:pt x="1912733" y="873125"/>
                </a:lnTo>
                <a:lnTo>
                  <a:pt x="1908288" y="864235"/>
                </a:lnTo>
                <a:lnTo>
                  <a:pt x="1903209" y="855980"/>
                </a:lnTo>
                <a:lnTo>
                  <a:pt x="1897495" y="847725"/>
                </a:lnTo>
                <a:lnTo>
                  <a:pt x="1891146" y="840105"/>
                </a:lnTo>
                <a:lnTo>
                  <a:pt x="1884480" y="832485"/>
                </a:lnTo>
                <a:lnTo>
                  <a:pt x="1877496" y="825500"/>
                </a:lnTo>
                <a:lnTo>
                  <a:pt x="1869877" y="818833"/>
                </a:lnTo>
                <a:lnTo>
                  <a:pt x="1861623" y="812165"/>
                </a:lnTo>
                <a:lnTo>
                  <a:pt x="1853370" y="806450"/>
                </a:lnTo>
                <a:lnTo>
                  <a:pt x="1844163" y="800418"/>
                </a:lnTo>
                <a:lnTo>
                  <a:pt x="1834322" y="795020"/>
                </a:lnTo>
                <a:lnTo>
                  <a:pt x="1824164" y="789623"/>
                </a:lnTo>
                <a:lnTo>
                  <a:pt x="1813688" y="784860"/>
                </a:lnTo>
                <a:lnTo>
                  <a:pt x="1802577" y="780098"/>
                </a:lnTo>
                <a:lnTo>
                  <a:pt x="1790832" y="775970"/>
                </a:lnTo>
                <a:lnTo>
                  <a:pt x="1779086" y="772160"/>
                </a:lnTo>
                <a:lnTo>
                  <a:pt x="1766388" y="768350"/>
                </a:lnTo>
                <a:lnTo>
                  <a:pt x="1753055" y="765175"/>
                </a:lnTo>
                <a:lnTo>
                  <a:pt x="1739405" y="762000"/>
                </a:lnTo>
                <a:lnTo>
                  <a:pt x="1725754" y="759778"/>
                </a:lnTo>
                <a:lnTo>
                  <a:pt x="1710834" y="757238"/>
                </a:lnTo>
                <a:lnTo>
                  <a:pt x="1695914" y="755015"/>
                </a:lnTo>
                <a:lnTo>
                  <a:pt x="1680359" y="753428"/>
                </a:lnTo>
                <a:lnTo>
                  <a:pt x="1680359" y="686118"/>
                </a:lnTo>
                <a:lnTo>
                  <a:pt x="1554331" y="686118"/>
                </a:lnTo>
                <a:close/>
                <a:moveTo>
                  <a:pt x="1619408" y="0"/>
                </a:moveTo>
                <a:lnTo>
                  <a:pt x="2640012" y="871220"/>
                </a:lnTo>
                <a:lnTo>
                  <a:pt x="2113362" y="871220"/>
                </a:lnTo>
                <a:lnTo>
                  <a:pt x="2274944" y="1871663"/>
                </a:lnTo>
                <a:lnTo>
                  <a:pt x="963555" y="1871663"/>
                </a:lnTo>
                <a:lnTo>
                  <a:pt x="1103234" y="871220"/>
                </a:lnTo>
                <a:lnTo>
                  <a:pt x="598487" y="871220"/>
                </a:lnTo>
                <a:lnTo>
                  <a:pt x="1619408" y="0"/>
                </a:lnTo>
                <a:close/>
              </a:path>
            </a:pathLst>
          </a:custGeom>
          <a:solidFill>
            <a:srgbClr val="3384C9"/>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20" name="组合 119"/>
          <p:cNvGrpSpPr/>
          <p:nvPr/>
        </p:nvGrpSpPr>
        <p:grpSpPr>
          <a:xfrm>
            <a:off x="8670925" y="3023235"/>
            <a:ext cx="2792095" cy="2446020"/>
            <a:chOff x="3231696" y="3428054"/>
            <a:chExt cx="2689992" cy="2421404"/>
          </a:xfrm>
        </p:grpSpPr>
        <p:sp>
          <p:nvSpPr>
            <p:cNvPr id="121" name="Freeform 5"/>
            <p:cNvSpPr/>
            <p:nvPr/>
          </p:nvSpPr>
          <p:spPr bwMode="auto">
            <a:xfrm>
              <a:off x="3231696" y="3428054"/>
              <a:ext cx="2689992" cy="242140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solidFill>
              <a:srgbClr val="2E75B6"/>
            </a:solidFill>
            <a:ln w="0">
              <a:solidFill>
                <a:srgbClr val="2E75B6"/>
              </a:solidFill>
            </a:ln>
            <a:effectLst>
              <a:outerShdw blurRad="2159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22" name="组合 121"/>
            <p:cNvGrpSpPr/>
            <p:nvPr/>
          </p:nvGrpSpPr>
          <p:grpSpPr>
            <a:xfrm>
              <a:off x="3321948" y="3509296"/>
              <a:ext cx="2509488" cy="2258921"/>
              <a:chOff x="3321948" y="3509296"/>
              <a:chExt cx="2509488" cy="2258921"/>
            </a:xfrm>
          </p:grpSpPr>
          <p:sp>
            <p:nvSpPr>
              <p:cNvPr id="123" name="Freeform 5"/>
              <p:cNvSpPr/>
              <p:nvPr/>
            </p:nvSpPr>
            <p:spPr bwMode="auto">
              <a:xfrm>
                <a:off x="3321948" y="3509296"/>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100000">
                    <a:schemeClr val="bg1">
                      <a:lumMod val="89000"/>
                    </a:schemeClr>
                  </a:gs>
                  <a:gs pos="27000">
                    <a:srgbClr val="F9F9F9"/>
                  </a:gs>
                </a:gsLst>
                <a:lin ang="2700000" scaled="1"/>
              </a:gradFill>
              <a:ln w="19050">
                <a:solidFill>
                  <a:srgbClr val="2E75B6"/>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24" name="Freeform 5"/>
              <p:cNvSpPr/>
              <p:nvPr/>
            </p:nvSpPr>
            <p:spPr bwMode="auto">
              <a:xfrm>
                <a:off x="3352556" y="3536848"/>
                <a:ext cx="2448272" cy="220381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9000"/>
                    </a:schemeClr>
                  </a:gs>
                  <a:gs pos="78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sp>
        <p:nvSpPr>
          <p:cNvPr id="125" name="TextBox 62"/>
          <p:cNvSpPr txBox="1"/>
          <p:nvPr/>
        </p:nvSpPr>
        <p:spPr>
          <a:xfrm>
            <a:off x="9117612" y="4082916"/>
            <a:ext cx="1934791" cy="1198880"/>
          </a:xfrm>
          <a:prstGeom prst="rect">
            <a:avLst/>
          </a:prstGeom>
          <a:noFill/>
        </p:spPr>
        <p:txBody>
          <a:bodyPr wrap="square" rtlCol="0">
            <a:spAutoFit/>
          </a:bodyPr>
          <a:lstStyle/>
          <a:p>
            <a:pPr algn="ctr">
              <a:lnSpc>
                <a:spcPct val="150000"/>
              </a:lnSpc>
            </a:pPr>
            <a:r>
              <a:rPr lang="zh-CN" altLang="en-US" sz="1600" dirty="0">
                <a:solidFill>
                  <a:srgbClr val="594A42"/>
                </a:solidFill>
                <a:cs typeface="+mn-ea"/>
                <a:sym typeface="+mn-lt"/>
              </a:rPr>
              <a:t>根据案例，互联网EDM营销的实际应用策略是怎样的？</a:t>
            </a:r>
          </a:p>
        </p:txBody>
      </p:sp>
      <p:sp>
        <p:nvSpPr>
          <p:cNvPr id="126" name="KSO_Shape"/>
          <p:cNvSpPr/>
          <p:nvPr/>
        </p:nvSpPr>
        <p:spPr bwMode="auto">
          <a:xfrm>
            <a:off x="9661514" y="3433262"/>
            <a:ext cx="810532" cy="583240"/>
          </a:xfrm>
          <a:custGeom>
            <a:avLst/>
            <a:gdLst>
              <a:gd name="T0" fmla="*/ 1476105 w 3431"/>
              <a:gd name="T1" fmla="*/ 1080647 h 2471"/>
              <a:gd name="T2" fmla="*/ 684266 w 3431"/>
              <a:gd name="T3" fmla="*/ 1296881 h 2471"/>
              <a:gd name="T4" fmla="*/ 359974 w 3431"/>
              <a:gd name="T5" fmla="*/ 1080647 h 2471"/>
              <a:gd name="T6" fmla="*/ 359974 w 3431"/>
              <a:gd name="T7" fmla="*/ 720606 h 2471"/>
              <a:gd name="T8" fmla="*/ 414023 w 3431"/>
              <a:gd name="T9" fmla="*/ 576800 h 2471"/>
              <a:gd name="T10" fmla="*/ 414023 w 3431"/>
              <a:gd name="T11" fmla="*/ 468683 h 2471"/>
              <a:gd name="T12" fmla="*/ 544684 w 3431"/>
              <a:gd name="T13" fmla="*/ 473931 h 2471"/>
              <a:gd name="T14" fmla="*/ 1476105 w 3431"/>
              <a:gd name="T15" fmla="*/ 288137 h 2471"/>
              <a:gd name="T16" fmla="*/ 1638251 w 3431"/>
              <a:gd name="T17" fmla="*/ 468683 h 2471"/>
              <a:gd name="T18" fmla="*/ 1800397 w 3431"/>
              <a:gd name="T19" fmla="*/ 522741 h 2471"/>
              <a:gd name="T20" fmla="*/ 1692300 w 3431"/>
              <a:gd name="T21" fmla="*/ 576800 h 2471"/>
              <a:gd name="T22" fmla="*/ 1800397 w 3431"/>
              <a:gd name="T23" fmla="*/ 900626 h 2471"/>
              <a:gd name="T24" fmla="*/ 1800397 w 3431"/>
              <a:gd name="T25" fmla="*/ 1296881 h 2471"/>
              <a:gd name="T26" fmla="*/ 504279 w 3431"/>
              <a:gd name="T27" fmla="*/ 720606 h 2471"/>
              <a:gd name="T28" fmla="*/ 684266 w 3431"/>
              <a:gd name="T29" fmla="*/ 792509 h 2471"/>
              <a:gd name="T30" fmla="*/ 684266 w 3431"/>
              <a:gd name="T31" fmla="*/ 648703 h 2471"/>
              <a:gd name="T32" fmla="*/ 504279 w 3431"/>
              <a:gd name="T33" fmla="*/ 720606 h 2471"/>
              <a:gd name="T34" fmla="*/ 728870 w 3431"/>
              <a:gd name="T35" fmla="*/ 360565 h 2471"/>
              <a:gd name="T36" fmla="*/ 1586826 w 3431"/>
              <a:gd name="T37" fmla="*/ 576800 h 2471"/>
              <a:gd name="T38" fmla="*/ 1584202 w 3431"/>
              <a:gd name="T39" fmla="*/ 648703 h 2471"/>
              <a:gd name="T40" fmla="*/ 1404215 w 3431"/>
              <a:gd name="T41" fmla="*/ 720606 h 2471"/>
              <a:gd name="T42" fmla="*/ 1584202 w 3431"/>
              <a:gd name="T43" fmla="*/ 792509 h 2471"/>
              <a:gd name="T44" fmla="*/ 1584202 w 3431"/>
              <a:gd name="T45" fmla="*/ 648703 h 2471"/>
              <a:gd name="T46" fmla="*/ 913055 w 3431"/>
              <a:gd name="T47" fmla="*/ 197865 h 2471"/>
              <a:gd name="T48" fmla="*/ 856907 w 3431"/>
              <a:gd name="T49" fmla="*/ 250874 h 2471"/>
              <a:gd name="T50" fmla="*/ 765077 w 3431"/>
              <a:gd name="T51" fmla="*/ 247200 h 2471"/>
              <a:gd name="T52" fmla="*/ 643336 w 3431"/>
              <a:gd name="T53" fmla="*/ 250874 h 2471"/>
              <a:gd name="T54" fmla="*/ 469121 w 3431"/>
              <a:gd name="T55" fmla="*/ 430894 h 2471"/>
              <a:gd name="T56" fmla="*/ 283887 w 3431"/>
              <a:gd name="T57" fmla="*/ 502272 h 2471"/>
              <a:gd name="T58" fmla="*/ 213046 w 3431"/>
              <a:gd name="T59" fmla="*/ 543210 h 2471"/>
              <a:gd name="T60" fmla="*/ 0 w 3431"/>
              <a:gd name="T61" fmla="*/ 682293 h 2471"/>
              <a:gd name="T62" fmla="*/ 0 w 3431"/>
              <a:gd name="T63" fmla="*/ 419872 h 2471"/>
              <a:gd name="T64" fmla="*/ 73989 w 3431"/>
              <a:gd name="T65" fmla="*/ 197865 h 2471"/>
              <a:gd name="T66" fmla="*/ 0 w 3431"/>
              <a:gd name="T67" fmla="*/ 160601 h 2471"/>
              <a:gd name="T68" fmla="*/ 110721 w 3431"/>
              <a:gd name="T69" fmla="*/ 123338 h 2471"/>
              <a:gd name="T70" fmla="*/ 221967 w 3431"/>
              <a:gd name="T71" fmla="*/ 0 h 2471"/>
              <a:gd name="T72" fmla="*/ 860056 w 3431"/>
              <a:gd name="T73" fmla="*/ 127536 h 2471"/>
              <a:gd name="T74" fmla="*/ 949787 w 3431"/>
              <a:gd name="T75" fmla="*/ 123338 h 2471"/>
              <a:gd name="T76" fmla="*/ 949787 w 3431"/>
              <a:gd name="T77" fmla="*/ 197865 h 2471"/>
              <a:gd name="T78" fmla="*/ 147978 w 3431"/>
              <a:gd name="T79" fmla="*/ 345870 h 2471"/>
              <a:gd name="T80" fmla="*/ 271293 w 3431"/>
              <a:gd name="T81" fmla="*/ 296535 h 2471"/>
              <a:gd name="T82" fmla="*/ 147978 w 3431"/>
              <a:gd name="T83" fmla="*/ 247200 h 2471"/>
              <a:gd name="T84" fmla="*/ 729394 w 3431"/>
              <a:gd name="T85" fmla="*/ 70329 h 2471"/>
              <a:gd name="T86" fmla="*/ 165819 w 3431"/>
              <a:gd name="T87" fmla="*/ 182645 h 2471"/>
              <a:gd name="T88" fmla="*/ 729394 w 3431"/>
              <a:gd name="T89" fmla="*/ 70329 h 247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31" h="2471">
                <a:moveTo>
                  <a:pt x="2813" y="2471"/>
                </a:moveTo>
                <a:cubicBezTo>
                  <a:pt x="2813" y="2059"/>
                  <a:pt x="2813" y="2059"/>
                  <a:pt x="2813" y="2059"/>
                </a:cubicBezTo>
                <a:cubicBezTo>
                  <a:pt x="1304" y="2059"/>
                  <a:pt x="1304" y="2059"/>
                  <a:pt x="1304" y="2059"/>
                </a:cubicBezTo>
                <a:cubicBezTo>
                  <a:pt x="1304" y="2471"/>
                  <a:pt x="1304" y="2471"/>
                  <a:pt x="1304" y="2471"/>
                </a:cubicBezTo>
                <a:cubicBezTo>
                  <a:pt x="686" y="2471"/>
                  <a:pt x="686" y="2471"/>
                  <a:pt x="686" y="2471"/>
                </a:cubicBezTo>
                <a:cubicBezTo>
                  <a:pt x="686" y="2059"/>
                  <a:pt x="686" y="2059"/>
                  <a:pt x="686" y="2059"/>
                </a:cubicBezTo>
                <a:cubicBezTo>
                  <a:pt x="686" y="1716"/>
                  <a:pt x="686" y="1716"/>
                  <a:pt x="686" y="1716"/>
                </a:cubicBezTo>
                <a:cubicBezTo>
                  <a:pt x="686" y="1373"/>
                  <a:pt x="686" y="1373"/>
                  <a:pt x="686" y="1373"/>
                </a:cubicBezTo>
                <a:cubicBezTo>
                  <a:pt x="892" y="1099"/>
                  <a:pt x="892" y="1099"/>
                  <a:pt x="892" y="1099"/>
                </a:cubicBezTo>
                <a:cubicBezTo>
                  <a:pt x="789" y="1099"/>
                  <a:pt x="789" y="1099"/>
                  <a:pt x="789" y="1099"/>
                </a:cubicBezTo>
                <a:cubicBezTo>
                  <a:pt x="732" y="1099"/>
                  <a:pt x="686" y="1052"/>
                  <a:pt x="686" y="996"/>
                </a:cubicBezTo>
                <a:cubicBezTo>
                  <a:pt x="686" y="939"/>
                  <a:pt x="732" y="893"/>
                  <a:pt x="789" y="893"/>
                </a:cubicBezTo>
                <a:cubicBezTo>
                  <a:pt x="995" y="893"/>
                  <a:pt x="995" y="893"/>
                  <a:pt x="995" y="893"/>
                </a:cubicBezTo>
                <a:cubicBezTo>
                  <a:pt x="1011" y="893"/>
                  <a:pt x="1025" y="897"/>
                  <a:pt x="1038" y="903"/>
                </a:cubicBezTo>
                <a:cubicBezTo>
                  <a:pt x="1304" y="549"/>
                  <a:pt x="1304" y="549"/>
                  <a:pt x="1304" y="549"/>
                </a:cubicBezTo>
                <a:cubicBezTo>
                  <a:pt x="2813" y="549"/>
                  <a:pt x="2813" y="549"/>
                  <a:pt x="2813" y="549"/>
                </a:cubicBezTo>
                <a:cubicBezTo>
                  <a:pt x="3079" y="903"/>
                  <a:pt x="3079" y="903"/>
                  <a:pt x="3079" y="903"/>
                </a:cubicBezTo>
                <a:cubicBezTo>
                  <a:pt x="3092" y="897"/>
                  <a:pt x="3106" y="893"/>
                  <a:pt x="3122" y="893"/>
                </a:cubicBezTo>
                <a:cubicBezTo>
                  <a:pt x="3328" y="893"/>
                  <a:pt x="3328" y="893"/>
                  <a:pt x="3328" y="893"/>
                </a:cubicBezTo>
                <a:cubicBezTo>
                  <a:pt x="3385" y="893"/>
                  <a:pt x="3431" y="939"/>
                  <a:pt x="3431" y="996"/>
                </a:cubicBezTo>
                <a:cubicBezTo>
                  <a:pt x="3431" y="1052"/>
                  <a:pt x="3385" y="1099"/>
                  <a:pt x="3328" y="1099"/>
                </a:cubicBezTo>
                <a:cubicBezTo>
                  <a:pt x="3225" y="1099"/>
                  <a:pt x="3225" y="1099"/>
                  <a:pt x="3225" y="1099"/>
                </a:cubicBezTo>
                <a:cubicBezTo>
                  <a:pt x="3431" y="1373"/>
                  <a:pt x="3431" y="1373"/>
                  <a:pt x="3431" y="1373"/>
                </a:cubicBezTo>
                <a:cubicBezTo>
                  <a:pt x="3431" y="1716"/>
                  <a:pt x="3431" y="1716"/>
                  <a:pt x="3431" y="1716"/>
                </a:cubicBezTo>
                <a:cubicBezTo>
                  <a:pt x="3431" y="2059"/>
                  <a:pt x="3431" y="2059"/>
                  <a:pt x="3431" y="2059"/>
                </a:cubicBezTo>
                <a:cubicBezTo>
                  <a:pt x="3431" y="2471"/>
                  <a:pt x="3431" y="2471"/>
                  <a:pt x="3431" y="2471"/>
                </a:cubicBezTo>
                <a:lnTo>
                  <a:pt x="2813" y="2471"/>
                </a:lnTo>
                <a:close/>
                <a:moveTo>
                  <a:pt x="961" y="1373"/>
                </a:moveTo>
                <a:cubicBezTo>
                  <a:pt x="961" y="1449"/>
                  <a:pt x="1022" y="1510"/>
                  <a:pt x="1098" y="1510"/>
                </a:cubicBezTo>
                <a:cubicBezTo>
                  <a:pt x="1304" y="1510"/>
                  <a:pt x="1304" y="1510"/>
                  <a:pt x="1304" y="1510"/>
                </a:cubicBezTo>
                <a:cubicBezTo>
                  <a:pt x="1379" y="1510"/>
                  <a:pt x="1441" y="1449"/>
                  <a:pt x="1441" y="1373"/>
                </a:cubicBezTo>
                <a:cubicBezTo>
                  <a:pt x="1441" y="1297"/>
                  <a:pt x="1379" y="1236"/>
                  <a:pt x="1304" y="1236"/>
                </a:cubicBezTo>
                <a:cubicBezTo>
                  <a:pt x="1098" y="1236"/>
                  <a:pt x="1098" y="1236"/>
                  <a:pt x="1098" y="1236"/>
                </a:cubicBezTo>
                <a:cubicBezTo>
                  <a:pt x="1022" y="1236"/>
                  <a:pt x="961" y="1297"/>
                  <a:pt x="961" y="1373"/>
                </a:cubicBezTo>
                <a:close/>
                <a:moveTo>
                  <a:pt x="2715" y="687"/>
                </a:moveTo>
                <a:cubicBezTo>
                  <a:pt x="1389" y="687"/>
                  <a:pt x="1389" y="687"/>
                  <a:pt x="1389" y="687"/>
                </a:cubicBezTo>
                <a:cubicBezTo>
                  <a:pt x="1081" y="1099"/>
                  <a:pt x="1081" y="1099"/>
                  <a:pt x="1081" y="1099"/>
                </a:cubicBezTo>
                <a:cubicBezTo>
                  <a:pt x="3024" y="1099"/>
                  <a:pt x="3024" y="1099"/>
                  <a:pt x="3024" y="1099"/>
                </a:cubicBezTo>
                <a:lnTo>
                  <a:pt x="2715" y="687"/>
                </a:lnTo>
                <a:close/>
                <a:moveTo>
                  <a:pt x="3019" y="1236"/>
                </a:moveTo>
                <a:cubicBezTo>
                  <a:pt x="2813" y="1236"/>
                  <a:pt x="2813" y="1236"/>
                  <a:pt x="2813" y="1236"/>
                </a:cubicBezTo>
                <a:cubicBezTo>
                  <a:pt x="2738" y="1236"/>
                  <a:pt x="2676" y="1297"/>
                  <a:pt x="2676" y="1373"/>
                </a:cubicBezTo>
                <a:cubicBezTo>
                  <a:pt x="2676" y="1449"/>
                  <a:pt x="2738" y="1510"/>
                  <a:pt x="2813" y="1510"/>
                </a:cubicBezTo>
                <a:cubicBezTo>
                  <a:pt x="3019" y="1510"/>
                  <a:pt x="3019" y="1510"/>
                  <a:pt x="3019" y="1510"/>
                </a:cubicBezTo>
                <a:cubicBezTo>
                  <a:pt x="3095" y="1510"/>
                  <a:pt x="3157" y="1449"/>
                  <a:pt x="3157" y="1373"/>
                </a:cubicBezTo>
                <a:cubicBezTo>
                  <a:pt x="3157" y="1297"/>
                  <a:pt x="3095" y="1236"/>
                  <a:pt x="3019" y="1236"/>
                </a:cubicBezTo>
                <a:close/>
                <a:moveTo>
                  <a:pt x="1810" y="377"/>
                </a:moveTo>
                <a:cubicBezTo>
                  <a:pt x="1740" y="377"/>
                  <a:pt x="1740" y="377"/>
                  <a:pt x="1740" y="377"/>
                </a:cubicBezTo>
                <a:cubicBezTo>
                  <a:pt x="1816" y="478"/>
                  <a:pt x="1816" y="478"/>
                  <a:pt x="1816" y="478"/>
                </a:cubicBezTo>
                <a:cubicBezTo>
                  <a:pt x="1633" y="478"/>
                  <a:pt x="1633" y="478"/>
                  <a:pt x="1633" y="478"/>
                </a:cubicBezTo>
                <a:cubicBezTo>
                  <a:pt x="1623" y="473"/>
                  <a:pt x="1611" y="471"/>
                  <a:pt x="1599" y="471"/>
                </a:cubicBezTo>
                <a:cubicBezTo>
                  <a:pt x="1458" y="471"/>
                  <a:pt x="1458" y="471"/>
                  <a:pt x="1458" y="471"/>
                </a:cubicBezTo>
                <a:cubicBezTo>
                  <a:pt x="1445" y="471"/>
                  <a:pt x="1434" y="473"/>
                  <a:pt x="1423" y="478"/>
                </a:cubicBezTo>
                <a:cubicBezTo>
                  <a:pt x="1226" y="478"/>
                  <a:pt x="1226" y="478"/>
                  <a:pt x="1226" y="478"/>
                </a:cubicBezTo>
                <a:cubicBezTo>
                  <a:pt x="941" y="832"/>
                  <a:pt x="941" y="832"/>
                  <a:pt x="941" y="832"/>
                </a:cubicBezTo>
                <a:cubicBezTo>
                  <a:pt x="927" y="825"/>
                  <a:pt x="911" y="821"/>
                  <a:pt x="894" y="821"/>
                </a:cubicBezTo>
                <a:cubicBezTo>
                  <a:pt x="673" y="821"/>
                  <a:pt x="673" y="821"/>
                  <a:pt x="673" y="821"/>
                </a:cubicBezTo>
                <a:cubicBezTo>
                  <a:pt x="612" y="821"/>
                  <a:pt x="541" y="896"/>
                  <a:pt x="541" y="957"/>
                </a:cubicBezTo>
                <a:cubicBezTo>
                  <a:pt x="541" y="982"/>
                  <a:pt x="551" y="1010"/>
                  <a:pt x="567" y="1035"/>
                </a:cubicBezTo>
                <a:cubicBezTo>
                  <a:pt x="406" y="1035"/>
                  <a:pt x="406" y="1035"/>
                  <a:pt x="406" y="1035"/>
                </a:cubicBezTo>
                <a:cubicBezTo>
                  <a:pt x="406" y="1300"/>
                  <a:pt x="406" y="1300"/>
                  <a:pt x="406" y="1300"/>
                </a:cubicBezTo>
                <a:cubicBezTo>
                  <a:pt x="0" y="1300"/>
                  <a:pt x="0" y="1300"/>
                  <a:pt x="0" y="1300"/>
                </a:cubicBezTo>
                <a:cubicBezTo>
                  <a:pt x="0" y="1035"/>
                  <a:pt x="0" y="1035"/>
                  <a:pt x="0" y="1035"/>
                </a:cubicBezTo>
                <a:cubicBezTo>
                  <a:pt x="0" y="800"/>
                  <a:pt x="0" y="800"/>
                  <a:pt x="0" y="800"/>
                </a:cubicBezTo>
                <a:cubicBezTo>
                  <a:pt x="0" y="565"/>
                  <a:pt x="0" y="565"/>
                  <a:pt x="0" y="565"/>
                </a:cubicBezTo>
                <a:cubicBezTo>
                  <a:pt x="141" y="377"/>
                  <a:pt x="141" y="377"/>
                  <a:pt x="141" y="377"/>
                </a:cubicBezTo>
                <a:cubicBezTo>
                  <a:pt x="70" y="377"/>
                  <a:pt x="70" y="377"/>
                  <a:pt x="70" y="377"/>
                </a:cubicBezTo>
                <a:cubicBezTo>
                  <a:pt x="31" y="377"/>
                  <a:pt x="0" y="345"/>
                  <a:pt x="0" y="306"/>
                </a:cubicBezTo>
                <a:cubicBezTo>
                  <a:pt x="0" y="267"/>
                  <a:pt x="31" y="235"/>
                  <a:pt x="70" y="235"/>
                </a:cubicBezTo>
                <a:cubicBezTo>
                  <a:pt x="211" y="235"/>
                  <a:pt x="211" y="235"/>
                  <a:pt x="211" y="235"/>
                </a:cubicBezTo>
                <a:cubicBezTo>
                  <a:pt x="222" y="235"/>
                  <a:pt x="232" y="238"/>
                  <a:pt x="241" y="243"/>
                </a:cubicBezTo>
                <a:cubicBezTo>
                  <a:pt x="423" y="0"/>
                  <a:pt x="423" y="0"/>
                  <a:pt x="423" y="0"/>
                </a:cubicBezTo>
                <a:cubicBezTo>
                  <a:pt x="1458" y="0"/>
                  <a:pt x="1458" y="0"/>
                  <a:pt x="1458" y="0"/>
                </a:cubicBezTo>
                <a:cubicBezTo>
                  <a:pt x="1639" y="243"/>
                  <a:pt x="1639" y="243"/>
                  <a:pt x="1639" y="243"/>
                </a:cubicBezTo>
                <a:cubicBezTo>
                  <a:pt x="1649" y="238"/>
                  <a:pt x="1658" y="235"/>
                  <a:pt x="1669" y="235"/>
                </a:cubicBezTo>
                <a:cubicBezTo>
                  <a:pt x="1810" y="235"/>
                  <a:pt x="1810" y="235"/>
                  <a:pt x="1810" y="235"/>
                </a:cubicBezTo>
                <a:cubicBezTo>
                  <a:pt x="1849" y="235"/>
                  <a:pt x="1881" y="267"/>
                  <a:pt x="1881" y="306"/>
                </a:cubicBezTo>
                <a:cubicBezTo>
                  <a:pt x="1881" y="345"/>
                  <a:pt x="1849" y="377"/>
                  <a:pt x="1810" y="377"/>
                </a:cubicBezTo>
                <a:close/>
                <a:moveTo>
                  <a:pt x="188" y="565"/>
                </a:moveTo>
                <a:cubicBezTo>
                  <a:pt x="188" y="617"/>
                  <a:pt x="230" y="659"/>
                  <a:pt x="282" y="659"/>
                </a:cubicBezTo>
                <a:cubicBezTo>
                  <a:pt x="423" y="659"/>
                  <a:pt x="423" y="659"/>
                  <a:pt x="423" y="659"/>
                </a:cubicBezTo>
                <a:cubicBezTo>
                  <a:pt x="475" y="659"/>
                  <a:pt x="517" y="617"/>
                  <a:pt x="517" y="565"/>
                </a:cubicBezTo>
                <a:cubicBezTo>
                  <a:pt x="517" y="513"/>
                  <a:pt x="475" y="471"/>
                  <a:pt x="423" y="471"/>
                </a:cubicBezTo>
                <a:cubicBezTo>
                  <a:pt x="282" y="471"/>
                  <a:pt x="282" y="471"/>
                  <a:pt x="282" y="471"/>
                </a:cubicBezTo>
                <a:cubicBezTo>
                  <a:pt x="230" y="471"/>
                  <a:pt x="188" y="513"/>
                  <a:pt x="188" y="565"/>
                </a:cubicBezTo>
                <a:close/>
                <a:moveTo>
                  <a:pt x="1390" y="134"/>
                </a:moveTo>
                <a:cubicBezTo>
                  <a:pt x="482" y="134"/>
                  <a:pt x="482" y="134"/>
                  <a:pt x="482" y="134"/>
                </a:cubicBezTo>
                <a:cubicBezTo>
                  <a:pt x="316" y="348"/>
                  <a:pt x="316" y="348"/>
                  <a:pt x="316" y="348"/>
                </a:cubicBezTo>
                <a:cubicBezTo>
                  <a:pt x="1567" y="348"/>
                  <a:pt x="1567" y="348"/>
                  <a:pt x="1567" y="348"/>
                </a:cubicBezTo>
                <a:lnTo>
                  <a:pt x="1390" y="134"/>
                </a:lnTo>
                <a:close/>
              </a:path>
            </a:pathLst>
          </a:custGeom>
          <a:solidFill>
            <a:srgbClr val="2E75B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30" name="组合 129"/>
          <p:cNvGrpSpPr/>
          <p:nvPr/>
        </p:nvGrpSpPr>
        <p:grpSpPr>
          <a:xfrm>
            <a:off x="5956533" y="2602683"/>
            <a:ext cx="917071" cy="687086"/>
            <a:chOff x="596877" y="3077091"/>
            <a:chExt cx="1000117" cy="749305"/>
          </a:xfrm>
        </p:grpSpPr>
        <p:sp>
          <p:nvSpPr>
            <p:cNvPr id="131" name="Freeform 5"/>
            <p:cNvSpPr/>
            <p:nvPr/>
          </p:nvSpPr>
          <p:spPr bwMode="auto">
            <a:xfrm>
              <a:off x="682479" y="3077091"/>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132" name="文本框 59"/>
            <p:cNvSpPr txBox="1"/>
            <p:nvPr/>
          </p:nvSpPr>
          <p:spPr>
            <a:xfrm>
              <a:off x="596877" y="3235318"/>
              <a:ext cx="1000117" cy="434891"/>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01</a:t>
              </a:r>
            </a:p>
          </p:txBody>
        </p:sp>
      </p:grpSp>
      <p:grpSp>
        <p:nvGrpSpPr>
          <p:cNvPr id="133" name="组合 132"/>
          <p:cNvGrpSpPr/>
          <p:nvPr/>
        </p:nvGrpSpPr>
        <p:grpSpPr>
          <a:xfrm>
            <a:off x="8962244" y="2602705"/>
            <a:ext cx="917071" cy="687086"/>
            <a:chOff x="7657911" y="1219336"/>
            <a:chExt cx="1000117" cy="749305"/>
          </a:xfrm>
        </p:grpSpPr>
        <p:sp>
          <p:nvSpPr>
            <p:cNvPr id="134" name="Freeform 5"/>
            <p:cNvSpPr/>
            <p:nvPr/>
          </p:nvSpPr>
          <p:spPr bwMode="auto">
            <a:xfrm>
              <a:off x="7737915" y="1219336"/>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135" name="文本框 65"/>
            <p:cNvSpPr txBox="1"/>
            <p:nvPr/>
          </p:nvSpPr>
          <p:spPr>
            <a:xfrm>
              <a:off x="7657911" y="1376693"/>
              <a:ext cx="1000117" cy="434891"/>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02</a:t>
              </a:r>
              <a:endParaRPr lang="zh-CN" altLang="en-US" sz="2000" dirty="0">
                <a:solidFill>
                  <a:schemeClr val="tx1">
                    <a:lumMod val="65000"/>
                    <a:lumOff val="35000"/>
                  </a:schemeClr>
                </a:solidFill>
                <a:cs typeface="+mn-ea"/>
                <a:sym typeface="+mn-lt"/>
              </a:endParaRPr>
            </a:p>
          </p:txBody>
        </p:sp>
      </p:grpSp>
      <p:sp>
        <p:nvSpPr>
          <p:cNvPr id="136" name="文本框 135"/>
          <p:cNvSpPr txBox="1"/>
          <p:nvPr/>
        </p:nvSpPr>
        <p:spPr>
          <a:xfrm>
            <a:off x="6462876" y="1702231"/>
            <a:ext cx="1711960" cy="460375"/>
          </a:xfrm>
          <a:prstGeom prst="rect">
            <a:avLst/>
          </a:prstGeom>
          <a:noFill/>
        </p:spPr>
        <p:txBody>
          <a:bodyPr wrap="none" rtlCol="0">
            <a:spAutoFit/>
          </a:bodyPr>
          <a:lstStyle/>
          <a:p>
            <a:r>
              <a:rPr lang="zh-CN" altLang="en-US" sz="2400" b="1" spc="600" dirty="0">
                <a:solidFill>
                  <a:schemeClr val="tx1"/>
                </a:solidFill>
                <a:cs typeface="+mn-ea"/>
                <a:sym typeface="+mn-lt"/>
              </a:rPr>
              <a:t>案例思考</a:t>
            </a:r>
          </a:p>
        </p:txBody>
      </p:sp>
      <p:sp>
        <p:nvSpPr>
          <p:cNvPr id="137" name="矩形: 圆角 5"/>
          <p:cNvSpPr/>
          <p:nvPr/>
        </p:nvSpPr>
        <p:spPr>
          <a:xfrm rot="10800000">
            <a:off x="5911850" y="1605280"/>
            <a:ext cx="163195" cy="498475"/>
          </a:xfrm>
          <a:prstGeom prst="roundRect">
            <a:avLst/>
          </a:prstGeom>
          <a:gradFill>
            <a:gsLst>
              <a:gs pos="0">
                <a:srgbClr val="00A3E2"/>
              </a:gs>
              <a:gs pos="100000">
                <a:srgbClr val="026AA8"/>
              </a:gs>
            </a:gsLst>
            <a:lin ang="2700000" scaled="0"/>
          </a:gradFill>
          <a:ln>
            <a:noFill/>
          </a:ln>
          <a:effectLst>
            <a:outerShdw blurRad="139700" dist="76200" dir="5400000" sx="98000" sy="98000" algn="t" rotWithShape="0">
              <a:srgbClr val="026AA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8" name="矩形: 圆角 5"/>
          <p:cNvSpPr/>
          <p:nvPr/>
        </p:nvSpPr>
        <p:spPr>
          <a:xfrm rot="10800000">
            <a:off x="6200775" y="1769110"/>
            <a:ext cx="163195" cy="334645"/>
          </a:xfrm>
          <a:prstGeom prst="roundRect">
            <a:avLst/>
          </a:prstGeom>
          <a:gradFill>
            <a:gsLst>
              <a:gs pos="0">
                <a:srgbClr val="00A3E2"/>
              </a:gs>
              <a:gs pos="100000">
                <a:srgbClr val="026AA8"/>
              </a:gs>
            </a:gsLst>
            <a:lin ang="2700000" scaled="0"/>
          </a:gradFill>
          <a:ln>
            <a:noFill/>
          </a:ln>
          <a:effectLst>
            <a:outerShdw blurRad="139700" dist="76200" dir="5400000" sx="98000" sy="98000" algn="t" rotWithShape="0">
              <a:srgbClr val="026AA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圆角矩形 60"/>
          <p:cNvSpPr/>
          <p:nvPr/>
        </p:nvSpPr>
        <p:spPr>
          <a:xfrm>
            <a:off x="4805045" y="998220"/>
            <a:ext cx="2436495" cy="690245"/>
          </a:xfrm>
          <a:prstGeom prst="round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p:cNvCxnSpPr/>
          <p:nvPr/>
        </p:nvCxnSpPr>
        <p:spPr>
          <a:xfrm>
            <a:off x="973883" y="5600700"/>
            <a:ext cx="1612058" cy="1889203"/>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0069" y="3623905"/>
            <a:ext cx="1889760" cy="2214880"/>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50158" y="270329"/>
            <a:ext cx="3971290" cy="759460"/>
            <a:chOff x="412693" y="160555"/>
            <a:chExt cx="3971290" cy="759460"/>
          </a:xfrm>
        </p:grpSpPr>
        <p:sp>
          <p:nvSpPr>
            <p:cNvPr id="16" name="文本框 15"/>
            <p:cNvSpPr txBox="1"/>
            <p:nvPr/>
          </p:nvSpPr>
          <p:spPr>
            <a:xfrm>
              <a:off x="1331538" y="238025"/>
              <a:ext cx="3052445" cy="681990"/>
            </a:xfrm>
            <a:prstGeom prst="rect">
              <a:avLst/>
            </a:prstGeom>
            <a:noFill/>
          </p:spPr>
          <p:txBody>
            <a:bodyPr wrap="square" rtlCol="0">
              <a:spAutoFit/>
            </a:bodyPr>
            <a:lstStyle/>
            <a:p>
              <a:pPr>
                <a:lnSpc>
                  <a:spcPct val="120000"/>
                </a:lnSpc>
                <a:spcBef>
                  <a:spcPts val="0"/>
                </a:spcBef>
                <a:spcAft>
                  <a:spcPts val="0"/>
                </a:spcAft>
              </a:pPr>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3" name="组合 2"/>
            <p:cNvGrpSpPr/>
            <p:nvPr/>
          </p:nvGrpSpPr>
          <p:grpSpPr>
            <a:xfrm>
              <a:off x="412693" y="160555"/>
              <a:ext cx="739200" cy="739200"/>
              <a:chOff x="412693" y="160555"/>
              <a:chExt cx="739200" cy="739200"/>
            </a:xfrm>
          </p:grpSpPr>
          <p:sp>
            <p:nvSpPr>
              <p:cNvPr id="20" name="菱形 1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3" name="菱形 22"/>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18" name="文本框 17"/>
          <p:cNvSpPr txBox="1"/>
          <p:nvPr/>
        </p:nvSpPr>
        <p:spPr>
          <a:xfrm>
            <a:off x="932554" y="1911350"/>
            <a:ext cx="10087872" cy="788806"/>
          </a:xfrm>
          <a:prstGeom prst="rect">
            <a:avLst/>
          </a:prstGeom>
          <a:noFill/>
        </p:spPr>
        <p:txBody>
          <a:bodyPr wrap="square" rtlCol="0">
            <a:spAutoFit/>
          </a:bodyPr>
          <a:lstStyle/>
          <a:p>
            <a:pPr marL="285750" indent="-285750">
              <a:lnSpc>
                <a:spcPct val="150000"/>
              </a:lnSpc>
              <a:buFont typeface="Wingdings" panose="05000000000000000000" charset="0"/>
              <a:buChar char="Ø"/>
            </a:pPr>
            <a:r>
              <a:rPr lang="zh-CN" altLang="en-US" sz="1600" spc="400" dirty="0">
                <a:cs typeface="+mn-ea"/>
                <a:sym typeface="+mn-lt"/>
              </a:rPr>
              <a:t>EDM即Email Direct Marketing的缩写，互联网EDM营销也被称为电子邮件营销或Email营销</a:t>
            </a:r>
          </a:p>
        </p:txBody>
      </p:sp>
      <p:sp>
        <p:nvSpPr>
          <p:cNvPr id="24" name="文本框 23"/>
          <p:cNvSpPr txBox="1"/>
          <p:nvPr/>
        </p:nvSpPr>
        <p:spPr>
          <a:xfrm>
            <a:off x="932553" y="2941320"/>
            <a:ext cx="10087872" cy="1158138"/>
          </a:xfrm>
          <a:prstGeom prst="rect">
            <a:avLst/>
          </a:prstGeom>
          <a:noFill/>
        </p:spPr>
        <p:txBody>
          <a:bodyPr wrap="square" rtlCol="0">
            <a:spAutoFit/>
          </a:bodyPr>
          <a:lstStyle/>
          <a:p>
            <a:pPr marL="285750" indent="-285750">
              <a:lnSpc>
                <a:spcPct val="150000"/>
              </a:lnSpc>
              <a:buFont typeface="Wingdings" panose="05000000000000000000" charset="0"/>
              <a:buChar char="Ø"/>
            </a:pPr>
            <a:r>
              <a:rPr lang="zh-CN" altLang="en-US" sz="1600" spc="400" dirty="0">
                <a:cs typeface="+mn-ea"/>
                <a:sym typeface="+mn-lt"/>
              </a:rPr>
              <a:t>指企业在用户许可的前提下，通过互联网的方式向目标用户发送EDM邮件，建立同目标用户的沟通渠道，向其直接传递营销信息，用来推广企业产品和服务的一种网络营销手段</a:t>
            </a:r>
          </a:p>
        </p:txBody>
      </p:sp>
      <p:sp>
        <p:nvSpPr>
          <p:cNvPr id="29" name="椭圆 28"/>
          <p:cNvSpPr/>
          <p:nvPr/>
        </p:nvSpPr>
        <p:spPr>
          <a:xfrm>
            <a:off x="2371423" y="4665244"/>
            <a:ext cx="645160" cy="645160"/>
          </a:xfrm>
          <a:prstGeom prst="ellipse">
            <a:avLst/>
          </a:prstGeom>
          <a:solidFill>
            <a:schemeClr val="bg1"/>
          </a:solidFill>
          <a:ln>
            <a:noFill/>
          </a:ln>
          <a:effectLst>
            <a:outerShdw blurRad="2921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文本框 30"/>
          <p:cNvSpPr txBox="1"/>
          <p:nvPr/>
        </p:nvSpPr>
        <p:spPr>
          <a:xfrm>
            <a:off x="3455368" y="5500904"/>
            <a:ext cx="1543685" cy="681355"/>
          </a:xfrm>
          <a:prstGeom prst="rect">
            <a:avLst/>
          </a:prstGeom>
          <a:noFill/>
        </p:spPr>
        <p:txBody>
          <a:bodyPr wrap="square" rtlCol="0">
            <a:spAutoFit/>
          </a:bodyPr>
          <a:lstStyle/>
          <a:p>
            <a:pPr algn="ctr">
              <a:lnSpc>
                <a:spcPct val="120000"/>
              </a:lnSpc>
              <a:spcBef>
                <a:spcPts val="0"/>
              </a:spcBef>
              <a:spcAft>
                <a:spcPts val="0"/>
              </a:spcAft>
            </a:pPr>
            <a:r>
              <a:rPr lang="zh-CN" altLang="en-US" sz="1600" dirty="0">
                <a:solidFill>
                  <a:schemeClr val="tx1">
                    <a:lumMod val="85000"/>
                    <a:lumOff val="15000"/>
                  </a:schemeClr>
                </a:solidFill>
                <a:cs typeface="+mn-ea"/>
                <a:sym typeface="+mn-lt"/>
              </a:rPr>
              <a:t>通过电子邮件传递信息</a:t>
            </a:r>
          </a:p>
        </p:txBody>
      </p:sp>
      <p:sp>
        <p:nvSpPr>
          <p:cNvPr id="33" name="文本框 32"/>
          <p:cNvSpPr txBox="1"/>
          <p:nvPr/>
        </p:nvSpPr>
        <p:spPr>
          <a:xfrm>
            <a:off x="5260038" y="5510429"/>
            <a:ext cx="1360805" cy="681355"/>
          </a:xfrm>
          <a:prstGeom prst="rect">
            <a:avLst/>
          </a:prstGeom>
          <a:noFill/>
        </p:spPr>
        <p:txBody>
          <a:bodyPr wrap="square" rtlCol="0">
            <a:spAutoFit/>
          </a:bodyPr>
          <a:lstStyle/>
          <a:p>
            <a:pPr algn="ctr">
              <a:lnSpc>
                <a:spcPct val="120000"/>
              </a:lnSpc>
              <a:spcBef>
                <a:spcPts val="0"/>
              </a:spcBef>
              <a:spcAft>
                <a:spcPts val="0"/>
              </a:spcAft>
            </a:pPr>
            <a:r>
              <a:rPr lang="zh-CN" altLang="en-US" sz="1600" dirty="0">
                <a:solidFill>
                  <a:schemeClr val="tx1">
                    <a:lumMod val="85000"/>
                    <a:lumOff val="15000"/>
                  </a:schemeClr>
                </a:solidFill>
                <a:cs typeface="+mn-ea"/>
                <a:sym typeface="+mn-lt"/>
              </a:rPr>
              <a:t>信息对用户有价值</a:t>
            </a:r>
          </a:p>
        </p:txBody>
      </p:sp>
      <p:sp>
        <p:nvSpPr>
          <p:cNvPr id="39" name="椭圆 38"/>
          <p:cNvSpPr/>
          <p:nvPr/>
        </p:nvSpPr>
        <p:spPr>
          <a:xfrm>
            <a:off x="3904313" y="4665244"/>
            <a:ext cx="645160" cy="645160"/>
          </a:xfrm>
          <a:prstGeom prst="ellipse">
            <a:avLst/>
          </a:prstGeom>
          <a:solidFill>
            <a:schemeClr val="bg1"/>
          </a:solidFill>
          <a:ln>
            <a:noFill/>
          </a:ln>
          <a:effectLst>
            <a:outerShdw blurRad="2921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p:cNvSpPr/>
          <p:nvPr/>
        </p:nvSpPr>
        <p:spPr>
          <a:xfrm>
            <a:off x="5580078" y="4665244"/>
            <a:ext cx="645160" cy="645160"/>
          </a:xfrm>
          <a:prstGeom prst="ellipse">
            <a:avLst/>
          </a:prstGeom>
          <a:solidFill>
            <a:schemeClr val="bg1"/>
          </a:solidFill>
          <a:ln>
            <a:noFill/>
          </a:ln>
          <a:effectLst>
            <a:outerShdw blurRad="2921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文本框 59"/>
          <p:cNvSpPr txBox="1"/>
          <p:nvPr/>
        </p:nvSpPr>
        <p:spPr>
          <a:xfrm>
            <a:off x="2095833" y="5592979"/>
            <a:ext cx="1196975" cy="337185"/>
          </a:xfrm>
          <a:prstGeom prst="rect">
            <a:avLst/>
          </a:prstGeom>
          <a:noFill/>
        </p:spPr>
        <p:txBody>
          <a:bodyPr wrap="square" rtlCol="0">
            <a:spAutoFit/>
          </a:bodyPr>
          <a:lstStyle/>
          <a:p>
            <a:pPr algn="ctr"/>
            <a:r>
              <a:rPr lang="zh-CN" altLang="en-US" sz="1600" dirty="0">
                <a:solidFill>
                  <a:schemeClr val="tx1">
                    <a:lumMod val="85000"/>
                    <a:lumOff val="15000"/>
                  </a:schemeClr>
                </a:solidFill>
                <a:cs typeface="+mn-ea"/>
                <a:sym typeface="+mn-lt"/>
              </a:rPr>
              <a:t>用户许可</a:t>
            </a:r>
          </a:p>
        </p:txBody>
      </p:sp>
      <p:sp>
        <p:nvSpPr>
          <p:cNvPr id="11" name="文本框 10"/>
          <p:cNvSpPr txBox="1"/>
          <p:nvPr/>
        </p:nvSpPr>
        <p:spPr>
          <a:xfrm>
            <a:off x="4902200" y="1103630"/>
            <a:ext cx="2339340" cy="460375"/>
          </a:xfrm>
          <a:prstGeom prst="rect">
            <a:avLst/>
          </a:prstGeom>
          <a:noFill/>
        </p:spPr>
        <p:txBody>
          <a:bodyPr wrap="square" rtlCol="0">
            <a:spAutoFit/>
          </a:bodyPr>
          <a:lstStyle/>
          <a:p>
            <a:r>
              <a:rPr lang="zh-CN" altLang="en-US" sz="2400" dirty="0">
                <a:solidFill>
                  <a:schemeClr val="bg1"/>
                </a:solidFill>
                <a:cs typeface="+mn-ea"/>
                <a:sym typeface="+mn-lt"/>
              </a:rPr>
              <a:t>EDM营销的概念</a:t>
            </a:r>
          </a:p>
        </p:txBody>
      </p:sp>
      <p:sp>
        <p:nvSpPr>
          <p:cNvPr id="62" name="íśḻíḓe"/>
          <p:cNvSpPr/>
          <p:nvPr/>
        </p:nvSpPr>
        <p:spPr>
          <a:xfrm>
            <a:off x="2516387" y="4860917"/>
            <a:ext cx="357658" cy="254852"/>
          </a:xfrm>
          <a:custGeom>
            <a:avLst/>
            <a:gdLst>
              <a:gd name="connsiteX0" fmla="*/ 32029 w 606007"/>
              <a:gd name="connsiteY0" fmla="*/ 122123 h 431814"/>
              <a:gd name="connsiteX1" fmla="*/ 44636 w 606007"/>
              <a:gd name="connsiteY1" fmla="*/ 124643 h 431814"/>
              <a:gd name="connsiteX2" fmla="*/ 247598 w 606007"/>
              <a:gd name="connsiteY2" fmla="*/ 246133 h 431814"/>
              <a:gd name="connsiteX3" fmla="*/ 299951 w 606007"/>
              <a:gd name="connsiteY3" fmla="*/ 225347 h 431814"/>
              <a:gd name="connsiteX4" fmla="*/ 202842 w 606007"/>
              <a:gd name="connsiteY4" fmla="*/ 217865 h 431814"/>
              <a:gd name="connsiteX5" fmla="*/ 193787 w 606007"/>
              <a:gd name="connsiteY5" fmla="*/ 183465 h 431814"/>
              <a:gd name="connsiteX6" fmla="*/ 400391 w 606007"/>
              <a:gd name="connsiteY6" fmla="*/ 169435 h 431814"/>
              <a:gd name="connsiteX7" fmla="*/ 577019 w 606007"/>
              <a:gd name="connsiteY7" fmla="*/ 313892 h 431814"/>
              <a:gd name="connsiteX8" fmla="*/ 582224 w 606007"/>
              <a:gd name="connsiteY8" fmla="*/ 323765 h 431814"/>
              <a:gd name="connsiteX9" fmla="*/ 585034 w 606007"/>
              <a:gd name="connsiteY9" fmla="*/ 424158 h 431814"/>
              <a:gd name="connsiteX10" fmla="*/ 522688 w 606007"/>
              <a:gd name="connsiteY10" fmla="*/ 399424 h 431814"/>
              <a:gd name="connsiteX11" fmla="*/ 457428 w 606007"/>
              <a:gd name="connsiteY11" fmla="*/ 330001 h 431814"/>
              <a:gd name="connsiteX12" fmla="*/ 455659 w 606007"/>
              <a:gd name="connsiteY12" fmla="*/ 330417 h 431814"/>
              <a:gd name="connsiteX13" fmla="*/ 166413 w 606007"/>
              <a:gd name="connsiteY13" fmla="*/ 320232 h 431814"/>
              <a:gd name="connsiteX14" fmla="*/ 3420 w 606007"/>
              <a:gd name="connsiteY14" fmla="*/ 158835 h 431814"/>
              <a:gd name="connsiteX15" fmla="*/ 18720 w 606007"/>
              <a:gd name="connsiteY15" fmla="*/ 129112 h 431814"/>
              <a:gd name="connsiteX16" fmla="*/ 20281 w 606007"/>
              <a:gd name="connsiteY16" fmla="*/ 127865 h 431814"/>
              <a:gd name="connsiteX17" fmla="*/ 32029 w 606007"/>
              <a:gd name="connsiteY17" fmla="*/ 122123 h 431814"/>
              <a:gd name="connsiteX18" fmla="*/ 243700 w 606007"/>
              <a:gd name="connsiteY18" fmla="*/ 95214 h 431814"/>
              <a:gd name="connsiteX19" fmla="*/ 330644 w 606007"/>
              <a:gd name="connsiteY19" fmla="*/ 97150 h 431814"/>
              <a:gd name="connsiteX20" fmla="*/ 418382 w 606007"/>
              <a:gd name="connsiteY20" fmla="*/ 118145 h 431814"/>
              <a:gd name="connsiteX21" fmla="*/ 418382 w 606007"/>
              <a:gd name="connsiteY21" fmla="*/ 133113 h 431814"/>
              <a:gd name="connsiteX22" fmla="*/ 418278 w 606007"/>
              <a:gd name="connsiteY22" fmla="*/ 133217 h 431814"/>
              <a:gd name="connsiteX23" fmla="*/ 412657 w 606007"/>
              <a:gd name="connsiteY23" fmla="*/ 146521 h 431814"/>
              <a:gd name="connsiteX24" fmla="*/ 164327 w 606007"/>
              <a:gd name="connsiteY24" fmla="*/ 184147 h 431814"/>
              <a:gd name="connsiteX25" fmla="*/ 148195 w 606007"/>
              <a:gd name="connsiteY25" fmla="*/ 188513 h 431814"/>
              <a:gd name="connsiteX26" fmla="*/ 143407 w 606007"/>
              <a:gd name="connsiteY26" fmla="*/ 161800 h 431814"/>
              <a:gd name="connsiteX27" fmla="*/ 143720 w 606007"/>
              <a:gd name="connsiteY27" fmla="*/ 112221 h 431814"/>
              <a:gd name="connsiteX28" fmla="*/ 156834 w 606007"/>
              <a:gd name="connsiteY28" fmla="*/ 99124 h 431814"/>
              <a:gd name="connsiteX29" fmla="*/ 243700 w 606007"/>
              <a:gd name="connsiteY29" fmla="*/ 95214 h 431814"/>
              <a:gd name="connsiteX30" fmla="*/ 181420 w 606007"/>
              <a:gd name="connsiteY30" fmla="*/ 1042 h 431814"/>
              <a:gd name="connsiteX31" fmla="*/ 354418 w 606007"/>
              <a:gd name="connsiteY31" fmla="*/ 8002 h 431814"/>
              <a:gd name="connsiteX32" fmla="*/ 396366 w 606007"/>
              <a:gd name="connsiteY32" fmla="*/ 15898 h 431814"/>
              <a:gd name="connsiteX33" fmla="*/ 386998 w 606007"/>
              <a:gd name="connsiteY33" fmla="*/ 82801 h 431814"/>
              <a:gd name="connsiteX34" fmla="*/ 329332 w 606007"/>
              <a:gd name="connsiteY34" fmla="*/ 78646 h 431814"/>
              <a:gd name="connsiteX35" fmla="*/ 277599 w 606007"/>
              <a:gd name="connsiteY35" fmla="*/ 75529 h 431814"/>
              <a:gd name="connsiteX36" fmla="*/ 253763 w 606007"/>
              <a:gd name="connsiteY36" fmla="*/ 74906 h 431814"/>
              <a:gd name="connsiteX37" fmla="*/ 248871 w 606007"/>
              <a:gd name="connsiteY37" fmla="*/ 75529 h 431814"/>
              <a:gd name="connsiteX38" fmla="*/ 148424 w 606007"/>
              <a:gd name="connsiteY38" fmla="*/ 75529 h 431814"/>
              <a:gd name="connsiteX39" fmla="*/ 139680 w 606007"/>
              <a:gd name="connsiteY39" fmla="*/ 63167 h 431814"/>
              <a:gd name="connsiteX40" fmla="*/ 137286 w 606007"/>
              <a:gd name="connsiteY40" fmla="*/ 57972 h 431814"/>
              <a:gd name="connsiteX41" fmla="*/ 136766 w 606007"/>
              <a:gd name="connsiteY41" fmla="*/ 54440 h 431814"/>
              <a:gd name="connsiteX42" fmla="*/ 132915 w 606007"/>
              <a:gd name="connsiteY42" fmla="*/ 45817 h 431814"/>
              <a:gd name="connsiteX43" fmla="*/ 135101 w 606007"/>
              <a:gd name="connsiteY43" fmla="*/ 24417 h 431814"/>
              <a:gd name="connsiteX44" fmla="*/ 181420 w 606007"/>
              <a:gd name="connsiteY44" fmla="*/ 1042 h 431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06007" h="431814">
                <a:moveTo>
                  <a:pt x="32029" y="122123"/>
                </a:moveTo>
                <a:cubicBezTo>
                  <a:pt x="36440" y="121291"/>
                  <a:pt x="40993" y="121837"/>
                  <a:pt x="44636" y="124643"/>
                </a:cubicBezTo>
                <a:cubicBezTo>
                  <a:pt x="116349" y="179724"/>
                  <a:pt x="144452" y="250082"/>
                  <a:pt x="247598" y="246133"/>
                </a:cubicBezTo>
                <a:cubicBezTo>
                  <a:pt x="273098" y="245093"/>
                  <a:pt x="427453" y="252576"/>
                  <a:pt x="299951" y="225347"/>
                </a:cubicBezTo>
                <a:cubicBezTo>
                  <a:pt x="270184" y="218904"/>
                  <a:pt x="234067" y="223165"/>
                  <a:pt x="202842" y="217865"/>
                </a:cubicBezTo>
                <a:cubicBezTo>
                  <a:pt x="186189" y="215059"/>
                  <a:pt x="184940" y="194066"/>
                  <a:pt x="193787" y="183465"/>
                </a:cubicBezTo>
                <a:cubicBezTo>
                  <a:pt x="227510" y="142934"/>
                  <a:pt x="355427" y="160394"/>
                  <a:pt x="400391" y="169435"/>
                </a:cubicBezTo>
                <a:cubicBezTo>
                  <a:pt x="476788" y="184920"/>
                  <a:pt x="523625" y="259955"/>
                  <a:pt x="577019" y="313892"/>
                </a:cubicBezTo>
                <a:cubicBezTo>
                  <a:pt x="580038" y="317010"/>
                  <a:pt x="581495" y="320440"/>
                  <a:pt x="582224" y="323765"/>
                </a:cubicBezTo>
                <a:cubicBezTo>
                  <a:pt x="608244" y="351618"/>
                  <a:pt x="618028" y="397345"/>
                  <a:pt x="585034" y="424158"/>
                </a:cubicBezTo>
                <a:cubicBezTo>
                  <a:pt x="558909" y="445255"/>
                  <a:pt x="538301" y="418026"/>
                  <a:pt x="522688" y="399424"/>
                </a:cubicBezTo>
                <a:cubicBezTo>
                  <a:pt x="502184" y="375105"/>
                  <a:pt x="479078" y="353280"/>
                  <a:pt x="457428" y="330001"/>
                </a:cubicBezTo>
                <a:cubicBezTo>
                  <a:pt x="456804" y="330105"/>
                  <a:pt x="456388" y="330417"/>
                  <a:pt x="455659" y="330417"/>
                </a:cubicBezTo>
                <a:cubicBezTo>
                  <a:pt x="370623" y="333638"/>
                  <a:pt x="245412" y="359516"/>
                  <a:pt x="166413" y="320232"/>
                </a:cubicBezTo>
                <a:cubicBezTo>
                  <a:pt x="100321" y="287287"/>
                  <a:pt x="47030" y="216514"/>
                  <a:pt x="3420" y="158835"/>
                </a:cubicBezTo>
                <a:cubicBezTo>
                  <a:pt x="-6052" y="146260"/>
                  <a:pt x="5813" y="131502"/>
                  <a:pt x="18720" y="129112"/>
                </a:cubicBezTo>
                <a:cubicBezTo>
                  <a:pt x="19240" y="128696"/>
                  <a:pt x="19761" y="128280"/>
                  <a:pt x="20281" y="127865"/>
                </a:cubicBezTo>
                <a:cubicBezTo>
                  <a:pt x="23352" y="125163"/>
                  <a:pt x="27619" y="122954"/>
                  <a:pt x="32029" y="122123"/>
                </a:cubicBezTo>
                <a:close/>
                <a:moveTo>
                  <a:pt x="243700" y="95214"/>
                </a:moveTo>
                <a:cubicBezTo>
                  <a:pt x="272725" y="95097"/>
                  <a:pt x="301763" y="95954"/>
                  <a:pt x="330644" y="97150"/>
                </a:cubicBezTo>
                <a:cubicBezTo>
                  <a:pt x="355414" y="98189"/>
                  <a:pt x="404539" y="91017"/>
                  <a:pt x="418382" y="118145"/>
                </a:cubicBezTo>
                <a:cubicBezTo>
                  <a:pt x="420567" y="122615"/>
                  <a:pt x="421504" y="128747"/>
                  <a:pt x="418382" y="133113"/>
                </a:cubicBezTo>
                <a:lnTo>
                  <a:pt x="418278" y="133217"/>
                </a:lnTo>
                <a:cubicBezTo>
                  <a:pt x="420567" y="138310"/>
                  <a:pt x="419110" y="145274"/>
                  <a:pt x="412657" y="146521"/>
                </a:cubicBezTo>
                <a:cubicBezTo>
                  <a:pt x="372379" y="154628"/>
                  <a:pt x="169427" y="128643"/>
                  <a:pt x="164327" y="184147"/>
                </a:cubicBezTo>
                <a:cubicBezTo>
                  <a:pt x="163599" y="192047"/>
                  <a:pt x="152566" y="196724"/>
                  <a:pt x="148195" y="188513"/>
                </a:cubicBezTo>
                <a:cubicBezTo>
                  <a:pt x="142679" y="178223"/>
                  <a:pt x="141430" y="169388"/>
                  <a:pt x="143407" y="161800"/>
                </a:cubicBezTo>
                <a:cubicBezTo>
                  <a:pt x="141846" y="144962"/>
                  <a:pt x="142054" y="129683"/>
                  <a:pt x="143720" y="112221"/>
                </a:cubicBezTo>
                <a:cubicBezTo>
                  <a:pt x="144344" y="104529"/>
                  <a:pt x="149236" y="99852"/>
                  <a:pt x="156834" y="99124"/>
                </a:cubicBezTo>
                <a:cubicBezTo>
                  <a:pt x="185664" y="96422"/>
                  <a:pt x="214675" y="95331"/>
                  <a:pt x="243700" y="95214"/>
                </a:cubicBezTo>
                <a:close/>
                <a:moveTo>
                  <a:pt x="181420" y="1042"/>
                </a:moveTo>
                <a:cubicBezTo>
                  <a:pt x="237629" y="9457"/>
                  <a:pt x="296648" y="2081"/>
                  <a:pt x="354418" y="8002"/>
                </a:cubicBezTo>
                <a:cubicBezTo>
                  <a:pt x="370135" y="6860"/>
                  <a:pt x="386269" y="7171"/>
                  <a:pt x="396366" y="15898"/>
                </a:cubicBezTo>
                <a:cubicBezTo>
                  <a:pt x="414165" y="31273"/>
                  <a:pt x="412291" y="76049"/>
                  <a:pt x="386998" y="82801"/>
                </a:cubicBezTo>
                <a:cubicBezTo>
                  <a:pt x="371696" y="86853"/>
                  <a:pt x="345362" y="79581"/>
                  <a:pt x="329332" y="78646"/>
                </a:cubicBezTo>
                <a:cubicBezTo>
                  <a:pt x="312053" y="77607"/>
                  <a:pt x="294878" y="76568"/>
                  <a:pt x="277599" y="75529"/>
                </a:cubicBezTo>
                <a:cubicBezTo>
                  <a:pt x="269897" y="75114"/>
                  <a:pt x="261882" y="75010"/>
                  <a:pt x="253763" y="74906"/>
                </a:cubicBezTo>
                <a:cubicBezTo>
                  <a:pt x="252201" y="75114"/>
                  <a:pt x="250536" y="75218"/>
                  <a:pt x="248871" y="75529"/>
                </a:cubicBezTo>
                <a:cubicBezTo>
                  <a:pt x="214625" y="81139"/>
                  <a:pt x="182357" y="83633"/>
                  <a:pt x="148424" y="75529"/>
                </a:cubicBezTo>
                <a:cubicBezTo>
                  <a:pt x="142387" y="74075"/>
                  <a:pt x="139680" y="68673"/>
                  <a:pt x="139680" y="63167"/>
                </a:cubicBezTo>
                <a:cubicBezTo>
                  <a:pt x="138640" y="61608"/>
                  <a:pt x="137599" y="60154"/>
                  <a:pt x="137286" y="57972"/>
                </a:cubicBezTo>
                <a:cubicBezTo>
                  <a:pt x="136974" y="56830"/>
                  <a:pt x="136974" y="55583"/>
                  <a:pt x="136766" y="54440"/>
                </a:cubicBezTo>
                <a:cubicBezTo>
                  <a:pt x="134684" y="52258"/>
                  <a:pt x="133123" y="49557"/>
                  <a:pt x="132915" y="45817"/>
                </a:cubicBezTo>
                <a:cubicBezTo>
                  <a:pt x="132186" y="34494"/>
                  <a:pt x="132290" y="33247"/>
                  <a:pt x="135101" y="24417"/>
                </a:cubicBezTo>
                <a:cubicBezTo>
                  <a:pt x="140201" y="4262"/>
                  <a:pt x="155086" y="-2906"/>
                  <a:pt x="181420" y="1042"/>
                </a:cubicBezTo>
                <a:close/>
              </a:path>
            </a:pathLst>
          </a:custGeom>
          <a:solidFill>
            <a:srgbClr val="5197D3"/>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6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cs typeface="+mn-ea"/>
              <a:sym typeface="+mn-lt"/>
            </a:endParaRPr>
          </a:p>
        </p:txBody>
      </p:sp>
      <p:sp>
        <p:nvSpPr>
          <p:cNvPr id="66" name="ïṡḻiḓé"/>
          <p:cNvSpPr/>
          <p:nvPr/>
        </p:nvSpPr>
        <p:spPr>
          <a:xfrm>
            <a:off x="5732508" y="4777588"/>
            <a:ext cx="387032" cy="357032"/>
          </a:xfrm>
          <a:custGeom>
            <a:avLst/>
            <a:gdLst>
              <a:gd name="connsiteX0" fmla="*/ 381018 w 608549"/>
              <a:gd name="connsiteY0" fmla="*/ 473169 h 561377"/>
              <a:gd name="connsiteX1" fmla="*/ 425157 w 608549"/>
              <a:gd name="connsiteY1" fmla="*/ 517273 h 561377"/>
              <a:gd name="connsiteX2" fmla="*/ 381018 w 608549"/>
              <a:gd name="connsiteY2" fmla="*/ 561377 h 561377"/>
              <a:gd name="connsiteX3" fmla="*/ 336879 w 608549"/>
              <a:gd name="connsiteY3" fmla="*/ 517273 h 561377"/>
              <a:gd name="connsiteX4" fmla="*/ 381018 w 608549"/>
              <a:gd name="connsiteY4" fmla="*/ 473169 h 561377"/>
              <a:gd name="connsiteX5" fmla="*/ 146741 w 608549"/>
              <a:gd name="connsiteY5" fmla="*/ 473169 h 561377"/>
              <a:gd name="connsiteX6" fmla="*/ 190880 w 608549"/>
              <a:gd name="connsiteY6" fmla="*/ 517273 h 561377"/>
              <a:gd name="connsiteX7" fmla="*/ 146741 w 608549"/>
              <a:gd name="connsiteY7" fmla="*/ 561377 h 561377"/>
              <a:gd name="connsiteX8" fmla="*/ 102602 w 608549"/>
              <a:gd name="connsiteY8" fmla="*/ 517273 h 561377"/>
              <a:gd name="connsiteX9" fmla="*/ 146741 w 608549"/>
              <a:gd name="connsiteY9" fmla="*/ 473169 h 561377"/>
              <a:gd name="connsiteX10" fmla="*/ 340091 w 608549"/>
              <a:gd name="connsiteY10" fmla="*/ 405920 h 561377"/>
              <a:gd name="connsiteX11" fmla="*/ 445268 w 608549"/>
              <a:gd name="connsiteY11" fmla="*/ 405920 h 561377"/>
              <a:gd name="connsiteX12" fmla="*/ 431622 w 608549"/>
              <a:gd name="connsiteY12" fmla="*/ 458350 h 561377"/>
              <a:gd name="connsiteX13" fmla="*/ 335821 w 608549"/>
              <a:gd name="connsiteY13" fmla="*/ 458350 h 561377"/>
              <a:gd name="connsiteX14" fmla="*/ 204428 w 608549"/>
              <a:gd name="connsiteY14" fmla="*/ 405920 h 561377"/>
              <a:gd name="connsiteX15" fmla="*/ 323260 w 608549"/>
              <a:gd name="connsiteY15" fmla="*/ 405920 h 561377"/>
              <a:gd name="connsiteX16" fmla="*/ 318989 w 608549"/>
              <a:gd name="connsiteY16" fmla="*/ 458350 h 561377"/>
              <a:gd name="connsiteX17" fmla="*/ 208699 w 608549"/>
              <a:gd name="connsiteY17" fmla="*/ 458350 h 561377"/>
              <a:gd name="connsiteX18" fmla="*/ 82420 w 608549"/>
              <a:gd name="connsiteY18" fmla="*/ 405920 h 561377"/>
              <a:gd name="connsiteX19" fmla="*/ 187643 w 608549"/>
              <a:gd name="connsiteY19" fmla="*/ 405920 h 561377"/>
              <a:gd name="connsiteX20" fmla="*/ 192008 w 608549"/>
              <a:gd name="connsiteY20" fmla="*/ 458350 h 561377"/>
              <a:gd name="connsiteX21" fmla="*/ 96072 w 608549"/>
              <a:gd name="connsiteY21" fmla="*/ 458350 h 561377"/>
              <a:gd name="connsiteX22" fmla="*/ 348616 w 608549"/>
              <a:gd name="connsiteY22" fmla="*/ 301060 h 561377"/>
              <a:gd name="connsiteX23" fmla="*/ 472294 w 608549"/>
              <a:gd name="connsiteY23" fmla="*/ 301060 h 561377"/>
              <a:gd name="connsiteX24" fmla="*/ 449638 w 608549"/>
              <a:gd name="connsiteY24" fmla="*/ 389549 h 561377"/>
              <a:gd name="connsiteX25" fmla="*/ 341466 w 608549"/>
              <a:gd name="connsiteY25" fmla="*/ 389549 h 561377"/>
              <a:gd name="connsiteX26" fmla="*/ 195890 w 608549"/>
              <a:gd name="connsiteY26" fmla="*/ 301060 h 561377"/>
              <a:gd name="connsiteX27" fmla="*/ 331799 w 608549"/>
              <a:gd name="connsiteY27" fmla="*/ 301060 h 561377"/>
              <a:gd name="connsiteX28" fmla="*/ 324651 w 608549"/>
              <a:gd name="connsiteY28" fmla="*/ 389549 h 561377"/>
              <a:gd name="connsiteX29" fmla="*/ 203038 w 608549"/>
              <a:gd name="connsiteY29" fmla="*/ 389549 h 561377"/>
              <a:gd name="connsiteX30" fmla="*/ 55394 w 608549"/>
              <a:gd name="connsiteY30" fmla="*/ 301060 h 561377"/>
              <a:gd name="connsiteX31" fmla="*/ 179165 w 608549"/>
              <a:gd name="connsiteY31" fmla="*/ 301060 h 561377"/>
              <a:gd name="connsiteX32" fmla="*/ 186222 w 608549"/>
              <a:gd name="connsiteY32" fmla="*/ 389549 h 561377"/>
              <a:gd name="connsiteX33" fmla="*/ 78050 w 608549"/>
              <a:gd name="connsiteY33" fmla="*/ 389549 h 561377"/>
              <a:gd name="connsiteX34" fmla="*/ 189892 w 608549"/>
              <a:gd name="connsiteY34" fmla="*/ 229013 h 561377"/>
              <a:gd name="connsiteX35" fmla="*/ 337868 w 608549"/>
              <a:gd name="connsiteY35" fmla="*/ 229013 h 561377"/>
              <a:gd name="connsiteX36" fmla="*/ 333226 w 608549"/>
              <a:gd name="connsiteY36" fmla="*/ 284619 h 561377"/>
              <a:gd name="connsiteX37" fmla="*/ 194534 w 608549"/>
              <a:gd name="connsiteY37" fmla="*/ 284619 h 561377"/>
              <a:gd name="connsiteX38" fmla="*/ 36200 w 608549"/>
              <a:gd name="connsiteY38" fmla="*/ 229013 h 561377"/>
              <a:gd name="connsiteX39" fmla="*/ 173089 w 608549"/>
              <a:gd name="connsiteY39" fmla="*/ 229013 h 561377"/>
              <a:gd name="connsiteX40" fmla="*/ 177825 w 608549"/>
              <a:gd name="connsiteY40" fmla="*/ 284619 h 561377"/>
              <a:gd name="connsiteX41" fmla="*/ 51059 w 608549"/>
              <a:gd name="connsiteY41" fmla="*/ 284619 h 561377"/>
              <a:gd name="connsiteX42" fmla="*/ 531055 w 608549"/>
              <a:gd name="connsiteY42" fmla="*/ 143841 h 561377"/>
              <a:gd name="connsiteX43" fmla="*/ 583971 w 608549"/>
              <a:gd name="connsiteY43" fmla="*/ 143841 h 561377"/>
              <a:gd name="connsiteX44" fmla="*/ 583971 w 608549"/>
              <a:gd name="connsiteY44" fmla="*/ 196204 h 561377"/>
              <a:gd name="connsiteX45" fmla="*/ 540432 w 608549"/>
              <a:gd name="connsiteY45" fmla="*/ 196204 h 561377"/>
              <a:gd name="connsiteX46" fmla="*/ 486309 w 608549"/>
              <a:gd name="connsiteY46" fmla="*/ 249309 h 561377"/>
              <a:gd name="connsiteX47" fmla="*/ 476654 w 608549"/>
              <a:gd name="connsiteY47" fmla="*/ 284619 h 561377"/>
              <a:gd name="connsiteX48" fmla="*/ 349934 w 608549"/>
              <a:gd name="connsiteY48" fmla="*/ 284619 h 561377"/>
              <a:gd name="connsiteX49" fmla="*/ 354669 w 608549"/>
              <a:gd name="connsiteY49" fmla="*/ 229012 h 561377"/>
              <a:gd name="connsiteX50" fmla="*/ 437849 w 608549"/>
              <a:gd name="connsiteY50" fmla="*/ 229012 h 561377"/>
              <a:gd name="connsiteX51" fmla="*/ 443233 w 608549"/>
              <a:gd name="connsiteY51" fmla="*/ 221042 h 561377"/>
              <a:gd name="connsiteX52" fmla="*/ 511189 w 608549"/>
              <a:gd name="connsiteY52" fmla="*/ 153016 h 561377"/>
              <a:gd name="connsiteX53" fmla="*/ 517316 w 608549"/>
              <a:gd name="connsiteY53" fmla="*/ 148104 h 561377"/>
              <a:gd name="connsiteX54" fmla="*/ 531055 w 608549"/>
              <a:gd name="connsiteY54" fmla="*/ 143841 h 561377"/>
              <a:gd name="connsiteX55" fmla="*/ 113649 w 608549"/>
              <a:gd name="connsiteY55" fmla="*/ 3 h 561377"/>
              <a:gd name="connsiteX56" fmla="*/ 238362 w 608549"/>
              <a:gd name="connsiteY56" fmla="*/ 56970 h 561377"/>
              <a:gd name="connsiteX57" fmla="*/ 261391 w 608549"/>
              <a:gd name="connsiteY57" fmla="*/ 34726 h 561377"/>
              <a:gd name="connsiteX58" fmla="*/ 292776 w 608549"/>
              <a:gd name="connsiteY58" fmla="*/ 199234 h 561377"/>
              <a:gd name="connsiteX59" fmla="*/ 128792 w 608549"/>
              <a:gd name="connsiteY59" fmla="*/ 163460 h 561377"/>
              <a:gd name="connsiteX60" fmla="*/ 151820 w 608549"/>
              <a:gd name="connsiteY60" fmla="*/ 141124 h 561377"/>
              <a:gd name="connsiteX61" fmla="*/ 0 w 608549"/>
              <a:gd name="connsiteY61" fmla="*/ 36673 h 561377"/>
              <a:gd name="connsiteX62" fmla="*/ 113649 w 608549"/>
              <a:gd name="connsiteY62" fmla="*/ 3 h 561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08549" h="561377">
                <a:moveTo>
                  <a:pt x="381018" y="473169"/>
                </a:moveTo>
                <a:cubicBezTo>
                  <a:pt x="405395" y="473169"/>
                  <a:pt x="425157" y="492915"/>
                  <a:pt x="425157" y="517273"/>
                </a:cubicBezTo>
                <a:cubicBezTo>
                  <a:pt x="425157" y="541631"/>
                  <a:pt x="405395" y="561377"/>
                  <a:pt x="381018" y="561377"/>
                </a:cubicBezTo>
                <a:cubicBezTo>
                  <a:pt x="356641" y="561377"/>
                  <a:pt x="336879" y="541631"/>
                  <a:pt x="336879" y="517273"/>
                </a:cubicBezTo>
                <a:cubicBezTo>
                  <a:pt x="336879" y="492915"/>
                  <a:pt x="356641" y="473169"/>
                  <a:pt x="381018" y="473169"/>
                </a:cubicBezTo>
                <a:close/>
                <a:moveTo>
                  <a:pt x="146741" y="473169"/>
                </a:moveTo>
                <a:cubicBezTo>
                  <a:pt x="171118" y="473169"/>
                  <a:pt x="190880" y="492915"/>
                  <a:pt x="190880" y="517273"/>
                </a:cubicBezTo>
                <a:cubicBezTo>
                  <a:pt x="190880" y="541631"/>
                  <a:pt x="171118" y="561377"/>
                  <a:pt x="146741" y="561377"/>
                </a:cubicBezTo>
                <a:cubicBezTo>
                  <a:pt x="122364" y="561377"/>
                  <a:pt x="102602" y="541631"/>
                  <a:pt x="102602" y="517273"/>
                </a:cubicBezTo>
                <a:cubicBezTo>
                  <a:pt x="102602" y="492915"/>
                  <a:pt x="122364" y="473169"/>
                  <a:pt x="146741" y="473169"/>
                </a:cubicBezTo>
                <a:close/>
                <a:moveTo>
                  <a:pt x="340091" y="405920"/>
                </a:moveTo>
                <a:lnTo>
                  <a:pt x="445268" y="405920"/>
                </a:lnTo>
                <a:lnTo>
                  <a:pt x="431622" y="458350"/>
                </a:lnTo>
                <a:lnTo>
                  <a:pt x="335821" y="458350"/>
                </a:lnTo>
                <a:close/>
                <a:moveTo>
                  <a:pt x="204428" y="405920"/>
                </a:moveTo>
                <a:lnTo>
                  <a:pt x="323260" y="405920"/>
                </a:lnTo>
                <a:lnTo>
                  <a:pt x="318989" y="458350"/>
                </a:lnTo>
                <a:lnTo>
                  <a:pt x="208699" y="458350"/>
                </a:lnTo>
                <a:close/>
                <a:moveTo>
                  <a:pt x="82420" y="405920"/>
                </a:moveTo>
                <a:lnTo>
                  <a:pt x="187643" y="405920"/>
                </a:lnTo>
                <a:lnTo>
                  <a:pt x="192008" y="458350"/>
                </a:lnTo>
                <a:lnTo>
                  <a:pt x="96072" y="458350"/>
                </a:lnTo>
                <a:close/>
                <a:moveTo>
                  <a:pt x="348616" y="301060"/>
                </a:moveTo>
                <a:lnTo>
                  <a:pt x="472294" y="301060"/>
                </a:lnTo>
                <a:lnTo>
                  <a:pt x="449638" y="389549"/>
                </a:lnTo>
                <a:lnTo>
                  <a:pt x="341466" y="389549"/>
                </a:lnTo>
                <a:close/>
                <a:moveTo>
                  <a:pt x="195890" y="301060"/>
                </a:moveTo>
                <a:lnTo>
                  <a:pt x="331799" y="301060"/>
                </a:lnTo>
                <a:lnTo>
                  <a:pt x="324651" y="389549"/>
                </a:lnTo>
                <a:lnTo>
                  <a:pt x="203038" y="389549"/>
                </a:lnTo>
                <a:close/>
                <a:moveTo>
                  <a:pt x="55394" y="301060"/>
                </a:moveTo>
                <a:lnTo>
                  <a:pt x="179165" y="301060"/>
                </a:lnTo>
                <a:lnTo>
                  <a:pt x="186222" y="389549"/>
                </a:lnTo>
                <a:lnTo>
                  <a:pt x="78050" y="389549"/>
                </a:lnTo>
                <a:close/>
                <a:moveTo>
                  <a:pt x="189892" y="229013"/>
                </a:moveTo>
                <a:lnTo>
                  <a:pt x="337868" y="229013"/>
                </a:lnTo>
                <a:lnTo>
                  <a:pt x="333226" y="284619"/>
                </a:lnTo>
                <a:lnTo>
                  <a:pt x="194534" y="284619"/>
                </a:lnTo>
                <a:close/>
                <a:moveTo>
                  <a:pt x="36200" y="229013"/>
                </a:moveTo>
                <a:lnTo>
                  <a:pt x="173089" y="229013"/>
                </a:lnTo>
                <a:lnTo>
                  <a:pt x="177825" y="284619"/>
                </a:lnTo>
                <a:lnTo>
                  <a:pt x="51059" y="284619"/>
                </a:lnTo>
                <a:close/>
                <a:moveTo>
                  <a:pt x="531055" y="143841"/>
                </a:moveTo>
                <a:lnTo>
                  <a:pt x="583971" y="143841"/>
                </a:lnTo>
                <a:cubicBezTo>
                  <a:pt x="616742" y="143841"/>
                  <a:pt x="616742" y="196204"/>
                  <a:pt x="583971" y="196204"/>
                </a:cubicBezTo>
                <a:lnTo>
                  <a:pt x="540432" y="196204"/>
                </a:lnTo>
                <a:cubicBezTo>
                  <a:pt x="522422" y="212608"/>
                  <a:pt x="504319" y="231237"/>
                  <a:pt x="486309" y="249309"/>
                </a:cubicBezTo>
                <a:lnTo>
                  <a:pt x="476654" y="284619"/>
                </a:lnTo>
                <a:lnTo>
                  <a:pt x="349934" y="284619"/>
                </a:lnTo>
                <a:lnTo>
                  <a:pt x="354669" y="229012"/>
                </a:lnTo>
                <a:lnTo>
                  <a:pt x="437849" y="229012"/>
                </a:lnTo>
                <a:cubicBezTo>
                  <a:pt x="439056" y="225676"/>
                  <a:pt x="440727" y="223544"/>
                  <a:pt x="443233" y="221042"/>
                </a:cubicBezTo>
                <a:cubicBezTo>
                  <a:pt x="465885" y="198429"/>
                  <a:pt x="488537" y="175630"/>
                  <a:pt x="511189" y="153016"/>
                </a:cubicBezTo>
                <a:cubicBezTo>
                  <a:pt x="513138" y="151070"/>
                  <a:pt x="515180" y="149309"/>
                  <a:pt x="517316" y="148104"/>
                </a:cubicBezTo>
                <a:cubicBezTo>
                  <a:pt x="520936" y="145695"/>
                  <a:pt x="525485" y="143841"/>
                  <a:pt x="531055" y="143841"/>
                </a:cubicBezTo>
                <a:close/>
                <a:moveTo>
                  <a:pt x="113649" y="3"/>
                </a:moveTo>
                <a:cubicBezTo>
                  <a:pt x="152263" y="202"/>
                  <a:pt x="196298" y="13839"/>
                  <a:pt x="238362" y="56970"/>
                </a:cubicBezTo>
                <a:lnTo>
                  <a:pt x="261391" y="34726"/>
                </a:lnTo>
                <a:lnTo>
                  <a:pt x="292776" y="199234"/>
                </a:lnTo>
                <a:lnTo>
                  <a:pt x="128792" y="163460"/>
                </a:lnTo>
                <a:lnTo>
                  <a:pt x="151820" y="141124"/>
                </a:lnTo>
                <a:cubicBezTo>
                  <a:pt x="60635" y="47702"/>
                  <a:pt x="0" y="36673"/>
                  <a:pt x="0" y="36673"/>
                </a:cubicBezTo>
                <a:cubicBezTo>
                  <a:pt x="0" y="36673"/>
                  <a:pt x="49294" y="-327"/>
                  <a:pt x="113649" y="3"/>
                </a:cubicBezTo>
                <a:close/>
              </a:path>
            </a:pathLst>
          </a:custGeom>
          <a:solidFill>
            <a:srgbClr val="5197D3"/>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7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cs typeface="+mn-ea"/>
              <a:sym typeface="+mn-lt"/>
            </a:endParaRPr>
          </a:p>
        </p:txBody>
      </p:sp>
      <p:sp>
        <p:nvSpPr>
          <p:cNvPr id="70" name="işľïďe"/>
          <p:cNvSpPr/>
          <p:nvPr/>
        </p:nvSpPr>
        <p:spPr>
          <a:xfrm>
            <a:off x="4033320" y="4794651"/>
            <a:ext cx="387032" cy="386448"/>
          </a:xfrm>
          <a:custGeom>
            <a:avLst/>
            <a:gdLst>
              <a:gd name="connsiteX0" fmla="*/ 298447 w 606933"/>
              <a:gd name="connsiteY0" fmla="*/ 207674 h 606016"/>
              <a:gd name="connsiteX1" fmla="*/ 303628 w 606933"/>
              <a:gd name="connsiteY1" fmla="*/ 207674 h 606016"/>
              <a:gd name="connsiteX2" fmla="*/ 315496 w 606933"/>
              <a:gd name="connsiteY2" fmla="*/ 219620 h 606016"/>
              <a:gd name="connsiteX3" fmla="*/ 323973 w 606933"/>
              <a:gd name="connsiteY3" fmla="*/ 229403 h 606016"/>
              <a:gd name="connsiteX4" fmla="*/ 342435 w 606933"/>
              <a:gd name="connsiteY4" fmla="*/ 234859 h 606016"/>
              <a:gd name="connsiteX5" fmla="*/ 345920 w 606933"/>
              <a:gd name="connsiteY5" fmla="*/ 242007 h 606016"/>
              <a:gd name="connsiteX6" fmla="*/ 341399 w 606933"/>
              <a:gd name="connsiteY6" fmla="*/ 257434 h 606016"/>
              <a:gd name="connsiteX7" fmla="*/ 333769 w 606933"/>
              <a:gd name="connsiteY7" fmla="*/ 260726 h 606016"/>
              <a:gd name="connsiteX8" fmla="*/ 304476 w 606933"/>
              <a:gd name="connsiteY8" fmla="*/ 254988 h 606016"/>
              <a:gd name="connsiteX9" fmla="*/ 296658 w 606933"/>
              <a:gd name="connsiteY9" fmla="*/ 256587 h 606016"/>
              <a:gd name="connsiteX10" fmla="*/ 293926 w 606933"/>
              <a:gd name="connsiteY10" fmla="*/ 276247 h 606016"/>
              <a:gd name="connsiteX11" fmla="*/ 306642 w 606933"/>
              <a:gd name="connsiteY11" fmla="*/ 283396 h 606016"/>
              <a:gd name="connsiteX12" fmla="*/ 329813 w 606933"/>
              <a:gd name="connsiteY12" fmla="*/ 293931 h 606016"/>
              <a:gd name="connsiteX13" fmla="*/ 343565 w 606933"/>
              <a:gd name="connsiteY13" fmla="*/ 356954 h 606016"/>
              <a:gd name="connsiteX14" fmla="*/ 320394 w 606933"/>
              <a:gd name="connsiteY14" fmla="*/ 371722 h 606016"/>
              <a:gd name="connsiteX15" fmla="*/ 314742 w 606933"/>
              <a:gd name="connsiteY15" fmla="*/ 379153 h 606016"/>
              <a:gd name="connsiteX16" fmla="*/ 314742 w 606933"/>
              <a:gd name="connsiteY16" fmla="*/ 391381 h 606016"/>
              <a:gd name="connsiteX17" fmla="*/ 309279 w 606933"/>
              <a:gd name="connsiteY17" fmla="*/ 397025 h 606016"/>
              <a:gd name="connsiteX18" fmla="*/ 296093 w 606933"/>
              <a:gd name="connsiteY18" fmla="*/ 397025 h 606016"/>
              <a:gd name="connsiteX19" fmla="*/ 290253 w 606933"/>
              <a:gd name="connsiteY19" fmla="*/ 391005 h 606016"/>
              <a:gd name="connsiteX20" fmla="*/ 290158 w 606933"/>
              <a:gd name="connsiteY20" fmla="*/ 382163 h 606016"/>
              <a:gd name="connsiteX21" fmla="*/ 283471 w 606933"/>
              <a:gd name="connsiteY21" fmla="*/ 374261 h 606016"/>
              <a:gd name="connsiteX22" fmla="*/ 260017 w 606933"/>
              <a:gd name="connsiteY22" fmla="*/ 367489 h 606016"/>
              <a:gd name="connsiteX23" fmla="*/ 255214 w 606933"/>
              <a:gd name="connsiteY23" fmla="*/ 357048 h 606016"/>
              <a:gd name="connsiteX24" fmla="*/ 259170 w 606933"/>
              <a:gd name="connsiteY24" fmla="*/ 343502 h 606016"/>
              <a:gd name="connsiteX25" fmla="*/ 267082 w 606933"/>
              <a:gd name="connsiteY25" fmla="*/ 340116 h 606016"/>
              <a:gd name="connsiteX26" fmla="*/ 293173 w 606933"/>
              <a:gd name="connsiteY26" fmla="*/ 347923 h 606016"/>
              <a:gd name="connsiteX27" fmla="*/ 310221 w 606933"/>
              <a:gd name="connsiteY27" fmla="*/ 345666 h 606016"/>
              <a:gd name="connsiteX28" fmla="*/ 313424 w 606933"/>
              <a:gd name="connsiteY28" fmla="*/ 322338 h 606016"/>
              <a:gd name="connsiteX29" fmla="*/ 303628 w 606933"/>
              <a:gd name="connsiteY29" fmla="*/ 316506 h 606016"/>
              <a:gd name="connsiteX30" fmla="*/ 276972 w 606933"/>
              <a:gd name="connsiteY30" fmla="*/ 304654 h 606016"/>
              <a:gd name="connsiteX31" fmla="*/ 255590 w 606933"/>
              <a:gd name="connsiteY31" fmla="*/ 268627 h 606016"/>
              <a:gd name="connsiteX32" fmla="*/ 284601 w 606933"/>
              <a:gd name="connsiteY32" fmla="*/ 231848 h 606016"/>
              <a:gd name="connsiteX33" fmla="*/ 291760 w 606933"/>
              <a:gd name="connsiteY33" fmla="*/ 221972 h 606016"/>
              <a:gd name="connsiteX34" fmla="*/ 291760 w 606933"/>
              <a:gd name="connsiteY34" fmla="*/ 214447 h 606016"/>
              <a:gd name="connsiteX35" fmla="*/ 298447 w 606933"/>
              <a:gd name="connsiteY35" fmla="*/ 207674 h 606016"/>
              <a:gd name="connsiteX36" fmla="*/ 303420 w 606933"/>
              <a:gd name="connsiteY36" fmla="*/ 180121 h 606016"/>
              <a:gd name="connsiteX37" fmla="*/ 180864 w 606933"/>
              <a:gd name="connsiteY37" fmla="*/ 302491 h 606016"/>
              <a:gd name="connsiteX38" fmla="*/ 303420 w 606933"/>
              <a:gd name="connsiteY38" fmla="*/ 424860 h 606016"/>
              <a:gd name="connsiteX39" fmla="*/ 426069 w 606933"/>
              <a:gd name="connsiteY39" fmla="*/ 302491 h 606016"/>
              <a:gd name="connsiteX40" fmla="*/ 303420 w 606933"/>
              <a:gd name="connsiteY40" fmla="*/ 180121 h 606016"/>
              <a:gd name="connsiteX41" fmla="*/ 303420 w 606933"/>
              <a:gd name="connsiteY41" fmla="*/ 0 h 606016"/>
              <a:gd name="connsiteX42" fmla="*/ 356360 w 606933"/>
              <a:gd name="connsiteY42" fmla="*/ 52767 h 606016"/>
              <a:gd name="connsiteX43" fmla="*/ 321695 w 606933"/>
              <a:gd name="connsiteY43" fmla="*/ 102335 h 606016"/>
              <a:gd name="connsiteX44" fmla="*/ 321695 w 606933"/>
              <a:gd name="connsiteY44" fmla="*/ 149364 h 606016"/>
              <a:gd name="connsiteX45" fmla="*/ 399316 w 606933"/>
              <a:gd name="connsiteY45" fmla="*/ 181626 h 606016"/>
              <a:gd name="connsiteX46" fmla="*/ 405815 w 606933"/>
              <a:gd name="connsiteY46" fmla="*/ 175042 h 606016"/>
              <a:gd name="connsiteX47" fmla="*/ 432851 w 606933"/>
              <a:gd name="connsiteY47" fmla="*/ 148141 h 606016"/>
              <a:gd name="connsiteX48" fmla="*/ 443401 w 606933"/>
              <a:gd name="connsiteY48" fmla="*/ 88791 h 606016"/>
              <a:gd name="connsiteX49" fmla="*/ 518008 w 606933"/>
              <a:gd name="connsiteY49" fmla="*/ 88791 h 606016"/>
              <a:gd name="connsiteX50" fmla="*/ 518008 w 606933"/>
              <a:gd name="connsiteY50" fmla="*/ 163285 h 606016"/>
              <a:gd name="connsiteX51" fmla="*/ 458568 w 606933"/>
              <a:gd name="connsiteY51" fmla="*/ 173819 h 606016"/>
              <a:gd name="connsiteX52" fmla="*/ 425032 w 606933"/>
              <a:gd name="connsiteY52" fmla="*/ 207304 h 606016"/>
              <a:gd name="connsiteX53" fmla="*/ 457343 w 606933"/>
              <a:gd name="connsiteY53" fmla="*/ 287818 h 606016"/>
              <a:gd name="connsiteX54" fmla="*/ 503407 w 606933"/>
              <a:gd name="connsiteY54" fmla="*/ 287818 h 606016"/>
              <a:gd name="connsiteX55" fmla="*/ 553993 w 606933"/>
              <a:gd name="connsiteY55" fmla="*/ 250194 h 606016"/>
              <a:gd name="connsiteX56" fmla="*/ 606933 w 606933"/>
              <a:gd name="connsiteY56" fmla="*/ 302961 h 606016"/>
              <a:gd name="connsiteX57" fmla="*/ 553993 w 606933"/>
              <a:gd name="connsiteY57" fmla="*/ 355822 h 606016"/>
              <a:gd name="connsiteX58" fmla="*/ 505668 w 606933"/>
              <a:gd name="connsiteY58" fmla="*/ 324312 h 606016"/>
              <a:gd name="connsiteX59" fmla="*/ 456589 w 606933"/>
              <a:gd name="connsiteY59" fmla="*/ 324312 h 606016"/>
              <a:gd name="connsiteX60" fmla="*/ 424656 w 606933"/>
              <a:gd name="connsiteY60" fmla="*/ 398336 h 606016"/>
              <a:gd name="connsiteX61" fmla="*/ 458473 w 606933"/>
              <a:gd name="connsiteY61" fmla="*/ 432009 h 606016"/>
              <a:gd name="connsiteX62" fmla="*/ 480705 w 606933"/>
              <a:gd name="connsiteY62" fmla="*/ 427118 h 606016"/>
              <a:gd name="connsiteX63" fmla="*/ 533645 w 606933"/>
              <a:gd name="connsiteY63" fmla="*/ 480072 h 606016"/>
              <a:gd name="connsiteX64" fmla="*/ 480799 w 606933"/>
              <a:gd name="connsiteY64" fmla="*/ 532839 h 606016"/>
              <a:gd name="connsiteX65" fmla="*/ 427953 w 606933"/>
              <a:gd name="connsiteY65" fmla="*/ 480072 h 606016"/>
              <a:gd name="connsiteX66" fmla="*/ 432851 w 606933"/>
              <a:gd name="connsiteY66" fmla="*/ 457875 h 606016"/>
              <a:gd name="connsiteX67" fmla="*/ 398939 w 606933"/>
              <a:gd name="connsiteY67" fmla="*/ 424014 h 606016"/>
              <a:gd name="connsiteX68" fmla="*/ 321789 w 606933"/>
              <a:gd name="connsiteY68" fmla="*/ 455899 h 606016"/>
              <a:gd name="connsiteX69" fmla="*/ 321789 w 606933"/>
              <a:gd name="connsiteY69" fmla="*/ 466904 h 606016"/>
              <a:gd name="connsiteX70" fmla="*/ 321789 w 606933"/>
              <a:gd name="connsiteY70" fmla="*/ 503681 h 606016"/>
              <a:gd name="connsiteX71" fmla="*/ 356454 w 606933"/>
              <a:gd name="connsiteY71" fmla="*/ 553155 h 606016"/>
              <a:gd name="connsiteX72" fmla="*/ 303608 w 606933"/>
              <a:gd name="connsiteY72" fmla="*/ 606016 h 606016"/>
              <a:gd name="connsiteX73" fmla="*/ 250667 w 606933"/>
              <a:gd name="connsiteY73" fmla="*/ 553155 h 606016"/>
              <a:gd name="connsiteX74" fmla="*/ 285333 w 606933"/>
              <a:gd name="connsiteY74" fmla="*/ 503681 h 606016"/>
              <a:gd name="connsiteX75" fmla="*/ 285333 w 606933"/>
              <a:gd name="connsiteY75" fmla="*/ 466810 h 606016"/>
              <a:gd name="connsiteX76" fmla="*/ 285333 w 606933"/>
              <a:gd name="connsiteY76" fmla="*/ 455711 h 606016"/>
              <a:gd name="connsiteX77" fmla="*/ 208277 w 606933"/>
              <a:gd name="connsiteY77" fmla="*/ 423920 h 606016"/>
              <a:gd name="connsiteX78" fmla="*/ 174365 w 606933"/>
              <a:gd name="connsiteY78" fmla="*/ 457781 h 606016"/>
              <a:gd name="connsiteX79" fmla="*/ 179263 w 606933"/>
              <a:gd name="connsiteY79" fmla="*/ 479978 h 606016"/>
              <a:gd name="connsiteX80" fmla="*/ 126322 w 606933"/>
              <a:gd name="connsiteY80" fmla="*/ 532745 h 606016"/>
              <a:gd name="connsiteX81" fmla="*/ 73476 w 606933"/>
              <a:gd name="connsiteY81" fmla="*/ 479978 h 606016"/>
              <a:gd name="connsiteX82" fmla="*/ 126322 w 606933"/>
              <a:gd name="connsiteY82" fmla="*/ 427118 h 606016"/>
              <a:gd name="connsiteX83" fmla="*/ 148554 w 606933"/>
              <a:gd name="connsiteY83" fmla="*/ 432009 h 606016"/>
              <a:gd name="connsiteX84" fmla="*/ 182372 w 606933"/>
              <a:gd name="connsiteY84" fmla="*/ 398336 h 606016"/>
              <a:gd name="connsiteX85" fmla="*/ 150438 w 606933"/>
              <a:gd name="connsiteY85" fmla="*/ 324312 h 606016"/>
              <a:gd name="connsiteX86" fmla="*/ 102490 w 606933"/>
              <a:gd name="connsiteY86" fmla="*/ 324312 h 606016"/>
              <a:gd name="connsiteX87" fmla="*/ 52846 w 606933"/>
              <a:gd name="connsiteY87" fmla="*/ 358926 h 606016"/>
              <a:gd name="connsiteX88" fmla="*/ 0 w 606933"/>
              <a:gd name="connsiteY88" fmla="*/ 306159 h 606016"/>
              <a:gd name="connsiteX89" fmla="*/ 52846 w 606933"/>
              <a:gd name="connsiteY89" fmla="*/ 253298 h 606016"/>
              <a:gd name="connsiteX90" fmla="*/ 102490 w 606933"/>
              <a:gd name="connsiteY90" fmla="*/ 287818 h 606016"/>
              <a:gd name="connsiteX91" fmla="*/ 149590 w 606933"/>
              <a:gd name="connsiteY91" fmla="*/ 287818 h 606016"/>
              <a:gd name="connsiteX92" fmla="*/ 181901 w 606933"/>
              <a:gd name="connsiteY92" fmla="*/ 207304 h 606016"/>
              <a:gd name="connsiteX93" fmla="*/ 148460 w 606933"/>
              <a:gd name="connsiteY93" fmla="*/ 173913 h 606016"/>
              <a:gd name="connsiteX94" fmla="*/ 126228 w 606933"/>
              <a:gd name="connsiteY94" fmla="*/ 178804 h 606016"/>
              <a:gd name="connsiteX95" fmla="*/ 73382 w 606933"/>
              <a:gd name="connsiteY95" fmla="*/ 126038 h 606016"/>
              <a:gd name="connsiteX96" fmla="*/ 126228 w 606933"/>
              <a:gd name="connsiteY96" fmla="*/ 73271 h 606016"/>
              <a:gd name="connsiteX97" fmla="*/ 179075 w 606933"/>
              <a:gd name="connsiteY97" fmla="*/ 126038 h 606016"/>
              <a:gd name="connsiteX98" fmla="*/ 174176 w 606933"/>
              <a:gd name="connsiteY98" fmla="*/ 148235 h 606016"/>
              <a:gd name="connsiteX99" fmla="*/ 207617 w 606933"/>
              <a:gd name="connsiteY99" fmla="*/ 181626 h 606016"/>
              <a:gd name="connsiteX100" fmla="*/ 285239 w 606933"/>
              <a:gd name="connsiteY100" fmla="*/ 149364 h 606016"/>
              <a:gd name="connsiteX101" fmla="*/ 285239 w 606933"/>
              <a:gd name="connsiteY101" fmla="*/ 102335 h 606016"/>
              <a:gd name="connsiteX102" fmla="*/ 250573 w 606933"/>
              <a:gd name="connsiteY102" fmla="*/ 52767 h 606016"/>
              <a:gd name="connsiteX103" fmla="*/ 303420 w 606933"/>
              <a:gd name="connsiteY103" fmla="*/ 0 h 606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6933" h="606016">
                <a:moveTo>
                  <a:pt x="298447" y="207674"/>
                </a:moveTo>
                <a:lnTo>
                  <a:pt x="303628" y="207674"/>
                </a:lnTo>
                <a:cubicBezTo>
                  <a:pt x="315496" y="207674"/>
                  <a:pt x="315496" y="207674"/>
                  <a:pt x="315496" y="219620"/>
                </a:cubicBezTo>
                <a:cubicBezTo>
                  <a:pt x="315496" y="227992"/>
                  <a:pt x="315496" y="228086"/>
                  <a:pt x="323973" y="229403"/>
                </a:cubicBezTo>
                <a:cubicBezTo>
                  <a:pt x="330378" y="230343"/>
                  <a:pt x="336501" y="232225"/>
                  <a:pt x="342435" y="234859"/>
                </a:cubicBezTo>
                <a:cubicBezTo>
                  <a:pt x="345637" y="236269"/>
                  <a:pt x="346956" y="238621"/>
                  <a:pt x="345920" y="242007"/>
                </a:cubicBezTo>
                <a:cubicBezTo>
                  <a:pt x="344413" y="247181"/>
                  <a:pt x="343000" y="252354"/>
                  <a:pt x="341399" y="257434"/>
                </a:cubicBezTo>
                <a:cubicBezTo>
                  <a:pt x="339891" y="262231"/>
                  <a:pt x="338384" y="262984"/>
                  <a:pt x="333769" y="260726"/>
                </a:cubicBezTo>
                <a:cubicBezTo>
                  <a:pt x="324444" y="256211"/>
                  <a:pt x="314742" y="254424"/>
                  <a:pt x="304476" y="254988"/>
                </a:cubicBezTo>
                <a:cubicBezTo>
                  <a:pt x="301838" y="255082"/>
                  <a:pt x="299201" y="255459"/>
                  <a:pt x="296658" y="256587"/>
                </a:cubicBezTo>
                <a:cubicBezTo>
                  <a:pt x="287804" y="260444"/>
                  <a:pt x="286391" y="270227"/>
                  <a:pt x="293926" y="276247"/>
                </a:cubicBezTo>
                <a:cubicBezTo>
                  <a:pt x="297694" y="279257"/>
                  <a:pt x="302121" y="281514"/>
                  <a:pt x="306642" y="283396"/>
                </a:cubicBezTo>
                <a:cubicBezTo>
                  <a:pt x="314554" y="286688"/>
                  <a:pt x="322466" y="289792"/>
                  <a:pt x="329813" y="293931"/>
                </a:cubicBezTo>
                <a:cubicBezTo>
                  <a:pt x="353549" y="307006"/>
                  <a:pt x="359954" y="336824"/>
                  <a:pt x="343565" y="356954"/>
                </a:cubicBezTo>
                <a:cubicBezTo>
                  <a:pt x="337537" y="364291"/>
                  <a:pt x="329625" y="369182"/>
                  <a:pt x="320394" y="371722"/>
                </a:cubicBezTo>
                <a:cubicBezTo>
                  <a:pt x="316438" y="372850"/>
                  <a:pt x="314648" y="375014"/>
                  <a:pt x="314742" y="379153"/>
                </a:cubicBezTo>
                <a:cubicBezTo>
                  <a:pt x="315025" y="383292"/>
                  <a:pt x="314742" y="387242"/>
                  <a:pt x="314742" y="391381"/>
                </a:cubicBezTo>
                <a:cubicBezTo>
                  <a:pt x="314648" y="395050"/>
                  <a:pt x="312859" y="396931"/>
                  <a:pt x="309279" y="397025"/>
                </a:cubicBezTo>
                <a:cubicBezTo>
                  <a:pt x="304852" y="397213"/>
                  <a:pt x="300425" y="397213"/>
                  <a:pt x="296093" y="397025"/>
                </a:cubicBezTo>
                <a:cubicBezTo>
                  <a:pt x="292136" y="396931"/>
                  <a:pt x="290253" y="394767"/>
                  <a:pt x="290253" y="391005"/>
                </a:cubicBezTo>
                <a:cubicBezTo>
                  <a:pt x="290158" y="388183"/>
                  <a:pt x="290158" y="385173"/>
                  <a:pt x="290158" y="382163"/>
                </a:cubicBezTo>
                <a:cubicBezTo>
                  <a:pt x="290064" y="375484"/>
                  <a:pt x="289876" y="375202"/>
                  <a:pt x="283471" y="374261"/>
                </a:cubicBezTo>
                <a:cubicBezTo>
                  <a:pt x="275465" y="372850"/>
                  <a:pt x="267458" y="371063"/>
                  <a:pt x="260017" y="367489"/>
                </a:cubicBezTo>
                <a:cubicBezTo>
                  <a:pt x="254083" y="364573"/>
                  <a:pt x="253612" y="363162"/>
                  <a:pt x="255214" y="357048"/>
                </a:cubicBezTo>
                <a:cubicBezTo>
                  <a:pt x="256532" y="352533"/>
                  <a:pt x="257757" y="348018"/>
                  <a:pt x="259170" y="343502"/>
                </a:cubicBezTo>
                <a:cubicBezTo>
                  <a:pt x="260771" y="338235"/>
                  <a:pt x="262278" y="337576"/>
                  <a:pt x="267082" y="340116"/>
                </a:cubicBezTo>
                <a:cubicBezTo>
                  <a:pt x="275370" y="344349"/>
                  <a:pt x="284036" y="346795"/>
                  <a:pt x="293173" y="347923"/>
                </a:cubicBezTo>
                <a:cubicBezTo>
                  <a:pt x="299107" y="348676"/>
                  <a:pt x="304852" y="348018"/>
                  <a:pt x="310221" y="345666"/>
                </a:cubicBezTo>
                <a:cubicBezTo>
                  <a:pt x="320394" y="341151"/>
                  <a:pt x="322089" y="329299"/>
                  <a:pt x="313424" y="322338"/>
                </a:cubicBezTo>
                <a:cubicBezTo>
                  <a:pt x="310410" y="319798"/>
                  <a:pt x="307113" y="318011"/>
                  <a:pt x="303628" y="316506"/>
                </a:cubicBezTo>
                <a:cubicBezTo>
                  <a:pt x="294680" y="312649"/>
                  <a:pt x="285355" y="309639"/>
                  <a:pt x="276972" y="304654"/>
                </a:cubicBezTo>
                <a:cubicBezTo>
                  <a:pt x="263314" y="296470"/>
                  <a:pt x="254648" y="285277"/>
                  <a:pt x="255590" y="268627"/>
                </a:cubicBezTo>
                <a:cubicBezTo>
                  <a:pt x="256721" y="249815"/>
                  <a:pt x="267458" y="238151"/>
                  <a:pt x="284601" y="231848"/>
                </a:cubicBezTo>
                <a:cubicBezTo>
                  <a:pt x="291666" y="229215"/>
                  <a:pt x="291760" y="229403"/>
                  <a:pt x="291760" y="221972"/>
                </a:cubicBezTo>
                <a:cubicBezTo>
                  <a:pt x="291760" y="219432"/>
                  <a:pt x="291666" y="216986"/>
                  <a:pt x="291760" y="214447"/>
                </a:cubicBezTo>
                <a:cubicBezTo>
                  <a:pt x="291948" y="208803"/>
                  <a:pt x="292890" y="207768"/>
                  <a:pt x="298447" y="207674"/>
                </a:cubicBezTo>
                <a:close/>
                <a:moveTo>
                  <a:pt x="303420" y="180121"/>
                </a:moveTo>
                <a:cubicBezTo>
                  <a:pt x="235877" y="180121"/>
                  <a:pt x="180864" y="235051"/>
                  <a:pt x="180864" y="302491"/>
                </a:cubicBezTo>
                <a:cubicBezTo>
                  <a:pt x="180864" y="369930"/>
                  <a:pt x="235877" y="424860"/>
                  <a:pt x="303420" y="424860"/>
                </a:cubicBezTo>
                <a:cubicBezTo>
                  <a:pt x="371056" y="424860"/>
                  <a:pt x="426069" y="370118"/>
                  <a:pt x="426069" y="302491"/>
                </a:cubicBezTo>
                <a:cubicBezTo>
                  <a:pt x="426069" y="235051"/>
                  <a:pt x="371056" y="180121"/>
                  <a:pt x="303420" y="180121"/>
                </a:cubicBezTo>
                <a:close/>
                <a:moveTo>
                  <a:pt x="303420" y="0"/>
                </a:moveTo>
                <a:cubicBezTo>
                  <a:pt x="332716" y="0"/>
                  <a:pt x="356360" y="23703"/>
                  <a:pt x="356360" y="52767"/>
                </a:cubicBezTo>
                <a:cubicBezTo>
                  <a:pt x="356360" y="75529"/>
                  <a:pt x="341853" y="94905"/>
                  <a:pt x="321695" y="102335"/>
                </a:cubicBezTo>
                <a:lnTo>
                  <a:pt x="321695" y="149364"/>
                </a:lnTo>
                <a:cubicBezTo>
                  <a:pt x="350802" y="152750"/>
                  <a:pt x="377461" y="164319"/>
                  <a:pt x="399316" y="181626"/>
                </a:cubicBezTo>
                <a:lnTo>
                  <a:pt x="405815" y="175042"/>
                </a:lnTo>
                <a:lnTo>
                  <a:pt x="432851" y="148141"/>
                </a:lnTo>
                <a:cubicBezTo>
                  <a:pt x="423808" y="128671"/>
                  <a:pt x="427293" y="104875"/>
                  <a:pt x="443401" y="88791"/>
                </a:cubicBezTo>
                <a:cubicBezTo>
                  <a:pt x="463937" y="68192"/>
                  <a:pt x="497378" y="68192"/>
                  <a:pt x="518008" y="88791"/>
                </a:cubicBezTo>
                <a:cubicBezTo>
                  <a:pt x="538544" y="109390"/>
                  <a:pt x="538544" y="142686"/>
                  <a:pt x="518008" y="163285"/>
                </a:cubicBezTo>
                <a:cubicBezTo>
                  <a:pt x="501900" y="179369"/>
                  <a:pt x="478067" y="182849"/>
                  <a:pt x="458568" y="173819"/>
                </a:cubicBezTo>
                <a:lnTo>
                  <a:pt x="425032" y="207304"/>
                </a:lnTo>
                <a:cubicBezTo>
                  <a:pt x="442836" y="229972"/>
                  <a:pt x="454423" y="257625"/>
                  <a:pt x="457343" y="287818"/>
                </a:cubicBezTo>
                <a:lnTo>
                  <a:pt x="503407" y="287818"/>
                </a:lnTo>
                <a:cubicBezTo>
                  <a:pt x="509907" y="265996"/>
                  <a:pt x="530160" y="250194"/>
                  <a:pt x="553993" y="250194"/>
                </a:cubicBezTo>
                <a:cubicBezTo>
                  <a:pt x="583195" y="250194"/>
                  <a:pt x="606933" y="273803"/>
                  <a:pt x="606933" y="302961"/>
                </a:cubicBezTo>
                <a:cubicBezTo>
                  <a:pt x="606933" y="332213"/>
                  <a:pt x="583195" y="355822"/>
                  <a:pt x="553993" y="355822"/>
                </a:cubicBezTo>
                <a:cubicBezTo>
                  <a:pt x="532421" y="355822"/>
                  <a:pt x="513863" y="342842"/>
                  <a:pt x="505668" y="324312"/>
                </a:cubicBezTo>
                <a:lnTo>
                  <a:pt x="456589" y="324312"/>
                </a:lnTo>
                <a:cubicBezTo>
                  <a:pt x="452539" y="352059"/>
                  <a:pt x="441235" y="377361"/>
                  <a:pt x="424656" y="398336"/>
                </a:cubicBezTo>
                <a:lnTo>
                  <a:pt x="458473" y="432009"/>
                </a:lnTo>
                <a:cubicBezTo>
                  <a:pt x="465256" y="428905"/>
                  <a:pt x="472792" y="427118"/>
                  <a:pt x="480705" y="427118"/>
                </a:cubicBezTo>
                <a:cubicBezTo>
                  <a:pt x="509813" y="427118"/>
                  <a:pt x="533645" y="450820"/>
                  <a:pt x="533645" y="480072"/>
                </a:cubicBezTo>
                <a:cubicBezTo>
                  <a:pt x="533645" y="509324"/>
                  <a:pt x="509907" y="532839"/>
                  <a:pt x="480799" y="532839"/>
                </a:cubicBezTo>
                <a:cubicBezTo>
                  <a:pt x="451503" y="532839"/>
                  <a:pt x="427953" y="509136"/>
                  <a:pt x="427953" y="480072"/>
                </a:cubicBezTo>
                <a:cubicBezTo>
                  <a:pt x="427953" y="472077"/>
                  <a:pt x="429648" y="464647"/>
                  <a:pt x="432851" y="457875"/>
                </a:cubicBezTo>
                <a:lnTo>
                  <a:pt x="398939" y="424014"/>
                </a:lnTo>
                <a:cubicBezTo>
                  <a:pt x="377179" y="441038"/>
                  <a:pt x="350708" y="452513"/>
                  <a:pt x="321789" y="455899"/>
                </a:cubicBezTo>
                <a:lnTo>
                  <a:pt x="321789" y="466904"/>
                </a:lnTo>
                <a:lnTo>
                  <a:pt x="321789" y="503681"/>
                </a:lnTo>
                <a:cubicBezTo>
                  <a:pt x="342042" y="511017"/>
                  <a:pt x="356454" y="530487"/>
                  <a:pt x="356454" y="553155"/>
                </a:cubicBezTo>
                <a:cubicBezTo>
                  <a:pt x="356454" y="582407"/>
                  <a:pt x="332716" y="606016"/>
                  <a:pt x="303608" y="606016"/>
                </a:cubicBezTo>
                <a:cubicBezTo>
                  <a:pt x="274312" y="606016"/>
                  <a:pt x="250667" y="582313"/>
                  <a:pt x="250667" y="553155"/>
                </a:cubicBezTo>
                <a:cubicBezTo>
                  <a:pt x="250667" y="530487"/>
                  <a:pt x="265174" y="511017"/>
                  <a:pt x="285333" y="503681"/>
                </a:cubicBezTo>
                <a:lnTo>
                  <a:pt x="285333" y="466810"/>
                </a:lnTo>
                <a:lnTo>
                  <a:pt x="285333" y="455711"/>
                </a:lnTo>
                <a:cubicBezTo>
                  <a:pt x="256508" y="452325"/>
                  <a:pt x="229943" y="440944"/>
                  <a:pt x="208277" y="423920"/>
                </a:cubicBezTo>
                <a:lnTo>
                  <a:pt x="174365" y="457781"/>
                </a:lnTo>
                <a:cubicBezTo>
                  <a:pt x="177473" y="464553"/>
                  <a:pt x="179263" y="472077"/>
                  <a:pt x="179263" y="479978"/>
                </a:cubicBezTo>
                <a:cubicBezTo>
                  <a:pt x="179263" y="509136"/>
                  <a:pt x="155525" y="532745"/>
                  <a:pt x="126322" y="532745"/>
                </a:cubicBezTo>
                <a:cubicBezTo>
                  <a:pt x="97120" y="532745"/>
                  <a:pt x="73476" y="509136"/>
                  <a:pt x="73476" y="479978"/>
                </a:cubicBezTo>
                <a:cubicBezTo>
                  <a:pt x="73476" y="450726"/>
                  <a:pt x="97215" y="427118"/>
                  <a:pt x="126322" y="427118"/>
                </a:cubicBezTo>
                <a:cubicBezTo>
                  <a:pt x="134424" y="427118"/>
                  <a:pt x="141771" y="428905"/>
                  <a:pt x="148554" y="432009"/>
                </a:cubicBezTo>
                <a:lnTo>
                  <a:pt x="182372" y="398336"/>
                </a:lnTo>
                <a:cubicBezTo>
                  <a:pt x="165698" y="377361"/>
                  <a:pt x="154394" y="352059"/>
                  <a:pt x="150438" y="324312"/>
                </a:cubicBezTo>
                <a:lnTo>
                  <a:pt x="102490" y="324312"/>
                </a:lnTo>
                <a:cubicBezTo>
                  <a:pt x="95048" y="344535"/>
                  <a:pt x="75643" y="358926"/>
                  <a:pt x="52846" y="358926"/>
                </a:cubicBezTo>
                <a:cubicBezTo>
                  <a:pt x="23644" y="358926"/>
                  <a:pt x="0" y="335223"/>
                  <a:pt x="0" y="306159"/>
                </a:cubicBezTo>
                <a:cubicBezTo>
                  <a:pt x="0" y="276907"/>
                  <a:pt x="23738" y="253298"/>
                  <a:pt x="52846" y="253298"/>
                </a:cubicBezTo>
                <a:cubicBezTo>
                  <a:pt x="75643" y="253298"/>
                  <a:pt x="95048" y="267595"/>
                  <a:pt x="102490" y="287818"/>
                </a:cubicBezTo>
                <a:lnTo>
                  <a:pt x="149590" y="287818"/>
                </a:lnTo>
                <a:cubicBezTo>
                  <a:pt x="152510" y="257625"/>
                  <a:pt x="164003" y="229878"/>
                  <a:pt x="181901" y="207304"/>
                </a:cubicBezTo>
                <a:lnTo>
                  <a:pt x="148460" y="173913"/>
                </a:lnTo>
                <a:cubicBezTo>
                  <a:pt x="141677" y="177111"/>
                  <a:pt x="134141" y="178804"/>
                  <a:pt x="126228" y="178804"/>
                </a:cubicBezTo>
                <a:cubicBezTo>
                  <a:pt x="96932" y="178804"/>
                  <a:pt x="73382" y="155102"/>
                  <a:pt x="73382" y="126038"/>
                </a:cubicBezTo>
                <a:cubicBezTo>
                  <a:pt x="73382" y="96786"/>
                  <a:pt x="97120" y="73271"/>
                  <a:pt x="126228" y="73271"/>
                </a:cubicBezTo>
                <a:cubicBezTo>
                  <a:pt x="155525" y="73271"/>
                  <a:pt x="179075" y="96974"/>
                  <a:pt x="179075" y="126038"/>
                </a:cubicBezTo>
                <a:cubicBezTo>
                  <a:pt x="179075" y="134033"/>
                  <a:pt x="177379" y="141463"/>
                  <a:pt x="174176" y="148235"/>
                </a:cubicBezTo>
                <a:lnTo>
                  <a:pt x="207617" y="181626"/>
                </a:lnTo>
                <a:cubicBezTo>
                  <a:pt x="229472" y="164319"/>
                  <a:pt x="256131" y="152750"/>
                  <a:pt x="285239" y="149364"/>
                </a:cubicBezTo>
                <a:lnTo>
                  <a:pt x="285239" y="102335"/>
                </a:lnTo>
                <a:cubicBezTo>
                  <a:pt x="264986" y="94905"/>
                  <a:pt x="250573" y="75529"/>
                  <a:pt x="250573" y="52767"/>
                </a:cubicBezTo>
                <a:cubicBezTo>
                  <a:pt x="250573" y="23609"/>
                  <a:pt x="274312" y="0"/>
                  <a:pt x="303420" y="0"/>
                </a:cubicBezTo>
                <a:close/>
              </a:path>
            </a:pathLst>
          </a:custGeom>
          <a:solidFill>
            <a:srgbClr val="5197D3"/>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cs typeface="+mn-ea"/>
              <a:sym typeface="+mn-lt"/>
            </a:endParaRPr>
          </a:p>
        </p:txBody>
      </p:sp>
      <p:sp>
        <p:nvSpPr>
          <p:cNvPr id="75" name="矩形 74"/>
          <p:cNvSpPr/>
          <p:nvPr/>
        </p:nvSpPr>
        <p:spPr>
          <a:xfrm>
            <a:off x="1089358" y="4495064"/>
            <a:ext cx="596265" cy="1638935"/>
          </a:xfrm>
          <a:prstGeom prst="rect">
            <a:avLst/>
          </a:prstGeom>
          <a:solidFill>
            <a:srgbClr val="4C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文本框 75"/>
          <p:cNvSpPr txBox="1"/>
          <p:nvPr/>
        </p:nvSpPr>
        <p:spPr>
          <a:xfrm>
            <a:off x="1138253" y="4648734"/>
            <a:ext cx="490220" cy="1370965"/>
          </a:xfrm>
          <a:prstGeom prst="rect">
            <a:avLst/>
          </a:prstGeom>
          <a:noFill/>
        </p:spPr>
        <p:txBody>
          <a:bodyPr vert="eaVert" wrap="square" rtlCol="0">
            <a:spAutoFit/>
          </a:bodyPr>
          <a:lstStyle/>
          <a:p>
            <a:pPr algn="dist"/>
            <a:r>
              <a:rPr lang="zh-CN" altLang="en-US" sz="2000">
                <a:solidFill>
                  <a:schemeClr val="bg1"/>
                </a:solidFill>
              </a:rPr>
              <a:t>基本要素</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973883" y="5600700"/>
            <a:ext cx="1612058" cy="1889203"/>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94904" y="4340820"/>
            <a:ext cx="1865630" cy="2186940"/>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50158" y="270329"/>
            <a:ext cx="3971290" cy="739200"/>
            <a:chOff x="412693" y="160555"/>
            <a:chExt cx="3971290" cy="739200"/>
          </a:xfrm>
        </p:grpSpPr>
        <p:sp>
          <p:nvSpPr>
            <p:cNvPr id="16" name="文本框 15"/>
            <p:cNvSpPr txBox="1"/>
            <p:nvPr/>
          </p:nvSpPr>
          <p:spPr>
            <a:xfrm>
              <a:off x="1331538" y="238025"/>
              <a:ext cx="305244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3" name="组合 2"/>
            <p:cNvGrpSpPr/>
            <p:nvPr/>
          </p:nvGrpSpPr>
          <p:grpSpPr>
            <a:xfrm>
              <a:off x="412693" y="160555"/>
              <a:ext cx="739200" cy="739200"/>
              <a:chOff x="412693" y="160555"/>
              <a:chExt cx="739200" cy="739200"/>
            </a:xfrm>
          </p:grpSpPr>
          <p:sp>
            <p:nvSpPr>
              <p:cNvPr id="20" name="菱形 1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3" name="菱形 22"/>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42" name="组合 41"/>
          <p:cNvGrpSpPr/>
          <p:nvPr/>
        </p:nvGrpSpPr>
        <p:grpSpPr>
          <a:xfrm>
            <a:off x="1334135" y="1847215"/>
            <a:ext cx="9924061" cy="3861521"/>
            <a:chOff x="1164" y="2805"/>
            <a:chExt cx="17213" cy="6434"/>
          </a:xfrm>
        </p:grpSpPr>
        <p:sp>
          <p:nvSpPr>
            <p:cNvPr id="10" name="Freeform 5"/>
            <p:cNvSpPr/>
            <p:nvPr/>
          </p:nvSpPr>
          <p:spPr bwMode="auto">
            <a:xfrm>
              <a:off x="6590" y="2805"/>
              <a:ext cx="3905" cy="2593"/>
            </a:xfrm>
            <a:custGeom>
              <a:avLst/>
              <a:gdLst>
                <a:gd name="T0" fmla="*/ 121 w 657"/>
                <a:gd name="T1" fmla="*/ 436 h 436"/>
                <a:gd name="T2" fmla="*/ 159 w 657"/>
                <a:gd name="T3" fmla="*/ 112 h 436"/>
                <a:gd name="T4" fmla="*/ 657 w 657"/>
                <a:gd name="T5" fmla="*/ 249 h 436"/>
                <a:gd name="T6" fmla="*/ 304 w 657"/>
                <a:gd name="T7" fmla="*/ 234 h 436"/>
                <a:gd name="T8" fmla="*/ 121 w 657"/>
                <a:gd name="T9" fmla="*/ 436 h 436"/>
              </a:gdLst>
              <a:ahLst/>
              <a:cxnLst>
                <a:cxn ang="0">
                  <a:pos x="T0" y="T1"/>
                </a:cxn>
                <a:cxn ang="0">
                  <a:pos x="T2" y="T3"/>
                </a:cxn>
                <a:cxn ang="0">
                  <a:pos x="T4" y="T5"/>
                </a:cxn>
                <a:cxn ang="0">
                  <a:pos x="T6" y="T7"/>
                </a:cxn>
                <a:cxn ang="0">
                  <a:pos x="T8" y="T9"/>
                </a:cxn>
              </a:cxnLst>
              <a:rect l="0" t="0" r="r" b="b"/>
              <a:pathLst>
                <a:path w="657" h="436">
                  <a:moveTo>
                    <a:pt x="121" y="436"/>
                  </a:moveTo>
                  <a:cubicBezTo>
                    <a:pt x="121" y="436"/>
                    <a:pt x="0" y="202"/>
                    <a:pt x="159" y="112"/>
                  </a:cubicBezTo>
                  <a:cubicBezTo>
                    <a:pt x="353" y="0"/>
                    <a:pt x="657" y="249"/>
                    <a:pt x="657" y="249"/>
                  </a:cubicBezTo>
                  <a:cubicBezTo>
                    <a:pt x="657" y="249"/>
                    <a:pt x="475" y="167"/>
                    <a:pt x="304" y="234"/>
                  </a:cubicBezTo>
                  <a:cubicBezTo>
                    <a:pt x="185" y="281"/>
                    <a:pt x="121" y="436"/>
                    <a:pt x="121" y="436"/>
                  </a:cubicBezTo>
                  <a:close/>
                </a:path>
              </a:pathLst>
            </a:custGeom>
            <a:solidFill>
              <a:srgbClr val="006BB6"/>
            </a:solidFill>
            <a:ln w="63500">
              <a:noFill/>
            </a:ln>
            <a:effectLst>
              <a:outerShdw blurRad="508000" dist="190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noAutofit/>
            </a:bodyPr>
            <a:lstStyle/>
            <a:p>
              <a:pPr lvl="0" algn="r">
                <a:buClrTx/>
                <a:buSzTx/>
                <a:buFontTx/>
              </a:pPr>
              <a:endParaRPr lang="en-US" sz="1400" b="1">
                <a:cs typeface="+mn-ea"/>
                <a:sym typeface="+mn-lt"/>
              </a:endParaRPr>
            </a:p>
          </p:txBody>
        </p:sp>
        <p:sp>
          <p:nvSpPr>
            <p:cNvPr id="12" name="Freeform 7"/>
            <p:cNvSpPr/>
            <p:nvPr/>
          </p:nvSpPr>
          <p:spPr bwMode="auto">
            <a:xfrm>
              <a:off x="9710" y="2840"/>
              <a:ext cx="2593" cy="3908"/>
            </a:xfrm>
            <a:custGeom>
              <a:avLst/>
              <a:gdLst>
                <a:gd name="T0" fmla="*/ 0 w 436"/>
                <a:gd name="T1" fmla="*/ 121 h 657"/>
                <a:gd name="T2" fmla="*/ 325 w 436"/>
                <a:gd name="T3" fmla="*/ 159 h 657"/>
                <a:gd name="T4" fmla="*/ 187 w 436"/>
                <a:gd name="T5" fmla="*/ 657 h 657"/>
                <a:gd name="T6" fmla="*/ 202 w 436"/>
                <a:gd name="T7" fmla="*/ 305 h 657"/>
                <a:gd name="T8" fmla="*/ 0 w 436"/>
                <a:gd name="T9" fmla="*/ 121 h 657"/>
              </a:gdLst>
              <a:ahLst/>
              <a:cxnLst>
                <a:cxn ang="0">
                  <a:pos x="T0" y="T1"/>
                </a:cxn>
                <a:cxn ang="0">
                  <a:pos x="T2" y="T3"/>
                </a:cxn>
                <a:cxn ang="0">
                  <a:pos x="T4" y="T5"/>
                </a:cxn>
                <a:cxn ang="0">
                  <a:pos x="T6" y="T7"/>
                </a:cxn>
                <a:cxn ang="0">
                  <a:pos x="T8" y="T9"/>
                </a:cxn>
              </a:cxnLst>
              <a:rect l="0" t="0" r="r" b="b"/>
              <a:pathLst>
                <a:path w="436" h="657">
                  <a:moveTo>
                    <a:pt x="0" y="121"/>
                  </a:moveTo>
                  <a:cubicBezTo>
                    <a:pt x="0" y="121"/>
                    <a:pt x="234" y="0"/>
                    <a:pt x="325" y="159"/>
                  </a:cubicBezTo>
                  <a:cubicBezTo>
                    <a:pt x="436" y="353"/>
                    <a:pt x="187" y="657"/>
                    <a:pt x="187" y="657"/>
                  </a:cubicBezTo>
                  <a:cubicBezTo>
                    <a:pt x="187" y="657"/>
                    <a:pt x="269" y="475"/>
                    <a:pt x="202" y="305"/>
                  </a:cubicBezTo>
                  <a:cubicBezTo>
                    <a:pt x="156" y="186"/>
                    <a:pt x="0" y="121"/>
                    <a:pt x="0" y="121"/>
                  </a:cubicBezTo>
                  <a:close/>
                </a:path>
              </a:pathLst>
            </a:custGeom>
            <a:solidFill>
              <a:srgbClr val="2D74B1"/>
            </a:solidFill>
            <a:ln w="63500">
              <a:noFill/>
            </a:ln>
            <a:effectLst>
              <a:outerShdw blurRad="508000" dist="190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noAutofit/>
            </a:bodyPr>
            <a:lstStyle/>
            <a:p>
              <a:pPr lvl="0" algn="r">
                <a:buClrTx/>
                <a:buSzTx/>
                <a:buFontTx/>
              </a:pPr>
              <a:endParaRPr lang="en-US" sz="1400" b="1">
                <a:cs typeface="+mn-ea"/>
                <a:sym typeface="+mn-lt"/>
              </a:endParaRPr>
            </a:p>
          </p:txBody>
        </p:sp>
        <p:sp>
          <p:nvSpPr>
            <p:cNvPr id="14" name="Freeform 8"/>
            <p:cNvSpPr/>
            <p:nvPr/>
          </p:nvSpPr>
          <p:spPr bwMode="auto">
            <a:xfrm>
              <a:off x="8343" y="5987"/>
              <a:ext cx="3908" cy="2593"/>
            </a:xfrm>
            <a:custGeom>
              <a:avLst/>
              <a:gdLst>
                <a:gd name="T0" fmla="*/ 536 w 657"/>
                <a:gd name="T1" fmla="*/ 0 h 436"/>
                <a:gd name="T2" fmla="*/ 499 w 657"/>
                <a:gd name="T3" fmla="*/ 324 h 436"/>
                <a:gd name="T4" fmla="*/ 0 w 657"/>
                <a:gd name="T5" fmla="*/ 187 h 436"/>
                <a:gd name="T6" fmla="*/ 353 w 657"/>
                <a:gd name="T7" fmla="*/ 202 h 436"/>
                <a:gd name="T8" fmla="*/ 536 w 657"/>
                <a:gd name="T9" fmla="*/ 0 h 436"/>
              </a:gdLst>
              <a:ahLst/>
              <a:cxnLst>
                <a:cxn ang="0">
                  <a:pos x="T0" y="T1"/>
                </a:cxn>
                <a:cxn ang="0">
                  <a:pos x="T2" y="T3"/>
                </a:cxn>
                <a:cxn ang="0">
                  <a:pos x="T4" y="T5"/>
                </a:cxn>
                <a:cxn ang="0">
                  <a:pos x="T6" y="T7"/>
                </a:cxn>
                <a:cxn ang="0">
                  <a:pos x="T8" y="T9"/>
                </a:cxn>
              </a:cxnLst>
              <a:rect l="0" t="0" r="r" b="b"/>
              <a:pathLst>
                <a:path w="657" h="436">
                  <a:moveTo>
                    <a:pt x="536" y="0"/>
                  </a:moveTo>
                  <a:cubicBezTo>
                    <a:pt x="536" y="0"/>
                    <a:pt x="657" y="234"/>
                    <a:pt x="499" y="324"/>
                  </a:cubicBezTo>
                  <a:cubicBezTo>
                    <a:pt x="305" y="436"/>
                    <a:pt x="0" y="187"/>
                    <a:pt x="0" y="187"/>
                  </a:cubicBezTo>
                  <a:cubicBezTo>
                    <a:pt x="0" y="187"/>
                    <a:pt x="183" y="269"/>
                    <a:pt x="353" y="202"/>
                  </a:cubicBezTo>
                  <a:cubicBezTo>
                    <a:pt x="472" y="155"/>
                    <a:pt x="536" y="0"/>
                    <a:pt x="536" y="0"/>
                  </a:cubicBezTo>
                  <a:close/>
                </a:path>
              </a:pathLst>
            </a:custGeom>
            <a:solidFill>
              <a:srgbClr val="006BB6"/>
            </a:solidFill>
            <a:ln w="63500">
              <a:noFill/>
            </a:ln>
            <a:effectLst>
              <a:outerShdw blurRad="508000" dist="190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noAutofit/>
            </a:bodyPr>
            <a:lstStyle/>
            <a:p>
              <a:pPr lvl="0" algn="r">
                <a:buClrTx/>
                <a:buSzTx/>
                <a:buFontTx/>
              </a:pPr>
              <a:endParaRPr lang="en-US" sz="1400" b="1">
                <a:cs typeface="+mn-ea"/>
                <a:sym typeface="+mn-lt"/>
              </a:endParaRPr>
            </a:p>
          </p:txBody>
        </p:sp>
        <p:sp>
          <p:nvSpPr>
            <p:cNvPr id="15" name="Freeform 9"/>
            <p:cNvSpPr/>
            <p:nvPr/>
          </p:nvSpPr>
          <p:spPr bwMode="auto">
            <a:xfrm>
              <a:off x="6535" y="4600"/>
              <a:ext cx="2593" cy="3910"/>
            </a:xfrm>
            <a:custGeom>
              <a:avLst/>
              <a:gdLst>
                <a:gd name="T0" fmla="*/ 436 w 436"/>
                <a:gd name="T1" fmla="*/ 536 h 657"/>
                <a:gd name="T2" fmla="*/ 111 w 436"/>
                <a:gd name="T3" fmla="*/ 498 h 657"/>
                <a:gd name="T4" fmla="*/ 249 w 436"/>
                <a:gd name="T5" fmla="*/ 0 h 657"/>
                <a:gd name="T6" fmla="*/ 234 w 436"/>
                <a:gd name="T7" fmla="*/ 352 h 657"/>
                <a:gd name="T8" fmla="*/ 436 w 436"/>
                <a:gd name="T9" fmla="*/ 536 h 657"/>
              </a:gdLst>
              <a:ahLst/>
              <a:cxnLst>
                <a:cxn ang="0">
                  <a:pos x="T0" y="T1"/>
                </a:cxn>
                <a:cxn ang="0">
                  <a:pos x="T2" y="T3"/>
                </a:cxn>
                <a:cxn ang="0">
                  <a:pos x="T4" y="T5"/>
                </a:cxn>
                <a:cxn ang="0">
                  <a:pos x="T6" y="T7"/>
                </a:cxn>
                <a:cxn ang="0">
                  <a:pos x="T8" y="T9"/>
                </a:cxn>
              </a:cxnLst>
              <a:rect l="0" t="0" r="r" b="b"/>
              <a:pathLst>
                <a:path w="436" h="657">
                  <a:moveTo>
                    <a:pt x="436" y="536"/>
                  </a:moveTo>
                  <a:cubicBezTo>
                    <a:pt x="436" y="536"/>
                    <a:pt x="202" y="657"/>
                    <a:pt x="111" y="498"/>
                  </a:cubicBezTo>
                  <a:cubicBezTo>
                    <a:pt x="0" y="304"/>
                    <a:pt x="249" y="0"/>
                    <a:pt x="249" y="0"/>
                  </a:cubicBezTo>
                  <a:cubicBezTo>
                    <a:pt x="249" y="0"/>
                    <a:pt x="167" y="182"/>
                    <a:pt x="234" y="352"/>
                  </a:cubicBezTo>
                  <a:cubicBezTo>
                    <a:pt x="281" y="471"/>
                    <a:pt x="436" y="536"/>
                    <a:pt x="436" y="536"/>
                  </a:cubicBezTo>
                  <a:close/>
                </a:path>
              </a:pathLst>
            </a:custGeom>
            <a:solidFill>
              <a:srgbClr val="2D74B1"/>
            </a:solidFill>
            <a:ln w="63500">
              <a:noFill/>
            </a:ln>
            <a:effectLst>
              <a:outerShdw blurRad="508000" dist="190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noAutofit/>
            </a:bodyPr>
            <a:lstStyle/>
            <a:p>
              <a:pPr lvl="0" algn="r">
                <a:buClrTx/>
                <a:buSzTx/>
                <a:buFontTx/>
              </a:pPr>
              <a:endParaRPr lang="en-US" sz="1400" b="1">
                <a:cs typeface="+mn-ea"/>
                <a:sym typeface="+mn-lt"/>
              </a:endParaRPr>
            </a:p>
          </p:txBody>
        </p:sp>
        <p:sp>
          <p:nvSpPr>
            <p:cNvPr id="17" name="Freeform 65"/>
            <p:cNvSpPr>
              <a:spLocks noEditPoints="1"/>
            </p:cNvSpPr>
            <p:nvPr/>
          </p:nvSpPr>
          <p:spPr bwMode="auto">
            <a:xfrm>
              <a:off x="7647" y="3646"/>
              <a:ext cx="458" cy="464"/>
            </a:xfrm>
            <a:custGeom>
              <a:avLst/>
              <a:gdLst>
                <a:gd name="T0" fmla="*/ 537707 w 160"/>
                <a:gd name="T1" fmla="*/ 6886 h 160"/>
                <a:gd name="T2" fmla="*/ 517287 w 160"/>
                <a:gd name="T3" fmla="*/ 0 h 160"/>
                <a:gd name="T4" fmla="*/ 183773 w 160"/>
                <a:gd name="T5" fmla="*/ 55086 h 160"/>
                <a:gd name="T6" fmla="*/ 166757 w 160"/>
                <a:gd name="T7" fmla="*/ 79187 h 160"/>
                <a:gd name="T8" fmla="*/ 166757 w 160"/>
                <a:gd name="T9" fmla="*/ 392490 h 160"/>
                <a:gd name="T10" fmla="*/ 78274 w 160"/>
                <a:gd name="T11" fmla="*/ 392490 h 160"/>
                <a:gd name="T12" fmla="*/ 0 w 160"/>
                <a:gd name="T13" fmla="*/ 471676 h 160"/>
                <a:gd name="T14" fmla="*/ 78274 w 160"/>
                <a:gd name="T15" fmla="*/ 550863 h 160"/>
                <a:gd name="T16" fmla="*/ 132725 w 160"/>
                <a:gd name="T17" fmla="*/ 550863 h 160"/>
                <a:gd name="T18" fmla="*/ 210999 w 160"/>
                <a:gd name="T19" fmla="*/ 471676 h 160"/>
                <a:gd name="T20" fmla="*/ 210999 w 160"/>
                <a:gd name="T21" fmla="*/ 416590 h 160"/>
                <a:gd name="T22" fmla="*/ 210999 w 160"/>
                <a:gd name="T23" fmla="*/ 96401 h 160"/>
                <a:gd name="T24" fmla="*/ 500271 w 160"/>
                <a:gd name="T25" fmla="*/ 48201 h 160"/>
                <a:gd name="T26" fmla="*/ 500271 w 160"/>
                <a:gd name="T27" fmla="*/ 337404 h 160"/>
                <a:gd name="T28" fmla="*/ 411788 w 160"/>
                <a:gd name="T29" fmla="*/ 337404 h 160"/>
                <a:gd name="T30" fmla="*/ 333514 w 160"/>
                <a:gd name="T31" fmla="*/ 416590 h 160"/>
                <a:gd name="T32" fmla="*/ 411788 w 160"/>
                <a:gd name="T33" fmla="*/ 495777 h 160"/>
                <a:gd name="T34" fmla="*/ 466239 w 160"/>
                <a:gd name="T35" fmla="*/ 495777 h 160"/>
                <a:gd name="T36" fmla="*/ 544513 w 160"/>
                <a:gd name="T37" fmla="*/ 416590 h 160"/>
                <a:gd name="T38" fmla="*/ 544513 w 160"/>
                <a:gd name="T39" fmla="*/ 361504 h 160"/>
                <a:gd name="T40" fmla="*/ 544513 w 160"/>
                <a:gd name="T41" fmla="*/ 20657 h 160"/>
                <a:gd name="T42" fmla="*/ 537707 w 160"/>
                <a:gd name="T43" fmla="*/ 6886 h 160"/>
                <a:gd name="T44" fmla="*/ 166757 w 160"/>
                <a:gd name="T45" fmla="*/ 471676 h 160"/>
                <a:gd name="T46" fmla="*/ 132725 w 160"/>
                <a:gd name="T47" fmla="*/ 506105 h 160"/>
                <a:gd name="T48" fmla="*/ 78274 w 160"/>
                <a:gd name="T49" fmla="*/ 506105 h 160"/>
                <a:gd name="T50" fmla="*/ 44242 w 160"/>
                <a:gd name="T51" fmla="*/ 471676 h 160"/>
                <a:gd name="T52" fmla="*/ 78274 w 160"/>
                <a:gd name="T53" fmla="*/ 437248 h 160"/>
                <a:gd name="T54" fmla="*/ 166757 w 160"/>
                <a:gd name="T55" fmla="*/ 437248 h 160"/>
                <a:gd name="T56" fmla="*/ 166757 w 160"/>
                <a:gd name="T57" fmla="*/ 471676 h 160"/>
                <a:gd name="T58" fmla="*/ 500271 w 160"/>
                <a:gd name="T59" fmla="*/ 416590 h 160"/>
                <a:gd name="T60" fmla="*/ 466239 w 160"/>
                <a:gd name="T61" fmla="*/ 451019 h 160"/>
                <a:gd name="T62" fmla="*/ 411788 w 160"/>
                <a:gd name="T63" fmla="*/ 451019 h 160"/>
                <a:gd name="T64" fmla="*/ 377756 w 160"/>
                <a:gd name="T65" fmla="*/ 416590 h 160"/>
                <a:gd name="T66" fmla="*/ 411788 w 160"/>
                <a:gd name="T67" fmla="*/ 382161 h 160"/>
                <a:gd name="T68" fmla="*/ 500271 w 160"/>
                <a:gd name="T69" fmla="*/ 382161 h 160"/>
                <a:gd name="T70" fmla="*/ 500271 w 160"/>
                <a:gd name="T71" fmla="*/ 416590 h 16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60" h="160">
                  <a:moveTo>
                    <a:pt x="158" y="2"/>
                  </a:moveTo>
                  <a:cubicBezTo>
                    <a:pt x="156" y="0"/>
                    <a:pt x="154" y="0"/>
                    <a:pt x="152" y="0"/>
                  </a:cubicBezTo>
                  <a:cubicBezTo>
                    <a:pt x="54" y="16"/>
                    <a:pt x="54" y="16"/>
                    <a:pt x="54" y="16"/>
                  </a:cubicBezTo>
                  <a:cubicBezTo>
                    <a:pt x="51" y="17"/>
                    <a:pt x="49" y="20"/>
                    <a:pt x="49" y="23"/>
                  </a:cubicBezTo>
                  <a:cubicBezTo>
                    <a:pt x="49" y="114"/>
                    <a:pt x="49" y="114"/>
                    <a:pt x="49" y="114"/>
                  </a:cubicBezTo>
                  <a:cubicBezTo>
                    <a:pt x="23" y="114"/>
                    <a:pt x="23" y="114"/>
                    <a:pt x="23" y="114"/>
                  </a:cubicBezTo>
                  <a:cubicBezTo>
                    <a:pt x="10" y="114"/>
                    <a:pt x="0" y="125"/>
                    <a:pt x="0" y="137"/>
                  </a:cubicBezTo>
                  <a:cubicBezTo>
                    <a:pt x="0" y="150"/>
                    <a:pt x="10" y="160"/>
                    <a:pt x="23" y="160"/>
                  </a:cubicBezTo>
                  <a:cubicBezTo>
                    <a:pt x="39" y="160"/>
                    <a:pt x="39" y="160"/>
                    <a:pt x="39" y="160"/>
                  </a:cubicBezTo>
                  <a:cubicBezTo>
                    <a:pt x="52" y="160"/>
                    <a:pt x="62" y="150"/>
                    <a:pt x="62" y="137"/>
                  </a:cubicBezTo>
                  <a:cubicBezTo>
                    <a:pt x="62" y="121"/>
                    <a:pt x="62" y="121"/>
                    <a:pt x="62" y="121"/>
                  </a:cubicBezTo>
                  <a:cubicBezTo>
                    <a:pt x="62" y="28"/>
                    <a:pt x="62" y="28"/>
                    <a:pt x="62" y="28"/>
                  </a:cubicBezTo>
                  <a:cubicBezTo>
                    <a:pt x="147" y="14"/>
                    <a:pt x="147" y="14"/>
                    <a:pt x="147" y="14"/>
                  </a:cubicBezTo>
                  <a:cubicBezTo>
                    <a:pt x="147" y="98"/>
                    <a:pt x="147" y="98"/>
                    <a:pt x="147" y="98"/>
                  </a:cubicBezTo>
                  <a:cubicBezTo>
                    <a:pt x="121" y="98"/>
                    <a:pt x="121" y="98"/>
                    <a:pt x="121" y="98"/>
                  </a:cubicBezTo>
                  <a:cubicBezTo>
                    <a:pt x="108" y="98"/>
                    <a:pt x="98" y="108"/>
                    <a:pt x="98" y="121"/>
                  </a:cubicBezTo>
                  <a:cubicBezTo>
                    <a:pt x="98" y="133"/>
                    <a:pt x="108" y="144"/>
                    <a:pt x="121" y="144"/>
                  </a:cubicBezTo>
                  <a:cubicBezTo>
                    <a:pt x="137" y="144"/>
                    <a:pt x="137" y="144"/>
                    <a:pt x="137" y="144"/>
                  </a:cubicBezTo>
                  <a:cubicBezTo>
                    <a:pt x="150" y="144"/>
                    <a:pt x="160" y="133"/>
                    <a:pt x="160" y="121"/>
                  </a:cubicBezTo>
                  <a:cubicBezTo>
                    <a:pt x="160" y="105"/>
                    <a:pt x="160" y="105"/>
                    <a:pt x="160" y="105"/>
                  </a:cubicBezTo>
                  <a:cubicBezTo>
                    <a:pt x="160" y="6"/>
                    <a:pt x="160" y="6"/>
                    <a:pt x="160" y="6"/>
                  </a:cubicBezTo>
                  <a:cubicBezTo>
                    <a:pt x="160" y="5"/>
                    <a:pt x="159" y="3"/>
                    <a:pt x="158" y="2"/>
                  </a:cubicBezTo>
                  <a:close/>
                  <a:moveTo>
                    <a:pt x="49" y="137"/>
                  </a:moveTo>
                  <a:cubicBezTo>
                    <a:pt x="49" y="143"/>
                    <a:pt x="45" y="147"/>
                    <a:pt x="39" y="147"/>
                  </a:cubicBezTo>
                  <a:cubicBezTo>
                    <a:pt x="23" y="147"/>
                    <a:pt x="23" y="147"/>
                    <a:pt x="23" y="147"/>
                  </a:cubicBezTo>
                  <a:cubicBezTo>
                    <a:pt x="17" y="147"/>
                    <a:pt x="13" y="143"/>
                    <a:pt x="13" y="137"/>
                  </a:cubicBezTo>
                  <a:cubicBezTo>
                    <a:pt x="13" y="132"/>
                    <a:pt x="17" y="127"/>
                    <a:pt x="23" y="127"/>
                  </a:cubicBezTo>
                  <a:cubicBezTo>
                    <a:pt x="49" y="127"/>
                    <a:pt x="49" y="127"/>
                    <a:pt x="49" y="127"/>
                  </a:cubicBezTo>
                  <a:lnTo>
                    <a:pt x="49" y="137"/>
                  </a:lnTo>
                  <a:close/>
                  <a:moveTo>
                    <a:pt x="147" y="121"/>
                  </a:moveTo>
                  <a:cubicBezTo>
                    <a:pt x="147" y="126"/>
                    <a:pt x="143" y="131"/>
                    <a:pt x="137" y="131"/>
                  </a:cubicBezTo>
                  <a:cubicBezTo>
                    <a:pt x="121" y="131"/>
                    <a:pt x="121" y="131"/>
                    <a:pt x="121" y="131"/>
                  </a:cubicBezTo>
                  <a:cubicBezTo>
                    <a:pt x="115" y="131"/>
                    <a:pt x="111" y="126"/>
                    <a:pt x="111" y="121"/>
                  </a:cubicBezTo>
                  <a:cubicBezTo>
                    <a:pt x="111" y="115"/>
                    <a:pt x="115" y="111"/>
                    <a:pt x="121" y="111"/>
                  </a:cubicBezTo>
                  <a:cubicBezTo>
                    <a:pt x="147" y="111"/>
                    <a:pt x="147" y="111"/>
                    <a:pt x="147" y="111"/>
                  </a:cubicBezTo>
                  <a:lnTo>
                    <a:pt x="147" y="121"/>
                  </a:lnTo>
                  <a:close/>
                </a:path>
              </a:pathLst>
            </a:custGeom>
            <a:solidFill>
              <a:srgbClr val="FFFFFF"/>
            </a:solidFill>
            <a:ln>
              <a:noFill/>
            </a:ln>
          </p:spPr>
          <p:txBody>
            <a:bodyPr/>
            <a:lstStyle/>
            <a:p>
              <a:endParaRPr lang="en-US">
                <a:cs typeface="+mn-ea"/>
                <a:sym typeface="+mn-lt"/>
              </a:endParaRPr>
            </a:p>
          </p:txBody>
        </p:sp>
        <p:sp>
          <p:nvSpPr>
            <p:cNvPr id="29" name="Freeform 75"/>
            <p:cNvSpPr>
              <a:spLocks noEditPoints="1"/>
            </p:cNvSpPr>
            <p:nvPr/>
          </p:nvSpPr>
          <p:spPr bwMode="auto">
            <a:xfrm>
              <a:off x="7431" y="6960"/>
              <a:ext cx="465" cy="465"/>
            </a:xfrm>
            <a:custGeom>
              <a:avLst/>
              <a:gdLst>
                <a:gd name="T0" fmla="*/ 409222 w 162"/>
                <a:gd name="T1" fmla="*/ 380882 h 161"/>
                <a:gd name="T2" fmla="*/ 402402 w 162"/>
                <a:gd name="T3" fmla="*/ 374019 h 161"/>
                <a:gd name="T4" fmla="*/ 341019 w 162"/>
                <a:gd name="T5" fmla="*/ 312254 h 161"/>
                <a:gd name="T6" fmla="*/ 225072 w 162"/>
                <a:gd name="T7" fmla="*/ 192157 h 161"/>
                <a:gd name="T8" fmla="*/ 40922 w 162"/>
                <a:gd name="T9" fmla="*/ 10294 h 161"/>
                <a:gd name="T10" fmla="*/ 10231 w 162"/>
                <a:gd name="T11" fmla="*/ 41176 h 161"/>
                <a:gd name="T12" fmla="*/ 184150 w 162"/>
                <a:gd name="T13" fmla="*/ 277941 h 161"/>
                <a:gd name="T14" fmla="*/ 276225 w 162"/>
                <a:gd name="T15" fmla="*/ 370588 h 161"/>
                <a:gd name="T16" fmla="*/ 323968 w 162"/>
                <a:gd name="T17" fmla="*/ 356862 h 161"/>
                <a:gd name="T18" fmla="*/ 283045 w 162"/>
                <a:gd name="T19" fmla="*/ 418627 h 161"/>
                <a:gd name="T20" fmla="*/ 269405 w 162"/>
                <a:gd name="T21" fmla="*/ 418627 h 161"/>
                <a:gd name="T22" fmla="*/ 139818 w 162"/>
                <a:gd name="T23" fmla="*/ 277941 h 161"/>
                <a:gd name="T24" fmla="*/ 139818 w 162"/>
                <a:gd name="T25" fmla="*/ 233333 h 161"/>
                <a:gd name="T26" fmla="*/ 95485 w 162"/>
                <a:gd name="T27" fmla="*/ 233333 h 161"/>
                <a:gd name="T28" fmla="*/ 150048 w 162"/>
                <a:gd name="T29" fmla="*/ 408333 h 161"/>
                <a:gd name="T30" fmla="*/ 255764 w 162"/>
                <a:gd name="T31" fmla="*/ 507842 h 161"/>
                <a:gd name="T32" fmla="*/ 163689 w 162"/>
                <a:gd name="T33" fmla="*/ 531862 h 161"/>
                <a:gd name="T34" fmla="*/ 368300 w 162"/>
                <a:gd name="T35" fmla="*/ 552450 h 161"/>
                <a:gd name="T36" fmla="*/ 368300 w 162"/>
                <a:gd name="T37" fmla="*/ 507842 h 161"/>
                <a:gd name="T38" fmla="*/ 296686 w 162"/>
                <a:gd name="T39" fmla="*/ 459803 h 161"/>
                <a:gd name="T40" fmla="*/ 511528 w 162"/>
                <a:gd name="T41" fmla="*/ 545587 h 161"/>
                <a:gd name="T42" fmla="*/ 542219 w 162"/>
                <a:gd name="T43" fmla="*/ 545587 h 161"/>
                <a:gd name="T44" fmla="*/ 276225 w 162"/>
                <a:gd name="T45" fmla="*/ 325980 h 161"/>
                <a:gd name="T46" fmla="*/ 242123 w 162"/>
                <a:gd name="T47" fmla="*/ 312254 h 161"/>
                <a:gd name="T48" fmla="*/ 228482 w 162"/>
                <a:gd name="T49" fmla="*/ 264215 h 161"/>
                <a:gd name="T50" fmla="*/ 276225 w 162"/>
                <a:gd name="T51" fmla="*/ 325980 h 161"/>
                <a:gd name="T52" fmla="*/ 276225 w 162"/>
                <a:gd name="T53" fmla="*/ 3431 h 161"/>
                <a:gd name="T54" fmla="*/ 341019 w 162"/>
                <a:gd name="T55" fmla="*/ 30882 h 161"/>
                <a:gd name="T56" fmla="*/ 368300 w 162"/>
                <a:gd name="T57" fmla="*/ 216176 h 161"/>
                <a:gd name="T58" fmla="*/ 323968 w 162"/>
                <a:gd name="T59" fmla="*/ 216176 h 161"/>
                <a:gd name="T60" fmla="*/ 310327 w 162"/>
                <a:gd name="T61" fmla="*/ 61765 h 161"/>
                <a:gd name="T62" fmla="*/ 276225 w 162"/>
                <a:gd name="T63" fmla="*/ 48039 h 161"/>
                <a:gd name="T64" fmla="*/ 204611 w 162"/>
                <a:gd name="T65" fmla="*/ 102941 h 161"/>
                <a:gd name="T66" fmla="*/ 412632 w 162"/>
                <a:gd name="T67" fmla="*/ 301960 h 161"/>
                <a:gd name="T68" fmla="*/ 412632 w 162"/>
                <a:gd name="T69" fmla="*/ 233333 h 161"/>
                <a:gd name="T70" fmla="*/ 456965 w 162"/>
                <a:gd name="T71" fmla="*/ 233333 h 161"/>
                <a:gd name="T72" fmla="*/ 453555 w 162"/>
                <a:gd name="T73" fmla="*/ 308823 h 161"/>
                <a:gd name="T74" fmla="*/ 429683 w 162"/>
                <a:gd name="T75" fmla="*/ 329411 h 16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62" h="161">
                  <a:moveTo>
                    <a:pt x="159" y="150"/>
                  </a:moveTo>
                  <a:cubicBezTo>
                    <a:pt x="120" y="111"/>
                    <a:pt x="120" y="111"/>
                    <a:pt x="120" y="111"/>
                  </a:cubicBezTo>
                  <a:cubicBezTo>
                    <a:pt x="120" y="110"/>
                    <a:pt x="119" y="110"/>
                    <a:pt x="119" y="109"/>
                  </a:cubicBezTo>
                  <a:cubicBezTo>
                    <a:pt x="119" y="109"/>
                    <a:pt x="118" y="109"/>
                    <a:pt x="118" y="109"/>
                  </a:cubicBezTo>
                  <a:cubicBezTo>
                    <a:pt x="100" y="91"/>
                    <a:pt x="100" y="91"/>
                    <a:pt x="100" y="91"/>
                  </a:cubicBezTo>
                  <a:cubicBezTo>
                    <a:pt x="100" y="91"/>
                    <a:pt x="100" y="91"/>
                    <a:pt x="100" y="91"/>
                  </a:cubicBezTo>
                  <a:cubicBezTo>
                    <a:pt x="100" y="91"/>
                    <a:pt x="100" y="91"/>
                    <a:pt x="100" y="91"/>
                  </a:cubicBezTo>
                  <a:cubicBezTo>
                    <a:pt x="66" y="56"/>
                    <a:pt x="66" y="56"/>
                    <a:pt x="66" y="56"/>
                  </a:cubicBezTo>
                  <a:cubicBezTo>
                    <a:pt x="66" y="56"/>
                    <a:pt x="66" y="56"/>
                    <a:pt x="65" y="56"/>
                  </a:cubicBezTo>
                  <a:cubicBezTo>
                    <a:pt x="12" y="3"/>
                    <a:pt x="12" y="3"/>
                    <a:pt x="12" y="3"/>
                  </a:cubicBezTo>
                  <a:cubicBezTo>
                    <a:pt x="10" y="0"/>
                    <a:pt x="5" y="0"/>
                    <a:pt x="3" y="3"/>
                  </a:cubicBezTo>
                  <a:cubicBezTo>
                    <a:pt x="0" y="5"/>
                    <a:pt x="0" y="10"/>
                    <a:pt x="3" y="12"/>
                  </a:cubicBezTo>
                  <a:cubicBezTo>
                    <a:pt x="54" y="64"/>
                    <a:pt x="54" y="64"/>
                    <a:pt x="54" y="64"/>
                  </a:cubicBezTo>
                  <a:cubicBezTo>
                    <a:pt x="54" y="81"/>
                    <a:pt x="54" y="81"/>
                    <a:pt x="54" y="81"/>
                  </a:cubicBezTo>
                  <a:cubicBezTo>
                    <a:pt x="54" y="88"/>
                    <a:pt x="57" y="95"/>
                    <a:pt x="62" y="100"/>
                  </a:cubicBezTo>
                  <a:cubicBezTo>
                    <a:pt x="67" y="105"/>
                    <a:pt x="74" y="108"/>
                    <a:pt x="81" y="108"/>
                  </a:cubicBezTo>
                  <a:cubicBezTo>
                    <a:pt x="81" y="108"/>
                    <a:pt x="81" y="108"/>
                    <a:pt x="81" y="108"/>
                  </a:cubicBezTo>
                  <a:cubicBezTo>
                    <a:pt x="86" y="108"/>
                    <a:pt x="91" y="106"/>
                    <a:pt x="95" y="104"/>
                  </a:cubicBezTo>
                  <a:cubicBezTo>
                    <a:pt x="105" y="114"/>
                    <a:pt x="105" y="114"/>
                    <a:pt x="105" y="114"/>
                  </a:cubicBezTo>
                  <a:cubicBezTo>
                    <a:pt x="98" y="119"/>
                    <a:pt x="90" y="121"/>
                    <a:pt x="83" y="122"/>
                  </a:cubicBezTo>
                  <a:cubicBezTo>
                    <a:pt x="82" y="121"/>
                    <a:pt x="82" y="121"/>
                    <a:pt x="81" y="121"/>
                  </a:cubicBezTo>
                  <a:cubicBezTo>
                    <a:pt x="80" y="121"/>
                    <a:pt x="80" y="121"/>
                    <a:pt x="79" y="122"/>
                  </a:cubicBezTo>
                  <a:cubicBezTo>
                    <a:pt x="70" y="121"/>
                    <a:pt x="60" y="117"/>
                    <a:pt x="53" y="110"/>
                  </a:cubicBezTo>
                  <a:cubicBezTo>
                    <a:pt x="45" y="103"/>
                    <a:pt x="41" y="92"/>
                    <a:pt x="41" y="81"/>
                  </a:cubicBezTo>
                  <a:cubicBezTo>
                    <a:pt x="41" y="81"/>
                    <a:pt x="41" y="81"/>
                    <a:pt x="41" y="81"/>
                  </a:cubicBezTo>
                  <a:cubicBezTo>
                    <a:pt x="41" y="68"/>
                    <a:pt x="41" y="68"/>
                    <a:pt x="41" y="68"/>
                  </a:cubicBezTo>
                  <a:cubicBezTo>
                    <a:pt x="41" y="64"/>
                    <a:pt x="38" y="61"/>
                    <a:pt x="34" y="61"/>
                  </a:cubicBezTo>
                  <a:cubicBezTo>
                    <a:pt x="31" y="61"/>
                    <a:pt x="28" y="64"/>
                    <a:pt x="28" y="68"/>
                  </a:cubicBezTo>
                  <a:cubicBezTo>
                    <a:pt x="28" y="81"/>
                    <a:pt x="28" y="81"/>
                    <a:pt x="28" y="81"/>
                  </a:cubicBezTo>
                  <a:cubicBezTo>
                    <a:pt x="28" y="95"/>
                    <a:pt x="33" y="109"/>
                    <a:pt x="44" y="119"/>
                  </a:cubicBezTo>
                  <a:cubicBezTo>
                    <a:pt x="52" y="128"/>
                    <a:pt x="63" y="133"/>
                    <a:pt x="75" y="134"/>
                  </a:cubicBezTo>
                  <a:cubicBezTo>
                    <a:pt x="75" y="148"/>
                    <a:pt x="75" y="148"/>
                    <a:pt x="75" y="148"/>
                  </a:cubicBezTo>
                  <a:cubicBezTo>
                    <a:pt x="54" y="148"/>
                    <a:pt x="54" y="148"/>
                    <a:pt x="54" y="148"/>
                  </a:cubicBezTo>
                  <a:cubicBezTo>
                    <a:pt x="51" y="148"/>
                    <a:pt x="48" y="151"/>
                    <a:pt x="48" y="155"/>
                  </a:cubicBezTo>
                  <a:cubicBezTo>
                    <a:pt x="48" y="158"/>
                    <a:pt x="51" y="161"/>
                    <a:pt x="54" y="161"/>
                  </a:cubicBezTo>
                  <a:cubicBezTo>
                    <a:pt x="108" y="161"/>
                    <a:pt x="108" y="161"/>
                    <a:pt x="108" y="161"/>
                  </a:cubicBezTo>
                  <a:cubicBezTo>
                    <a:pt x="111" y="161"/>
                    <a:pt x="114" y="158"/>
                    <a:pt x="114" y="155"/>
                  </a:cubicBezTo>
                  <a:cubicBezTo>
                    <a:pt x="114" y="151"/>
                    <a:pt x="111" y="148"/>
                    <a:pt x="108" y="148"/>
                  </a:cubicBezTo>
                  <a:cubicBezTo>
                    <a:pt x="87" y="148"/>
                    <a:pt x="87" y="148"/>
                    <a:pt x="87" y="148"/>
                  </a:cubicBezTo>
                  <a:cubicBezTo>
                    <a:pt x="87" y="134"/>
                    <a:pt x="87" y="134"/>
                    <a:pt x="87" y="134"/>
                  </a:cubicBezTo>
                  <a:cubicBezTo>
                    <a:pt x="97" y="133"/>
                    <a:pt x="106" y="129"/>
                    <a:pt x="114" y="123"/>
                  </a:cubicBezTo>
                  <a:cubicBezTo>
                    <a:pt x="150" y="159"/>
                    <a:pt x="150" y="159"/>
                    <a:pt x="150" y="159"/>
                  </a:cubicBezTo>
                  <a:cubicBezTo>
                    <a:pt x="151" y="160"/>
                    <a:pt x="153" y="161"/>
                    <a:pt x="155" y="161"/>
                  </a:cubicBezTo>
                  <a:cubicBezTo>
                    <a:pt x="156" y="161"/>
                    <a:pt x="158" y="160"/>
                    <a:pt x="159" y="159"/>
                  </a:cubicBezTo>
                  <a:cubicBezTo>
                    <a:pt x="162" y="157"/>
                    <a:pt x="162" y="152"/>
                    <a:pt x="159" y="150"/>
                  </a:cubicBezTo>
                  <a:close/>
                  <a:moveTo>
                    <a:pt x="81" y="95"/>
                  </a:moveTo>
                  <a:cubicBezTo>
                    <a:pt x="81" y="95"/>
                    <a:pt x="81" y="95"/>
                    <a:pt x="81" y="95"/>
                  </a:cubicBezTo>
                  <a:cubicBezTo>
                    <a:pt x="77" y="95"/>
                    <a:pt x="74" y="93"/>
                    <a:pt x="71" y="91"/>
                  </a:cubicBezTo>
                  <a:cubicBezTo>
                    <a:pt x="69" y="88"/>
                    <a:pt x="67" y="85"/>
                    <a:pt x="67" y="81"/>
                  </a:cubicBezTo>
                  <a:cubicBezTo>
                    <a:pt x="67" y="77"/>
                    <a:pt x="67" y="77"/>
                    <a:pt x="67" y="77"/>
                  </a:cubicBezTo>
                  <a:cubicBezTo>
                    <a:pt x="85" y="94"/>
                    <a:pt x="85" y="94"/>
                    <a:pt x="85" y="94"/>
                  </a:cubicBezTo>
                  <a:cubicBezTo>
                    <a:pt x="84" y="94"/>
                    <a:pt x="82" y="95"/>
                    <a:pt x="81" y="95"/>
                  </a:cubicBezTo>
                  <a:close/>
                  <a:moveTo>
                    <a:pt x="55" y="22"/>
                  </a:moveTo>
                  <a:cubicBezTo>
                    <a:pt x="58" y="10"/>
                    <a:pt x="68" y="1"/>
                    <a:pt x="81" y="1"/>
                  </a:cubicBezTo>
                  <a:cubicBezTo>
                    <a:pt x="81" y="1"/>
                    <a:pt x="81" y="1"/>
                    <a:pt x="81" y="1"/>
                  </a:cubicBezTo>
                  <a:cubicBezTo>
                    <a:pt x="88" y="1"/>
                    <a:pt x="95" y="4"/>
                    <a:pt x="100" y="9"/>
                  </a:cubicBezTo>
                  <a:cubicBezTo>
                    <a:pt x="105" y="14"/>
                    <a:pt x="108" y="20"/>
                    <a:pt x="108" y="28"/>
                  </a:cubicBezTo>
                  <a:cubicBezTo>
                    <a:pt x="108" y="63"/>
                    <a:pt x="108" y="63"/>
                    <a:pt x="108" y="63"/>
                  </a:cubicBezTo>
                  <a:cubicBezTo>
                    <a:pt x="108" y="67"/>
                    <a:pt x="105" y="70"/>
                    <a:pt x="101" y="70"/>
                  </a:cubicBezTo>
                  <a:cubicBezTo>
                    <a:pt x="97" y="70"/>
                    <a:pt x="95" y="67"/>
                    <a:pt x="95" y="63"/>
                  </a:cubicBezTo>
                  <a:cubicBezTo>
                    <a:pt x="95" y="28"/>
                    <a:pt x="95" y="28"/>
                    <a:pt x="95" y="28"/>
                  </a:cubicBezTo>
                  <a:cubicBezTo>
                    <a:pt x="95" y="24"/>
                    <a:pt x="93" y="20"/>
                    <a:pt x="91" y="18"/>
                  </a:cubicBezTo>
                  <a:cubicBezTo>
                    <a:pt x="88" y="15"/>
                    <a:pt x="85" y="14"/>
                    <a:pt x="81" y="14"/>
                  </a:cubicBezTo>
                  <a:cubicBezTo>
                    <a:pt x="81" y="14"/>
                    <a:pt x="81" y="14"/>
                    <a:pt x="81" y="14"/>
                  </a:cubicBezTo>
                  <a:cubicBezTo>
                    <a:pt x="75" y="14"/>
                    <a:pt x="69" y="19"/>
                    <a:pt x="68" y="25"/>
                  </a:cubicBezTo>
                  <a:cubicBezTo>
                    <a:pt x="67" y="28"/>
                    <a:pt x="64" y="31"/>
                    <a:pt x="60" y="30"/>
                  </a:cubicBezTo>
                  <a:cubicBezTo>
                    <a:pt x="57" y="29"/>
                    <a:pt x="54" y="26"/>
                    <a:pt x="55" y="22"/>
                  </a:cubicBezTo>
                  <a:close/>
                  <a:moveTo>
                    <a:pt x="121" y="88"/>
                  </a:moveTo>
                  <a:cubicBezTo>
                    <a:pt x="121" y="86"/>
                    <a:pt x="121" y="83"/>
                    <a:pt x="121" y="81"/>
                  </a:cubicBezTo>
                  <a:cubicBezTo>
                    <a:pt x="121" y="68"/>
                    <a:pt x="121" y="68"/>
                    <a:pt x="121" y="68"/>
                  </a:cubicBezTo>
                  <a:cubicBezTo>
                    <a:pt x="121" y="64"/>
                    <a:pt x="124" y="61"/>
                    <a:pt x="128" y="61"/>
                  </a:cubicBezTo>
                  <a:cubicBezTo>
                    <a:pt x="131" y="61"/>
                    <a:pt x="134" y="64"/>
                    <a:pt x="134" y="68"/>
                  </a:cubicBezTo>
                  <a:cubicBezTo>
                    <a:pt x="134" y="81"/>
                    <a:pt x="134" y="81"/>
                    <a:pt x="134" y="81"/>
                  </a:cubicBezTo>
                  <a:cubicBezTo>
                    <a:pt x="134" y="84"/>
                    <a:pt x="134" y="87"/>
                    <a:pt x="133" y="90"/>
                  </a:cubicBezTo>
                  <a:cubicBezTo>
                    <a:pt x="133" y="94"/>
                    <a:pt x="130" y="96"/>
                    <a:pt x="127" y="96"/>
                  </a:cubicBezTo>
                  <a:cubicBezTo>
                    <a:pt x="127" y="96"/>
                    <a:pt x="126" y="96"/>
                    <a:pt x="126" y="96"/>
                  </a:cubicBezTo>
                  <a:cubicBezTo>
                    <a:pt x="122" y="95"/>
                    <a:pt x="120" y="92"/>
                    <a:pt x="121" y="88"/>
                  </a:cubicBezTo>
                  <a:close/>
                </a:path>
              </a:pathLst>
            </a:custGeom>
            <a:solidFill>
              <a:srgbClr val="FFFFFF"/>
            </a:solidFill>
            <a:ln>
              <a:noFill/>
            </a:ln>
          </p:spPr>
          <p:txBody>
            <a:bodyPr/>
            <a:lstStyle/>
            <a:p>
              <a:endParaRPr lang="en-US">
                <a:cs typeface="+mn-ea"/>
                <a:sym typeface="+mn-lt"/>
              </a:endParaRPr>
            </a:p>
          </p:txBody>
        </p:sp>
        <p:sp>
          <p:nvSpPr>
            <p:cNvPr id="30" name="Freeform 61"/>
            <p:cNvSpPr>
              <a:spLocks noEditPoints="1"/>
            </p:cNvSpPr>
            <p:nvPr/>
          </p:nvSpPr>
          <p:spPr bwMode="auto">
            <a:xfrm>
              <a:off x="11030" y="3968"/>
              <a:ext cx="433" cy="437"/>
            </a:xfrm>
            <a:custGeom>
              <a:avLst/>
              <a:gdLst>
                <a:gd name="T0" fmla="*/ 540884 w 161"/>
                <a:gd name="T1" fmla="*/ 137255 h 161"/>
                <a:gd name="T2" fmla="*/ 445634 w 161"/>
                <a:gd name="T3" fmla="*/ 233333 h 161"/>
                <a:gd name="T4" fmla="*/ 415018 w 161"/>
                <a:gd name="T5" fmla="*/ 233333 h 161"/>
                <a:gd name="T6" fmla="*/ 472849 w 161"/>
                <a:gd name="T7" fmla="*/ 144117 h 161"/>
                <a:gd name="T8" fmla="*/ 312965 w 161"/>
                <a:gd name="T9" fmla="*/ 123529 h 161"/>
                <a:gd name="T10" fmla="*/ 472849 w 161"/>
                <a:gd name="T11" fmla="*/ 99510 h 161"/>
                <a:gd name="T12" fmla="*/ 415018 w 161"/>
                <a:gd name="T13" fmla="*/ 10294 h 161"/>
                <a:gd name="T14" fmla="*/ 540884 w 161"/>
                <a:gd name="T15" fmla="*/ 106372 h 161"/>
                <a:gd name="T16" fmla="*/ 544286 w 161"/>
                <a:gd name="T17" fmla="*/ 109804 h 161"/>
                <a:gd name="T18" fmla="*/ 544286 w 161"/>
                <a:gd name="T19" fmla="*/ 116666 h 161"/>
                <a:gd name="T20" fmla="*/ 547688 w 161"/>
                <a:gd name="T21" fmla="*/ 123529 h 161"/>
                <a:gd name="T22" fmla="*/ 547688 w 161"/>
                <a:gd name="T23" fmla="*/ 123529 h 161"/>
                <a:gd name="T24" fmla="*/ 547688 w 161"/>
                <a:gd name="T25" fmla="*/ 126961 h 161"/>
                <a:gd name="T26" fmla="*/ 544286 w 161"/>
                <a:gd name="T27" fmla="*/ 130392 h 161"/>
                <a:gd name="T28" fmla="*/ 544286 w 161"/>
                <a:gd name="T29" fmla="*/ 133823 h 161"/>
                <a:gd name="T30" fmla="*/ 523875 w 161"/>
                <a:gd name="T31" fmla="*/ 480391 h 161"/>
                <a:gd name="T32" fmla="*/ 452438 w 161"/>
                <a:gd name="T33" fmla="*/ 552450 h 161"/>
                <a:gd name="T34" fmla="*/ 445634 w 161"/>
                <a:gd name="T35" fmla="*/ 552450 h 161"/>
                <a:gd name="T36" fmla="*/ 81643 w 161"/>
                <a:gd name="T37" fmla="*/ 322548 h 161"/>
                <a:gd name="T38" fmla="*/ 3402 w 161"/>
                <a:gd name="T39" fmla="*/ 102941 h 161"/>
                <a:gd name="T40" fmla="*/ 74839 w 161"/>
                <a:gd name="T41" fmla="*/ 27451 h 161"/>
                <a:gd name="T42" fmla="*/ 214313 w 161"/>
                <a:gd name="T43" fmla="*/ 89216 h 161"/>
                <a:gd name="T44" fmla="*/ 231322 w 161"/>
                <a:gd name="T45" fmla="*/ 150980 h 161"/>
                <a:gd name="T46" fmla="*/ 214313 w 161"/>
                <a:gd name="T47" fmla="*/ 226470 h 161"/>
                <a:gd name="T48" fmla="*/ 309563 w 161"/>
                <a:gd name="T49" fmla="*/ 356862 h 161"/>
                <a:gd name="T50" fmla="*/ 326572 w 161"/>
                <a:gd name="T51" fmla="*/ 339705 h 161"/>
                <a:gd name="T52" fmla="*/ 462643 w 161"/>
                <a:gd name="T53" fmla="*/ 339705 h 161"/>
                <a:gd name="T54" fmla="*/ 523875 w 161"/>
                <a:gd name="T55" fmla="*/ 408333 h 161"/>
                <a:gd name="T56" fmla="*/ 455840 w 161"/>
                <a:gd name="T57" fmla="*/ 380882 h 161"/>
                <a:gd name="T58" fmla="*/ 357188 w 161"/>
                <a:gd name="T59" fmla="*/ 370588 h 161"/>
                <a:gd name="T60" fmla="*/ 299357 w 161"/>
                <a:gd name="T61" fmla="*/ 404901 h 161"/>
                <a:gd name="T62" fmla="*/ 153080 w 161"/>
                <a:gd name="T63" fmla="*/ 226470 h 161"/>
                <a:gd name="T64" fmla="*/ 190500 w 161"/>
                <a:gd name="T65" fmla="*/ 168137 h 161"/>
                <a:gd name="T66" fmla="*/ 146277 w 161"/>
                <a:gd name="T67" fmla="*/ 72059 h 161"/>
                <a:gd name="T68" fmla="*/ 74839 w 161"/>
                <a:gd name="T69" fmla="*/ 72059 h 161"/>
                <a:gd name="T70" fmla="*/ 47625 w 161"/>
                <a:gd name="T71" fmla="*/ 99510 h 161"/>
                <a:gd name="T72" fmla="*/ 119063 w 161"/>
                <a:gd name="T73" fmla="*/ 298529 h 161"/>
                <a:gd name="T74" fmla="*/ 255134 w 161"/>
                <a:gd name="T75" fmla="*/ 435784 h 161"/>
                <a:gd name="T76" fmla="*/ 452438 w 161"/>
                <a:gd name="T77" fmla="*/ 507842 h 161"/>
                <a:gd name="T78" fmla="*/ 479652 w 161"/>
                <a:gd name="T79" fmla="*/ 408333 h 16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61" h="161">
                  <a:moveTo>
                    <a:pt x="160" y="39"/>
                  </a:moveTo>
                  <a:cubicBezTo>
                    <a:pt x="159" y="39"/>
                    <a:pt x="159" y="40"/>
                    <a:pt x="159" y="40"/>
                  </a:cubicBezTo>
                  <a:cubicBezTo>
                    <a:pt x="159" y="40"/>
                    <a:pt x="159" y="40"/>
                    <a:pt x="159" y="40"/>
                  </a:cubicBezTo>
                  <a:cubicBezTo>
                    <a:pt x="131" y="68"/>
                    <a:pt x="131" y="68"/>
                    <a:pt x="131" y="68"/>
                  </a:cubicBezTo>
                  <a:cubicBezTo>
                    <a:pt x="129" y="70"/>
                    <a:pt x="128" y="70"/>
                    <a:pt x="126" y="70"/>
                  </a:cubicBezTo>
                  <a:cubicBezTo>
                    <a:pt x="124" y="70"/>
                    <a:pt x="123" y="70"/>
                    <a:pt x="122" y="68"/>
                  </a:cubicBezTo>
                  <a:cubicBezTo>
                    <a:pt x="119" y="66"/>
                    <a:pt x="119" y="62"/>
                    <a:pt x="122" y="59"/>
                  </a:cubicBezTo>
                  <a:cubicBezTo>
                    <a:pt x="139" y="42"/>
                    <a:pt x="139" y="42"/>
                    <a:pt x="139" y="42"/>
                  </a:cubicBezTo>
                  <a:cubicBezTo>
                    <a:pt x="98" y="42"/>
                    <a:pt x="98" y="42"/>
                    <a:pt x="98" y="42"/>
                  </a:cubicBezTo>
                  <a:cubicBezTo>
                    <a:pt x="94" y="42"/>
                    <a:pt x="92" y="39"/>
                    <a:pt x="92" y="36"/>
                  </a:cubicBezTo>
                  <a:cubicBezTo>
                    <a:pt x="92" y="32"/>
                    <a:pt x="94" y="29"/>
                    <a:pt x="98" y="29"/>
                  </a:cubicBezTo>
                  <a:cubicBezTo>
                    <a:pt x="139" y="29"/>
                    <a:pt x="139" y="29"/>
                    <a:pt x="139" y="29"/>
                  </a:cubicBezTo>
                  <a:cubicBezTo>
                    <a:pt x="122" y="12"/>
                    <a:pt x="122" y="12"/>
                    <a:pt x="122" y="12"/>
                  </a:cubicBezTo>
                  <a:cubicBezTo>
                    <a:pt x="119" y="10"/>
                    <a:pt x="119" y="5"/>
                    <a:pt x="122" y="3"/>
                  </a:cubicBezTo>
                  <a:cubicBezTo>
                    <a:pt x="124" y="0"/>
                    <a:pt x="128" y="0"/>
                    <a:pt x="131" y="3"/>
                  </a:cubicBezTo>
                  <a:cubicBezTo>
                    <a:pt x="159" y="31"/>
                    <a:pt x="159" y="31"/>
                    <a:pt x="159" y="31"/>
                  </a:cubicBezTo>
                  <a:cubicBezTo>
                    <a:pt x="159" y="31"/>
                    <a:pt x="159" y="32"/>
                    <a:pt x="160" y="32"/>
                  </a:cubicBezTo>
                  <a:cubicBezTo>
                    <a:pt x="160" y="32"/>
                    <a:pt x="160" y="32"/>
                    <a:pt x="160" y="32"/>
                  </a:cubicBezTo>
                  <a:cubicBezTo>
                    <a:pt x="160" y="33"/>
                    <a:pt x="160" y="33"/>
                    <a:pt x="160" y="33"/>
                  </a:cubicBezTo>
                  <a:cubicBezTo>
                    <a:pt x="160" y="33"/>
                    <a:pt x="160" y="33"/>
                    <a:pt x="160" y="34"/>
                  </a:cubicBezTo>
                  <a:cubicBezTo>
                    <a:pt x="160" y="34"/>
                    <a:pt x="161" y="34"/>
                    <a:pt x="161" y="34"/>
                  </a:cubicBezTo>
                  <a:cubicBezTo>
                    <a:pt x="161" y="35"/>
                    <a:pt x="161" y="35"/>
                    <a:pt x="161" y="36"/>
                  </a:cubicBezTo>
                  <a:cubicBezTo>
                    <a:pt x="161" y="36"/>
                    <a:pt x="161" y="36"/>
                    <a:pt x="161" y="36"/>
                  </a:cubicBezTo>
                  <a:cubicBezTo>
                    <a:pt x="161" y="36"/>
                    <a:pt x="161" y="36"/>
                    <a:pt x="161" y="36"/>
                  </a:cubicBezTo>
                  <a:cubicBezTo>
                    <a:pt x="161" y="36"/>
                    <a:pt x="161" y="36"/>
                    <a:pt x="161" y="36"/>
                  </a:cubicBezTo>
                  <a:cubicBezTo>
                    <a:pt x="161" y="36"/>
                    <a:pt x="161" y="36"/>
                    <a:pt x="161" y="37"/>
                  </a:cubicBezTo>
                  <a:cubicBezTo>
                    <a:pt x="161" y="37"/>
                    <a:pt x="160" y="37"/>
                    <a:pt x="160" y="38"/>
                  </a:cubicBezTo>
                  <a:cubicBezTo>
                    <a:pt x="160" y="38"/>
                    <a:pt x="160" y="38"/>
                    <a:pt x="160" y="38"/>
                  </a:cubicBezTo>
                  <a:cubicBezTo>
                    <a:pt x="160" y="38"/>
                    <a:pt x="160" y="39"/>
                    <a:pt x="160" y="39"/>
                  </a:cubicBezTo>
                  <a:cubicBezTo>
                    <a:pt x="160" y="39"/>
                    <a:pt x="160" y="39"/>
                    <a:pt x="160" y="39"/>
                  </a:cubicBezTo>
                  <a:close/>
                  <a:moveTo>
                    <a:pt x="154" y="119"/>
                  </a:moveTo>
                  <a:cubicBezTo>
                    <a:pt x="154" y="140"/>
                    <a:pt x="154" y="140"/>
                    <a:pt x="154" y="140"/>
                  </a:cubicBezTo>
                  <a:cubicBezTo>
                    <a:pt x="154" y="152"/>
                    <a:pt x="145" y="161"/>
                    <a:pt x="133" y="161"/>
                  </a:cubicBezTo>
                  <a:cubicBezTo>
                    <a:pt x="133" y="161"/>
                    <a:pt x="133" y="161"/>
                    <a:pt x="133" y="161"/>
                  </a:cubicBezTo>
                  <a:cubicBezTo>
                    <a:pt x="133" y="161"/>
                    <a:pt x="132" y="161"/>
                    <a:pt x="131" y="161"/>
                  </a:cubicBezTo>
                  <a:cubicBezTo>
                    <a:pt x="131" y="161"/>
                    <a:pt x="131" y="161"/>
                    <a:pt x="131" y="161"/>
                  </a:cubicBezTo>
                  <a:cubicBezTo>
                    <a:pt x="109" y="158"/>
                    <a:pt x="87" y="151"/>
                    <a:pt x="68" y="138"/>
                  </a:cubicBezTo>
                  <a:cubicBezTo>
                    <a:pt x="50" y="127"/>
                    <a:pt x="35" y="112"/>
                    <a:pt x="24" y="94"/>
                  </a:cubicBezTo>
                  <a:cubicBezTo>
                    <a:pt x="11" y="75"/>
                    <a:pt x="3" y="53"/>
                    <a:pt x="1" y="30"/>
                  </a:cubicBezTo>
                  <a:cubicBezTo>
                    <a:pt x="1" y="30"/>
                    <a:pt x="1" y="30"/>
                    <a:pt x="1" y="30"/>
                  </a:cubicBezTo>
                  <a:cubicBezTo>
                    <a:pt x="0" y="19"/>
                    <a:pt x="8" y="9"/>
                    <a:pt x="20" y="8"/>
                  </a:cubicBezTo>
                  <a:cubicBezTo>
                    <a:pt x="20" y="8"/>
                    <a:pt x="21" y="8"/>
                    <a:pt x="22" y="8"/>
                  </a:cubicBezTo>
                  <a:cubicBezTo>
                    <a:pt x="43" y="8"/>
                    <a:pt x="43" y="8"/>
                    <a:pt x="43" y="8"/>
                  </a:cubicBezTo>
                  <a:cubicBezTo>
                    <a:pt x="53" y="8"/>
                    <a:pt x="62" y="16"/>
                    <a:pt x="63" y="26"/>
                  </a:cubicBezTo>
                  <a:cubicBezTo>
                    <a:pt x="63" y="26"/>
                    <a:pt x="63" y="26"/>
                    <a:pt x="63" y="26"/>
                  </a:cubicBezTo>
                  <a:cubicBezTo>
                    <a:pt x="64" y="32"/>
                    <a:pt x="65" y="38"/>
                    <a:pt x="68" y="44"/>
                  </a:cubicBezTo>
                  <a:cubicBezTo>
                    <a:pt x="70" y="52"/>
                    <a:pt x="69" y="60"/>
                    <a:pt x="63" y="66"/>
                  </a:cubicBezTo>
                  <a:cubicBezTo>
                    <a:pt x="63" y="66"/>
                    <a:pt x="63" y="66"/>
                    <a:pt x="63" y="66"/>
                  </a:cubicBezTo>
                  <a:cubicBezTo>
                    <a:pt x="58" y="71"/>
                    <a:pt x="58" y="71"/>
                    <a:pt x="58" y="71"/>
                  </a:cubicBezTo>
                  <a:cubicBezTo>
                    <a:pt x="66" y="84"/>
                    <a:pt x="77" y="96"/>
                    <a:pt x="91" y="104"/>
                  </a:cubicBezTo>
                  <a:cubicBezTo>
                    <a:pt x="96" y="99"/>
                    <a:pt x="96" y="99"/>
                    <a:pt x="96" y="99"/>
                  </a:cubicBezTo>
                  <a:cubicBezTo>
                    <a:pt x="96" y="99"/>
                    <a:pt x="96" y="99"/>
                    <a:pt x="96" y="99"/>
                  </a:cubicBezTo>
                  <a:cubicBezTo>
                    <a:pt x="102" y="93"/>
                    <a:pt x="110" y="91"/>
                    <a:pt x="118" y="94"/>
                  </a:cubicBezTo>
                  <a:cubicBezTo>
                    <a:pt x="124" y="96"/>
                    <a:pt x="130" y="98"/>
                    <a:pt x="136" y="99"/>
                  </a:cubicBezTo>
                  <a:cubicBezTo>
                    <a:pt x="136" y="99"/>
                    <a:pt x="136" y="99"/>
                    <a:pt x="136" y="99"/>
                  </a:cubicBezTo>
                  <a:cubicBezTo>
                    <a:pt x="146" y="100"/>
                    <a:pt x="154" y="109"/>
                    <a:pt x="154" y="119"/>
                  </a:cubicBezTo>
                  <a:close/>
                  <a:moveTo>
                    <a:pt x="141" y="119"/>
                  </a:moveTo>
                  <a:cubicBezTo>
                    <a:pt x="141" y="115"/>
                    <a:pt x="138" y="112"/>
                    <a:pt x="134" y="111"/>
                  </a:cubicBezTo>
                  <a:cubicBezTo>
                    <a:pt x="127" y="111"/>
                    <a:pt x="120" y="109"/>
                    <a:pt x="113" y="106"/>
                  </a:cubicBezTo>
                  <a:cubicBezTo>
                    <a:pt x="110" y="105"/>
                    <a:pt x="107" y="106"/>
                    <a:pt x="105" y="108"/>
                  </a:cubicBezTo>
                  <a:cubicBezTo>
                    <a:pt x="96" y="117"/>
                    <a:pt x="96" y="117"/>
                    <a:pt x="96" y="117"/>
                  </a:cubicBezTo>
                  <a:cubicBezTo>
                    <a:pt x="94" y="119"/>
                    <a:pt x="91" y="119"/>
                    <a:pt x="88" y="118"/>
                  </a:cubicBezTo>
                  <a:cubicBezTo>
                    <a:pt x="70" y="107"/>
                    <a:pt x="54" y="92"/>
                    <a:pt x="44" y="73"/>
                  </a:cubicBezTo>
                  <a:cubicBezTo>
                    <a:pt x="42" y="71"/>
                    <a:pt x="43" y="68"/>
                    <a:pt x="45" y="66"/>
                  </a:cubicBezTo>
                  <a:cubicBezTo>
                    <a:pt x="54" y="57"/>
                    <a:pt x="54" y="57"/>
                    <a:pt x="54" y="57"/>
                  </a:cubicBezTo>
                  <a:cubicBezTo>
                    <a:pt x="56" y="54"/>
                    <a:pt x="57" y="51"/>
                    <a:pt x="56" y="49"/>
                  </a:cubicBezTo>
                  <a:cubicBezTo>
                    <a:pt x="53" y="42"/>
                    <a:pt x="51" y="35"/>
                    <a:pt x="50" y="27"/>
                  </a:cubicBezTo>
                  <a:cubicBezTo>
                    <a:pt x="50" y="24"/>
                    <a:pt x="46" y="21"/>
                    <a:pt x="43" y="21"/>
                  </a:cubicBezTo>
                  <a:cubicBezTo>
                    <a:pt x="43" y="21"/>
                    <a:pt x="43" y="21"/>
                    <a:pt x="43" y="21"/>
                  </a:cubicBezTo>
                  <a:cubicBezTo>
                    <a:pt x="22" y="21"/>
                    <a:pt x="22" y="21"/>
                    <a:pt x="22" y="21"/>
                  </a:cubicBezTo>
                  <a:cubicBezTo>
                    <a:pt x="21" y="21"/>
                    <a:pt x="21" y="21"/>
                    <a:pt x="21" y="21"/>
                  </a:cubicBezTo>
                  <a:cubicBezTo>
                    <a:pt x="17" y="21"/>
                    <a:pt x="14" y="25"/>
                    <a:pt x="14" y="29"/>
                  </a:cubicBezTo>
                  <a:cubicBezTo>
                    <a:pt x="16" y="50"/>
                    <a:pt x="23" y="70"/>
                    <a:pt x="35" y="87"/>
                  </a:cubicBezTo>
                  <a:cubicBezTo>
                    <a:pt x="35" y="87"/>
                    <a:pt x="35" y="87"/>
                    <a:pt x="35" y="87"/>
                  </a:cubicBezTo>
                  <a:cubicBezTo>
                    <a:pt x="45" y="103"/>
                    <a:pt x="59" y="117"/>
                    <a:pt x="75" y="127"/>
                  </a:cubicBezTo>
                  <a:cubicBezTo>
                    <a:pt x="75" y="127"/>
                    <a:pt x="75" y="127"/>
                    <a:pt x="75" y="127"/>
                  </a:cubicBezTo>
                  <a:cubicBezTo>
                    <a:pt x="92" y="139"/>
                    <a:pt x="112" y="146"/>
                    <a:pt x="133" y="148"/>
                  </a:cubicBezTo>
                  <a:cubicBezTo>
                    <a:pt x="133" y="148"/>
                    <a:pt x="133" y="148"/>
                    <a:pt x="133" y="148"/>
                  </a:cubicBezTo>
                  <a:cubicBezTo>
                    <a:pt x="137" y="148"/>
                    <a:pt x="141" y="145"/>
                    <a:pt x="141" y="140"/>
                  </a:cubicBezTo>
                  <a:cubicBezTo>
                    <a:pt x="141" y="119"/>
                    <a:pt x="141" y="119"/>
                    <a:pt x="141" y="119"/>
                  </a:cubicBezTo>
                  <a:cubicBezTo>
                    <a:pt x="141" y="119"/>
                    <a:pt x="141" y="119"/>
                    <a:pt x="141" y="119"/>
                  </a:cubicBezTo>
                  <a:close/>
                </a:path>
              </a:pathLst>
            </a:custGeom>
            <a:solidFill>
              <a:srgbClr val="FFFFFF"/>
            </a:solidFill>
            <a:ln>
              <a:noFill/>
            </a:ln>
          </p:spPr>
          <p:txBody>
            <a:bodyPr/>
            <a:lstStyle/>
            <a:p>
              <a:endParaRPr lang="en-US" dirty="0">
                <a:cs typeface="+mn-ea"/>
                <a:sym typeface="+mn-lt"/>
              </a:endParaRPr>
            </a:p>
          </p:txBody>
        </p:sp>
        <p:sp>
          <p:nvSpPr>
            <p:cNvPr id="31" name="Freeform 101"/>
            <p:cNvSpPr>
              <a:spLocks noEditPoints="1"/>
            </p:cNvSpPr>
            <p:nvPr/>
          </p:nvSpPr>
          <p:spPr bwMode="auto">
            <a:xfrm>
              <a:off x="10749" y="7223"/>
              <a:ext cx="434" cy="434"/>
            </a:xfrm>
            <a:custGeom>
              <a:avLst/>
              <a:gdLst>
                <a:gd name="T0" fmla="*/ 498100 w 161"/>
                <a:gd name="T1" fmla="*/ 51495 h 160"/>
                <a:gd name="T2" fmla="*/ 375281 w 161"/>
                <a:gd name="T3" fmla="*/ 0 h 160"/>
                <a:gd name="T4" fmla="*/ 255873 w 161"/>
                <a:gd name="T5" fmla="*/ 51495 h 160"/>
                <a:gd name="T6" fmla="*/ 85291 w 161"/>
                <a:gd name="T7" fmla="*/ 219710 h 160"/>
                <a:gd name="T8" fmla="*/ 78468 w 161"/>
                <a:gd name="T9" fmla="*/ 236875 h 160"/>
                <a:gd name="T10" fmla="*/ 78468 w 161"/>
                <a:gd name="T11" fmla="*/ 442853 h 160"/>
                <a:gd name="T12" fmla="*/ 10235 w 161"/>
                <a:gd name="T13" fmla="*/ 511512 h 160"/>
                <a:gd name="T14" fmla="*/ 10235 w 161"/>
                <a:gd name="T15" fmla="*/ 542409 h 160"/>
                <a:gd name="T16" fmla="*/ 23882 w 161"/>
                <a:gd name="T17" fmla="*/ 549275 h 160"/>
                <a:gd name="T18" fmla="*/ 40940 w 161"/>
                <a:gd name="T19" fmla="*/ 542409 h 160"/>
                <a:gd name="T20" fmla="*/ 109173 w 161"/>
                <a:gd name="T21" fmla="*/ 473750 h 160"/>
                <a:gd name="T22" fmla="*/ 313871 w 161"/>
                <a:gd name="T23" fmla="*/ 473750 h 160"/>
                <a:gd name="T24" fmla="*/ 330930 w 161"/>
                <a:gd name="T25" fmla="*/ 466884 h 160"/>
                <a:gd name="T26" fmla="*/ 498100 w 161"/>
                <a:gd name="T27" fmla="*/ 295235 h 160"/>
                <a:gd name="T28" fmla="*/ 549275 w 161"/>
                <a:gd name="T29" fmla="*/ 175081 h 160"/>
                <a:gd name="T30" fmla="*/ 498100 w 161"/>
                <a:gd name="T31" fmla="*/ 51495 h 160"/>
                <a:gd name="T32" fmla="*/ 303636 w 161"/>
                <a:gd name="T33" fmla="*/ 429121 h 160"/>
                <a:gd name="T34" fmla="*/ 153524 w 161"/>
                <a:gd name="T35" fmla="*/ 429121 h 160"/>
                <a:gd name="T36" fmla="*/ 211522 w 161"/>
                <a:gd name="T37" fmla="*/ 374194 h 160"/>
                <a:gd name="T38" fmla="*/ 361634 w 161"/>
                <a:gd name="T39" fmla="*/ 374194 h 160"/>
                <a:gd name="T40" fmla="*/ 303636 w 161"/>
                <a:gd name="T41" fmla="*/ 429121 h 160"/>
                <a:gd name="T42" fmla="*/ 467395 w 161"/>
                <a:gd name="T43" fmla="*/ 264339 h 160"/>
                <a:gd name="T44" fmla="*/ 467395 w 161"/>
                <a:gd name="T45" fmla="*/ 264339 h 160"/>
                <a:gd name="T46" fmla="*/ 405986 w 161"/>
                <a:gd name="T47" fmla="*/ 329565 h 160"/>
                <a:gd name="T48" fmla="*/ 402574 w 161"/>
                <a:gd name="T49" fmla="*/ 329565 h 160"/>
                <a:gd name="T50" fmla="*/ 255873 w 161"/>
                <a:gd name="T51" fmla="*/ 329565 h 160"/>
                <a:gd name="T52" fmla="*/ 392339 w 161"/>
                <a:gd name="T53" fmla="*/ 188813 h 160"/>
                <a:gd name="T54" fmla="*/ 392339 w 161"/>
                <a:gd name="T55" fmla="*/ 157917 h 160"/>
                <a:gd name="T56" fmla="*/ 361634 w 161"/>
                <a:gd name="T57" fmla="*/ 157917 h 160"/>
                <a:gd name="T58" fmla="*/ 184229 w 161"/>
                <a:gd name="T59" fmla="*/ 332998 h 160"/>
                <a:gd name="T60" fmla="*/ 184229 w 161"/>
                <a:gd name="T61" fmla="*/ 336431 h 160"/>
                <a:gd name="T62" fmla="*/ 122819 w 161"/>
                <a:gd name="T63" fmla="*/ 398224 h 160"/>
                <a:gd name="T64" fmla="*/ 122819 w 161"/>
                <a:gd name="T65" fmla="*/ 247174 h 160"/>
                <a:gd name="T66" fmla="*/ 286578 w 161"/>
                <a:gd name="T67" fmla="*/ 82391 h 160"/>
                <a:gd name="T68" fmla="*/ 375281 w 161"/>
                <a:gd name="T69" fmla="*/ 44629 h 160"/>
                <a:gd name="T70" fmla="*/ 467395 w 161"/>
                <a:gd name="T71" fmla="*/ 82391 h 160"/>
                <a:gd name="T72" fmla="*/ 504924 w 161"/>
                <a:gd name="T73" fmla="*/ 175081 h 160"/>
                <a:gd name="T74" fmla="*/ 467395 w 161"/>
                <a:gd name="T75" fmla="*/ 264339 h 16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61" h="160">
                  <a:moveTo>
                    <a:pt x="146" y="15"/>
                  </a:moveTo>
                  <a:cubicBezTo>
                    <a:pt x="137" y="5"/>
                    <a:pt x="124" y="0"/>
                    <a:pt x="110" y="0"/>
                  </a:cubicBezTo>
                  <a:cubicBezTo>
                    <a:pt x="97" y="0"/>
                    <a:pt x="84" y="5"/>
                    <a:pt x="75" y="15"/>
                  </a:cubicBezTo>
                  <a:cubicBezTo>
                    <a:pt x="25" y="64"/>
                    <a:pt x="25" y="64"/>
                    <a:pt x="25" y="64"/>
                  </a:cubicBezTo>
                  <a:cubicBezTo>
                    <a:pt x="24" y="66"/>
                    <a:pt x="23" y="67"/>
                    <a:pt x="23" y="69"/>
                  </a:cubicBezTo>
                  <a:cubicBezTo>
                    <a:pt x="23" y="129"/>
                    <a:pt x="23" y="129"/>
                    <a:pt x="23" y="129"/>
                  </a:cubicBezTo>
                  <a:cubicBezTo>
                    <a:pt x="3" y="149"/>
                    <a:pt x="3" y="149"/>
                    <a:pt x="3" y="149"/>
                  </a:cubicBezTo>
                  <a:cubicBezTo>
                    <a:pt x="0" y="151"/>
                    <a:pt x="0" y="156"/>
                    <a:pt x="3" y="158"/>
                  </a:cubicBezTo>
                  <a:cubicBezTo>
                    <a:pt x="4" y="159"/>
                    <a:pt x="6" y="160"/>
                    <a:pt x="7" y="160"/>
                  </a:cubicBezTo>
                  <a:cubicBezTo>
                    <a:pt x="9" y="160"/>
                    <a:pt x="11" y="159"/>
                    <a:pt x="12" y="158"/>
                  </a:cubicBezTo>
                  <a:cubicBezTo>
                    <a:pt x="32" y="138"/>
                    <a:pt x="32" y="138"/>
                    <a:pt x="32" y="138"/>
                  </a:cubicBezTo>
                  <a:cubicBezTo>
                    <a:pt x="92" y="138"/>
                    <a:pt x="92" y="138"/>
                    <a:pt x="92" y="138"/>
                  </a:cubicBezTo>
                  <a:cubicBezTo>
                    <a:pt x="94" y="138"/>
                    <a:pt x="95" y="137"/>
                    <a:pt x="97" y="136"/>
                  </a:cubicBezTo>
                  <a:cubicBezTo>
                    <a:pt x="146" y="86"/>
                    <a:pt x="146" y="86"/>
                    <a:pt x="146" y="86"/>
                  </a:cubicBezTo>
                  <a:cubicBezTo>
                    <a:pt x="156" y="77"/>
                    <a:pt x="161" y="64"/>
                    <a:pt x="161" y="51"/>
                  </a:cubicBezTo>
                  <a:cubicBezTo>
                    <a:pt x="161" y="37"/>
                    <a:pt x="156" y="24"/>
                    <a:pt x="146" y="15"/>
                  </a:cubicBezTo>
                  <a:close/>
                  <a:moveTo>
                    <a:pt x="89" y="125"/>
                  </a:moveTo>
                  <a:cubicBezTo>
                    <a:pt x="45" y="125"/>
                    <a:pt x="45" y="125"/>
                    <a:pt x="45" y="125"/>
                  </a:cubicBezTo>
                  <a:cubicBezTo>
                    <a:pt x="62" y="109"/>
                    <a:pt x="62" y="109"/>
                    <a:pt x="62" y="109"/>
                  </a:cubicBezTo>
                  <a:cubicBezTo>
                    <a:pt x="106" y="109"/>
                    <a:pt x="106" y="109"/>
                    <a:pt x="106" y="109"/>
                  </a:cubicBezTo>
                  <a:lnTo>
                    <a:pt x="89" y="125"/>
                  </a:lnTo>
                  <a:close/>
                  <a:moveTo>
                    <a:pt x="137" y="77"/>
                  </a:moveTo>
                  <a:cubicBezTo>
                    <a:pt x="137" y="77"/>
                    <a:pt x="137" y="77"/>
                    <a:pt x="137" y="77"/>
                  </a:cubicBezTo>
                  <a:cubicBezTo>
                    <a:pt x="119" y="96"/>
                    <a:pt x="119" y="96"/>
                    <a:pt x="119" y="96"/>
                  </a:cubicBezTo>
                  <a:cubicBezTo>
                    <a:pt x="118" y="96"/>
                    <a:pt x="118" y="96"/>
                    <a:pt x="118" y="96"/>
                  </a:cubicBezTo>
                  <a:cubicBezTo>
                    <a:pt x="75" y="96"/>
                    <a:pt x="75" y="96"/>
                    <a:pt x="75" y="96"/>
                  </a:cubicBezTo>
                  <a:cubicBezTo>
                    <a:pt x="115" y="55"/>
                    <a:pt x="115" y="55"/>
                    <a:pt x="115" y="55"/>
                  </a:cubicBezTo>
                  <a:cubicBezTo>
                    <a:pt x="117" y="53"/>
                    <a:pt x="117" y="49"/>
                    <a:pt x="115" y="46"/>
                  </a:cubicBezTo>
                  <a:cubicBezTo>
                    <a:pt x="112" y="44"/>
                    <a:pt x="108" y="44"/>
                    <a:pt x="106" y="46"/>
                  </a:cubicBezTo>
                  <a:cubicBezTo>
                    <a:pt x="54" y="97"/>
                    <a:pt x="54" y="97"/>
                    <a:pt x="54" y="97"/>
                  </a:cubicBezTo>
                  <a:cubicBezTo>
                    <a:pt x="54" y="98"/>
                    <a:pt x="54" y="98"/>
                    <a:pt x="54" y="98"/>
                  </a:cubicBezTo>
                  <a:cubicBezTo>
                    <a:pt x="36" y="116"/>
                    <a:pt x="36" y="116"/>
                    <a:pt x="36" y="116"/>
                  </a:cubicBezTo>
                  <a:cubicBezTo>
                    <a:pt x="36" y="72"/>
                    <a:pt x="36" y="72"/>
                    <a:pt x="36" y="72"/>
                  </a:cubicBezTo>
                  <a:cubicBezTo>
                    <a:pt x="84" y="24"/>
                    <a:pt x="84" y="24"/>
                    <a:pt x="84" y="24"/>
                  </a:cubicBezTo>
                  <a:cubicBezTo>
                    <a:pt x="91" y="17"/>
                    <a:pt x="100" y="13"/>
                    <a:pt x="110" y="13"/>
                  </a:cubicBezTo>
                  <a:cubicBezTo>
                    <a:pt x="120" y="13"/>
                    <a:pt x="130" y="17"/>
                    <a:pt x="137" y="24"/>
                  </a:cubicBezTo>
                  <a:cubicBezTo>
                    <a:pt x="144" y="31"/>
                    <a:pt x="148" y="41"/>
                    <a:pt x="148" y="51"/>
                  </a:cubicBezTo>
                  <a:cubicBezTo>
                    <a:pt x="148" y="61"/>
                    <a:pt x="144" y="70"/>
                    <a:pt x="137" y="77"/>
                  </a:cubicBezTo>
                  <a:close/>
                </a:path>
              </a:pathLst>
            </a:custGeom>
            <a:solidFill>
              <a:srgbClr val="FFFFFF"/>
            </a:solidFill>
            <a:ln>
              <a:noFill/>
            </a:ln>
          </p:spPr>
          <p:txBody>
            <a:bodyPr/>
            <a:lstStyle/>
            <a:p>
              <a:endParaRPr lang="en-US">
                <a:cs typeface="+mn-ea"/>
                <a:sym typeface="+mn-lt"/>
              </a:endParaRPr>
            </a:p>
          </p:txBody>
        </p:sp>
        <p:sp>
          <p:nvSpPr>
            <p:cNvPr id="32" name="TextBox 15"/>
            <p:cNvSpPr txBox="1"/>
            <p:nvPr/>
          </p:nvSpPr>
          <p:spPr>
            <a:xfrm>
              <a:off x="8342" y="4951"/>
              <a:ext cx="2408" cy="1690"/>
            </a:xfrm>
            <a:prstGeom prst="rect">
              <a:avLst/>
            </a:prstGeom>
            <a:noFill/>
          </p:spPr>
          <p:txBody>
            <a:bodyPr wrap="square" lIns="0" tIns="0" rIns="0" bIns="0" rtlCol="0">
              <a:spAutoFit/>
            </a:bodyPr>
            <a:lstStyle/>
            <a:p>
              <a:pPr algn="ctr" fontAlgn="base">
                <a:lnSpc>
                  <a:spcPct val="120000"/>
                </a:lnSpc>
                <a:spcBef>
                  <a:spcPts val="1000"/>
                </a:spcBef>
                <a:spcAft>
                  <a:spcPts val="0"/>
                </a:spcAft>
              </a:pPr>
              <a:r>
                <a:rPr lang="en-US" altLang="zh-CN" sz="2400" b="1" dirty="0">
                  <a:solidFill>
                    <a:srgbClr val="006BB6"/>
                  </a:solidFill>
                  <a:latin typeface="黑体" panose="02010609060101010101" charset="-122"/>
                  <a:ea typeface="黑体" panose="02010609060101010101" charset="-122"/>
                  <a:cs typeface="黑体" panose="02010609060101010101" charset="-122"/>
                  <a:sym typeface="+mn-lt"/>
                </a:rPr>
                <a:t>EDM</a:t>
              </a:r>
              <a:r>
                <a:rPr lang="zh-CN" altLang="en-US" sz="2400" b="1" dirty="0">
                  <a:solidFill>
                    <a:srgbClr val="006BB6"/>
                  </a:solidFill>
                  <a:latin typeface="黑体" panose="02010609060101010101" charset="-122"/>
                  <a:ea typeface="黑体" panose="02010609060101010101" charset="-122"/>
                  <a:cs typeface="黑体" panose="02010609060101010101" charset="-122"/>
                  <a:sym typeface="+mn-lt"/>
                </a:rPr>
                <a:t>营销</a:t>
              </a:r>
            </a:p>
            <a:p>
              <a:pPr algn="ctr" fontAlgn="base">
                <a:lnSpc>
                  <a:spcPct val="120000"/>
                </a:lnSpc>
                <a:spcBef>
                  <a:spcPts val="1000"/>
                </a:spcBef>
                <a:spcAft>
                  <a:spcPts val="0"/>
                </a:spcAft>
              </a:pPr>
              <a:r>
                <a:rPr lang="zh-CN" altLang="en-US" sz="2400" b="1" dirty="0">
                  <a:solidFill>
                    <a:srgbClr val="006BB6"/>
                  </a:solidFill>
                  <a:latin typeface="黑体" panose="02010609060101010101" charset="-122"/>
                  <a:ea typeface="黑体" panose="02010609060101010101" charset="-122"/>
                  <a:cs typeface="黑体" panose="02010609060101010101" charset="-122"/>
                  <a:sym typeface="+mn-lt"/>
                </a:rPr>
                <a:t>的特点</a:t>
              </a:r>
            </a:p>
          </p:txBody>
        </p:sp>
        <p:sp>
          <p:nvSpPr>
            <p:cNvPr id="34" name="Oval 23"/>
            <p:cNvSpPr/>
            <p:nvPr/>
          </p:nvSpPr>
          <p:spPr bwMode="auto">
            <a:xfrm>
              <a:off x="1164" y="3604"/>
              <a:ext cx="712" cy="712"/>
            </a:xfrm>
            <a:prstGeom prst="ellipse">
              <a:avLst/>
            </a:prstGeom>
            <a:solidFill>
              <a:srgbClr val="006BB6"/>
            </a:solidFill>
            <a:ln w="63500">
              <a:noFill/>
            </a:ln>
            <a:effectLst>
              <a:outerShdw blurRad="508000" dist="190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noAutofit/>
            </a:bodyPr>
            <a:lstStyle/>
            <a:p>
              <a:pPr lvl="0" algn="r">
                <a:buClrTx/>
                <a:buSzTx/>
                <a:buFontTx/>
              </a:pPr>
              <a:endParaRPr lang="en-US" sz="1400" b="1">
                <a:cs typeface="+mn-ea"/>
                <a:sym typeface="+mn-lt"/>
              </a:endParaRPr>
            </a:p>
          </p:txBody>
        </p:sp>
        <p:sp>
          <p:nvSpPr>
            <p:cNvPr id="36" name="Freeform 100"/>
            <p:cNvSpPr>
              <a:spLocks noEditPoints="1"/>
            </p:cNvSpPr>
            <p:nvPr/>
          </p:nvSpPr>
          <p:spPr bwMode="auto">
            <a:xfrm>
              <a:off x="1353" y="3818"/>
              <a:ext cx="336" cy="275"/>
            </a:xfrm>
            <a:custGeom>
              <a:avLst/>
              <a:gdLst>
                <a:gd name="T0" fmla="*/ 40 w 160"/>
                <a:gd name="T1" fmla="*/ 108 h 130"/>
                <a:gd name="T2" fmla="*/ 29 w 160"/>
                <a:gd name="T3" fmla="*/ 108 h 130"/>
                <a:gd name="T4" fmla="*/ 157 w 160"/>
                <a:gd name="T5" fmla="*/ 79 h 130"/>
                <a:gd name="T6" fmla="*/ 160 w 160"/>
                <a:gd name="T7" fmla="*/ 62 h 130"/>
                <a:gd name="T8" fmla="*/ 114 w 160"/>
                <a:gd name="T9" fmla="*/ 49 h 130"/>
                <a:gd name="T10" fmla="*/ 121 w 160"/>
                <a:gd name="T11" fmla="*/ 22 h 130"/>
                <a:gd name="T12" fmla="*/ 108 w 160"/>
                <a:gd name="T13" fmla="*/ 0 h 130"/>
                <a:gd name="T14" fmla="*/ 93 w 160"/>
                <a:gd name="T15" fmla="*/ 17 h 130"/>
                <a:gd name="T16" fmla="*/ 63 w 160"/>
                <a:gd name="T17" fmla="*/ 51 h 130"/>
                <a:gd name="T18" fmla="*/ 54 w 160"/>
                <a:gd name="T19" fmla="*/ 47 h 130"/>
                <a:gd name="T20" fmla="*/ 8 w 160"/>
                <a:gd name="T21" fmla="*/ 39 h 130"/>
                <a:gd name="T22" fmla="*/ 0 w 160"/>
                <a:gd name="T23" fmla="*/ 122 h 130"/>
                <a:gd name="T24" fmla="*/ 46 w 160"/>
                <a:gd name="T25" fmla="*/ 130 h 130"/>
                <a:gd name="T26" fmla="*/ 54 w 160"/>
                <a:gd name="T27" fmla="*/ 116 h 130"/>
                <a:gd name="T28" fmla="*/ 64 w 160"/>
                <a:gd name="T29" fmla="*/ 119 h 130"/>
                <a:gd name="T30" fmla="*/ 119 w 160"/>
                <a:gd name="T31" fmla="*/ 127 h 130"/>
                <a:gd name="T32" fmla="*/ 138 w 160"/>
                <a:gd name="T33" fmla="*/ 127 h 130"/>
                <a:gd name="T34" fmla="*/ 148 w 160"/>
                <a:gd name="T35" fmla="*/ 107 h 130"/>
                <a:gd name="T36" fmla="*/ 151 w 160"/>
                <a:gd name="T37" fmla="*/ 90 h 130"/>
                <a:gd name="T38" fmla="*/ 46 w 160"/>
                <a:gd name="T39" fmla="*/ 122 h 130"/>
                <a:gd name="T40" fmla="*/ 8 w 160"/>
                <a:gd name="T41" fmla="*/ 47 h 130"/>
                <a:gd name="T42" fmla="*/ 46 w 160"/>
                <a:gd name="T43" fmla="*/ 122 h 130"/>
                <a:gd name="T44" fmla="*/ 147 w 160"/>
                <a:gd name="T45" fmla="*/ 67 h 130"/>
                <a:gd name="T46" fmla="*/ 138 w 160"/>
                <a:gd name="T47" fmla="*/ 70 h 130"/>
                <a:gd name="T48" fmla="*/ 144 w 160"/>
                <a:gd name="T49" fmla="*/ 74 h 130"/>
                <a:gd name="T50" fmla="*/ 144 w 160"/>
                <a:gd name="T51" fmla="*/ 84 h 130"/>
                <a:gd name="T52" fmla="*/ 135 w 160"/>
                <a:gd name="T53" fmla="*/ 88 h 130"/>
                <a:gd name="T54" fmla="*/ 141 w 160"/>
                <a:gd name="T55" fmla="*/ 92 h 130"/>
                <a:gd name="T56" fmla="*/ 141 w 160"/>
                <a:gd name="T57" fmla="*/ 102 h 130"/>
                <a:gd name="T58" fmla="*/ 131 w 160"/>
                <a:gd name="T59" fmla="*/ 106 h 130"/>
                <a:gd name="T60" fmla="*/ 138 w 160"/>
                <a:gd name="T61" fmla="*/ 109 h 130"/>
                <a:gd name="T62" fmla="*/ 138 w 160"/>
                <a:gd name="T63" fmla="*/ 119 h 130"/>
                <a:gd name="T64" fmla="*/ 119 w 160"/>
                <a:gd name="T65" fmla="*/ 119 h 130"/>
                <a:gd name="T66" fmla="*/ 67 w 160"/>
                <a:gd name="T67" fmla="*/ 112 h 130"/>
                <a:gd name="T68" fmla="*/ 60 w 160"/>
                <a:gd name="T69" fmla="*/ 108 h 130"/>
                <a:gd name="T70" fmla="*/ 54 w 160"/>
                <a:gd name="T71" fmla="*/ 58 h 130"/>
                <a:gd name="T72" fmla="*/ 67 w 160"/>
                <a:gd name="T73" fmla="*/ 58 h 130"/>
                <a:gd name="T74" fmla="*/ 100 w 160"/>
                <a:gd name="T75" fmla="*/ 20 h 130"/>
                <a:gd name="T76" fmla="*/ 108 w 160"/>
                <a:gd name="T77" fmla="*/ 8 h 130"/>
                <a:gd name="T78" fmla="*/ 113 w 160"/>
                <a:gd name="T79" fmla="*/ 22 h 130"/>
                <a:gd name="T80" fmla="*/ 104 w 160"/>
                <a:gd name="T81" fmla="*/ 51 h 130"/>
                <a:gd name="T82" fmla="*/ 108 w 160"/>
                <a:gd name="T83" fmla="*/ 57 h 130"/>
                <a:gd name="T84" fmla="*/ 152 w 160"/>
                <a:gd name="T85" fmla="*/ 62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 h="130">
                  <a:moveTo>
                    <a:pt x="34" y="103"/>
                  </a:moveTo>
                  <a:cubicBezTo>
                    <a:pt x="37" y="103"/>
                    <a:pt x="40" y="105"/>
                    <a:pt x="40" y="108"/>
                  </a:cubicBezTo>
                  <a:cubicBezTo>
                    <a:pt x="40" y="111"/>
                    <a:pt x="37" y="114"/>
                    <a:pt x="34" y="114"/>
                  </a:cubicBezTo>
                  <a:cubicBezTo>
                    <a:pt x="31" y="114"/>
                    <a:pt x="29" y="111"/>
                    <a:pt x="29" y="108"/>
                  </a:cubicBezTo>
                  <a:cubicBezTo>
                    <a:pt x="29" y="105"/>
                    <a:pt x="31" y="103"/>
                    <a:pt x="34" y="103"/>
                  </a:cubicBezTo>
                  <a:close/>
                  <a:moveTo>
                    <a:pt x="157" y="79"/>
                  </a:moveTo>
                  <a:cubicBezTo>
                    <a:pt x="157" y="77"/>
                    <a:pt x="156" y="74"/>
                    <a:pt x="155" y="72"/>
                  </a:cubicBezTo>
                  <a:cubicBezTo>
                    <a:pt x="158" y="70"/>
                    <a:pt x="160" y="66"/>
                    <a:pt x="160" y="62"/>
                  </a:cubicBezTo>
                  <a:cubicBezTo>
                    <a:pt x="160" y="55"/>
                    <a:pt x="154" y="49"/>
                    <a:pt x="147" y="49"/>
                  </a:cubicBezTo>
                  <a:cubicBezTo>
                    <a:pt x="114" y="49"/>
                    <a:pt x="114" y="49"/>
                    <a:pt x="114" y="49"/>
                  </a:cubicBezTo>
                  <a:cubicBezTo>
                    <a:pt x="116" y="44"/>
                    <a:pt x="116" y="44"/>
                    <a:pt x="116" y="44"/>
                  </a:cubicBezTo>
                  <a:cubicBezTo>
                    <a:pt x="119" y="37"/>
                    <a:pt x="121" y="30"/>
                    <a:pt x="121" y="22"/>
                  </a:cubicBezTo>
                  <a:cubicBezTo>
                    <a:pt x="121" y="22"/>
                    <a:pt x="121" y="13"/>
                    <a:pt x="121" y="13"/>
                  </a:cubicBezTo>
                  <a:cubicBezTo>
                    <a:pt x="121" y="6"/>
                    <a:pt x="115" y="0"/>
                    <a:pt x="108" y="0"/>
                  </a:cubicBezTo>
                  <a:cubicBezTo>
                    <a:pt x="102" y="0"/>
                    <a:pt x="98" y="3"/>
                    <a:pt x="96" y="8"/>
                  </a:cubicBezTo>
                  <a:cubicBezTo>
                    <a:pt x="96" y="8"/>
                    <a:pt x="93" y="17"/>
                    <a:pt x="93" y="17"/>
                  </a:cubicBezTo>
                  <a:cubicBezTo>
                    <a:pt x="90" y="25"/>
                    <a:pt x="85" y="32"/>
                    <a:pt x="79" y="38"/>
                  </a:cubicBezTo>
                  <a:cubicBezTo>
                    <a:pt x="63" y="51"/>
                    <a:pt x="63" y="51"/>
                    <a:pt x="63" y="51"/>
                  </a:cubicBezTo>
                  <a:cubicBezTo>
                    <a:pt x="54" y="51"/>
                    <a:pt x="54" y="51"/>
                    <a:pt x="54" y="51"/>
                  </a:cubicBezTo>
                  <a:cubicBezTo>
                    <a:pt x="54" y="47"/>
                    <a:pt x="54" y="47"/>
                    <a:pt x="54" y="47"/>
                  </a:cubicBezTo>
                  <a:cubicBezTo>
                    <a:pt x="54" y="42"/>
                    <a:pt x="51" y="39"/>
                    <a:pt x="46" y="39"/>
                  </a:cubicBezTo>
                  <a:cubicBezTo>
                    <a:pt x="8" y="39"/>
                    <a:pt x="8" y="39"/>
                    <a:pt x="8" y="39"/>
                  </a:cubicBezTo>
                  <a:cubicBezTo>
                    <a:pt x="3" y="39"/>
                    <a:pt x="0" y="42"/>
                    <a:pt x="0" y="47"/>
                  </a:cubicBezTo>
                  <a:cubicBezTo>
                    <a:pt x="0" y="122"/>
                    <a:pt x="0" y="122"/>
                    <a:pt x="0" y="122"/>
                  </a:cubicBezTo>
                  <a:cubicBezTo>
                    <a:pt x="0" y="127"/>
                    <a:pt x="3" y="130"/>
                    <a:pt x="8" y="130"/>
                  </a:cubicBezTo>
                  <a:cubicBezTo>
                    <a:pt x="46" y="130"/>
                    <a:pt x="46" y="130"/>
                    <a:pt x="46" y="130"/>
                  </a:cubicBezTo>
                  <a:cubicBezTo>
                    <a:pt x="51" y="130"/>
                    <a:pt x="54" y="127"/>
                    <a:pt x="54" y="122"/>
                  </a:cubicBezTo>
                  <a:cubicBezTo>
                    <a:pt x="54" y="116"/>
                    <a:pt x="54" y="116"/>
                    <a:pt x="54" y="116"/>
                  </a:cubicBezTo>
                  <a:cubicBezTo>
                    <a:pt x="59" y="116"/>
                    <a:pt x="59" y="116"/>
                    <a:pt x="59" y="116"/>
                  </a:cubicBezTo>
                  <a:cubicBezTo>
                    <a:pt x="64" y="119"/>
                    <a:pt x="64" y="119"/>
                    <a:pt x="64" y="119"/>
                  </a:cubicBezTo>
                  <a:cubicBezTo>
                    <a:pt x="75" y="124"/>
                    <a:pt x="88" y="127"/>
                    <a:pt x="101" y="127"/>
                  </a:cubicBezTo>
                  <a:cubicBezTo>
                    <a:pt x="119" y="127"/>
                    <a:pt x="119" y="127"/>
                    <a:pt x="119" y="127"/>
                  </a:cubicBezTo>
                  <a:cubicBezTo>
                    <a:pt x="124" y="127"/>
                    <a:pt x="124" y="127"/>
                    <a:pt x="124" y="127"/>
                  </a:cubicBezTo>
                  <a:cubicBezTo>
                    <a:pt x="138" y="127"/>
                    <a:pt x="138" y="127"/>
                    <a:pt x="138" y="127"/>
                  </a:cubicBezTo>
                  <a:cubicBezTo>
                    <a:pt x="145" y="127"/>
                    <a:pt x="150" y="121"/>
                    <a:pt x="150" y="114"/>
                  </a:cubicBezTo>
                  <a:cubicBezTo>
                    <a:pt x="150" y="112"/>
                    <a:pt x="149" y="109"/>
                    <a:pt x="148" y="107"/>
                  </a:cubicBezTo>
                  <a:cubicBezTo>
                    <a:pt x="151" y="105"/>
                    <a:pt x="154" y="101"/>
                    <a:pt x="154" y="97"/>
                  </a:cubicBezTo>
                  <a:cubicBezTo>
                    <a:pt x="154" y="94"/>
                    <a:pt x="153" y="92"/>
                    <a:pt x="151" y="90"/>
                  </a:cubicBezTo>
                  <a:cubicBezTo>
                    <a:pt x="155" y="87"/>
                    <a:pt x="157" y="84"/>
                    <a:pt x="157" y="79"/>
                  </a:cubicBezTo>
                  <a:close/>
                  <a:moveTo>
                    <a:pt x="46" y="122"/>
                  </a:moveTo>
                  <a:cubicBezTo>
                    <a:pt x="8" y="122"/>
                    <a:pt x="8" y="122"/>
                    <a:pt x="8" y="122"/>
                  </a:cubicBezTo>
                  <a:cubicBezTo>
                    <a:pt x="8" y="47"/>
                    <a:pt x="8" y="47"/>
                    <a:pt x="8" y="47"/>
                  </a:cubicBezTo>
                  <a:cubicBezTo>
                    <a:pt x="46" y="47"/>
                    <a:pt x="46" y="47"/>
                    <a:pt x="46" y="47"/>
                  </a:cubicBezTo>
                  <a:cubicBezTo>
                    <a:pt x="46" y="122"/>
                    <a:pt x="46" y="122"/>
                    <a:pt x="46" y="122"/>
                  </a:cubicBezTo>
                  <a:cubicBezTo>
                    <a:pt x="46" y="122"/>
                    <a:pt x="46" y="122"/>
                    <a:pt x="46" y="122"/>
                  </a:cubicBezTo>
                  <a:close/>
                  <a:moveTo>
                    <a:pt x="147" y="67"/>
                  </a:moveTo>
                  <a:cubicBezTo>
                    <a:pt x="142" y="67"/>
                    <a:pt x="142" y="67"/>
                    <a:pt x="142" y="67"/>
                  </a:cubicBezTo>
                  <a:cubicBezTo>
                    <a:pt x="140" y="67"/>
                    <a:pt x="138" y="68"/>
                    <a:pt x="138" y="70"/>
                  </a:cubicBezTo>
                  <a:cubicBezTo>
                    <a:pt x="138" y="73"/>
                    <a:pt x="140" y="74"/>
                    <a:pt x="142" y="74"/>
                  </a:cubicBezTo>
                  <a:cubicBezTo>
                    <a:pt x="144" y="74"/>
                    <a:pt x="144" y="74"/>
                    <a:pt x="144" y="74"/>
                  </a:cubicBezTo>
                  <a:cubicBezTo>
                    <a:pt x="147" y="74"/>
                    <a:pt x="149" y="77"/>
                    <a:pt x="149" y="79"/>
                  </a:cubicBezTo>
                  <a:cubicBezTo>
                    <a:pt x="149" y="82"/>
                    <a:pt x="147" y="84"/>
                    <a:pt x="144" y="84"/>
                  </a:cubicBezTo>
                  <a:cubicBezTo>
                    <a:pt x="139" y="84"/>
                    <a:pt x="139" y="84"/>
                    <a:pt x="139" y="84"/>
                  </a:cubicBezTo>
                  <a:cubicBezTo>
                    <a:pt x="136" y="84"/>
                    <a:pt x="135" y="86"/>
                    <a:pt x="135" y="88"/>
                  </a:cubicBezTo>
                  <a:cubicBezTo>
                    <a:pt x="135" y="90"/>
                    <a:pt x="136" y="92"/>
                    <a:pt x="139" y="92"/>
                  </a:cubicBezTo>
                  <a:cubicBezTo>
                    <a:pt x="141" y="92"/>
                    <a:pt x="141" y="92"/>
                    <a:pt x="141" y="92"/>
                  </a:cubicBezTo>
                  <a:cubicBezTo>
                    <a:pt x="144" y="92"/>
                    <a:pt x="146" y="94"/>
                    <a:pt x="146" y="97"/>
                  </a:cubicBezTo>
                  <a:cubicBezTo>
                    <a:pt x="146" y="100"/>
                    <a:pt x="144" y="102"/>
                    <a:pt x="141" y="102"/>
                  </a:cubicBezTo>
                  <a:cubicBezTo>
                    <a:pt x="135" y="102"/>
                    <a:pt x="135" y="102"/>
                    <a:pt x="135" y="102"/>
                  </a:cubicBezTo>
                  <a:cubicBezTo>
                    <a:pt x="133" y="102"/>
                    <a:pt x="131" y="103"/>
                    <a:pt x="131" y="106"/>
                  </a:cubicBezTo>
                  <a:cubicBezTo>
                    <a:pt x="131" y="108"/>
                    <a:pt x="133" y="109"/>
                    <a:pt x="135" y="109"/>
                  </a:cubicBezTo>
                  <a:cubicBezTo>
                    <a:pt x="138" y="109"/>
                    <a:pt x="138" y="109"/>
                    <a:pt x="138" y="109"/>
                  </a:cubicBezTo>
                  <a:cubicBezTo>
                    <a:pt x="140" y="109"/>
                    <a:pt x="142" y="112"/>
                    <a:pt x="142" y="114"/>
                  </a:cubicBezTo>
                  <a:cubicBezTo>
                    <a:pt x="142" y="117"/>
                    <a:pt x="140" y="119"/>
                    <a:pt x="138" y="119"/>
                  </a:cubicBezTo>
                  <a:cubicBezTo>
                    <a:pt x="124" y="119"/>
                    <a:pt x="124" y="119"/>
                    <a:pt x="124" y="119"/>
                  </a:cubicBezTo>
                  <a:cubicBezTo>
                    <a:pt x="119" y="119"/>
                    <a:pt x="119" y="119"/>
                    <a:pt x="119" y="119"/>
                  </a:cubicBezTo>
                  <a:cubicBezTo>
                    <a:pt x="101" y="119"/>
                    <a:pt x="101" y="119"/>
                    <a:pt x="101" y="119"/>
                  </a:cubicBezTo>
                  <a:cubicBezTo>
                    <a:pt x="89" y="119"/>
                    <a:pt x="78" y="117"/>
                    <a:pt x="67" y="112"/>
                  </a:cubicBezTo>
                  <a:cubicBezTo>
                    <a:pt x="62" y="109"/>
                    <a:pt x="62" y="109"/>
                    <a:pt x="62" y="109"/>
                  </a:cubicBezTo>
                  <a:cubicBezTo>
                    <a:pt x="61" y="109"/>
                    <a:pt x="60" y="108"/>
                    <a:pt x="60" y="108"/>
                  </a:cubicBezTo>
                  <a:cubicBezTo>
                    <a:pt x="54" y="108"/>
                    <a:pt x="54" y="108"/>
                    <a:pt x="54" y="108"/>
                  </a:cubicBezTo>
                  <a:cubicBezTo>
                    <a:pt x="54" y="58"/>
                    <a:pt x="54" y="58"/>
                    <a:pt x="54" y="58"/>
                  </a:cubicBezTo>
                  <a:cubicBezTo>
                    <a:pt x="64" y="58"/>
                    <a:pt x="64" y="58"/>
                    <a:pt x="64" y="58"/>
                  </a:cubicBezTo>
                  <a:cubicBezTo>
                    <a:pt x="65" y="58"/>
                    <a:pt x="66" y="58"/>
                    <a:pt x="67" y="58"/>
                  </a:cubicBezTo>
                  <a:cubicBezTo>
                    <a:pt x="83" y="44"/>
                    <a:pt x="83" y="44"/>
                    <a:pt x="83" y="44"/>
                  </a:cubicBezTo>
                  <a:cubicBezTo>
                    <a:pt x="91" y="37"/>
                    <a:pt x="97" y="29"/>
                    <a:pt x="100" y="20"/>
                  </a:cubicBezTo>
                  <a:cubicBezTo>
                    <a:pt x="100" y="20"/>
                    <a:pt x="103" y="11"/>
                    <a:pt x="103" y="11"/>
                  </a:cubicBezTo>
                  <a:cubicBezTo>
                    <a:pt x="104" y="9"/>
                    <a:pt x="106" y="8"/>
                    <a:pt x="108" y="8"/>
                  </a:cubicBezTo>
                  <a:cubicBezTo>
                    <a:pt x="111" y="8"/>
                    <a:pt x="113" y="10"/>
                    <a:pt x="113" y="13"/>
                  </a:cubicBezTo>
                  <a:cubicBezTo>
                    <a:pt x="113" y="13"/>
                    <a:pt x="113" y="22"/>
                    <a:pt x="113" y="22"/>
                  </a:cubicBezTo>
                  <a:cubicBezTo>
                    <a:pt x="113" y="29"/>
                    <a:pt x="112" y="35"/>
                    <a:pt x="109" y="41"/>
                  </a:cubicBezTo>
                  <a:cubicBezTo>
                    <a:pt x="104" y="51"/>
                    <a:pt x="104" y="51"/>
                    <a:pt x="104" y="51"/>
                  </a:cubicBezTo>
                  <a:cubicBezTo>
                    <a:pt x="104" y="52"/>
                    <a:pt x="104" y="53"/>
                    <a:pt x="104" y="54"/>
                  </a:cubicBezTo>
                  <a:cubicBezTo>
                    <a:pt x="104" y="54"/>
                    <a:pt x="105" y="57"/>
                    <a:pt x="108" y="57"/>
                  </a:cubicBezTo>
                  <a:cubicBezTo>
                    <a:pt x="147" y="57"/>
                    <a:pt x="147" y="57"/>
                    <a:pt x="147" y="57"/>
                  </a:cubicBezTo>
                  <a:cubicBezTo>
                    <a:pt x="150" y="57"/>
                    <a:pt x="152" y="59"/>
                    <a:pt x="152" y="62"/>
                  </a:cubicBezTo>
                  <a:cubicBezTo>
                    <a:pt x="152" y="64"/>
                    <a:pt x="150" y="67"/>
                    <a:pt x="147" y="67"/>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sp>
          <p:nvSpPr>
            <p:cNvPr id="37" name="Oval 23"/>
            <p:cNvSpPr/>
            <p:nvPr/>
          </p:nvSpPr>
          <p:spPr bwMode="auto">
            <a:xfrm>
              <a:off x="1164" y="7461"/>
              <a:ext cx="712" cy="712"/>
            </a:xfrm>
            <a:prstGeom prst="ellipse">
              <a:avLst/>
            </a:prstGeom>
            <a:solidFill>
              <a:srgbClr val="2D74B1"/>
            </a:solidFill>
            <a:ln w="63500">
              <a:noFill/>
            </a:ln>
            <a:effectLst>
              <a:outerShdw blurRad="508000" dist="190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noAutofit/>
            </a:bodyPr>
            <a:lstStyle/>
            <a:p>
              <a:pPr lvl="0" algn="r">
                <a:buClrTx/>
                <a:buSzTx/>
                <a:buFontTx/>
              </a:pPr>
              <a:endParaRPr lang="en-US" sz="1400" b="1">
                <a:cs typeface="+mn-ea"/>
                <a:sym typeface="+mn-lt"/>
              </a:endParaRPr>
            </a:p>
          </p:txBody>
        </p:sp>
        <p:sp>
          <p:nvSpPr>
            <p:cNvPr id="38" name="Freeform 100"/>
            <p:cNvSpPr>
              <a:spLocks noEditPoints="1"/>
            </p:cNvSpPr>
            <p:nvPr/>
          </p:nvSpPr>
          <p:spPr bwMode="auto">
            <a:xfrm>
              <a:off x="1353" y="7678"/>
              <a:ext cx="336" cy="275"/>
            </a:xfrm>
            <a:custGeom>
              <a:avLst/>
              <a:gdLst>
                <a:gd name="T0" fmla="*/ 40 w 160"/>
                <a:gd name="T1" fmla="*/ 108 h 130"/>
                <a:gd name="T2" fmla="*/ 29 w 160"/>
                <a:gd name="T3" fmla="*/ 108 h 130"/>
                <a:gd name="T4" fmla="*/ 157 w 160"/>
                <a:gd name="T5" fmla="*/ 79 h 130"/>
                <a:gd name="T6" fmla="*/ 160 w 160"/>
                <a:gd name="T7" fmla="*/ 62 h 130"/>
                <a:gd name="T8" fmla="*/ 114 w 160"/>
                <a:gd name="T9" fmla="*/ 49 h 130"/>
                <a:gd name="T10" fmla="*/ 121 w 160"/>
                <a:gd name="T11" fmla="*/ 22 h 130"/>
                <a:gd name="T12" fmla="*/ 108 w 160"/>
                <a:gd name="T13" fmla="*/ 0 h 130"/>
                <a:gd name="T14" fmla="*/ 93 w 160"/>
                <a:gd name="T15" fmla="*/ 17 h 130"/>
                <a:gd name="T16" fmla="*/ 63 w 160"/>
                <a:gd name="T17" fmla="*/ 51 h 130"/>
                <a:gd name="T18" fmla="*/ 54 w 160"/>
                <a:gd name="T19" fmla="*/ 47 h 130"/>
                <a:gd name="T20" fmla="*/ 8 w 160"/>
                <a:gd name="T21" fmla="*/ 39 h 130"/>
                <a:gd name="T22" fmla="*/ 0 w 160"/>
                <a:gd name="T23" fmla="*/ 122 h 130"/>
                <a:gd name="T24" fmla="*/ 46 w 160"/>
                <a:gd name="T25" fmla="*/ 130 h 130"/>
                <a:gd name="T26" fmla="*/ 54 w 160"/>
                <a:gd name="T27" fmla="*/ 116 h 130"/>
                <a:gd name="T28" fmla="*/ 64 w 160"/>
                <a:gd name="T29" fmla="*/ 119 h 130"/>
                <a:gd name="T30" fmla="*/ 119 w 160"/>
                <a:gd name="T31" fmla="*/ 127 h 130"/>
                <a:gd name="T32" fmla="*/ 138 w 160"/>
                <a:gd name="T33" fmla="*/ 127 h 130"/>
                <a:gd name="T34" fmla="*/ 148 w 160"/>
                <a:gd name="T35" fmla="*/ 107 h 130"/>
                <a:gd name="T36" fmla="*/ 151 w 160"/>
                <a:gd name="T37" fmla="*/ 90 h 130"/>
                <a:gd name="T38" fmla="*/ 46 w 160"/>
                <a:gd name="T39" fmla="*/ 122 h 130"/>
                <a:gd name="T40" fmla="*/ 8 w 160"/>
                <a:gd name="T41" fmla="*/ 47 h 130"/>
                <a:gd name="T42" fmla="*/ 46 w 160"/>
                <a:gd name="T43" fmla="*/ 122 h 130"/>
                <a:gd name="T44" fmla="*/ 147 w 160"/>
                <a:gd name="T45" fmla="*/ 67 h 130"/>
                <a:gd name="T46" fmla="*/ 138 w 160"/>
                <a:gd name="T47" fmla="*/ 70 h 130"/>
                <a:gd name="T48" fmla="*/ 144 w 160"/>
                <a:gd name="T49" fmla="*/ 74 h 130"/>
                <a:gd name="T50" fmla="*/ 144 w 160"/>
                <a:gd name="T51" fmla="*/ 84 h 130"/>
                <a:gd name="T52" fmla="*/ 135 w 160"/>
                <a:gd name="T53" fmla="*/ 88 h 130"/>
                <a:gd name="T54" fmla="*/ 141 w 160"/>
                <a:gd name="T55" fmla="*/ 92 h 130"/>
                <a:gd name="T56" fmla="*/ 141 w 160"/>
                <a:gd name="T57" fmla="*/ 102 h 130"/>
                <a:gd name="T58" fmla="*/ 131 w 160"/>
                <a:gd name="T59" fmla="*/ 106 h 130"/>
                <a:gd name="T60" fmla="*/ 138 w 160"/>
                <a:gd name="T61" fmla="*/ 109 h 130"/>
                <a:gd name="T62" fmla="*/ 138 w 160"/>
                <a:gd name="T63" fmla="*/ 119 h 130"/>
                <a:gd name="T64" fmla="*/ 119 w 160"/>
                <a:gd name="T65" fmla="*/ 119 h 130"/>
                <a:gd name="T66" fmla="*/ 67 w 160"/>
                <a:gd name="T67" fmla="*/ 112 h 130"/>
                <a:gd name="T68" fmla="*/ 60 w 160"/>
                <a:gd name="T69" fmla="*/ 108 h 130"/>
                <a:gd name="T70" fmla="*/ 54 w 160"/>
                <a:gd name="T71" fmla="*/ 58 h 130"/>
                <a:gd name="T72" fmla="*/ 67 w 160"/>
                <a:gd name="T73" fmla="*/ 58 h 130"/>
                <a:gd name="T74" fmla="*/ 100 w 160"/>
                <a:gd name="T75" fmla="*/ 20 h 130"/>
                <a:gd name="T76" fmla="*/ 108 w 160"/>
                <a:gd name="T77" fmla="*/ 8 h 130"/>
                <a:gd name="T78" fmla="*/ 113 w 160"/>
                <a:gd name="T79" fmla="*/ 22 h 130"/>
                <a:gd name="T80" fmla="*/ 104 w 160"/>
                <a:gd name="T81" fmla="*/ 51 h 130"/>
                <a:gd name="T82" fmla="*/ 108 w 160"/>
                <a:gd name="T83" fmla="*/ 57 h 130"/>
                <a:gd name="T84" fmla="*/ 152 w 160"/>
                <a:gd name="T85" fmla="*/ 62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 h="130">
                  <a:moveTo>
                    <a:pt x="34" y="103"/>
                  </a:moveTo>
                  <a:cubicBezTo>
                    <a:pt x="37" y="103"/>
                    <a:pt x="40" y="105"/>
                    <a:pt x="40" y="108"/>
                  </a:cubicBezTo>
                  <a:cubicBezTo>
                    <a:pt x="40" y="111"/>
                    <a:pt x="37" y="114"/>
                    <a:pt x="34" y="114"/>
                  </a:cubicBezTo>
                  <a:cubicBezTo>
                    <a:pt x="31" y="114"/>
                    <a:pt x="29" y="111"/>
                    <a:pt x="29" y="108"/>
                  </a:cubicBezTo>
                  <a:cubicBezTo>
                    <a:pt x="29" y="105"/>
                    <a:pt x="31" y="103"/>
                    <a:pt x="34" y="103"/>
                  </a:cubicBezTo>
                  <a:close/>
                  <a:moveTo>
                    <a:pt x="157" y="79"/>
                  </a:moveTo>
                  <a:cubicBezTo>
                    <a:pt x="157" y="77"/>
                    <a:pt x="156" y="74"/>
                    <a:pt x="155" y="72"/>
                  </a:cubicBezTo>
                  <a:cubicBezTo>
                    <a:pt x="158" y="70"/>
                    <a:pt x="160" y="66"/>
                    <a:pt x="160" y="62"/>
                  </a:cubicBezTo>
                  <a:cubicBezTo>
                    <a:pt x="160" y="55"/>
                    <a:pt x="154" y="49"/>
                    <a:pt x="147" y="49"/>
                  </a:cubicBezTo>
                  <a:cubicBezTo>
                    <a:pt x="114" y="49"/>
                    <a:pt x="114" y="49"/>
                    <a:pt x="114" y="49"/>
                  </a:cubicBezTo>
                  <a:cubicBezTo>
                    <a:pt x="116" y="44"/>
                    <a:pt x="116" y="44"/>
                    <a:pt x="116" y="44"/>
                  </a:cubicBezTo>
                  <a:cubicBezTo>
                    <a:pt x="119" y="37"/>
                    <a:pt x="121" y="30"/>
                    <a:pt x="121" y="22"/>
                  </a:cubicBezTo>
                  <a:cubicBezTo>
                    <a:pt x="121" y="22"/>
                    <a:pt x="121" y="13"/>
                    <a:pt x="121" y="13"/>
                  </a:cubicBezTo>
                  <a:cubicBezTo>
                    <a:pt x="121" y="6"/>
                    <a:pt x="115" y="0"/>
                    <a:pt x="108" y="0"/>
                  </a:cubicBezTo>
                  <a:cubicBezTo>
                    <a:pt x="102" y="0"/>
                    <a:pt x="98" y="3"/>
                    <a:pt x="96" y="8"/>
                  </a:cubicBezTo>
                  <a:cubicBezTo>
                    <a:pt x="96" y="8"/>
                    <a:pt x="93" y="17"/>
                    <a:pt x="93" y="17"/>
                  </a:cubicBezTo>
                  <a:cubicBezTo>
                    <a:pt x="90" y="25"/>
                    <a:pt x="85" y="32"/>
                    <a:pt x="79" y="38"/>
                  </a:cubicBezTo>
                  <a:cubicBezTo>
                    <a:pt x="63" y="51"/>
                    <a:pt x="63" y="51"/>
                    <a:pt x="63" y="51"/>
                  </a:cubicBezTo>
                  <a:cubicBezTo>
                    <a:pt x="54" y="51"/>
                    <a:pt x="54" y="51"/>
                    <a:pt x="54" y="51"/>
                  </a:cubicBezTo>
                  <a:cubicBezTo>
                    <a:pt x="54" y="47"/>
                    <a:pt x="54" y="47"/>
                    <a:pt x="54" y="47"/>
                  </a:cubicBezTo>
                  <a:cubicBezTo>
                    <a:pt x="54" y="42"/>
                    <a:pt x="51" y="39"/>
                    <a:pt x="46" y="39"/>
                  </a:cubicBezTo>
                  <a:cubicBezTo>
                    <a:pt x="8" y="39"/>
                    <a:pt x="8" y="39"/>
                    <a:pt x="8" y="39"/>
                  </a:cubicBezTo>
                  <a:cubicBezTo>
                    <a:pt x="3" y="39"/>
                    <a:pt x="0" y="42"/>
                    <a:pt x="0" y="47"/>
                  </a:cubicBezTo>
                  <a:cubicBezTo>
                    <a:pt x="0" y="122"/>
                    <a:pt x="0" y="122"/>
                    <a:pt x="0" y="122"/>
                  </a:cubicBezTo>
                  <a:cubicBezTo>
                    <a:pt x="0" y="127"/>
                    <a:pt x="3" y="130"/>
                    <a:pt x="8" y="130"/>
                  </a:cubicBezTo>
                  <a:cubicBezTo>
                    <a:pt x="46" y="130"/>
                    <a:pt x="46" y="130"/>
                    <a:pt x="46" y="130"/>
                  </a:cubicBezTo>
                  <a:cubicBezTo>
                    <a:pt x="51" y="130"/>
                    <a:pt x="54" y="127"/>
                    <a:pt x="54" y="122"/>
                  </a:cubicBezTo>
                  <a:cubicBezTo>
                    <a:pt x="54" y="116"/>
                    <a:pt x="54" y="116"/>
                    <a:pt x="54" y="116"/>
                  </a:cubicBezTo>
                  <a:cubicBezTo>
                    <a:pt x="59" y="116"/>
                    <a:pt x="59" y="116"/>
                    <a:pt x="59" y="116"/>
                  </a:cubicBezTo>
                  <a:cubicBezTo>
                    <a:pt x="64" y="119"/>
                    <a:pt x="64" y="119"/>
                    <a:pt x="64" y="119"/>
                  </a:cubicBezTo>
                  <a:cubicBezTo>
                    <a:pt x="75" y="124"/>
                    <a:pt x="88" y="127"/>
                    <a:pt x="101" y="127"/>
                  </a:cubicBezTo>
                  <a:cubicBezTo>
                    <a:pt x="119" y="127"/>
                    <a:pt x="119" y="127"/>
                    <a:pt x="119" y="127"/>
                  </a:cubicBezTo>
                  <a:cubicBezTo>
                    <a:pt x="124" y="127"/>
                    <a:pt x="124" y="127"/>
                    <a:pt x="124" y="127"/>
                  </a:cubicBezTo>
                  <a:cubicBezTo>
                    <a:pt x="138" y="127"/>
                    <a:pt x="138" y="127"/>
                    <a:pt x="138" y="127"/>
                  </a:cubicBezTo>
                  <a:cubicBezTo>
                    <a:pt x="145" y="127"/>
                    <a:pt x="150" y="121"/>
                    <a:pt x="150" y="114"/>
                  </a:cubicBezTo>
                  <a:cubicBezTo>
                    <a:pt x="150" y="112"/>
                    <a:pt x="149" y="109"/>
                    <a:pt x="148" y="107"/>
                  </a:cubicBezTo>
                  <a:cubicBezTo>
                    <a:pt x="151" y="105"/>
                    <a:pt x="154" y="101"/>
                    <a:pt x="154" y="97"/>
                  </a:cubicBezTo>
                  <a:cubicBezTo>
                    <a:pt x="154" y="94"/>
                    <a:pt x="153" y="92"/>
                    <a:pt x="151" y="90"/>
                  </a:cubicBezTo>
                  <a:cubicBezTo>
                    <a:pt x="155" y="87"/>
                    <a:pt x="157" y="84"/>
                    <a:pt x="157" y="79"/>
                  </a:cubicBezTo>
                  <a:close/>
                  <a:moveTo>
                    <a:pt x="46" y="122"/>
                  </a:moveTo>
                  <a:cubicBezTo>
                    <a:pt x="8" y="122"/>
                    <a:pt x="8" y="122"/>
                    <a:pt x="8" y="122"/>
                  </a:cubicBezTo>
                  <a:cubicBezTo>
                    <a:pt x="8" y="47"/>
                    <a:pt x="8" y="47"/>
                    <a:pt x="8" y="47"/>
                  </a:cubicBezTo>
                  <a:cubicBezTo>
                    <a:pt x="46" y="47"/>
                    <a:pt x="46" y="47"/>
                    <a:pt x="46" y="47"/>
                  </a:cubicBezTo>
                  <a:cubicBezTo>
                    <a:pt x="46" y="122"/>
                    <a:pt x="46" y="122"/>
                    <a:pt x="46" y="122"/>
                  </a:cubicBezTo>
                  <a:cubicBezTo>
                    <a:pt x="46" y="122"/>
                    <a:pt x="46" y="122"/>
                    <a:pt x="46" y="122"/>
                  </a:cubicBezTo>
                  <a:close/>
                  <a:moveTo>
                    <a:pt x="147" y="67"/>
                  </a:moveTo>
                  <a:cubicBezTo>
                    <a:pt x="142" y="67"/>
                    <a:pt x="142" y="67"/>
                    <a:pt x="142" y="67"/>
                  </a:cubicBezTo>
                  <a:cubicBezTo>
                    <a:pt x="140" y="67"/>
                    <a:pt x="138" y="68"/>
                    <a:pt x="138" y="70"/>
                  </a:cubicBezTo>
                  <a:cubicBezTo>
                    <a:pt x="138" y="73"/>
                    <a:pt x="140" y="74"/>
                    <a:pt x="142" y="74"/>
                  </a:cubicBezTo>
                  <a:cubicBezTo>
                    <a:pt x="144" y="74"/>
                    <a:pt x="144" y="74"/>
                    <a:pt x="144" y="74"/>
                  </a:cubicBezTo>
                  <a:cubicBezTo>
                    <a:pt x="147" y="74"/>
                    <a:pt x="149" y="77"/>
                    <a:pt x="149" y="79"/>
                  </a:cubicBezTo>
                  <a:cubicBezTo>
                    <a:pt x="149" y="82"/>
                    <a:pt x="147" y="84"/>
                    <a:pt x="144" y="84"/>
                  </a:cubicBezTo>
                  <a:cubicBezTo>
                    <a:pt x="139" y="84"/>
                    <a:pt x="139" y="84"/>
                    <a:pt x="139" y="84"/>
                  </a:cubicBezTo>
                  <a:cubicBezTo>
                    <a:pt x="136" y="84"/>
                    <a:pt x="135" y="86"/>
                    <a:pt x="135" y="88"/>
                  </a:cubicBezTo>
                  <a:cubicBezTo>
                    <a:pt x="135" y="90"/>
                    <a:pt x="136" y="92"/>
                    <a:pt x="139" y="92"/>
                  </a:cubicBezTo>
                  <a:cubicBezTo>
                    <a:pt x="141" y="92"/>
                    <a:pt x="141" y="92"/>
                    <a:pt x="141" y="92"/>
                  </a:cubicBezTo>
                  <a:cubicBezTo>
                    <a:pt x="144" y="92"/>
                    <a:pt x="146" y="94"/>
                    <a:pt x="146" y="97"/>
                  </a:cubicBezTo>
                  <a:cubicBezTo>
                    <a:pt x="146" y="100"/>
                    <a:pt x="144" y="102"/>
                    <a:pt x="141" y="102"/>
                  </a:cubicBezTo>
                  <a:cubicBezTo>
                    <a:pt x="135" y="102"/>
                    <a:pt x="135" y="102"/>
                    <a:pt x="135" y="102"/>
                  </a:cubicBezTo>
                  <a:cubicBezTo>
                    <a:pt x="133" y="102"/>
                    <a:pt x="131" y="103"/>
                    <a:pt x="131" y="106"/>
                  </a:cubicBezTo>
                  <a:cubicBezTo>
                    <a:pt x="131" y="108"/>
                    <a:pt x="133" y="109"/>
                    <a:pt x="135" y="109"/>
                  </a:cubicBezTo>
                  <a:cubicBezTo>
                    <a:pt x="138" y="109"/>
                    <a:pt x="138" y="109"/>
                    <a:pt x="138" y="109"/>
                  </a:cubicBezTo>
                  <a:cubicBezTo>
                    <a:pt x="140" y="109"/>
                    <a:pt x="142" y="112"/>
                    <a:pt x="142" y="114"/>
                  </a:cubicBezTo>
                  <a:cubicBezTo>
                    <a:pt x="142" y="117"/>
                    <a:pt x="140" y="119"/>
                    <a:pt x="138" y="119"/>
                  </a:cubicBezTo>
                  <a:cubicBezTo>
                    <a:pt x="124" y="119"/>
                    <a:pt x="124" y="119"/>
                    <a:pt x="124" y="119"/>
                  </a:cubicBezTo>
                  <a:cubicBezTo>
                    <a:pt x="119" y="119"/>
                    <a:pt x="119" y="119"/>
                    <a:pt x="119" y="119"/>
                  </a:cubicBezTo>
                  <a:cubicBezTo>
                    <a:pt x="101" y="119"/>
                    <a:pt x="101" y="119"/>
                    <a:pt x="101" y="119"/>
                  </a:cubicBezTo>
                  <a:cubicBezTo>
                    <a:pt x="89" y="119"/>
                    <a:pt x="78" y="117"/>
                    <a:pt x="67" y="112"/>
                  </a:cubicBezTo>
                  <a:cubicBezTo>
                    <a:pt x="62" y="109"/>
                    <a:pt x="62" y="109"/>
                    <a:pt x="62" y="109"/>
                  </a:cubicBezTo>
                  <a:cubicBezTo>
                    <a:pt x="61" y="109"/>
                    <a:pt x="60" y="108"/>
                    <a:pt x="60" y="108"/>
                  </a:cubicBezTo>
                  <a:cubicBezTo>
                    <a:pt x="54" y="108"/>
                    <a:pt x="54" y="108"/>
                    <a:pt x="54" y="108"/>
                  </a:cubicBezTo>
                  <a:cubicBezTo>
                    <a:pt x="54" y="58"/>
                    <a:pt x="54" y="58"/>
                    <a:pt x="54" y="58"/>
                  </a:cubicBezTo>
                  <a:cubicBezTo>
                    <a:pt x="64" y="58"/>
                    <a:pt x="64" y="58"/>
                    <a:pt x="64" y="58"/>
                  </a:cubicBezTo>
                  <a:cubicBezTo>
                    <a:pt x="65" y="58"/>
                    <a:pt x="66" y="58"/>
                    <a:pt x="67" y="58"/>
                  </a:cubicBezTo>
                  <a:cubicBezTo>
                    <a:pt x="83" y="44"/>
                    <a:pt x="83" y="44"/>
                    <a:pt x="83" y="44"/>
                  </a:cubicBezTo>
                  <a:cubicBezTo>
                    <a:pt x="91" y="37"/>
                    <a:pt x="97" y="29"/>
                    <a:pt x="100" y="20"/>
                  </a:cubicBezTo>
                  <a:cubicBezTo>
                    <a:pt x="100" y="20"/>
                    <a:pt x="103" y="11"/>
                    <a:pt x="103" y="11"/>
                  </a:cubicBezTo>
                  <a:cubicBezTo>
                    <a:pt x="104" y="9"/>
                    <a:pt x="106" y="8"/>
                    <a:pt x="108" y="8"/>
                  </a:cubicBezTo>
                  <a:cubicBezTo>
                    <a:pt x="111" y="8"/>
                    <a:pt x="113" y="10"/>
                    <a:pt x="113" y="13"/>
                  </a:cubicBezTo>
                  <a:cubicBezTo>
                    <a:pt x="113" y="13"/>
                    <a:pt x="113" y="22"/>
                    <a:pt x="113" y="22"/>
                  </a:cubicBezTo>
                  <a:cubicBezTo>
                    <a:pt x="113" y="29"/>
                    <a:pt x="112" y="35"/>
                    <a:pt x="109" y="41"/>
                  </a:cubicBezTo>
                  <a:cubicBezTo>
                    <a:pt x="104" y="51"/>
                    <a:pt x="104" y="51"/>
                    <a:pt x="104" y="51"/>
                  </a:cubicBezTo>
                  <a:cubicBezTo>
                    <a:pt x="104" y="52"/>
                    <a:pt x="104" y="53"/>
                    <a:pt x="104" y="54"/>
                  </a:cubicBezTo>
                  <a:cubicBezTo>
                    <a:pt x="104" y="54"/>
                    <a:pt x="105" y="57"/>
                    <a:pt x="108" y="57"/>
                  </a:cubicBezTo>
                  <a:cubicBezTo>
                    <a:pt x="147" y="57"/>
                    <a:pt x="147" y="57"/>
                    <a:pt x="147" y="57"/>
                  </a:cubicBezTo>
                  <a:cubicBezTo>
                    <a:pt x="150" y="57"/>
                    <a:pt x="152" y="59"/>
                    <a:pt x="152" y="62"/>
                  </a:cubicBezTo>
                  <a:cubicBezTo>
                    <a:pt x="152" y="64"/>
                    <a:pt x="150" y="67"/>
                    <a:pt x="147" y="67"/>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sp>
          <p:nvSpPr>
            <p:cNvPr id="39" name="Oval 23"/>
            <p:cNvSpPr/>
            <p:nvPr/>
          </p:nvSpPr>
          <p:spPr bwMode="auto">
            <a:xfrm>
              <a:off x="12885" y="3676"/>
              <a:ext cx="712" cy="712"/>
            </a:xfrm>
            <a:prstGeom prst="ellipse">
              <a:avLst/>
            </a:prstGeom>
            <a:solidFill>
              <a:srgbClr val="2D74B1"/>
            </a:solidFill>
            <a:ln w="63500">
              <a:noFill/>
            </a:ln>
            <a:effectLst>
              <a:outerShdw blurRad="508000" dist="190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noAutofit/>
            </a:bodyPr>
            <a:lstStyle/>
            <a:p>
              <a:pPr lvl="0" algn="r">
                <a:buClrTx/>
                <a:buSzTx/>
                <a:buFontTx/>
              </a:pPr>
              <a:endParaRPr lang="en-US" sz="1400" b="1">
                <a:cs typeface="+mn-ea"/>
                <a:sym typeface="+mn-lt"/>
              </a:endParaRPr>
            </a:p>
          </p:txBody>
        </p:sp>
        <p:sp>
          <p:nvSpPr>
            <p:cNvPr id="40" name="Freeform 100"/>
            <p:cNvSpPr>
              <a:spLocks noEditPoints="1"/>
            </p:cNvSpPr>
            <p:nvPr/>
          </p:nvSpPr>
          <p:spPr bwMode="auto">
            <a:xfrm>
              <a:off x="13073" y="3893"/>
              <a:ext cx="336" cy="275"/>
            </a:xfrm>
            <a:custGeom>
              <a:avLst/>
              <a:gdLst>
                <a:gd name="T0" fmla="*/ 40 w 160"/>
                <a:gd name="T1" fmla="*/ 108 h 130"/>
                <a:gd name="T2" fmla="*/ 29 w 160"/>
                <a:gd name="T3" fmla="*/ 108 h 130"/>
                <a:gd name="T4" fmla="*/ 157 w 160"/>
                <a:gd name="T5" fmla="*/ 79 h 130"/>
                <a:gd name="T6" fmla="*/ 160 w 160"/>
                <a:gd name="T7" fmla="*/ 62 h 130"/>
                <a:gd name="T8" fmla="*/ 114 w 160"/>
                <a:gd name="T9" fmla="*/ 49 h 130"/>
                <a:gd name="T10" fmla="*/ 121 w 160"/>
                <a:gd name="T11" fmla="*/ 22 h 130"/>
                <a:gd name="T12" fmla="*/ 108 w 160"/>
                <a:gd name="T13" fmla="*/ 0 h 130"/>
                <a:gd name="T14" fmla="*/ 93 w 160"/>
                <a:gd name="T15" fmla="*/ 17 h 130"/>
                <a:gd name="T16" fmla="*/ 63 w 160"/>
                <a:gd name="T17" fmla="*/ 51 h 130"/>
                <a:gd name="T18" fmla="*/ 54 w 160"/>
                <a:gd name="T19" fmla="*/ 47 h 130"/>
                <a:gd name="T20" fmla="*/ 8 w 160"/>
                <a:gd name="T21" fmla="*/ 39 h 130"/>
                <a:gd name="T22" fmla="*/ 0 w 160"/>
                <a:gd name="T23" fmla="*/ 122 h 130"/>
                <a:gd name="T24" fmla="*/ 46 w 160"/>
                <a:gd name="T25" fmla="*/ 130 h 130"/>
                <a:gd name="T26" fmla="*/ 54 w 160"/>
                <a:gd name="T27" fmla="*/ 116 h 130"/>
                <a:gd name="T28" fmla="*/ 64 w 160"/>
                <a:gd name="T29" fmla="*/ 119 h 130"/>
                <a:gd name="T30" fmla="*/ 119 w 160"/>
                <a:gd name="T31" fmla="*/ 127 h 130"/>
                <a:gd name="T32" fmla="*/ 138 w 160"/>
                <a:gd name="T33" fmla="*/ 127 h 130"/>
                <a:gd name="T34" fmla="*/ 148 w 160"/>
                <a:gd name="T35" fmla="*/ 107 h 130"/>
                <a:gd name="T36" fmla="*/ 151 w 160"/>
                <a:gd name="T37" fmla="*/ 90 h 130"/>
                <a:gd name="T38" fmla="*/ 46 w 160"/>
                <a:gd name="T39" fmla="*/ 122 h 130"/>
                <a:gd name="T40" fmla="*/ 8 w 160"/>
                <a:gd name="T41" fmla="*/ 47 h 130"/>
                <a:gd name="T42" fmla="*/ 46 w 160"/>
                <a:gd name="T43" fmla="*/ 122 h 130"/>
                <a:gd name="T44" fmla="*/ 147 w 160"/>
                <a:gd name="T45" fmla="*/ 67 h 130"/>
                <a:gd name="T46" fmla="*/ 138 w 160"/>
                <a:gd name="T47" fmla="*/ 70 h 130"/>
                <a:gd name="T48" fmla="*/ 144 w 160"/>
                <a:gd name="T49" fmla="*/ 74 h 130"/>
                <a:gd name="T50" fmla="*/ 144 w 160"/>
                <a:gd name="T51" fmla="*/ 84 h 130"/>
                <a:gd name="T52" fmla="*/ 135 w 160"/>
                <a:gd name="T53" fmla="*/ 88 h 130"/>
                <a:gd name="T54" fmla="*/ 141 w 160"/>
                <a:gd name="T55" fmla="*/ 92 h 130"/>
                <a:gd name="T56" fmla="*/ 141 w 160"/>
                <a:gd name="T57" fmla="*/ 102 h 130"/>
                <a:gd name="T58" fmla="*/ 131 w 160"/>
                <a:gd name="T59" fmla="*/ 106 h 130"/>
                <a:gd name="T60" fmla="*/ 138 w 160"/>
                <a:gd name="T61" fmla="*/ 109 h 130"/>
                <a:gd name="T62" fmla="*/ 138 w 160"/>
                <a:gd name="T63" fmla="*/ 119 h 130"/>
                <a:gd name="T64" fmla="*/ 119 w 160"/>
                <a:gd name="T65" fmla="*/ 119 h 130"/>
                <a:gd name="T66" fmla="*/ 67 w 160"/>
                <a:gd name="T67" fmla="*/ 112 h 130"/>
                <a:gd name="T68" fmla="*/ 60 w 160"/>
                <a:gd name="T69" fmla="*/ 108 h 130"/>
                <a:gd name="T70" fmla="*/ 54 w 160"/>
                <a:gd name="T71" fmla="*/ 58 h 130"/>
                <a:gd name="T72" fmla="*/ 67 w 160"/>
                <a:gd name="T73" fmla="*/ 58 h 130"/>
                <a:gd name="T74" fmla="*/ 100 w 160"/>
                <a:gd name="T75" fmla="*/ 20 h 130"/>
                <a:gd name="T76" fmla="*/ 108 w 160"/>
                <a:gd name="T77" fmla="*/ 8 h 130"/>
                <a:gd name="T78" fmla="*/ 113 w 160"/>
                <a:gd name="T79" fmla="*/ 22 h 130"/>
                <a:gd name="T80" fmla="*/ 104 w 160"/>
                <a:gd name="T81" fmla="*/ 51 h 130"/>
                <a:gd name="T82" fmla="*/ 108 w 160"/>
                <a:gd name="T83" fmla="*/ 57 h 130"/>
                <a:gd name="T84" fmla="*/ 152 w 160"/>
                <a:gd name="T85" fmla="*/ 62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 h="130">
                  <a:moveTo>
                    <a:pt x="34" y="103"/>
                  </a:moveTo>
                  <a:cubicBezTo>
                    <a:pt x="37" y="103"/>
                    <a:pt x="40" y="105"/>
                    <a:pt x="40" y="108"/>
                  </a:cubicBezTo>
                  <a:cubicBezTo>
                    <a:pt x="40" y="111"/>
                    <a:pt x="37" y="114"/>
                    <a:pt x="34" y="114"/>
                  </a:cubicBezTo>
                  <a:cubicBezTo>
                    <a:pt x="31" y="114"/>
                    <a:pt x="29" y="111"/>
                    <a:pt x="29" y="108"/>
                  </a:cubicBezTo>
                  <a:cubicBezTo>
                    <a:pt x="29" y="105"/>
                    <a:pt x="31" y="103"/>
                    <a:pt x="34" y="103"/>
                  </a:cubicBezTo>
                  <a:close/>
                  <a:moveTo>
                    <a:pt x="157" y="79"/>
                  </a:moveTo>
                  <a:cubicBezTo>
                    <a:pt x="157" y="77"/>
                    <a:pt x="156" y="74"/>
                    <a:pt x="155" y="72"/>
                  </a:cubicBezTo>
                  <a:cubicBezTo>
                    <a:pt x="158" y="70"/>
                    <a:pt x="160" y="66"/>
                    <a:pt x="160" y="62"/>
                  </a:cubicBezTo>
                  <a:cubicBezTo>
                    <a:pt x="160" y="55"/>
                    <a:pt x="154" y="49"/>
                    <a:pt x="147" y="49"/>
                  </a:cubicBezTo>
                  <a:cubicBezTo>
                    <a:pt x="114" y="49"/>
                    <a:pt x="114" y="49"/>
                    <a:pt x="114" y="49"/>
                  </a:cubicBezTo>
                  <a:cubicBezTo>
                    <a:pt x="116" y="44"/>
                    <a:pt x="116" y="44"/>
                    <a:pt x="116" y="44"/>
                  </a:cubicBezTo>
                  <a:cubicBezTo>
                    <a:pt x="119" y="37"/>
                    <a:pt x="121" y="30"/>
                    <a:pt x="121" y="22"/>
                  </a:cubicBezTo>
                  <a:cubicBezTo>
                    <a:pt x="121" y="22"/>
                    <a:pt x="121" y="13"/>
                    <a:pt x="121" y="13"/>
                  </a:cubicBezTo>
                  <a:cubicBezTo>
                    <a:pt x="121" y="6"/>
                    <a:pt x="115" y="0"/>
                    <a:pt x="108" y="0"/>
                  </a:cubicBezTo>
                  <a:cubicBezTo>
                    <a:pt x="102" y="0"/>
                    <a:pt x="98" y="3"/>
                    <a:pt x="96" y="8"/>
                  </a:cubicBezTo>
                  <a:cubicBezTo>
                    <a:pt x="96" y="8"/>
                    <a:pt x="93" y="17"/>
                    <a:pt x="93" y="17"/>
                  </a:cubicBezTo>
                  <a:cubicBezTo>
                    <a:pt x="90" y="25"/>
                    <a:pt x="85" y="32"/>
                    <a:pt x="79" y="38"/>
                  </a:cubicBezTo>
                  <a:cubicBezTo>
                    <a:pt x="63" y="51"/>
                    <a:pt x="63" y="51"/>
                    <a:pt x="63" y="51"/>
                  </a:cubicBezTo>
                  <a:cubicBezTo>
                    <a:pt x="54" y="51"/>
                    <a:pt x="54" y="51"/>
                    <a:pt x="54" y="51"/>
                  </a:cubicBezTo>
                  <a:cubicBezTo>
                    <a:pt x="54" y="47"/>
                    <a:pt x="54" y="47"/>
                    <a:pt x="54" y="47"/>
                  </a:cubicBezTo>
                  <a:cubicBezTo>
                    <a:pt x="54" y="42"/>
                    <a:pt x="51" y="39"/>
                    <a:pt x="46" y="39"/>
                  </a:cubicBezTo>
                  <a:cubicBezTo>
                    <a:pt x="8" y="39"/>
                    <a:pt x="8" y="39"/>
                    <a:pt x="8" y="39"/>
                  </a:cubicBezTo>
                  <a:cubicBezTo>
                    <a:pt x="3" y="39"/>
                    <a:pt x="0" y="42"/>
                    <a:pt x="0" y="47"/>
                  </a:cubicBezTo>
                  <a:cubicBezTo>
                    <a:pt x="0" y="122"/>
                    <a:pt x="0" y="122"/>
                    <a:pt x="0" y="122"/>
                  </a:cubicBezTo>
                  <a:cubicBezTo>
                    <a:pt x="0" y="127"/>
                    <a:pt x="3" y="130"/>
                    <a:pt x="8" y="130"/>
                  </a:cubicBezTo>
                  <a:cubicBezTo>
                    <a:pt x="46" y="130"/>
                    <a:pt x="46" y="130"/>
                    <a:pt x="46" y="130"/>
                  </a:cubicBezTo>
                  <a:cubicBezTo>
                    <a:pt x="51" y="130"/>
                    <a:pt x="54" y="127"/>
                    <a:pt x="54" y="122"/>
                  </a:cubicBezTo>
                  <a:cubicBezTo>
                    <a:pt x="54" y="116"/>
                    <a:pt x="54" y="116"/>
                    <a:pt x="54" y="116"/>
                  </a:cubicBezTo>
                  <a:cubicBezTo>
                    <a:pt x="59" y="116"/>
                    <a:pt x="59" y="116"/>
                    <a:pt x="59" y="116"/>
                  </a:cubicBezTo>
                  <a:cubicBezTo>
                    <a:pt x="64" y="119"/>
                    <a:pt x="64" y="119"/>
                    <a:pt x="64" y="119"/>
                  </a:cubicBezTo>
                  <a:cubicBezTo>
                    <a:pt x="75" y="124"/>
                    <a:pt x="88" y="127"/>
                    <a:pt x="101" y="127"/>
                  </a:cubicBezTo>
                  <a:cubicBezTo>
                    <a:pt x="119" y="127"/>
                    <a:pt x="119" y="127"/>
                    <a:pt x="119" y="127"/>
                  </a:cubicBezTo>
                  <a:cubicBezTo>
                    <a:pt x="124" y="127"/>
                    <a:pt x="124" y="127"/>
                    <a:pt x="124" y="127"/>
                  </a:cubicBezTo>
                  <a:cubicBezTo>
                    <a:pt x="138" y="127"/>
                    <a:pt x="138" y="127"/>
                    <a:pt x="138" y="127"/>
                  </a:cubicBezTo>
                  <a:cubicBezTo>
                    <a:pt x="145" y="127"/>
                    <a:pt x="150" y="121"/>
                    <a:pt x="150" y="114"/>
                  </a:cubicBezTo>
                  <a:cubicBezTo>
                    <a:pt x="150" y="112"/>
                    <a:pt x="149" y="109"/>
                    <a:pt x="148" y="107"/>
                  </a:cubicBezTo>
                  <a:cubicBezTo>
                    <a:pt x="151" y="105"/>
                    <a:pt x="154" y="101"/>
                    <a:pt x="154" y="97"/>
                  </a:cubicBezTo>
                  <a:cubicBezTo>
                    <a:pt x="154" y="94"/>
                    <a:pt x="153" y="92"/>
                    <a:pt x="151" y="90"/>
                  </a:cubicBezTo>
                  <a:cubicBezTo>
                    <a:pt x="155" y="87"/>
                    <a:pt x="157" y="84"/>
                    <a:pt x="157" y="79"/>
                  </a:cubicBezTo>
                  <a:close/>
                  <a:moveTo>
                    <a:pt x="46" y="122"/>
                  </a:moveTo>
                  <a:cubicBezTo>
                    <a:pt x="8" y="122"/>
                    <a:pt x="8" y="122"/>
                    <a:pt x="8" y="122"/>
                  </a:cubicBezTo>
                  <a:cubicBezTo>
                    <a:pt x="8" y="47"/>
                    <a:pt x="8" y="47"/>
                    <a:pt x="8" y="47"/>
                  </a:cubicBezTo>
                  <a:cubicBezTo>
                    <a:pt x="46" y="47"/>
                    <a:pt x="46" y="47"/>
                    <a:pt x="46" y="47"/>
                  </a:cubicBezTo>
                  <a:cubicBezTo>
                    <a:pt x="46" y="122"/>
                    <a:pt x="46" y="122"/>
                    <a:pt x="46" y="122"/>
                  </a:cubicBezTo>
                  <a:cubicBezTo>
                    <a:pt x="46" y="122"/>
                    <a:pt x="46" y="122"/>
                    <a:pt x="46" y="122"/>
                  </a:cubicBezTo>
                  <a:close/>
                  <a:moveTo>
                    <a:pt x="147" y="67"/>
                  </a:moveTo>
                  <a:cubicBezTo>
                    <a:pt x="142" y="67"/>
                    <a:pt x="142" y="67"/>
                    <a:pt x="142" y="67"/>
                  </a:cubicBezTo>
                  <a:cubicBezTo>
                    <a:pt x="140" y="67"/>
                    <a:pt x="138" y="68"/>
                    <a:pt x="138" y="70"/>
                  </a:cubicBezTo>
                  <a:cubicBezTo>
                    <a:pt x="138" y="73"/>
                    <a:pt x="140" y="74"/>
                    <a:pt x="142" y="74"/>
                  </a:cubicBezTo>
                  <a:cubicBezTo>
                    <a:pt x="144" y="74"/>
                    <a:pt x="144" y="74"/>
                    <a:pt x="144" y="74"/>
                  </a:cubicBezTo>
                  <a:cubicBezTo>
                    <a:pt x="147" y="74"/>
                    <a:pt x="149" y="77"/>
                    <a:pt x="149" y="79"/>
                  </a:cubicBezTo>
                  <a:cubicBezTo>
                    <a:pt x="149" y="82"/>
                    <a:pt x="147" y="84"/>
                    <a:pt x="144" y="84"/>
                  </a:cubicBezTo>
                  <a:cubicBezTo>
                    <a:pt x="139" y="84"/>
                    <a:pt x="139" y="84"/>
                    <a:pt x="139" y="84"/>
                  </a:cubicBezTo>
                  <a:cubicBezTo>
                    <a:pt x="136" y="84"/>
                    <a:pt x="135" y="86"/>
                    <a:pt x="135" y="88"/>
                  </a:cubicBezTo>
                  <a:cubicBezTo>
                    <a:pt x="135" y="90"/>
                    <a:pt x="136" y="92"/>
                    <a:pt x="139" y="92"/>
                  </a:cubicBezTo>
                  <a:cubicBezTo>
                    <a:pt x="141" y="92"/>
                    <a:pt x="141" y="92"/>
                    <a:pt x="141" y="92"/>
                  </a:cubicBezTo>
                  <a:cubicBezTo>
                    <a:pt x="144" y="92"/>
                    <a:pt x="146" y="94"/>
                    <a:pt x="146" y="97"/>
                  </a:cubicBezTo>
                  <a:cubicBezTo>
                    <a:pt x="146" y="100"/>
                    <a:pt x="144" y="102"/>
                    <a:pt x="141" y="102"/>
                  </a:cubicBezTo>
                  <a:cubicBezTo>
                    <a:pt x="135" y="102"/>
                    <a:pt x="135" y="102"/>
                    <a:pt x="135" y="102"/>
                  </a:cubicBezTo>
                  <a:cubicBezTo>
                    <a:pt x="133" y="102"/>
                    <a:pt x="131" y="103"/>
                    <a:pt x="131" y="106"/>
                  </a:cubicBezTo>
                  <a:cubicBezTo>
                    <a:pt x="131" y="108"/>
                    <a:pt x="133" y="109"/>
                    <a:pt x="135" y="109"/>
                  </a:cubicBezTo>
                  <a:cubicBezTo>
                    <a:pt x="138" y="109"/>
                    <a:pt x="138" y="109"/>
                    <a:pt x="138" y="109"/>
                  </a:cubicBezTo>
                  <a:cubicBezTo>
                    <a:pt x="140" y="109"/>
                    <a:pt x="142" y="112"/>
                    <a:pt x="142" y="114"/>
                  </a:cubicBezTo>
                  <a:cubicBezTo>
                    <a:pt x="142" y="117"/>
                    <a:pt x="140" y="119"/>
                    <a:pt x="138" y="119"/>
                  </a:cubicBezTo>
                  <a:cubicBezTo>
                    <a:pt x="124" y="119"/>
                    <a:pt x="124" y="119"/>
                    <a:pt x="124" y="119"/>
                  </a:cubicBezTo>
                  <a:cubicBezTo>
                    <a:pt x="119" y="119"/>
                    <a:pt x="119" y="119"/>
                    <a:pt x="119" y="119"/>
                  </a:cubicBezTo>
                  <a:cubicBezTo>
                    <a:pt x="101" y="119"/>
                    <a:pt x="101" y="119"/>
                    <a:pt x="101" y="119"/>
                  </a:cubicBezTo>
                  <a:cubicBezTo>
                    <a:pt x="89" y="119"/>
                    <a:pt x="78" y="117"/>
                    <a:pt x="67" y="112"/>
                  </a:cubicBezTo>
                  <a:cubicBezTo>
                    <a:pt x="62" y="109"/>
                    <a:pt x="62" y="109"/>
                    <a:pt x="62" y="109"/>
                  </a:cubicBezTo>
                  <a:cubicBezTo>
                    <a:pt x="61" y="109"/>
                    <a:pt x="60" y="108"/>
                    <a:pt x="60" y="108"/>
                  </a:cubicBezTo>
                  <a:cubicBezTo>
                    <a:pt x="54" y="108"/>
                    <a:pt x="54" y="108"/>
                    <a:pt x="54" y="108"/>
                  </a:cubicBezTo>
                  <a:cubicBezTo>
                    <a:pt x="54" y="58"/>
                    <a:pt x="54" y="58"/>
                    <a:pt x="54" y="58"/>
                  </a:cubicBezTo>
                  <a:cubicBezTo>
                    <a:pt x="64" y="58"/>
                    <a:pt x="64" y="58"/>
                    <a:pt x="64" y="58"/>
                  </a:cubicBezTo>
                  <a:cubicBezTo>
                    <a:pt x="65" y="58"/>
                    <a:pt x="66" y="58"/>
                    <a:pt x="67" y="58"/>
                  </a:cubicBezTo>
                  <a:cubicBezTo>
                    <a:pt x="83" y="44"/>
                    <a:pt x="83" y="44"/>
                    <a:pt x="83" y="44"/>
                  </a:cubicBezTo>
                  <a:cubicBezTo>
                    <a:pt x="91" y="37"/>
                    <a:pt x="97" y="29"/>
                    <a:pt x="100" y="20"/>
                  </a:cubicBezTo>
                  <a:cubicBezTo>
                    <a:pt x="100" y="20"/>
                    <a:pt x="103" y="11"/>
                    <a:pt x="103" y="11"/>
                  </a:cubicBezTo>
                  <a:cubicBezTo>
                    <a:pt x="104" y="9"/>
                    <a:pt x="106" y="8"/>
                    <a:pt x="108" y="8"/>
                  </a:cubicBezTo>
                  <a:cubicBezTo>
                    <a:pt x="111" y="8"/>
                    <a:pt x="113" y="10"/>
                    <a:pt x="113" y="13"/>
                  </a:cubicBezTo>
                  <a:cubicBezTo>
                    <a:pt x="113" y="13"/>
                    <a:pt x="113" y="22"/>
                    <a:pt x="113" y="22"/>
                  </a:cubicBezTo>
                  <a:cubicBezTo>
                    <a:pt x="113" y="29"/>
                    <a:pt x="112" y="35"/>
                    <a:pt x="109" y="41"/>
                  </a:cubicBezTo>
                  <a:cubicBezTo>
                    <a:pt x="104" y="51"/>
                    <a:pt x="104" y="51"/>
                    <a:pt x="104" y="51"/>
                  </a:cubicBezTo>
                  <a:cubicBezTo>
                    <a:pt x="104" y="52"/>
                    <a:pt x="104" y="53"/>
                    <a:pt x="104" y="54"/>
                  </a:cubicBezTo>
                  <a:cubicBezTo>
                    <a:pt x="104" y="54"/>
                    <a:pt x="105" y="57"/>
                    <a:pt x="108" y="57"/>
                  </a:cubicBezTo>
                  <a:cubicBezTo>
                    <a:pt x="147" y="57"/>
                    <a:pt x="147" y="57"/>
                    <a:pt x="147" y="57"/>
                  </a:cubicBezTo>
                  <a:cubicBezTo>
                    <a:pt x="150" y="57"/>
                    <a:pt x="152" y="59"/>
                    <a:pt x="152" y="62"/>
                  </a:cubicBezTo>
                  <a:cubicBezTo>
                    <a:pt x="152" y="64"/>
                    <a:pt x="150" y="67"/>
                    <a:pt x="147" y="67"/>
                  </a:cubicBezTo>
                  <a:close/>
                </a:path>
              </a:pathLst>
            </a:custGeom>
            <a:solidFill>
              <a:srgbClr val="FAFAFA"/>
            </a:solidFill>
            <a:ln>
              <a:noFill/>
            </a:ln>
          </p:spPr>
          <p:txBody>
            <a:bodyPr vert="horz" wrap="square" lIns="91440" tIns="45720" rIns="91440" bIns="45720" numCol="1" anchor="t" anchorCtr="0" compatLnSpc="1"/>
            <a:lstStyle/>
            <a:p>
              <a:endParaRPr lang="en-US">
                <a:cs typeface="+mn-ea"/>
                <a:sym typeface="+mn-lt"/>
              </a:endParaRPr>
            </a:p>
          </p:txBody>
        </p:sp>
        <p:sp>
          <p:nvSpPr>
            <p:cNvPr id="41" name="Oval 23"/>
            <p:cNvSpPr/>
            <p:nvPr/>
          </p:nvSpPr>
          <p:spPr bwMode="auto">
            <a:xfrm>
              <a:off x="12980" y="7461"/>
              <a:ext cx="712" cy="712"/>
            </a:xfrm>
            <a:prstGeom prst="ellipse">
              <a:avLst/>
            </a:prstGeom>
            <a:solidFill>
              <a:srgbClr val="006BB6"/>
            </a:solidFill>
            <a:ln w="63500">
              <a:noFill/>
            </a:ln>
            <a:effectLst>
              <a:outerShdw blurRad="508000" dist="190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noAutofit/>
            </a:bodyPr>
            <a:lstStyle/>
            <a:p>
              <a:pPr lvl="0" algn="r">
                <a:buClrTx/>
                <a:buSzTx/>
                <a:buFontTx/>
              </a:pPr>
              <a:endParaRPr lang="en-US" sz="1400" b="1">
                <a:cs typeface="+mn-ea"/>
                <a:sym typeface="+mn-lt"/>
              </a:endParaRPr>
            </a:p>
          </p:txBody>
        </p:sp>
        <p:sp>
          <p:nvSpPr>
            <p:cNvPr id="43" name="Freeform 100"/>
            <p:cNvSpPr>
              <a:spLocks noEditPoints="1"/>
            </p:cNvSpPr>
            <p:nvPr/>
          </p:nvSpPr>
          <p:spPr bwMode="auto">
            <a:xfrm>
              <a:off x="13168" y="7678"/>
              <a:ext cx="336" cy="275"/>
            </a:xfrm>
            <a:custGeom>
              <a:avLst/>
              <a:gdLst>
                <a:gd name="T0" fmla="*/ 40 w 160"/>
                <a:gd name="T1" fmla="*/ 108 h 130"/>
                <a:gd name="T2" fmla="*/ 29 w 160"/>
                <a:gd name="T3" fmla="*/ 108 h 130"/>
                <a:gd name="T4" fmla="*/ 157 w 160"/>
                <a:gd name="T5" fmla="*/ 79 h 130"/>
                <a:gd name="T6" fmla="*/ 160 w 160"/>
                <a:gd name="T7" fmla="*/ 62 h 130"/>
                <a:gd name="T8" fmla="*/ 114 w 160"/>
                <a:gd name="T9" fmla="*/ 49 h 130"/>
                <a:gd name="T10" fmla="*/ 121 w 160"/>
                <a:gd name="T11" fmla="*/ 22 h 130"/>
                <a:gd name="T12" fmla="*/ 108 w 160"/>
                <a:gd name="T13" fmla="*/ 0 h 130"/>
                <a:gd name="T14" fmla="*/ 93 w 160"/>
                <a:gd name="T15" fmla="*/ 17 h 130"/>
                <a:gd name="T16" fmla="*/ 63 w 160"/>
                <a:gd name="T17" fmla="*/ 51 h 130"/>
                <a:gd name="T18" fmla="*/ 54 w 160"/>
                <a:gd name="T19" fmla="*/ 47 h 130"/>
                <a:gd name="T20" fmla="*/ 8 w 160"/>
                <a:gd name="T21" fmla="*/ 39 h 130"/>
                <a:gd name="T22" fmla="*/ 0 w 160"/>
                <a:gd name="T23" fmla="*/ 122 h 130"/>
                <a:gd name="T24" fmla="*/ 46 w 160"/>
                <a:gd name="T25" fmla="*/ 130 h 130"/>
                <a:gd name="T26" fmla="*/ 54 w 160"/>
                <a:gd name="T27" fmla="*/ 116 h 130"/>
                <a:gd name="T28" fmla="*/ 64 w 160"/>
                <a:gd name="T29" fmla="*/ 119 h 130"/>
                <a:gd name="T30" fmla="*/ 119 w 160"/>
                <a:gd name="T31" fmla="*/ 127 h 130"/>
                <a:gd name="T32" fmla="*/ 138 w 160"/>
                <a:gd name="T33" fmla="*/ 127 h 130"/>
                <a:gd name="T34" fmla="*/ 148 w 160"/>
                <a:gd name="T35" fmla="*/ 107 h 130"/>
                <a:gd name="T36" fmla="*/ 151 w 160"/>
                <a:gd name="T37" fmla="*/ 90 h 130"/>
                <a:gd name="T38" fmla="*/ 46 w 160"/>
                <a:gd name="T39" fmla="*/ 122 h 130"/>
                <a:gd name="T40" fmla="*/ 8 w 160"/>
                <a:gd name="T41" fmla="*/ 47 h 130"/>
                <a:gd name="T42" fmla="*/ 46 w 160"/>
                <a:gd name="T43" fmla="*/ 122 h 130"/>
                <a:gd name="T44" fmla="*/ 147 w 160"/>
                <a:gd name="T45" fmla="*/ 67 h 130"/>
                <a:gd name="T46" fmla="*/ 138 w 160"/>
                <a:gd name="T47" fmla="*/ 70 h 130"/>
                <a:gd name="T48" fmla="*/ 144 w 160"/>
                <a:gd name="T49" fmla="*/ 74 h 130"/>
                <a:gd name="T50" fmla="*/ 144 w 160"/>
                <a:gd name="T51" fmla="*/ 84 h 130"/>
                <a:gd name="T52" fmla="*/ 135 w 160"/>
                <a:gd name="T53" fmla="*/ 88 h 130"/>
                <a:gd name="T54" fmla="*/ 141 w 160"/>
                <a:gd name="T55" fmla="*/ 92 h 130"/>
                <a:gd name="T56" fmla="*/ 141 w 160"/>
                <a:gd name="T57" fmla="*/ 102 h 130"/>
                <a:gd name="T58" fmla="*/ 131 w 160"/>
                <a:gd name="T59" fmla="*/ 106 h 130"/>
                <a:gd name="T60" fmla="*/ 138 w 160"/>
                <a:gd name="T61" fmla="*/ 109 h 130"/>
                <a:gd name="T62" fmla="*/ 138 w 160"/>
                <a:gd name="T63" fmla="*/ 119 h 130"/>
                <a:gd name="T64" fmla="*/ 119 w 160"/>
                <a:gd name="T65" fmla="*/ 119 h 130"/>
                <a:gd name="T66" fmla="*/ 67 w 160"/>
                <a:gd name="T67" fmla="*/ 112 h 130"/>
                <a:gd name="T68" fmla="*/ 60 w 160"/>
                <a:gd name="T69" fmla="*/ 108 h 130"/>
                <a:gd name="T70" fmla="*/ 54 w 160"/>
                <a:gd name="T71" fmla="*/ 58 h 130"/>
                <a:gd name="T72" fmla="*/ 67 w 160"/>
                <a:gd name="T73" fmla="*/ 58 h 130"/>
                <a:gd name="T74" fmla="*/ 100 w 160"/>
                <a:gd name="T75" fmla="*/ 20 h 130"/>
                <a:gd name="T76" fmla="*/ 108 w 160"/>
                <a:gd name="T77" fmla="*/ 8 h 130"/>
                <a:gd name="T78" fmla="*/ 113 w 160"/>
                <a:gd name="T79" fmla="*/ 22 h 130"/>
                <a:gd name="T80" fmla="*/ 104 w 160"/>
                <a:gd name="T81" fmla="*/ 51 h 130"/>
                <a:gd name="T82" fmla="*/ 108 w 160"/>
                <a:gd name="T83" fmla="*/ 57 h 130"/>
                <a:gd name="T84" fmla="*/ 152 w 160"/>
                <a:gd name="T85" fmla="*/ 62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 h="130">
                  <a:moveTo>
                    <a:pt x="34" y="103"/>
                  </a:moveTo>
                  <a:cubicBezTo>
                    <a:pt x="37" y="103"/>
                    <a:pt x="40" y="105"/>
                    <a:pt x="40" y="108"/>
                  </a:cubicBezTo>
                  <a:cubicBezTo>
                    <a:pt x="40" y="111"/>
                    <a:pt x="37" y="114"/>
                    <a:pt x="34" y="114"/>
                  </a:cubicBezTo>
                  <a:cubicBezTo>
                    <a:pt x="31" y="114"/>
                    <a:pt x="29" y="111"/>
                    <a:pt x="29" y="108"/>
                  </a:cubicBezTo>
                  <a:cubicBezTo>
                    <a:pt x="29" y="105"/>
                    <a:pt x="31" y="103"/>
                    <a:pt x="34" y="103"/>
                  </a:cubicBezTo>
                  <a:close/>
                  <a:moveTo>
                    <a:pt x="157" y="79"/>
                  </a:moveTo>
                  <a:cubicBezTo>
                    <a:pt x="157" y="77"/>
                    <a:pt x="156" y="74"/>
                    <a:pt x="155" y="72"/>
                  </a:cubicBezTo>
                  <a:cubicBezTo>
                    <a:pt x="158" y="70"/>
                    <a:pt x="160" y="66"/>
                    <a:pt x="160" y="62"/>
                  </a:cubicBezTo>
                  <a:cubicBezTo>
                    <a:pt x="160" y="55"/>
                    <a:pt x="154" y="49"/>
                    <a:pt x="147" y="49"/>
                  </a:cubicBezTo>
                  <a:cubicBezTo>
                    <a:pt x="114" y="49"/>
                    <a:pt x="114" y="49"/>
                    <a:pt x="114" y="49"/>
                  </a:cubicBezTo>
                  <a:cubicBezTo>
                    <a:pt x="116" y="44"/>
                    <a:pt x="116" y="44"/>
                    <a:pt x="116" y="44"/>
                  </a:cubicBezTo>
                  <a:cubicBezTo>
                    <a:pt x="119" y="37"/>
                    <a:pt x="121" y="30"/>
                    <a:pt x="121" y="22"/>
                  </a:cubicBezTo>
                  <a:cubicBezTo>
                    <a:pt x="121" y="22"/>
                    <a:pt x="121" y="13"/>
                    <a:pt x="121" y="13"/>
                  </a:cubicBezTo>
                  <a:cubicBezTo>
                    <a:pt x="121" y="6"/>
                    <a:pt x="115" y="0"/>
                    <a:pt x="108" y="0"/>
                  </a:cubicBezTo>
                  <a:cubicBezTo>
                    <a:pt x="102" y="0"/>
                    <a:pt x="98" y="3"/>
                    <a:pt x="96" y="8"/>
                  </a:cubicBezTo>
                  <a:cubicBezTo>
                    <a:pt x="96" y="8"/>
                    <a:pt x="93" y="17"/>
                    <a:pt x="93" y="17"/>
                  </a:cubicBezTo>
                  <a:cubicBezTo>
                    <a:pt x="90" y="25"/>
                    <a:pt x="85" y="32"/>
                    <a:pt x="79" y="38"/>
                  </a:cubicBezTo>
                  <a:cubicBezTo>
                    <a:pt x="63" y="51"/>
                    <a:pt x="63" y="51"/>
                    <a:pt x="63" y="51"/>
                  </a:cubicBezTo>
                  <a:cubicBezTo>
                    <a:pt x="54" y="51"/>
                    <a:pt x="54" y="51"/>
                    <a:pt x="54" y="51"/>
                  </a:cubicBezTo>
                  <a:cubicBezTo>
                    <a:pt x="54" y="47"/>
                    <a:pt x="54" y="47"/>
                    <a:pt x="54" y="47"/>
                  </a:cubicBezTo>
                  <a:cubicBezTo>
                    <a:pt x="54" y="42"/>
                    <a:pt x="51" y="39"/>
                    <a:pt x="46" y="39"/>
                  </a:cubicBezTo>
                  <a:cubicBezTo>
                    <a:pt x="8" y="39"/>
                    <a:pt x="8" y="39"/>
                    <a:pt x="8" y="39"/>
                  </a:cubicBezTo>
                  <a:cubicBezTo>
                    <a:pt x="3" y="39"/>
                    <a:pt x="0" y="42"/>
                    <a:pt x="0" y="47"/>
                  </a:cubicBezTo>
                  <a:cubicBezTo>
                    <a:pt x="0" y="122"/>
                    <a:pt x="0" y="122"/>
                    <a:pt x="0" y="122"/>
                  </a:cubicBezTo>
                  <a:cubicBezTo>
                    <a:pt x="0" y="127"/>
                    <a:pt x="3" y="130"/>
                    <a:pt x="8" y="130"/>
                  </a:cubicBezTo>
                  <a:cubicBezTo>
                    <a:pt x="46" y="130"/>
                    <a:pt x="46" y="130"/>
                    <a:pt x="46" y="130"/>
                  </a:cubicBezTo>
                  <a:cubicBezTo>
                    <a:pt x="51" y="130"/>
                    <a:pt x="54" y="127"/>
                    <a:pt x="54" y="122"/>
                  </a:cubicBezTo>
                  <a:cubicBezTo>
                    <a:pt x="54" y="116"/>
                    <a:pt x="54" y="116"/>
                    <a:pt x="54" y="116"/>
                  </a:cubicBezTo>
                  <a:cubicBezTo>
                    <a:pt x="59" y="116"/>
                    <a:pt x="59" y="116"/>
                    <a:pt x="59" y="116"/>
                  </a:cubicBezTo>
                  <a:cubicBezTo>
                    <a:pt x="64" y="119"/>
                    <a:pt x="64" y="119"/>
                    <a:pt x="64" y="119"/>
                  </a:cubicBezTo>
                  <a:cubicBezTo>
                    <a:pt x="75" y="124"/>
                    <a:pt x="88" y="127"/>
                    <a:pt x="101" y="127"/>
                  </a:cubicBezTo>
                  <a:cubicBezTo>
                    <a:pt x="119" y="127"/>
                    <a:pt x="119" y="127"/>
                    <a:pt x="119" y="127"/>
                  </a:cubicBezTo>
                  <a:cubicBezTo>
                    <a:pt x="124" y="127"/>
                    <a:pt x="124" y="127"/>
                    <a:pt x="124" y="127"/>
                  </a:cubicBezTo>
                  <a:cubicBezTo>
                    <a:pt x="138" y="127"/>
                    <a:pt x="138" y="127"/>
                    <a:pt x="138" y="127"/>
                  </a:cubicBezTo>
                  <a:cubicBezTo>
                    <a:pt x="145" y="127"/>
                    <a:pt x="150" y="121"/>
                    <a:pt x="150" y="114"/>
                  </a:cubicBezTo>
                  <a:cubicBezTo>
                    <a:pt x="150" y="112"/>
                    <a:pt x="149" y="109"/>
                    <a:pt x="148" y="107"/>
                  </a:cubicBezTo>
                  <a:cubicBezTo>
                    <a:pt x="151" y="105"/>
                    <a:pt x="154" y="101"/>
                    <a:pt x="154" y="97"/>
                  </a:cubicBezTo>
                  <a:cubicBezTo>
                    <a:pt x="154" y="94"/>
                    <a:pt x="153" y="92"/>
                    <a:pt x="151" y="90"/>
                  </a:cubicBezTo>
                  <a:cubicBezTo>
                    <a:pt x="155" y="87"/>
                    <a:pt x="157" y="84"/>
                    <a:pt x="157" y="79"/>
                  </a:cubicBezTo>
                  <a:close/>
                  <a:moveTo>
                    <a:pt x="46" y="122"/>
                  </a:moveTo>
                  <a:cubicBezTo>
                    <a:pt x="8" y="122"/>
                    <a:pt x="8" y="122"/>
                    <a:pt x="8" y="122"/>
                  </a:cubicBezTo>
                  <a:cubicBezTo>
                    <a:pt x="8" y="47"/>
                    <a:pt x="8" y="47"/>
                    <a:pt x="8" y="47"/>
                  </a:cubicBezTo>
                  <a:cubicBezTo>
                    <a:pt x="46" y="47"/>
                    <a:pt x="46" y="47"/>
                    <a:pt x="46" y="47"/>
                  </a:cubicBezTo>
                  <a:cubicBezTo>
                    <a:pt x="46" y="122"/>
                    <a:pt x="46" y="122"/>
                    <a:pt x="46" y="122"/>
                  </a:cubicBezTo>
                  <a:cubicBezTo>
                    <a:pt x="46" y="122"/>
                    <a:pt x="46" y="122"/>
                    <a:pt x="46" y="122"/>
                  </a:cubicBezTo>
                  <a:close/>
                  <a:moveTo>
                    <a:pt x="147" y="67"/>
                  </a:moveTo>
                  <a:cubicBezTo>
                    <a:pt x="142" y="67"/>
                    <a:pt x="142" y="67"/>
                    <a:pt x="142" y="67"/>
                  </a:cubicBezTo>
                  <a:cubicBezTo>
                    <a:pt x="140" y="67"/>
                    <a:pt x="138" y="68"/>
                    <a:pt x="138" y="70"/>
                  </a:cubicBezTo>
                  <a:cubicBezTo>
                    <a:pt x="138" y="73"/>
                    <a:pt x="140" y="74"/>
                    <a:pt x="142" y="74"/>
                  </a:cubicBezTo>
                  <a:cubicBezTo>
                    <a:pt x="144" y="74"/>
                    <a:pt x="144" y="74"/>
                    <a:pt x="144" y="74"/>
                  </a:cubicBezTo>
                  <a:cubicBezTo>
                    <a:pt x="147" y="74"/>
                    <a:pt x="149" y="77"/>
                    <a:pt x="149" y="79"/>
                  </a:cubicBezTo>
                  <a:cubicBezTo>
                    <a:pt x="149" y="82"/>
                    <a:pt x="147" y="84"/>
                    <a:pt x="144" y="84"/>
                  </a:cubicBezTo>
                  <a:cubicBezTo>
                    <a:pt x="139" y="84"/>
                    <a:pt x="139" y="84"/>
                    <a:pt x="139" y="84"/>
                  </a:cubicBezTo>
                  <a:cubicBezTo>
                    <a:pt x="136" y="84"/>
                    <a:pt x="135" y="86"/>
                    <a:pt x="135" y="88"/>
                  </a:cubicBezTo>
                  <a:cubicBezTo>
                    <a:pt x="135" y="90"/>
                    <a:pt x="136" y="92"/>
                    <a:pt x="139" y="92"/>
                  </a:cubicBezTo>
                  <a:cubicBezTo>
                    <a:pt x="141" y="92"/>
                    <a:pt x="141" y="92"/>
                    <a:pt x="141" y="92"/>
                  </a:cubicBezTo>
                  <a:cubicBezTo>
                    <a:pt x="144" y="92"/>
                    <a:pt x="146" y="94"/>
                    <a:pt x="146" y="97"/>
                  </a:cubicBezTo>
                  <a:cubicBezTo>
                    <a:pt x="146" y="100"/>
                    <a:pt x="144" y="102"/>
                    <a:pt x="141" y="102"/>
                  </a:cubicBezTo>
                  <a:cubicBezTo>
                    <a:pt x="135" y="102"/>
                    <a:pt x="135" y="102"/>
                    <a:pt x="135" y="102"/>
                  </a:cubicBezTo>
                  <a:cubicBezTo>
                    <a:pt x="133" y="102"/>
                    <a:pt x="131" y="103"/>
                    <a:pt x="131" y="106"/>
                  </a:cubicBezTo>
                  <a:cubicBezTo>
                    <a:pt x="131" y="108"/>
                    <a:pt x="133" y="109"/>
                    <a:pt x="135" y="109"/>
                  </a:cubicBezTo>
                  <a:cubicBezTo>
                    <a:pt x="138" y="109"/>
                    <a:pt x="138" y="109"/>
                    <a:pt x="138" y="109"/>
                  </a:cubicBezTo>
                  <a:cubicBezTo>
                    <a:pt x="140" y="109"/>
                    <a:pt x="142" y="112"/>
                    <a:pt x="142" y="114"/>
                  </a:cubicBezTo>
                  <a:cubicBezTo>
                    <a:pt x="142" y="117"/>
                    <a:pt x="140" y="119"/>
                    <a:pt x="138" y="119"/>
                  </a:cubicBezTo>
                  <a:cubicBezTo>
                    <a:pt x="124" y="119"/>
                    <a:pt x="124" y="119"/>
                    <a:pt x="124" y="119"/>
                  </a:cubicBezTo>
                  <a:cubicBezTo>
                    <a:pt x="119" y="119"/>
                    <a:pt x="119" y="119"/>
                    <a:pt x="119" y="119"/>
                  </a:cubicBezTo>
                  <a:cubicBezTo>
                    <a:pt x="101" y="119"/>
                    <a:pt x="101" y="119"/>
                    <a:pt x="101" y="119"/>
                  </a:cubicBezTo>
                  <a:cubicBezTo>
                    <a:pt x="89" y="119"/>
                    <a:pt x="78" y="117"/>
                    <a:pt x="67" y="112"/>
                  </a:cubicBezTo>
                  <a:cubicBezTo>
                    <a:pt x="62" y="109"/>
                    <a:pt x="62" y="109"/>
                    <a:pt x="62" y="109"/>
                  </a:cubicBezTo>
                  <a:cubicBezTo>
                    <a:pt x="61" y="109"/>
                    <a:pt x="60" y="108"/>
                    <a:pt x="60" y="108"/>
                  </a:cubicBezTo>
                  <a:cubicBezTo>
                    <a:pt x="54" y="108"/>
                    <a:pt x="54" y="108"/>
                    <a:pt x="54" y="108"/>
                  </a:cubicBezTo>
                  <a:cubicBezTo>
                    <a:pt x="54" y="58"/>
                    <a:pt x="54" y="58"/>
                    <a:pt x="54" y="58"/>
                  </a:cubicBezTo>
                  <a:cubicBezTo>
                    <a:pt x="64" y="58"/>
                    <a:pt x="64" y="58"/>
                    <a:pt x="64" y="58"/>
                  </a:cubicBezTo>
                  <a:cubicBezTo>
                    <a:pt x="65" y="58"/>
                    <a:pt x="66" y="58"/>
                    <a:pt x="67" y="58"/>
                  </a:cubicBezTo>
                  <a:cubicBezTo>
                    <a:pt x="83" y="44"/>
                    <a:pt x="83" y="44"/>
                    <a:pt x="83" y="44"/>
                  </a:cubicBezTo>
                  <a:cubicBezTo>
                    <a:pt x="91" y="37"/>
                    <a:pt x="97" y="29"/>
                    <a:pt x="100" y="20"/>
                  </a:cubicBezTo>
                  <a:cubicBezTo>
                    <a:pt x="100" y="20"/>
                    <a:pt x="103" y="11"/>
                    <a:pt x="103" y="11"/>
                  </a:cubicBezTo>
                  <a:cubicBezTo>
                    <a:pt x="104" y="9"/>
                    <a:pt x="106" y="8"/>
                    <a:pt x="108" y="8"/>
                  </a:cubicBezTo>
                  <a:cubicBezTo>
                    <a:pt x="111" y="8"/>
                    <a:pt x="113" y="10"/>
                    <a:pt x="113" y="13"/>
                  </a:cubicBezTo>
                  <a:cubicBezTo>
                    <a:pt x="113" y="13"/>
                    <a:pt x="113" y="22"/>
                    <a:pt x="113" y="22"/>
                  </a:cubicBezTo>
                  <a:cubicBezTo>
                    <a:pt x="113" y="29"/>
                    <a:pt x="112" y="35"/>
                    <a:pt x="109" y="41"/>
                  </a:cubicBezTo>
                  <a:cubicBezTo>
                    <a:pt x="104" y="51"/>
                    <a:pt x="104" y="51"/>
                    <a:pt x="104" y="51"/>
                  </a:cubicBezTo>
                  <a:cubicBezTo>
                    <a:pt x="104" y="52"/>
                    <a:pt x="104" y="53"/>
                    <a:pt x="104" y="54"/>
                  </a:cubicBezTo>
                  <a:cubicBezTo>
                    <a:pt x="104" y="54"/>
                    <a:pt x="105" y="57"/>
                    <a:pt x="108" y="57"/>
                  </a:cubicBezTo>
                  <a:cubicBezTo>
                    <a:pt x="147" y="57"/>
                    <a:pt x="147" y="57"/>
                    <a:pt x="147" y="57"/>
                  </a:cubicBezTo>
                  <a:cubicBezTo>
                    <a:pt x="150" y="57"/>
                    <a:pt x="152" y="59"/>
                    <a:pt x="152" y="62"/>
                  </a:cubicBezTo>
                  <a:cubicBezTo>
                    <a:pt x="152" y="64"/>
                    <a:pt x="150" y="67"/>
                    <a:pt x="147" y="67"/>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grpSp>
          <p:nvGrpSpPr>
            <p:cNvPr id="44" name="组合 43"/>
            <p:cNvGrpSpPr/>
            <p:nvPr/>
          </p:nvGrpSpPr>
          <p:grpSpPr>
            <a:xfrm>
              <a:off x="2121" y="3114"/>
              <a:ext cx="4229" cy="3332"/>
              <a:chOff x="2121" y="3354"/>
              <a:chExt cx="4229" cy="3332"/>
            </a:xfrm>
          </p:grpSpPr>
          <p:sp>
            <p:nvSpPr>
              <p:cNvPr id="45" name="“ There is no greatness where there is not simplicity,…"/>
              <p:cNvSpPr txBox="1"/>
              <p:nvPr/>
            </p:nvSpPr>
            <p:spPr>
              <a:xfrm>
                <a:off x="2142" y="3354"/>
                <a:ext cx="3936" cy="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rtlCol="0">
                <a:spAutoFit/>
              </a:bodyPr>
              <a:lstStyle>
                <a:defPPr>
                  <a:defRPr lang="zh-CN"/>
                </a:defPPr>
                <a:lvl1pPr defTabSz="914400" fontAlgn="base">
                  <a:lnSpc>
                    <a:spcPct val="90000"/>
                  </a:lnSpc>
                  <a:spcBef>
                    <a:spcPct val="0"/>
                  </a:spcBef>
                  <a:spcAft>
                    <a:spcPct val="0"/>
                  </a:spcAft>
                  <a:defRPr sz="1600" b="1">
                    <a:solidFill>
                      <a:schemeClr val="tx1">
                        <a:lumMod val="75000"/>
                        <a:lumOff val="25000"/>
                      </a:schemeClr>
                    </a:solidFill>
                    <a:latin typeface="Arial" panose="020B0604020202020204" pitchFamily="34" charset="0"/>
                    <a:ea typeface="微软雅黑" panose="020B0503020204020204" charset="-122"/>
                    <a:cs typeface="+mn-ea"/>
                  </a:defRPr>
                </a:lvl1pPr>
              </a:lstStyle>
              <a:p>
                <a:r>
                  <a:rPr lang="zh-CN" altLang="en-US" sz="2000" dirty="0">
                    <a:latin typeface="+mn-lt"/>
                    <a:ea typeface="+mn-ea"/>
                    <a:sym typeface="+mn-lt"/>
                  </a:rPr>
                  <a:t>覆盖范围广</a:t>
                </a:r>
              </a:p>
            </p:txBody>
          </p:sp>
          <p:sp>
            <p:nvSpPr>
              <p:cNvPr id="46" name="文本框 45"/>
              <p:cNvSpPr txBox="1"/>
              <p:nvPr/>
            </p:nvSpPr>
            <p:spPr>
              <a:xfrm>
                <a:off x="2121" y="4134"/>
                <a:ext cx="4229" cy="2552"/>
              </a:xfrm>
              <a:prstGeom prst="rect">
                <a:avLst/>
              </a:prstGeom>
              <a:noFill/>
            </p:spPr>
            <p:txBody>
              <a:bodyPr wrap="square" rtlCol="0">
                <a:noAutofit/>
              </a:bodyPr>
              <a:lstStyle/>
              <a:p>
                <a:pPr>
                  <a:lnSpc>
                    <a:spcPct val="150000"/>
                  </a:lnSpc>
                </a:pPr>
                <a:r>
                  <a:rPr lang="zh-CN" altLang="en-US" sz="1600"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mn-lt"/>
                  </a:rPr>
                  <a:t>互联网用户群巨大，企业只要拥有足够多的</a:t>
                </a:r>
                <a:r>
                  <a:rPr lang="en-US" altLang="zh-CN" sz="1600"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mn-lt"/>
                  </a:rPr>
                  <a:t>Email</a:t>
                </a:r>
                <a:r>
                  <a:rPr lang="zh-CN" altLang="en-US" sz="1600"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mn-lt"/>
                  </a:rPr>
                  <a:t>地址，即可完成营销信息的触达</a:t>
                </a:r>
              </a:p>
            </p:txBody>
          </p:sp>
        </p:grpSp>
        <p:grpSp>
          <p:nvGrpSpPr>
            <p:cNvPr id="47" name="组合 46"/>
            <p:cNvGrpSpPr/>
            <p:nvPr/>
          </p:nvGrpSpPr>
          <p:grpSpPr>
            <a:xfrm>
              <a:off x="2152" y="7099"/>
              <a:ext cx="4777" cy="2090"/>
              <a:chOff x="2142" y="3876"/>
              <a:chExt cx="4777" cy="2090"/>
            </a:xfrm>
          </p:grpSpPr>
          <p:sp>
            <p:nvSpPr>
              <p:cNvPr id="48" name="“ There is no greatness where there is not simplicity,…"/>
              <p:cNvSpPr txBox="1"/>
              <p:nvPr/>
            </p:nvSpPr>
            <p:spPr>
              <a:xfrm>
                <a:off x="2142" y="3876"/>
                <a:ext cx="4777" cy="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rtlCol="0">
                <a:spAutoFit/>
              </a:bodyPr>
              <a:lstStyle>
                <a:defPPr>
                  <a:defRPr lang="zh-CN"/>
                </a:defPPr>
                <a:lvl1pPr defTabSz="914400" fontAlgn="base">
                  <a:lnSpc>
                    <a:spcPct val="90000"/>
                  </a:lnSpc>
                  <a:spcBef>
                    <a:spcPct val="0"/>
                  </a:spcBef>
                  <a:spcAft>
                    <a:spcPct val="0"/>
                  </a:spcAft>
                  <a:defRPr sz="1600" b="1">
                    <a:solidFill>
                      <a:schemeClr val="tx1">
                        <a:lumMod val="75000"/>
                        <a:lumOff val="25000"/>
                      </a:schemeClr>
                    </a:solidFill>
                    <a:latin typeface="Arial" panose="020B0604020202020204" pitchFamily="34" charset="0"/>
                    <a:ea typeface="微软雅黑" panose="020B0503020204020204" charset="-122"/>
                    <a:cs typeface="+mn-ea"/>
                  </a:defRPr>
                </a:lvl1pPr>
              </a:lstStyle>
              <a:p>
                <a:r>
                  <a:rPr lang="zh-CN" altLang="en-US" sz="2000" dirty="0">
                    <a:latin typeface="+mn-lt"/>
                    <a:ea typeface="+mn-ea"/>
                    <a:sym typeface="+mn-lt"/>
                  </a:rPr>
                  <a:t>应用范围广，反馈率高</a:t>
                </a:r>
              </a:p>
            </p:txBody>
          </p:sp>
          <p:sp>
            <p:nvSpPr>
              <p:cNvPr id="49" name="文本框 48"/>
              <p:cNvSpPr txBox="1"/>
              <p:nvPr/>
            </p:nvSpPr>
            <p:spPr>
              <a:xfrm>
                <a:off x="2152" y="4583"/>
                <a:ext cx="4331" cy="1383"/>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cs typeface="+mn-ea"/>
                    <a:sym typeface="+mn-lt"/>
                  </a:rPr>
                  <a:t>内容、行业不受限，信息量大、保存期长</a:t>
                </a:r>
              </a:p>
            </p:txBody>
          </p:sp>
        </p:grpSp>
        <p:grpSp>
          <p:nvGrpSpPr>
            <p:cNvPr id="50" name="组合 49"/>
            <p:cNvGrpSpPr/>
            <p:nvPr/>
          </p:nvGrpSpPr>
          <p:grpSpPr>
            <a:xfrm>
              <a:off x="13989" y="3204"/>
              <a:ext cx="4223" cy="2217"/>
              <a:chOff x="2105" y="3442"/>
              <a:chExt cx="4223" cy="2217"/>
            </a:xfrm>
          </p:grpSpPr>
          <p:sp>
            <p:nvSpPr>
              <p:cNvPr id="51" name="“ There is no greatness where there is not simplicity,…"/>
              <p:cNvSpPr txBox="1"/>
              <p:nvPr/>
            </p:nvSpPr>
            <p:spPr>
              <a:xfrm>
                <a:off x="2105" y="3442"/>
                <a:ext cx="3936" cy="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rtlCol="0">
                <a:spAutoFit/>
              </a:bodyPr>
              <a:lstStyle>
                <a:defPPr>
                  <a:defRPr lang="zh-CN"/>
                </a:defPPr>
                <a:lvl1pPr defTabSz="914400" fontAlgn="base">
                  <a:lnSpc>
                    <a:spcPct val="90000"/>
                  </a:lnSpc>
                  <a:spcBef>
                    <a:spcPct val="0"/>
                  </a:spcBef>
                  <a:spcAft>
                    <a:spcPct val="0"/>
                  </a:spcAft>
                  <a:defRPr sz="1600" b="1">
                    <a:solidFill>
                      <a:schemeClr val="tx1">
                        <a:lumMod val="75000"/>
                        <a:lumOff val="25000"/>
                      </a:schemeClr>
                    </a:solidFill>
                    <a:latin typeface="Arial" panose="020B0604020202020204" pitchFamily="34" charset="0"/>
                    <a:ea typeface="微软雅黑" panose="020B0503020204020204" charset="-122"/>
                    <a:cs typeface="+mn-ea"/>
                  </a:defRPr>
                </a:lvl1pPr>
              </a:lstStyle>
              <a:p>
                <a:r>
                  <a:rPr lang="zh-CN" altLang="en-US" sz="2000" dirty="0">
                    <a:latin typeface="+mn-lt"/>
                    <a:ea typeface="+mn-ea"/>
                    <a:sym typeface="+mn-lt"/>
                  </a:rPr>
                  <a:t>操作简单，效率高</a:t>
                </a:r>
              </a:p>
            </p:txBody>
          </p:sp>
          <p:sp>
            <p:nvSpPr>
              <p:cNvPr id="52" name="文本框 51"/>
              <p:cNvSpPr txBox="1"/>
              <p:nvPr/>
            </p:nvSpPr>
            <p:spPr>
              <a:xfrm>
                <a:off x="2115" y="4149"/>
                <a:ext cx="4213" cy="1510"/>
              </a:xfrm>
              <a:prstGeom prst="rect">
                <a:avLst/>
              </a:prstGeom>
              <a:noFill/>
            </p:spPr>
            <p:txBody>
              <a:bodyPr wrap="square" rtlCol="0">
                <a:noAutofit/>
              </a:bodyPr>
              <a:lstStyle/>
              <a:p>
                <a:pPr>
                  <a:lnSpc>
                    <a:spcPct val="150000"/>
                  </a:lnSpc>
                </a:pPr>
                <a:r>
                  <a:rPr lang="zh-CN" altLang="en-US" sz="1600" dirty="0">
                    <a:solidFill>
                      <a:schemeClr val="tx1">
                        <a:lumMod val="65000"/>
                        <a:lumOff val="35000"/>
                      </a:schemeClr>
                    </a:solidFill>
                    <a:cs typeface="+mn-ea"/>
                    <a:sym typeface="+mn-lt"/>
                  </a:rPr>
                  <a:t>借助邮件群发工具即可随时开展高效率、自动化的EDM营销</a:t>
                </a:r>
              </a:p>
            </p:txBody>
          </p:sp>
        </p:grpSp>
        <p:grpSp>
          <p:nvGrpSpPr>
            <p:cNvPr id="53" name="组合 52"/>
            <p:cNvGrpSpPr/>
            <p:nvPr/>
          </p:nvGrpSpPr>
          <p:grpSpPr>
            <a:xfrm>
              <a:off x="14036" y="7101"/>
              <a:ext cx="4341" cy="2138"/>
              <a:chOff x="2142" y="3876"/>
              <a:chExt cx="4341" cy="2138"/>
            </a:xfrm>
          </p:grpSpPr>
          <p:sp>
            <p:nvSpPr>
              <p:cNvPr id="54" name="“ There is no greatness where there is not simplicity,…"/>
              <p:cNvSpPr txBox="1"/>
              <p:nvPr/>
            </p:nvSpPr>
            <p:spPr>
              <a:xfrm>
                <a:off x="2142" y="3876"/>
                <a:ext cx="3936" cy="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rtlCol="0">
                <a:spAutoFit/>
              </a:bodyPr>
              <a:lstStyle>
                <a:defPPr>
                  <a:defRPr lang="zh-CN"/>
                </a:defPPr>
                <a:lvl1pPr defTabSz="914400" fontAlgn="base">
                  <a:lnSpc>
                    <a:spcPct val="90000"/>
                  </a:lnSpc>
                  <a:spcBef>
                    <a:spcPct val="0"/>
                  </a:spcBef>
                  <a:spcAft>
                    <a:spcPct val="0"/>
                  </a:spcAft>
                  <a:defRPr sz="1600" b="1">
                    <a:solidFill>
                      <a:schemeClr val="tx1">
                        <a:lumMod val="75000"/>
                        <a:lumOff val="25000"/>
                      </a:schemeClr>
                    </a:solidFill>
                    <a:latin typeface="Arial" panose="020B0604020202020204" pitchFamily="34" charset="0"/>
                    <a:ea typeface="微软雅黑" panose="020B0503020204020204" charset="-122"/>
                    <a:cs typeface="+mn-ea"/>
                  </a:defRPr>
                </a:lvl1pPr>
              </a:lstStyle>
              <a:p>
                <a:r>
                  <a:rPr lang="zh-CN" altLang="en-US" sz="2000" dirty="0">
                    <a:latin typeface="+mn-lt"/>
                    <a:ea typeface="+mn-ea"/>
                    <a:sym typeface="+mn-lt"/>
                  </a:rPr>
                  <a:t>精准度高</a:t>
                </a:r>
              </a:p>
            </p:txBody>
          </p:sp>
          <p:sp>
            <p:nvSpPr>
              <p:cNvPr id="55" name="文本框 54"/>
              <p:cNvSpPr txBox="1"/>
              <p:nvPr/>
            </p:nvSpPr>
            <p:spPr>
              <a:xfrm>
                <a:off x="2152" y="4631"/>
                <a:ext cx="4331" cy="1383"/>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cs typeface="+mn-ea"/>
                    <a:sym typeface="+mn-lt"/>
                  </a:rPr>
                  <a:t>点对点传播，可实现针对性、高精准营销</a:t>
                </a:r>
              </a:p>
            </p:txBody>
          </p:sp>
        </p:gr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蓝色会议室背景简约商业计划书PPT模板"/>
  <p:tag name="KSO_WPP_MARK_KEY" val="ae0f7bd2-0d1e-4d66-bb92-3b8383cb6650"/>
  <p:tag name="COMMONDATA" val="eyJjb3VudCI6ODIsImhkaWQiOiJlNWI1MGNlODAwYzEwNjg1MTY2MGRiNDY0MDYwMmM5YSIsInVzZXJDb3VudCI6MX0="/>
</p:tagLst>
</file>

<file path=ppt/tags/tag1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3_1"/>
  <p:tag name="KSO_WM_UNIT_ID" val="diagram20227684_4*n_h_h_a*1_2_3_1"/>
  <p:tag name="KSO_WM_TEMPLATE_CATEGORY" val="diagram"/>
  <p:tag name="KSO_WM_TEMPLATE_INDEX" val="20227684"/>
  <p:tag name="KSO_WM_UNIT_LAYERLEVEL" val="1_1_1_1"/>
  <p:tag name="KSO_WM_TAG_VERSION" val="1.0"/>
  <p:tag name="KSO_WM_BEAUTIFY_FLAG" val="#wm#"/>
  <p:tag name="KSO_WM_UNIT_TEXT_FILL_FORE_SCHEMECOLOR_INDEX_BRIGHTNESS" val="-0.25"/>
  <p:tag name="KSO_WM_UNIT_TEXT_FILL_FORE_SCHEMECOLOR_INDEX" val="10"/>
  <p:tag name="KSO_WM_UNIT_TEXT_FILL_TYPE" val="1"/>
  <p:tag name="KSO_WM_UNIT_USESOURCEFORMAT_APPLY" val="1"/>
  <p:tag name="KSO_WM_UNIT_DIAGRAM_SCHEMECOLOR_ID" val="2"/>
</p:tagLst>
</file>

<file path=ppt/tags/tag11.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地阐述您的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227684_4*n_h_h_f*1_2_3_1"/>
  <p:tag name="KSO_WM_TEMPLATE_CATEGORY" val="diagram"/>
  <p:tag name="KSO_WM_TEMPLATE_INDEX" val="20227684"/>
  <p:tag name="KSO_WM_UNIT_LAYERLEVEL" val="1_1_1_1"/>
  <p:tag name="KSO_WM_TAG_VERSION" val="1.0"/>
  <p:tag name="KSO_WM_BEAUTIFY_FLAG" val="#wm#"/>
  <p:tag name="KSO_WM_UNIT_TEXT_FILL_FORE_SCHEMECOLOR_INDEX_BRIGHTNESS" val="0.35"/>
  <p:tag name="KSO_WM_UNIT_TEXT_FILL_FORE_SCHEMECOLOR_INDEX" val="15"/>
  <p:tag name="KSO_WM_UNIT_TEXT_FILL_TYPE" val="1"/>
  <p:tag name="KSO_WM_UNIT_USESOURCEFORMAT_APPLY" val="1"/>
  <p:tag name="KSO_WM_UNIT_DIAGRAM_SCHEMECOLOR_ID" val="2"/>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27684_4*n_h_h_i*1_2_3_2"/>
  <p:tag name="KSO_WM_TEMPLATE_CATEGORY" val="diagram"/>
  <p:tag name="KSO_WM_TEMPLATE_INDEX" val="20227684"/>
  <p:tag name="KSO_WM_UNIT_LAYERLEVEL" val="1_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13.xml><?xml version="1.0" encoding="utf-8"?>
<p:tagLst xmlns:a="http://schemas.openxmlformats.org/drawingml/2006/main" xmlns:r="http://schemas.openxmlformats.org/officeDocument/2006/relationships" xmlns:p="http://schemas.openxmlformats.org/presentationml/2006/main">
  <p:tag name="KSO_WM_UNIT_VALUE" val="162*164"/>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27684_4*n_h_h_x*1_2_3_1"/>
  <p:tag name="KSO_WM_TEMPLATE_CATEGORY" val="diagram"/>
  <p:tag name="KSO_WM_TEMPLATE_INDEX" val="20227684"/>
  <p:tag name="KSO_WM_UNIT_LAYERLEVEL" val="1_1_1_1"/>
  <p:tag name="KSO_WM_TAG_VERSION" val="1.0"/>
  <p:tag name="KSO_WM_BEAUTIFY_FLAG" val="#wm#"/>
  <p:tag name="KSO_WM_UNIT_USESOURCEFORMAT_APPLY" val="1"/>
  <p:tag name="KSO_WM_UNIT_DIAGRAM_SCHEMECOLOR_ID" val="2"/>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27684_4*n_h_h_i*1_2_1_1"/>
  <p:tag name="KSO_WM_TEMPLATE_CATEGORY" val="diagram"/>
  <p:tag name="KSO_WM_TEMPLATE_INDEX" val="20227684"/>
  <p:tag name="KSO_WM_UNIT_LAYERLEVEL" val="1_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27684_4*n_h_h_i*1_2_1_2"/>
  <p:tag name="KSO_WM_TEMPLATE_CATEGORY" val="diagram"/>
  <p:tag name="KSO_WM_TEMPLATE_INDEX" val="20227684"/>
  <p:tag name="KSO_WM_UNIT_LAYERLEVEL" val="1_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16.xml><?xml version="1.0" encoding="utf-8"?>
<p:tagLst xmlns:a="http://schemas.openxmlformats.org/drawingml/2006/main" xmlns:r="http://schemas.openxmlformats.org/officeDocument/2006/relationships" xmlns:p="http://schemas.openxmlformats.org/presentationml/2006/main">
  <p:tag name="KSO_WM_UNIT_VALUE" val="159*159"/>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27684_4*n_h_h_x*1_2_1_1"/>
  <p:tag name="KSO_WM_TEMPLATE_CATEGORY" val="diagram"/>
  <p:tag name="KSO_WM_TEMPLATE_INDEX" val="20227684"/>
  <p:tag name="KSO_WM_UNIT_LAYERLEVEL" val="1_1_1_1"/>
  <p:tag name="KSO_WM_TAG_VERSION" val="1.0"/>
  <p:tag name="KSO_WM_BEAUTIFY_FLAG" val="#wm#"/>
  <p:tag name="KSO_WM_UNIT_USESOURCEFORMAT_APPLY" val="1"/>
  <p:tag name="KSO_WM_UNIT_DIAGRAM_SCHEMECOLOR_ID" val="2"/>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27684_4*n_h_i*1_1_1"/>
  <p:tag name="KSO_WM_TEMPLATE_CATEGORY" val="diagram"/>
  <p:tag name="KSO_WM_TEMPLATE_INDEX" val="20227684"/>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27684_4*n_h_i*1_1_2"/>
  <p:tag name="KSO_WM_TEMPLATE_CATEGORY" val="diagram"/>
  <p:tag name="KSO_WM_TEMPLATE_INDEX" val="20227684"/>
  <p:tag name="KSO_WM_UNIT_LAYERLEVEL" val="1_1_1"/>
  <p:tag name="KSO_WM_TAG_VERSION" val="1.0"/>
  <p:tag name="KSO_WM_BEAUTIFY_FLAG" val="#wm#"/>
  <p:tag name="KSO_WM_UNIT_FILL_FORE_SCHEMECOLOR_INDEX_BRIGHTNESS" val="0.8"/>
  <p:tag name="KSO_WM_UNIT_FILL_FORE_SCHEMECOLOR_INDEX" val="10"/>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1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请添加标题"/>
  <p:tag name="KSO_WM_UNIT_NOCLEAR" val="0"/>
  <p:tag name="KSO_WM_UNIT_VALUE" val="6"/>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27684_4*n_h_a*1_1_1"/>
  <p:tag name="KSO_WM_TEMPLATE_CATEGORY" val="diagram"/>
  <p:tag name="KSO_WM_TEMPLATE_INDEX" val="20227684"/>
  <p:tag name="KSO_WM_UNIT_LAYERLEVEL" val="1_1_1"/>
  <p:tag name="KSO_WM_TAG_VERSION" val="1.0"/>
  <p:tag name="KSO_WM_BEAUTIFY_FLAG" val="#wm#"/>
  <p:tag name="KSO_WM_UNIT_TEXT_FILL_FORE_SCHEMECOLOR_INDEX_BRIGHTNESS" val="-0.25"/>
  <p:tag name="KSO_WM_UNIT_TEXT_FILL_FORE_SCHEMECOLOR_INDEX" val="5"/>
  <p:tag name="KSO_WM_UNIT_TEXT_FILL_TYPE" val="1"/>
  <p:tag name="KSO_WM_UNIT_USESOURCEFORMAT_APPLY" val="1"/>
  <p:tag name="KSO_WM_UNIT_DIAGRAM_SCHEMECOLOR_ID" val="2"/>
</p:tagLst>
</file>

<file path=ppt/tags/tag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1041,&quot;width&quot;:20432}"/>
</p:tagLst>
</file>

<file path=ppt/tags/tag20.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添加文本具体内容"/>
  <p:tag name="KSO_WM_UNIT_NOCLEAR" val="0"/>
  <p:tag name="KSO_WM_UNIT_VALUE" val="12"/>
  <p:tag name="KSO_WM_UNIT_HIGHLIGHT" val="0"/>
  <p:tag name="KSO_WM_UNIT_COMPATIBLE" val="0"/>
  <p:tag name="KSO_WM_UNIT_DIAGRAM_ISNUMVISUAL" val="0"/>
  <p:tag name="KSO_WM_UNIT_DIAGRAM_ISREFERUNIT" val="0"/>
  <p:tag name="KSO_WM_DIAGRAM_GROUP_CODE" val="n1-1"/>
  <p:tag name="KSO_WM_UNIT_TYPE" val="n_h_f"/>
  <p:tag name="KSO_WM_UNIT_INDEX" val="1_1_1"/>
  <p:tag name="KSO_WM_UNIT_ID" val="diagram20227684_4*n_h_f*1_1_1"/>
  <p:tag name="KSO_WM_TEMPLATE_CATEGORY" val="diagram"/>
  <p:tag name="KSO_WM_TEMPLATE_INDEX" val="20227684"/>
  <p:tag name="KSO_WM_UNIT_LAYERLEVEL" val="1_1_1"/>
  <p:tag name="KSO_WM_TAG_VERSION" val="1.0"/>
  <p:tag name="KSO_WM_BEAUTIFY_FLAG" val="#wm#"/>
  <p:tag name="KSO_WM_UNIT_TEXT_FILL_FORE_SCHEMECOLOR_INDEX_BRIGHTNESS" val="0.5"/>
  <p:tag name="KSO_WM_UNIT_TEXT_FILL_FORE_SCHEMECOLOR_INDEX" val="13"/>
  <p:tag name="KSO_WM_UNIT_TEXT_FILL_TYPE" val="1"/>
  <p:tag name="KSO_WM_UNIT_USESOURCEFORMAT_APPLY" val="1"/>
  <p:tag name="KSO_WM_UNIT_DIAGRAM_SCHEMECOLOR_ID" val="2"/>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27684_4*n_h_i*1_1_3"/>
  <p:tag name="KSO_WM_TEMPLATE_CATEGORY" val="diagram"/>
  <p:tag name="KSO_WM_TEMPLATE_INDEX" val="20227684"/>
  <p:tag name="KSO_WM_UNIT_LAYERLEVEL" val="1_1_1"/>
  <p:tag name="KSO_WM_TAG_VERSION" val="1.0"/>
  <p:tag name="KSO_WM_BEAUTIFY_FLAG" val="#wm#"/>
  <p:tag name="KSO_WM_UNIT_LINE_FORE_SCHEMECOLOR_INDEX_BRIGHTNESS" val="0"/>
  <p:tag name="KSO_WM_UNIT_LINE_FORE_SCHEMECOLOR_INDEX" val="7"/>
  <p:tag name="KSO_WM_UNIT_LINE_FILL_TYPE" val="2"/>
  <p:tag name="KSO_WM_UNIT_USESOURCEFORMAT_APPLY" val="1"/>
  <p:tag name="KSO_WM_UNIT_DIAGRAM_SCHEMECOLOR_ID" val="2"/>
</p:tagLst>
</file>

<file path=ppt/tags/tag2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2_1"/>
  <p:tag name="KSO_WM_UNIT_ID" val="diagram20227684_4*n_h_h_a*1_2_2_1"/>
  <p:tag name="KSO_WM_TEMPLATE_CATEGORY" val="diagram"/>
  <p:tag name="KSO_WM_TEMPLATE_INDEX" val="20227684"/>
  <p:tag name="KSO_WM_UNIT_LAYERLEVEL" val="1_1_1_1"/>
  <p:tag name="KSO_WM_TAG_VERSION" val="1.0"/>
  <p:tag name="KSO_WM_BEAUTIFY_FLAG" val="#wm#"/>
  <p:tag name="KSO_WM_UNIT_TEXT_FILL_FORE_SCHEMECOLOR_INDEX_BRIGHTNESS" val="-0.25"/>
  <p:tag name="KSO_WM_UNIT_TEXT_FILL_FORE_SCHEMECOLOR_INDEX" val="10"/>
  <p:tag name="KSO_WM_UNIT_TEXT_FILL_TYPE" val="1"/>
  <p:tag name="KSO_WM_UNIT_USESOURCEFORMAT_APPLY" val="1"/>
  <p:tag name="KSO_WM_UNIT_DIAGRAM_SCHEMECOLOR_ID" val="2"/>
</p:tagLst>
</file>

<file path=ppt/tags/tag23.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地阐述您的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227684_4*n_h_h_f*1_2_2_1"/>
  <p:tag name="KSO_WM_TEMPLATE_CATEGORY" val="diagram"/>
  <p:tag name="KSO_WM_TEMPLATE_INDEX" val="20227684"/>
  <p:tag name="KSO_WM_UNIT_LAYERLEVEL" val="1_1_1_1"/>
  <p:tag name="KSO_WM_TAG_VERSION" val="1.0"/>
  <p:tag name="KSO_WM_BEAUTIFY_FLAG" val="#wm#"/>
  <p:tag name="KSO_WM_UNIT_TEXT_FILL_FORE_SCHEMECOLOR_INDEX_BRIGHTNESS" val="0.35"/>
  <p:tag name="KSO_WM_UNIT_TEXT_FILL_FORE_SCHEMECOLOR_INDEX" val="15"/>
  <p:tag name="KSO_WM_UNIT_TEXT_FILL_TYPE" val="1"/>
  <p:tag name="KSO_WM_UNIT_USESOURCEFORMAT_APPLY" val="1"/>
  <p:tag name="KSO_WM_UNIT_DIAGRAM_SCHEMECOLOR_ID" val="2"/>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27684_4*n_h_h_i*1_2_2_1"/>
  <p:tag name="KSO_WM_TEMPLATE_CATEGORY" val="diagram"/>
  <p:tag name="KSO_WM_TEMPLATE_INDEX" val="20227684"/>
  <p:tag name="KSO_WM_UNIT_LAYERLEVEL" val="1_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27684_4*n_h_h_i*1_2_2_2"/>
  <p:tag name="KSO_WM_TEMPLATE_CATEGORY" val="diagram"/>
  <p:tag name="KSO_WM_TEMPLATE_INDEX" val="20227684"/>
  <p:tag name="KSO_WM_UNIT_LAYERLEVEL" val="1_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26.xml><?xml version="1.0" encoding="utf-8"?>
<p:tagLst xmlns:a="http://schemas.openxmlformats.org/drawingml/2006/main" xmlns:r="http://schemas.openxmlformats.org/officeDocument/2006/relationships" xmlns:p="http://schemas.openxmlformats.org/presentationml/2006/main">
  <p:tag name="KSO_WM_UNIT_VALUE" val="159*162"/>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27684_4*n_h_h_x*1_2_2_1"/>
  <p:tag name="KSO_WM_TEMPLATE_CATEGORY" val="diagram"/>
  <p:tag name="KSO_WM_TEMPLATE_INDEX" val="20227684"/>
  <p:tag name="KSO_WM_UNIT_LAYERLEVEL" val="1_1_1_1"/>
  <p:tag name="KSO_WM_TAG_VERSION" val="1.0"/>
  <p:tag name="KSO_WM_BEAUTIFY_FLAG" val="#wm#"/>
  <p:tag name="KSO_WM_UNIT_USESOURCEFORMAT_APPLY" val="1"/>
  <p:tag name="KSO_WM_UNIT_DIAGRAM_SCHEMECOLOR_ID" val="2"/>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9909.192125984251,&quot;width&quot;:19200}"/>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5926.525984251968,&quot;width&quot;:5926.525984251968}"/>
</p:tagLst>
</file>

<file path=ppt/tags/tag36.xml><?xml version="1.0" encoding="utf-8"?>
<p:tagLst xmlns:a="http://schemas.openxmlformats.org/drawingml/2006/main" xmlns:r="http://schemas.openxmlformats.org/officeDocument/2006/relationships" xmlns:p="http://schemas.openxmlformats.org/presentationml/2006/main">
  <p:tag name="PA" val="v4.0.0"/>
</p:tagLst>
</file>

<file path=ppt/tags/tag3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194,&quot;width&quot;:8294}"/>
</p:tagLst>
</file>

<file path=ppt/tags/tag38.xml><?xml version="1.0" encoding="utf-8"?>
<p:tagLst xmlns:a="http://schemas.openxmlformats.org/drawingml/2006/main" xmlns:r="http://schemas.openxmlformats.org/officeDocument/2006/relationships" xmlns:p="http://schemas.openxmlformats.org/presentationml/2006/main">
  <p:tag name="KSO_WM_UNIT_TABLE_BEAUTIFY" val="smartTable{41726740-a9a3-46f2-8cfa-1b2b53168454}"/>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PA" val="v5.2.9"/>
</p:tagLst>
</file>

<file path=ppt/tags/tag42.xml><?xml version="1.0" encoding="utf-8"?>
<p:tagLst xmlns:a="http://schemas.openxmlformats.org/drawingml/2006/main" xmlns:r="http://schemas.openxmlformats.org/officeDocument/2006/relationships" xmlns:p="http://schemas.openxmlformats.org/presentationml/2006/main">
  <p:tag name="PA" val="v5.2.9"/>
</p:tagLst>
</file>

<file path=ppt/tags/tag43.xml><?xml version="1.0" encoding="utf-8"?>
<p:tagLst xmlns:a="http://schemas.openxmlformats.org/drawingml/2006/main" xmlns:r="http://schemas.openxmlformats.org/officeDocument/2006/relationships" xmlns:p="http://schemas.openxmlformats.org/presentationml/2006/main">
  <p:tag name="PA" val="v5.2.9"/>
</p:tagLst>
</file>

<file path=ppt/tags/tag44.xml><?xml version="1.0" encoding="utf-8"?>
<p:tagLst xmlns:a="http://schemas.openxmlformats.org/drawingml/2006/main" xmlns:r="http://schemas.openxmlformats.org/officeDocument/2006/relationships" xmlns:p="http://schemas.openxmlformats.org/presentationml/2006/main">
  <p:tag name="PA" val="v5.2.9"/>
</p:tagLst>
</file>

<file path=ppt/tags/tag45.xml><?xml version="1.0" encoding="utf-8"?>
<p:tagLst xmlns:a="http://schemas.openxmlformats.org/drawingml/2006/main" xmlns:r="http://schemas.openxmlformats.org/officeDocument/2006/relationships" xmlns:p="http://schemas.openxmlformats.org/presentationml/2006/main">
  <p:tag name="PA" val="v5.2.9"/>
</p:tagLst>
</file>

<file path=ppt/tags/tag46.xml><?xml version="1.0" encoding="utf-8"?>
<p:tagLst xmlns:a="http://schemas.openxmlformats.org/drawingml/2006/main" xmlns:r="http://schemas.openxmlformats.org/officeDocument/2006/relationships" xmlns:p="http://schemas.openxmlformats.org/presentationml/2006/main">
  <p:tag name="PA" val="v5.2.9"/>
</p:tagLst>
</file>

<file path=ppt/tags/tag47.xml><?xml version="1.0" encoding="utf-8"?>
<p:tagLst xmlns:a="http://schemas.openxmlformats.org/drawingml/2006/main" xmlns:r="http://schemas.openxmlformats.org/officeDocument/2006/relationships" xmlns:p="http://schemas.openxmlformats.org/presentationml/2006/main">
  <p:tag name="PA" val="v5.2.9"/>
</p:tagLst>
</file>

<file path=ppt/tags/tag48.xml><?xml version="1.0" encoding="utf-8"?>
<p:tagLst xmlns:a="http://schemas.openxmlformats.org/drawingml/2006/main" xmlns:r="http://schemas.openxmlformats.org/officeDocument/2006/relationships" xmlns:p="http://schemas.openxmlformats.org/presentationml/2006/main">
  <p:tag name="PA" val="v5.2.9"/>
</p:tagLst>
</file>

<file path=ppt/tags/tag49.xml><?xml version="1.0" encoding="utf-8"?>
<p:tagLst xmlns:a="http://schemas.openxmlformats.org/drawingml/2006/main" xmlns:r="http://schemas.openxmlformats.org/officeDocument/2006/relationships" xmlns:p="http://schemas.openxmlformats.org/presentationml/2006/main">
  <p:tag name="PA" val="v5.2.9"/>
</p:tagLst>
</file>

<file path=ppt/tags/tag5.xml><?xml version="1.0" encoding="utf-8"?>
<p:tagLst xmlns:a="http://schemas.openxmlformats.org/drawingml/2006/main" xmlns:r="http://schemas.openxmlformats.org/officeDocument/2006/relationships" xmlns:p="http://schemas.openxmlformats.org/presentationml/2006/main">
  <p:tag name="KSO_WM_SLIDE_ITEM_CNT" val="4"/>
</p:tagLst>
</file>

<file path=ppt/tags/tag50.xml><?xml version="1.0" encoding="utf-8"?>
<p:tagLst xmlns:a="http://schemas.openxmlformats.org/drawingml/2006/main" xmlns:r="http://schemas.openxmlformats.org/officeDocument/2006/relationships" xmlns:p="http://schemas.openxmlformats.org/presentationml/2006/main">
  <p:tag name="PA" val="v5.2.9"/>
</p:tagLst>
</file>

<file path=ppt/tags/tag51.xml><?xml version="1.0" encoding="utf-8"?>
<p:tagLst xmlns:a="http://schemas.openxmlformats.org/drawingml/2006/main" xmlns:r="http://schemas.openxmlformats.org/officeDocument/2006/relationships" xmlns:p="http://schemas.openxmlformats.org/presentationml/2006/main">
  <p:tag name="PA" val="v5.2.9"/>
</p:tagLst>
</file>

<file path=ppt/tags/tag52.xml><?xml version="1.0" encoding="utf-8"?>
<p:tagLst xmlns:a="http://schemas.openxmlformats.org/drawingml/2006/main" xmlns:r="http://schemas.openxmlformats.org/officeDocument/2006/relationships" xmlns:p="http://schemas.openxmlformats.org/presentationml/2006/main">
  <p:tag name="PA" val="v5.2.9"/>
</p:tagLst>
</file>

<file path=ppt/tags/tag53.xml><?xml version="1.0" encoding="utf-8"?>
<p:tagLst xmlns:a="http://schemas.openxmlformats.org/drawingml/2006/main" xmlns:r="http://schemas.openxmlformats.org/officeDocument/2006/relationships" xmlns:p="http://schemas.openxmlformats.org/presentationml/2006/main">
  <p:tag name="PA" val="v5.2.9"/>
</p:tagLst>
</file>

<file path=ppt/tags/tag54.xml><?xml version="1.0" encoding="utf-8"?>
<p:tagLst xmlns:a="http://schemas.openxmlformats.org/drawingml/2006/main" xmlns:r="http://schemas.openxmlformats.org/officeDocument/2006/relationships" xmlns:p="http://schemas.openxmlformats.org/presentationml/2006/main">
  <p:tag name="PA" val="v5.2.9"/>
</p:tagLst>
</file>

<file path=ppt/tags/tag55.xml><?xml version="1.0" encoding="utf-8"?>
<p:tagLst xmlns:a="http://schemas.openxmlformats.org/drawingml/2006/main" xmlns:r="http://schemas.openxmlformats.org/officeDocument/2006/relationships" xmlns:p="http://schemas.openxmlformats.org/presentationml/2006/main">
  <p:tag name="PA" val="v5.2.9"/>
</p:tagLst>
</file>

<file path=ppt/tags/tag56.xml><?xml version="1.0" encoding="utf-8"?>
<p:tagLst xmlns:a="http://schemas.openxmlformats.org/drawingml/2006/main" xmlns:r="http://schemas.openxmlformats.org/officeDocument/2006/relationships" xmlns:p="http://schemas.openxmlformats.org/presentationml/2006/main">
  <p:tag name="PA" val="v5.2.9"/>
</p:tagLst>
</file>

<file path=ppt/tags/tag57.xml><?xml version="1.0" encoding="utf-8"?>
<p:tagLst xmlns:a="http://schemas.openxmlformats.org/drawingml/2006/main" xmlns:r="http://schemas.openxmlformats.org/officeDocument/2006/relationships" xmlns:p="http://schemas.openxmlformats.org/presentationml/2006/main">
  <p:tag name="PA" val="v5.2.9"/>
</p:tagLst>
</file>

<file path=ppt/tags/tag58.xml><?xml version="1.0" encoding="utf-8"?>
<p:tagLst xmlns:a="http://schemas.openxmlformats.org/drawingml/2006/main" xmlns:r="http://schemas.openxmlformats.org/officeDocument/2006/relationships" xmlns:p="http://schemas.openxmlformats.org/presentationml/2006/main">
  <p:tag name="PA" val="v5.2.9"/>
</p:tagLst>
</file>

<file path=ppt/tags/tag59.xml><?xml version="1.0" encoding="utf-8"?>
<p:tagLst xmlns:a="http://schemas.openxmlformats.org/drawingml/2006/main" xmlns:r="http://schemas.openxmlformats.org/officeDocument/2006/relationships" xmlns:p="http://schemas.openxmlformats.org/presentationml/2006/main">
  <p:tag name="PA" val="v5.2.9"/>
</p:tagLst>
</file>

<file path=ppt/tags/tag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9909.192125984251,&quot;width&quot;:19200}"/>
</p:tagLst>
</file>

<file path=ppt/tags/tag60.xml><?xml version="1.0" encoding="utf-8"?>
<p:tagLst xmlns:a="http://schemas.openxmlformats.org/drawingml/2006/main" xmlns:r="http://schemas.openxmlformats.org/officeDocument/2006/relationships" xmlns:p="http://schemas.openxmlformats.org/presentationml/2006/main">
  <p:tag name="PA" val="v5.2.9"/>
</p:tagLst>
</file>

<file path=ppt/tags/tag6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5926.525984251968,&quot;width&quot;:5926.525984251968}"/>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1_1"/>
  <p:tag name="KSO_WM_UNIT_ID" val="diagram20227684_4*n_h_h_a*1_2_1_1"/>
  <p:tag name="KSO_WM_TEMPLATE_CATEGORY" val="diagram"/>
  <p:tag name="KSO_WM_TEMPLATE_INDEX" val="20227684"/>
  <p:tag name="KSO_WM_UNIT_LAYERLEVEL" val="1_1_1_1"/>
  <p:tag name="KSO_WM_TAG_VERSION" val="1.0"/>
  <p:tag name="KSO_WM_BEAUTIFY_FLAG" val="#wm#"/>
  <p:tag name="KSO_WM_UNIT_TEXT_FILL_FORE_SCHEMECOLOR_INDEX_BRIGHTNESS" val="-0.25"/>
  <p:tag name="KSO_WM_UNIT_TEXT_FILL_FORE_SCHEMECOLOR_INDEX" val="10"/>
  <p:tag name="KSO_WM_UNIT_TEXT_FILL_TYPE" val="1"/>
  <p:tag name="KSO_WM_UNIT_USESOURCEFORMAT_APPLY" val="1"/>
  <p:tag name="KSO_WM_UNIT_DIAGRAM_SCHEMECOLOR_ID" val="2"/>
</p:tagLst>
</file>

<file path=ppt/tags/tag8.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地阐述您的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227684_4*n_h_h_f*1_2_1_1"/>
  <p:tag name="KSO_WM_TEMPLATE_CATEGORY" val="diagram"/>
  <p:tag name="KSO_WM_TEMPLATE_INDEX" val="20227684"/>
  <p:tag name="KSO_WM_UNIT_LAYERLEVEL" val="1_1_1_1"/>
  <p:tag name="KSO_WM_TAG_VERSION" val="1.0"/>
  <p:tag name="KSO_WM_BEAUTIFY_FLAG" val="#wm#"/>
  <p:tag name="KSO_WM_UNIT_TEXT_FILL_FORE_SCHEMECOLOR_INDEX_BRIGHTNESS" val="0.35"/>
  <p:tag name="KSO_WM_UNIT_TEXT_FILL_FORE_SCHEMECOLOR_INDEX" val="15"/>
  <p:tag name="KSO_WM_UNIT_TEXT_FILL_TYPE" val="1"/>
  <p:tag name="KSO_WM_UNIT_USESOURCEFORMAT_APPLY" val="1"/>
  <p:tag name="KSO_WM_UNIT_DIAGRAM_SCHEMECOLOR_ID" val="2"/>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27684_4*n_h_h_i*1_2_3_1"/>
  <p:tag name="KSO_WM_TEMPLATE_CATEGORY" val="diagram"/>
  <p:tag name="KSO_WM_TEMPLATE_INDEX" val="20227684"/>
  <p:tag name="KSO_WM_UNIT_LAYERLEVEL" val="1_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3071</Words>
  <Application>Microsoft Office PowerPoint</Application>
  <PresentationFormat>宽屏</PresentationFormat>
  <Paragraphs>458</Paragraphs>
  <Slides>49</Slides>
  <Notes>41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49</vt:i4>
      </vt:variant>
    </vt:vector>
  </HeadingPairs>
  <TitlesOfParts>
    <vt:vector size="61" baseType="lpstr">
      <vt:lpstr>Gill Sans</vt:lpstr>
      <vt:lpstr>黑体</vt:lpstr>
      <vt:lpstr>思源黑体 CN Bold</vt:lpstr>
      <vt:lpstr>思源黑体 CN Normal</vt:lpstr>
      <vt:lpstr>思源黑体 CN Regular</vt:lpstr>
      <vt:lpstr>Arial</vt:lpstr>
      <vt:lpstr>Calibri</vt:lpstr>
      <vt:lpstr>Calibri Light</vt:lpstr>
      <vt:lpstr>Impact</vt:lpstr>
      <vt:lpstr>Raleway SemiBold</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PPT模板</dc:title>
  <dc:creator/>
  <cp:lastModifiedBy/>
  <cp:revision>87</cp:revision>
  <dcterms:created xsi:type="dcterms:W3CDTF">2016-11-25T05:04:00Z</dcterms:created>
  <dcterms:modified xsi:type="dcterms:W3CDTF">2023-07-25T08:18:40Z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KSOTemplateUUID">
    <vt:lpwstr>v1.0_mb_r71JMimSCLxhtbeU4Z5Sdg==</vt:lpwstr>
  </property>
  <property fmtid="{D5CDD505-2E9C-101B-9397-08002B2CF9AE}" pid="4" name="ICV">
    <vt:lpwstr>CF88F0E4268D4645B7561C60B913CC8A</vt:lpwstr>
  </property>
</Properties>
</file>