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83" r:id="rId3"/>
    <p:sldId id="284" r:id="rId4"/>
  </p:sldIdLst>
  <p:sldSz cx="12192000" cy="6858000"/>
  <p:notesSz cx="6858000" cy="9144000"/>
  <p:custDataLst>
    <p:tags r:id="rId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4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gs" Target="tags/tag63.xml"/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-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4615" y="1403350"/>
            <a:ext cx="6922135" cy="4050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图片 3" descr="1-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5090" y="850265"/>
            <a:ext cx="6922135" cy="51574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67505" y="341376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94050" y="2330450"/>
            <a:ext cx="136207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齐心协力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50890" y="2320925"/>
            <a:ext cx="130429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迫不及待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81905" y="25990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花朵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93765" y="259905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草木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77685" y="25895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雨水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1705" y="47390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59380" y="5352415"/>
            <a:ext cx="6623685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示例：开始是小米粒模样，然后握成小小拳头，再接着舒展为一瓣瓣嫩黄，一个个村舍就笼着青青的烟雾了。</a:t>
            </a:r>
            <a:r>
              <a:rPr lang="en-US" altLang="zh-CN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这个句子运用比喻的修辞手法，将</a:t>
            </a:r>
            <a:r>
              <a:rPr lang="en-US" altLang="zh-CN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柳树的新芽</a:t>
            </a:r>
            <a:r>
              <a:rPr lang="en-US" altLang="zh-CN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</a:t>
            </a:r>
            <a:r>
              <a:rPr lang="zh-CN" altLang="en-US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比作</a:t>
            </a:r>
            <a:r>
              <a:rPr lang="en-US" altLang="zh-CN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“</a:t>
            </a:r>
            <a:r>
              <a:rPr lang="zh-CN" altLang="en-US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小米粒</a:t>
            </a:r>
            <a:r>
              <a:rPr lang="en-US" altLang="zh-CN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 “</a:t>
            </a:r>
            <a:r>
              <a:rPr lang="zh-CN" altLang="en-US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小小拳头</a:t>
            </a:r>
            <a:r>
              <a:rPr lang="en-US" altLang="zh-CN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”,</a:t>
            </a:r>
            <a:r>
              <a:rPr lang="zh-CN" altLang="en-US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生动形象地写出了柳树枝叶蓬</a:t>
            </a:r>
            <a:r>
              <a:rPr lang="en-US" altLang="zh-CN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</a:t>
            </a:r>
            <a:r>
              <a:rPr lang="zh-CN" altLang="en-US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勃生长的样子，表达了作者对春天的喜爱。</a:t>
            </a:r>
            <a:r>
              <a:rPr lang="en-US" altLang="zh-CN" sz="15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15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WPS 演示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1_WPS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177</cp:revision>
  <dcterms:created xsi:type="dcterms:W3CDTF">2019-06-19T02:08:00Z</dcterms:created>
  <dcterms:modified xsi:type="dcterms:W3CDTF">2025-02-06T12:58:12Z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