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3" r:id="rId3"/>
    <p:sldId id="287" r:id="rId4"/>
    <p:sldId id="286" r:id="rId5"/>
    <p:sldId id="285" r:id="rId6"/>
    <p:sldId id="284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7课时1_00"/>
          <p:cNvPicPr>
            <a:picLocks noChangeAspect="1"/>
          </p:cNvPicPr>
          <p:nvPr/>
        </p:nvPicPr>
        <p:blipFill>
          <a:blip r:embed="rId1"/>
          <a:srcRect l="9404" r="10997"/>
          <a:stretch>
            <a:fillRect/>
          </a:stretch>
        </p:blipFill>
        <p:spPr>
          <a:xfrm>
            <a:off x="1560830" y="737870"/>
            <a:ext cx="9235440" cy="50298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491220" y="3503295"/>
            <a:ext cx="1265555" cy="3892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24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52210" y="382460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28535" y="4665345"/>
            <a:ext cx="12280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28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84140" y="4971415"/>
            <a:ext cx="1294130" cy="3759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不够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7课时1_01"/>
          <p:cNvPicPr>
            <a:picLocks noChangeAspect="1"/>
          </p:cNvPicPr>
          <p:nvPr/>
        </p:nvPicPr>
        <p:blipFill>
          <a:blip r:embed="rId1"/>
          <a:srcRect l="9763" r="17680"/>
          <a:stretch>
            <a:fillRect/>
          </a:stretch>
        </p:blipFill>
        <p:spPr>
          <a:xfrm>
            <a:off x="608330" y="1490345"/>
            <a:ext cx="9593580" cy="29317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484880" y="3805555"/>
            <a:ext cx="4276725" cy="18821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22.5≈23    8.7≈9   10.5≈11   5.6≈6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23+9+11+6=49(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49&lt;50    够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7课时1_02"/>
          <p:cNvPicPr>
            <a:picLocks noChangeAspect="1"/>
          </p:cNvPicPr>
          <p:nvPr/>
        </p:nvPicPr>
        <p:blipFill>
          <a:blip r:embed="rId1"/>
          <a:srcRect l="10131" r="11969"/>
          <a:stretch>
            <a:fillRect/>
          </a:stretch>
        </p:blipFill>
        <p:spPr>
          <a:xfrm>
            <a:off x="608330" y="1490345"/>
            <a:ext cx="10556875" cy="21126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142490" y="2653665"/>
            <a:ext cx="3769360" cy="101473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8.4≈8</a:t>
            </a:r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7.2≈7</a:t>
            </a:r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8×7=56(m²)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0.7×0.7×100=49(m²)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56&gt;49</a:t>
            </a:r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不够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7课时1_03"/>
          <p:cNvPicPr>
            <a:picLocks noChangeAspect="1"/>
          </p:cNvPicPr>
          <p:nvPr/>
        </p:nvPicPr>
        <p:blipFill>
          <a:blip r:embed="rId1"/>
          <a:srcRect l="9763" r="10025"/>
          <a:stretch>
            <a:fillRect/>
          </a:stretch>
        </p:blipFill>
        <p:spPr>
          <a:xfrm>
            <a:off x="608330" y="1490345"/>
            <a:ext cx="10559415" cy="18199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98140" y="2757170"/>
            <a:ext cx="3777615" cy="16179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12×0.3=3.6(km)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4.8×0.6=2.88(km)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3.6&gt;2.88       不能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7课时1_04"/>
          <p:cNvPicPr>
            <a:picLocks noChangeAspect="1"/>
          </p:cNvPicPr>
          <p:nvPr/>
        </p:nvPicPr>
        <p:blipFill>
          <a:blip r:embed="rId1"/>
          <a:srcRect l="10131" r="10874"/>
          <a:stretch>
            <a:fillRect/>
          </a:stretch>
        </p:blipFill>
        <p:spPr>
          <a:xfrm>
            <a:off x="608330" y="1433830"/>
            <a:ext cx="10362565" cy="31019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795270" y="3677920"/>
            <a:ext cx="3797300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100</a:t>
            </a:r>
            <a:r>
              <a:rPr lang="zh-CN" altLang="en-US" sz="2000" kern="1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30.6×2</a:t>
            </a:r>
            <a:r>
              <a:rPr lang="zh-CN" altLang="en-US" sz="2000" kern="1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26.5×0.5=25.55(元)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25.55&gt;10   够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247</Words>
  <Application>WPS 演示</Application>
  <PresentationFormat>宽屏</PresentationFormat>
  <Paragraphs>23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Times New Roman</vt:lpstr>
      <vt:lpstr>微软雅黑</vt:lpstr>
      <vt:lpstr>黑体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172</cp:revision>
  <dcterms:created xsi:type="dcterms:W3CDTF">2019-06-19T02:08:00Z</dcterms:created>
  <dcterms:modified xsi:type="dcterms:W3CDTF">2024-08-28T09:04:27Z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D009DF75EECF428FAAB9AE23E884C75C_13</vt:lpwstr>
  </property>
</Properties>
</file>