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7" r:id="rId3"/>
    <p:sldId id="289" r:id="rId4"/>
    <p:sldId id="29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8485" y="748030"/>
            <a:ext cx="8148955" cy="5928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15565" y="4351020"/>
            <a:ext cx="592455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2360" y="2741930"/>
            <a:ext cx="13011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2741930"/>
            <a:ext cx="5340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1145" y="2741930"/>
            <a:ext cx="13322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6590" y="242855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01865" y="4030980"/>
            <a:ext cx="3841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67575" y="3386455"/>
            <a:ext cx="5543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63030" y="3386455"/>
            <a:ext cx="6115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37430" y="3386455"/>
            <a:ext cx="6680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85870" y="3386455"/>
            <a:ext cx="4883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12895" y="4984115"/>
            <a:ext cx="130175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91840" y="4984115"/>
            <a:ext cx="4692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72740" y="5303520"/>
            <a:ext cx="13068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04895" y="4663440"/>
            <a:ext cx="7150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72715" y="5613400"/>
            <a:ext cx="5683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35985" y="5613400"/>
            <a:ext cx="74358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09845" y="56130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82515" y="59566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72715" y="62487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5" grpId="0"/>
      <p:bldP spid="5" grpId="1"/>
      <p:bldP spid="18" grpId="0"/>
      <p:bldP spid="18" grpId="1"/>
      <p:bldP spid="16" grpId="0"/>
      <p:bldP spid="16" grpId="1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935" y="1490345"/>
            <a:ext cx="10266680" cy="2491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63495" y="38941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810" y="1254125"/>
            <a:ext cx="9892030" cy="4397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78455" y="27562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4535" y="3823335"/>
            <a:ext cx="4101465" cy="12477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周长：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2=3.14(cm) 3.14+1+1+2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2=9.14(cm)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面积：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2+1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2=3.57(cm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WPS 演示</Application>
  <PresentationFormat>宽屏</PresentationFormat>
  <Paragraphs>45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2025-02-09T17:05:31Z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