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12" r:id="rId44"/>
    <p:sldId id="306" r:id="rId45"/>
    <p:sldId id="307" r:id="rId46"/>
    <p:sldId id="308" r:id="rId47"/>
    <p:sldId id="309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718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6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6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6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6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638b07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C1709F5-5020-40F7-94A0-FE293860A6B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Starter Units~Unit 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638b07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4816B7C-6BFD-49F6-AE83-A926392C879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1460b9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6c3dabd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f967fef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a97e6c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afb3cef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1460b945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6c3dabd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f967fef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a97e6c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afb3cef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Starter Units~Unit 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638b07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E1F0F20-7E0C-4A82-9924-88ACC3C8B5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1460b9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6c3dabd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f967fef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a97e6c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afb3cef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1460b945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6c3dabd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f967fef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a97e6c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afb3cef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Starter Units~Unit 3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A9C3728-19D9-2E84-AB94-45F6A545FE6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DE01E6D-1455-4B1F-9E66-F7754C95A8E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0F8CCD9-AE56-4CCE-ADF8-A51609144C2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1460b9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6c3dabd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f967fef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a97e6c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afb3cef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1460b945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6c3dabd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f967fef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a97e6c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afb3cef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350F7E8-98A3-4B51-9C74-FD74FC356A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1460b9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6c3dabd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f967fef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08a97e6c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afb3cef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1460b945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a6c3dabd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4f967fef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08a97e6c4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afb3cef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efff39de?vcp=1&amp;pid=a6c3dabd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c92a0954d?vcp=1&amp;pid=aefff39de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（PS3）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——你好吗？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——我很好，谢谢。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2a0954d?vcp=1&amp;pid=aefff39de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（PS5）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——这个用英语怎么说？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——橘子。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—Spell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—M-A-P.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（PS7）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——请将它拼读出来。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——M-A-P。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2a0954d?vcp=1&amp;pid=aefff39de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（PS9）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——它是什么颜色的？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——红色。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2a0954d?vcp=1&amp;pid=aefff39de&amp;color=0,0,0&amp;vtp=1&amp;vaab=1&amp;bt=1&amp;bb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—Alan.（P1）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——你叫什么名字？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——艾伦。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很高兴见到你!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2a0954d?sp=1&amp;vcp=1&amp;pid=aefff39de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他是杰克吗？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他不是。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2a0954d?vcp=1&amp;pid=aefff39de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那是我的一家。那是我的父母亲。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—Who’s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—She’s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sister.（P7）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——她是谁？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——她是我的姐姐/妹妹。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这是我的朋友，简。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2a0954d?vcp=1&amp;pid=aefff39de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pencil?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——这是你的铅笔吗？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——是的。是我的。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——这些是你的书吗？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——不，不是。是她的。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f967fef2.fixed?vcp=1&amp;pid=a638b07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Starter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Units~Unit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4000" dirty="0"/>
          </a:p>
        </p:txBody>
      </p:sp>
      <p:sp>
        <p:nvSpPr>
          <p:cNvPr id="3" name="C_4_BD#4f967fef2.fixed?vcp=1&amp;pid=a638b07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c8cd9b20?vcp=1&amp;pid=4f967fef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有关问候及打招呼的交际用语。</a:t>
            </a:r>
            <a:endParaRPr lang="en-US" altLang="zh-CN" sz="3200" dirty="0"/>
          </a:p>
        </p:txBody>
      </p:sp>
      <p:sp>
        <p:nvSpPr>
          <p:cNvPr id="3" name="P_6_BD#3f3c3832e?sp=1&amp;vcp=1&amp;pid=7c8cd9b20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morning/afternoon/evening.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morning/afternoon/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—Hi,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—Hi,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Eric.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—Nice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—Nice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9a0263e6?vcp=1&amp;pid=7c8cd9b2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56_1#1ccc8c302?sp=1&amp;vaa=1&amp;vcp=1&amp;pid=d9a0263e6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Dale!(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1ccc8c302.bracket?vaa=1&amp;vcp=1&amp;pid=d9a0263e6&amp;color=0,0,0&amp;vpa=32&amp;vtp=1&amp;vaab=1"/>
          <p:cNvSpPr/>
          <p:nvPr/>
        </p:nvSpPr>
        <p:spPr>
          <a:xfrm>
            <a:off x="2583403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6_2#1ccc8c302.choices?vaa=1&amp;vcp=1&amp;pid=d9a0263e6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.Hello,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Bob!</a:t>
            </a:r>
            <a:endParaRPr lang="en-US" altLang="zh-CN" sz="2800" dirty="0"/>
          </a:p>
        </p:txBody>
      </p:sp>
      <p:sp>
        <p:nvSpPr>
          <p:cNvPr id="6" name="QC_7_BD.58_1#1d15ac5ef?sp=1&amp;vaa=1&amp;vcp=1&amp;pid=d9a0263e6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59_1#1d15ac5ef.bracket?vaa=1&amp;vcp=1&amp;pid=d9a0263e6&amp;color=0,0,0&amp;vpa=33&amp;vtp=1&amp;vaab=1"/>
          <p:cNvSpPr/>
          <p:nvPr/>
        </p:nvSpPr>
        <p:spPr>
          <a:xfrm>
            <a:off x="3661315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58_2#1d15ac5ef.choices?vaa=1&amp;vcp=1&amp;pid=d9a0263e6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09690386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509690386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509690386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26d187d5?vcp=1&amp;pid=4f967fef2&amp;color=0,0,0&amp;vtp=1&amp;vaab=1&amp;bt=1&amp;bbb=1"/>
          <p:cNvSpPr/>
          <p:nvPr/>
        </p:nvSpPr>
        <p:spPr>
          <a:xfrm>
            <a:off x="537091" y="497916"/>
            <a:ext cx="11109960" cy="6078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代词（人称代词、物主代词、指示代词）。</a:t>
            </a:r>
            <a:endParaRPr lang="en-US" altLang="zh-CN" sz="3200" dirty="0"/>
          </a:p>
        </p:txBody>
      </p:sp>
      <p:sp>
        <p:nvSpPr>
          <p:cNvPr id="3" name="P_6_BD#b3cc62809?sp=1&amp;vcp=1&amp;pid=d26d187d5&amp;color=0,0,0&amp;vtp=1&amp;vaab=1&amp;bbb=1&amp;hb=1"/>
          <p:cNvSpPr/>
          <p:nvPr/>
        </p:nvSpPr>
        <p:spPr>
          <a:xfrm>
            <a:off x="537091" y="1162286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1.人称代词不仅可指人，也可指物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。物主代词是表示所属关系的代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，是人称代词的属格形式。代词的使用要与它所代替的词在人称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、数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和格上保持一致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9" name="P_6_BD#b3cc62809?colgroup=2,5,4,4,5,5&amp;vcp=1&amp;pid=d26d187d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406063"/>
              </p:ext>
            </p:extLst>
          </p:nvPr>
        </p:nvGraphicFramePr>
        <p:xfrm>
          <a:off x="537091" y="3004324"/>
          <a:ext cx="11112365" cy="3392552"/>
        </p:xfrm>
        <a:graphic>
          <a:graphicData uri="http://schemas.openxmlformats.org/drawingml/2006/table">
            <a:tbl>
              <a:tblPr/>
              <a:tblGrid>
                <a:gridCol w="1147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7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99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99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048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48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6154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单/复数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人称代词</a:t>
                      </a:r>
                    </a:p>
                    <a:p>
                      <a:pPr marL="0" lv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人称代词</a:t>
                      </a:r>
                    </a:p>
                    <a:p>
                      <a:pPr marL="0" lv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宾格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形容词性物</a:t>
                      </a:r>
                    </a:p>
                    <a:p>
                      <a:pPr marL="0" lv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7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名词性物主</a:t>
                      </a:r>
                    </a:p>
                    <a:p>
                      <a:pPr marL="0" lv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948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994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80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6_BD#b3cc62809?colgroup=2,5,4,4,5,5&amp;vcp=1&amp;pid=d26d187d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566659"/>
              </p:ext>
            </p:extLst>
          </p:nvPr>
        </p:nvGraphicFramePr>
        <p:xfrm>
          <a:off x="539496" y="2091912"/>
          <a:ext cx="11045952" cy="3378772"/>
        </p:xfrm>
        <a:graphic>
          <a:graphicData uri="http://schemas.openxmlformats.org/drawingml/2006/table">
            <a:tbl>
              <a:tblPr/>
              <a:tblGrid>
                <a:gridCol w="1133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单/复数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人称代词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人称代词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宾格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形容词性物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名词性物主</a:t>
                      </a:r>
                    </a:p>
                    <a:p>
                      <a:pPr marL="0" lvl="0" indent="0"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their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theirs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b3cc62809?colgroup=2,5,4,4,5,5&amp;vcp=1&amp;pid=d26d187d5&amp;color=0,0,0&amp;vtp=1&amp;vaab=1&amp;bt=1&amp;bbb=1">
            <a:extLst>
              <a:ext uri="{FF2B5EF4-FFF2-40B4-BE49-F238E27FC236}">
                <a16:creationId xmlns:a16="http://schemas.microsoft.com/office/drawing/2014/main" id="{96B5BD51-FF7C-2614-4BBA-2AA29E6928BB}"/>
              </a:ext>
            </a:extLst>
          </p:cNvPr>
          <p:cNvSpPr txBox="1"/>
          <p:nvPr/>
        </p:nvSpPr>
        <p:spPr>
          <a:xfrm>
            <a:off x="10867303" y="13835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3cc62809?sp=1&amp;vcp=1&amp;pid=d26d187d5&amp;color=0,0,0&amp;vtp=1&amp;vaab=1&amp;bt=1&amp;bbb=1"/>
          <p:cNvSpPr/>
          <p:nvPr/>
        </p:nvSpPr>
        <p:spPr>
          <a:xfrm>
            <a:off x="539496" y="11357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英语中表示“这个”“那个”“这些”“那些”等指示概念的代词叫指示代词。</a:t>
            </a:r>
            <a:endParaRPr lang="en-US" altLang="zh-CN" sz="2800" spc="-100" dirty="0"/>
          </a:p>
        </p:txBody>
      </p:sp>
      <p:graphicFrame>
        <p:nvGraphicFramePr>
          <p:cNvPr id="31" name="P_6_BD#b3cc62809?colgroup=6,12,10&amp;vcp=1&amp;pid=d26d187d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082112"/>
              </p:ext>
            </p:extLst>
          </p:nvPr>
        </p:nvGraphicFramePr>
        <p:xfrm>
          <a:off x="539496" y="1817401"/>
          <a:ext cx="11073384" cy="3891472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指时间或空间上距离说话者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较近的人或事物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指代或修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饰可数名词单数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的钢笔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指时间或空间上距离说话者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较近的人或事物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指代或修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饰可数名词复数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girls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这些女孩是我的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朋友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6_BD#b3cc62809?colgroup=6,12,10&amp;vcp=1&amp;pid=d26d187d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364994"/>
              </p:ext>
            </p:extLst>
          </p:nvPr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指时间或空间上距离说话者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较远的人或事物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指代或修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饰可数名词单数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white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那只猫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是白色的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指时间或空间上距离说话者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较远的人或事物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指代或修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饰可数名词复数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bananas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那些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是香蕉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b3cc62809?colgroup=6,12,10&amp;vcp=1&amp;pid=d26d187d5&amp;color=0,0,0&amp;mp=1&amp;vtp=1&amp;vaab=1&amp;bt=1&amp;bbb=1">
            <a:extLst>
              <a:ext uri="{FF2B5EF4-FFF2-40B4-BE49-F238E27FC236}">
                <a16:creationId xmlns:a16="http://schemas.microsoft.com/office/drawing/2014/main" id="{B0670681-0571-705F-8311-F5D4D89EFE4E}"/>
              </a:ext>
            </a:extLst>
          </p:cNvPr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bd4883d4?vcp=1&amp;pid=d26d187d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60_1#fdb5bd105?vaa=1&amp;vcp=1&amp;pid=cbd4883d4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fdb5bd105.bracket?vaa=1&amp;vcp=1&amp;pid=cbd4883d4&amp;color=0,0,0&amp;vpa=34&amp;vtp=1&amp;vaab=1"/>
          <p:cNvSpPr/>
          <p:nvPr/>
        </p:nvSpPr>
        <p:spPr>
          <a:xfrm>
            <a:off x="8453089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60_2#fdb5bd105.choices?vaa=1&amp;vcp=1&amp;pid=cbd4883d4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endParaRPr lang="en-US" altLang="zh-CN" sz="2800" dirty="0"/>
          </a:p>
        </p:txBody>
      </p:sp>
      <p:sp>
        <p:nvSpPr>
          <p:cNvPr id="6" name="QC_7_BD.62_1#b6415be4e?sp=1&amp;vaa=1&amp;vcp=1&amp;pid=cbd4883d4&amp;color=0,0,0&amp;vtp=1&amp;vaab=1&amp;bb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—Who’s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63_1#b6415be4e.bracket?vaa=1&amp;vcp=1&amp;pid=cbd4883d4&amp;color=0,0,0&amp;vpa=35&amp;vtp=1&amp;vaab=1"/>
          <p:cNvSpPr/>
          <p:nvPr/>
        </p:nvSpPr>
        <p:spPr>
          <a:xfrm>
            <a:off x="7883621" y="31094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62_2#b6415be4e.choices?vaa=1&amp;vcp=1&amp;pid=cbd4883d4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be8d9075?vcp=1&amp;pid=4f967fef2&amp;color=236,117,163&amp;vtp=1&amp;vaab=1&amp;bt=1&amp;bbb=1"/>
          <p:cNvSpPr/>
          <p:nvPr/>
        </p:nvSpPr>
        <p:spPr>
          <a:xfrm>
            <a:off x="285496" y="432480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动词be的一般现在时。</a:t>
            </a:r>
            <a:endParaRPr lang="en-US" altLang="zh-CN" sz="3200" dirty="0"/>
          </a:p>
        </p:txBody>
      </p:sp>
      <p:sp>
        <p:nvSpPr>
          <p:cNvPr id="3" name="P_6_BD#a74c1d6c5?sp=1&amp;vcp=1&amp;pid=0be8d9075&amp;color=0,0,0&amp;vtp=1&amp;vaab=1&amp;bbb=1"/>
          <p:cNvSpPr/>
          <p:nvPr/>
        </p:nvSpPr>
        <p:spPr>
          <a:xfrm>
            <a:off x="285496" y="1104318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are）用于说明身份、年龄、状态等。例如：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我是老师。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他21岁。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他们非常健康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动词be的人称变化：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第一人称I，后面的动词用am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第三人称he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/she/it,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后面的动词用is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第一人称复数we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第二人称you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第三人称复数they，后面的动词用are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74c1d6c5?sp=1&amp;vcp=1&amp;pid=0be8d9075&amp;color=0,0,0&amp;vtp=1&amp;vaab=1&amp;bt=1&amp;bbb=1"/>
          <p:cNvSpPr/>
          <p:nvPr/>
        </p:nvSpPr>
        <p:spPr>
          <a:xfrm>
            <a:off x="539496" y="19480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动词be在一般疑问句中的表达：</a:t>
            </a:r>
            <a:endParaRPr lang="en-US" altLang="zh-CN" sz="2800" dirty="0"/>
          </a:p>
        </p:txBody>
      </p:sp>
      <p:graphicFrame>
        <p:nvGraphicFramePr>
          <p:cNvPr id="35" name="P_6_BD#a74c1d6c5?colgroup=7,21&amp;vcp=1&amp;pid=0be8d907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339218"/>
              </p:ext>
            </p:extLst>
          </p:nvPr>
        </p:nvGraphicFramePr>
        <p:xfrm>
          <a:off x="539496" y="2629693"/>
          <a:ext cx="11082528" cy="2266888"/>
        </p:xfrm>
        <a:graphic>
          <a:graphicData uri="http://schemas.openxmlformats.org/drawingml/2006/table">
            <a:tbl>
              <a:tblPr/>
              <a:tblGrid>
                <a:gridCol w="298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一般疑问句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Am/Is/Are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肯定回答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am/is/are.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否定回答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is/are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3f4a33ca?vcp=1&amp;pid=0be8d907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64_1#ca4c5b22a?vaa=1&amp;vcp=1&amp;pid=f3f4a33ca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ca4c5b22a.bracket?vaa=1&amp;vcp=1&amp;pid=f3f4a33ca&amp;color=0,0,0&amp;vpa=36&amp;vtp=1&amp;vaab=1"/>
          <p:cNvSpPr/>
          <p:nvPr/>
        </p:nvSpPr>
        <p:spPr>
          <a:xfrm>
            <a:off x="9877964" y="120258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64_2#ca4c5b22a.choices?vaa=1&amp;vcp=1&amp;pid=f3f4a33ca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6" name="QC_7_BD.66_1#a1725eb44?vaa=1&amp;vcp=1&amp;pid=f3f4a33ca&amp;color=0,0,0&amp;vtp=1&amp;vaab=1&amp;bbb=1&amp;h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67_1#a1725eb44.bracket?vaa=1&amp;vcp=1&amp;pid=f3f4a33ca&amp;color=0,0,0&amp;vpa=37&amp;vtp=1&amp;vaab=1"/>
          <p:cNvSpPr/>
          <p:nvPr/>
        </p:nvSpPr>
        <p:spPr>
          <a:xfrm>
            <a:off x="1892839" y="31094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66_2#a1725eb44.choices?vaa=1&amp;vcp=1&amp;pid=f3f4a33ca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8a97e6c4.fixed?vcp=1&amp;pid=a638b07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Starter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Units~Unit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4000" dirty="0"/>
          </a:p>
        </p:txBody>
      </p:sp>
      <p:sp>
        <p:nvSpPr>
          <p:cNvPr id="3" name="C_4_BD#08a97e6c4.fixed?vcp=1&amp;pid=a638b07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c08b0606?sp=1&amp;vcp=1&amp;pid=08a97e6c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主题：通知</a:t>
            </a:r>
            <a:endParaRPr lang="en-US" altLang="zh-CN" sz="3000" dirty="0"/>
          </a:p>
        </p:txBody>
      </p:sp>
      <p:sp>
        <p:nvSpPr>
          <p:cNvPr id="3" name="C_6_BD#eaff02979?vcp=1&amp;pid=1c08b0606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68_1#ac97537e9?vaa=1&amp;vcp=1&amp;pid=eaff02979&amp;color=0,0,0&amp;vtp=1&amp;vaab=1&amp;bbb=1&amp;hb=1"/>
          <p:cNvSpPr/>
          <p:nvPr/>
        </p:nvSpPr>
        <p:spPr>
          <a:xfrm>
            <a:off x="539496" y="18652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下周三，你校将举办运动会。假如你是校学生会主席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，请你代表学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生会在校宣传栏英语专栏上用英语给全校学生写一则通知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5" name="QB_7_BD.68_2#ac97537e9?sp=1&amp;vaa=1&amp;vcp=1&amp;pid=eaff02979&amp;color=0,0,0&amp;vtp=1&amp;vaab=1&amp;bbb=1"/>
          <p:cNvSpPr/>
          <p:nvPr/>
        </p:nvSpPr>
        <p:spPr>
          <a:xfrm>
            <a:off x="539496" y="37908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1.时间：下周三上午八点开始，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下周五下午五点结束；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2.地点：学校操场；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1460b945.fixed?vcp=1&amp;pid=a638b07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Starter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Units~Unit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4000" dirty="0"/>
          </a:p>
        </p:txBody>
      </p:sp>
      <p:sp>
        <p:nvSpPr>
          <p:cNvPr id="3" name="C_4_BD#e1460b945.fixed?vcp=1&amp;pid=a638b07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8_4#ac97537e9?sp=1&amp;vaa=1&amp;vcp=1&amp;pid=eaff02979&amp;color=0,0,0&amp;mp=1&amp;vtp=1&amp;vaab=1&amp;bt=1&amp;bbb=1"/>
          <p:cNvSpPr/>
          <p:nvPr/>
        </p:nvSpPr>
        <p:spPr>
          <a:xfrm>
            <a:off x="539496" y="57226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活动要求：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（1）准时到达操场；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（2）穿运动鞋；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（3）做一些志愿工作；</a:t>
            </a:r>
            <a:endParaRPr lang="en-US" altLang="zh-CN" sz="2800" dirty="0"/>
          </a:p>
        </p:txBody>
      </p:sp>
      <p:sp>
        <p:nvSpPr>
          <p:cNvPr id="6" name="QB_7_BD.68_8#ac97537e9?sp=1&amp;vaa=1&amp;vcp=1&amp;pid=eaff02979&amp;color=0,0,0&amp;mp=1&amp;vtp=1&amp;vaab=1&amp;bbb=1"/>
          <p:cNvSpPr/>
          <p:nvPr/>
        </p:nvSpPr>
        <p:spPr>
          <a:xfrm>
            <a:off x="539496" y="31355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（至少再补充两项活动要求）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7" name="QB_7_BD.68_9#ac97537e9?sp=1&amp;vaa=1&amp;vcp=1&amp;pid=eaff02979&amp;color=0,0,0&amp;mp=1&amp;vtp=1&amp;vaab=1&amp;bbb=1"/>
          <p:cNvSpPr/>
          <p:nvPr/>
        </p:nvSpPr>
        <p:spPr>
          <a:xfrm>
            <a:off x="539496" y="4404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1.通知内容必须包括所有要点，可适当增加细节，以使行文连贯；</a:t>
            </a:r>
            <a:endParaRPr lang="en-US" altLang="zh-CN" sz="2800" dirty="0"/>
          </a:p>
        </p:txBody>
      </p:sp>
      <p:sp>
        <p:nvSpPr>
          <p:cNvPr id="8" name="QB_7_BD.68_10#ac97537e9?sp=1&amp;vaa=1&amp;vcp=1&amp;pid=eaff02979&amp;color=0,0,0&amp;mp=1&amp;vtp=1&amp;vaab=1&amp;bbb=1"/>
          <p:cNvSpPr/>
          <p:nvPr/>
        </p:nvSpPr>
        <p:spPr>
          <a:xfrm>
            <a:off x="539496" y="503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2.80词左右。开头和结尾已给出，不计入总词数。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参考词语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：volunteer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志愿工作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学生会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8_11#ac97537e9?sp=1&amp;vaa=1&amp;vcp=1&amp;pid=eaff02979&amp;color=0,0,0&amp;mp=1&amp;vtp=1&amp;vaab=1&amp;bt=1&amp;bbb=1&amp;hb=1&amp;hltap=1"/>
          <p:cNvSpPr/>
          <p:nvPr/>
        </p:nvSpPr>
        <p:spPr>
          <a:xfrm>
            <a:off x="539496" y="1545304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68_11#ac97537e9?sp=1&amp;vaa=1&amp;vcp=1&amp;pid=eaff02979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1F8DF95D-3F20-8533-2FEE-36A361452310}"/>
              </a:ext>
            </a:extLst>
          </p:cNvPr>
          <p:cNvSpPr/>
          <p:nvPr/>
        </p:nvSpPr>
        <p:spPr>
          <a:xfrm>
            <a:off x="539496" y="346554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8_12#ac97537e9?vaa=1&amp;vcp=1&amp;pid=eaff02979&amp;color=0,0,0&amp;mp=1&amp;vtp=1&amp;vaab=1&amp;bt=1&amp;bbb=1&amp;hb=1&amp;hltap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Union</a:t>
            </a:r>
            <a:endParaRPr lang="en-US" altLang="zh-CN" sz="2800" dirty="0"/>
          </a:p>
        </p:txBody>
      </p:sp>
      <p:sp>
        <p:nvSpPr>
          <p:cNvPr id="3" name="QB_7_AN.68_12#ac97537e9?vaa=1&amp;vcp=1&amp;pid=eaff02979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0CE5298C-05DC-40B4-A8D4-F9E470085693}"/>
              </a:ext>
            </a:extLst>
          </p:cNvPr>
          <p:cNvSpPr/>
          <p:nvPr/>
        </p:nvSpPr>
        <p:spPr>
          <a:xfrm>
            <a:off x="539496" y="87982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Fourth,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snacks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9379e931?vcp=1&amp;pid=1c08b0606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42" name="P_7_BD#91792ccc0?colgroup=4,24&amp;vcp=1&amp;pid=a9379e93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775415"/>
              </p:ext>
            </p:extLst>
          </p:nvPr>
        </p:nvGraphicFramePr>
        <p:xfrm>
          <a:off x="539496" y="1272966"/>
          <a:ext cx="11082528" cy="5102164"/>
        </p:xfrm>
        <a:graphic>
          <a:graphicData uri="http://schemas.openxmlformats.org/drawingml/2006/table">
            <a:tbl>
              <a:tblPr/>
              <a:tblGrid>
                <a:gridCol w="1892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举办运动会通知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①时间：下周三上午八点开始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下周五下午五点结束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地点：学校操场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活动要求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开篇：介绍运动会的时间和地点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：介绍运动会的注意事项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：提出自己的希望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7_BD#91792ccc0?colgroup=4,24&amp;vcp=1&amp;pid=a9379e931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551983"/>
              </p:ext>
            </p:extLst>
          </p:nvPr>
        </p:nvGraphicFramePr>
        <p:xfrm>
          <a:off x="539496" y="2363184"/>
          <a:ext cx="11082528" cy="2836228"/>
        </p:xfrm>
        <a:graphic>
          <a:graphicData uri="http://schemas.openxmlformats.org/drawingml/2006/table">
            <a:tbl>
              <a:tblPr/>
              <a:tblGrid>
                <a:gridCol w="1892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362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attention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playground.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Second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Fourth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91792ccc0?colgroup=4,24&amp;vcp=1&amp;pid=a9379e931&amp;color=0,0,0&amp;vtp=1&amp;vaab=1&amp;bt=1&amp;bbb=1">
            <a:extLst>
              <a:ext uri="{FF2B5EF4-FFF2-40B4-BE49-F238E27FC236}">
                <a16:creationId xmlns:a16="http://schemas.microsoft.com/office/drawing/2014/main" id="{6EFEC952-C6F7-5912-3FCA-4D52B3AEF5DA}"/>
              </a:ext>
            </a:extLst>
          </p:cNvPr>
          <p:cNvSpPr txBox="1"/>
          <p:nvPr/>
        </p:nvSpPr>
        <p:spPr>
          <a:xfrm>
            <a:off x="10903879" y="16547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1792ccc0?vcp=1&amp;pid=a9379e931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学习至此，请完成第1讲备考练习（第189页）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afb3cef6.fixed?vcp=1&amp;pid=a638b07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Starter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Units~Unit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3500" dirty="0"/>
          </a:p>
        </p:txBody>
      </p:sp>
      <p:sp>
        <p:nvSpPr>
          <p:cNvPr id="3" name="C_4_BD#6afb3cef6.fixed?vcp=1&amp;pid=a638b0717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44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第1讲备考练习（七年级上册Starter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1~Unit</a:t>
            </a:r>
            <a:r>
              <a:rPr lang="en-US" altLang="zh-CN" sz="35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3）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aa0c6a5?sp=1&amp;vcp=1&amp;pid=6afb3cef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69_1#b0e09a4b5?sp=1&amp;vaa=1&amp;vcp=1&amp;pid=80aa0c6a5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—Jack,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b0e09a4b5.bracket?vaa=1&amp;vcp=1&amp;pid=80aa0c6a5&amp;color=0,0,0&amp;vpa=38&amp;vtp=1&amp;vaab=1"/>
          <p:cNvSpPr/>
          <p:nvPr/>
        </p:nvSpPr>
        <p:spPr>
          <a:xfrm>
            <a:off x="8319675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69_2#b0e09a4b5.choices?vaa=1&amp;vcp=1&amp;pid=80aa0c6a5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endParaRPr lang="en-US" altLang="zh-CN" sz="2800" dirty="0"/>
          </a:p>
        </p:txBody>
      </p:sp>
      <p:sp>
        <p:nvSpPr>
          <p:cNvPr id="6" name="QC_6_BD.71_1#fd139cc75?sp=1&amp;vaa=1&amp;vcp=1&amp;pid=80aa0c6a5&amp;color=0,0,0&amp;vtp=1&amp;vaab=1&amp;bb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fd139cc75.bracket?vaa=1&amp;vcp=1&amp;pid=80aa0c6a5&amp;color=0,0,0&amp;vpa=39&amp;vtp=1&amp;vaab=1"/>
          <p:cNvSpPr/>
          <p:nvPr/>
        </p:nvSpPr>
        <p:spPr>
          <a:xfrm>
            <a:off x="2594514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71_2#fd139cc75.choices?vaa=1&amp;vcp=1&amp;pid=80aa0c6a5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</a:t>
            </a:r>
            <a:endParaRPr lang="en-US" altLang="zh-CN" sz="2800" dirty="0"/>
          </a:p>
        </p:txBody>
      </p:sp>
      <p:sp>
        <p:nvSpPr>
          <p:cNvPr id="9" name="QC_6_BD.73_1#4cbb6ffb5?vaa=1&amp;vcp=1&amp;pid=80aa0c6a5&amp;color=0,0,0&amp;vtp=1&amp;vaab=1&amp;bbb=1"/>
          <p:cNvSpPr/>
          <p:nvPr/>
        </p:nvSpPr>
        <p:spPr>
          <a:xfrm>
            <a:off x="539496" y="50599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elephant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Thailand’s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74_1#4cbb6ffb5.bracket?vaa=1&amp;vcp=1&amp;pid=80aa0c6a5&amp;color=0,0,0&amp;vpa=40&amp;vtp=1&amp;vaab=1"/>
          <p:cNvSpPr/>
          <p:nvPr/>
        </p:nvSpPr>
        <p:spPr>
          <a:xfrm>
            <a:off x="9147144" y="504664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6_BD.73_2#4cbb6ffb5.choices?vaa=1&amp;vcp=1&amp;pid=80aa0c6a5&amp;color=0,0,0&amp;vtp=1&amp;vaab=1&amp;bbb=1"/>
          <p:cNvSpPr/>
          <p:nvPr/>
        </p:nvSpPr>
        <p:spPr>
          <a:xfrm>
            <a:off x="539496" y="56816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5_1#6e2517ccb?vaa=1&amp;vcp=1&amp;pid=80aa0c6a5&amp;color=0,0,0&amp;vtp=1&amp;vaab=1&amp;bt=1&amp;bbb=1"/>
          <p:cNvSpPr/>
          <p:nvPr/>
        </p:nvSpPr>
        <p:spPr>
          <a:xfrm>
            <a:off x="539496" y="55440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jacket.(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e2517ccb.bracket?vaa=1&amp;vcp=1&amp;pid=80aa0c6a5&amp;color=0,0,0&amp;vpa=41&amp;vtp=1&amp;vaab=1"/>
          <p:cNvSpPr/>
          <p:nvPr/>
        </p:nvSpPr>
        <p:spPr>
          <a:xfrm>
            <a:off x="9401714" y="54449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5_2#6e2517ccb.choices?vaa=1&amp;vcp=1&amp;pid=80aa0c6a5&amp;color=0,0,0&amp;vtp=1&amp;vaab=1&amp;bbb=1"/>
          <p:cNvSpPr/>
          <p:nvPr/>
        </p:nvSpPr>
        <p:spPr>
          <a:xfrm>
            <a:off x="539496" y="11568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.a;an</a:t>
            </a:r>
            <a:endParaRPr lang="en-US" altLang="zh-CN" sz="2800" dirty="0"/>
          </a:p>
        </p:txBody>
      </p:sp>
      <p:sp>
        <p:nvSpPr>
          <p:cNvPr id="5" name="QC_6_BD.77_1#e80ff5b49?vaa=1&amp;vcp=1&amp;pid=80aa0c6a5&amp;color=0,0,0&amp;vtp=1&amp;vaab=1&amp;bbb=1"/>
          <p:cNvSpPr/>
          <p:nvPr/>
        </p:nvSpPr>
        <p:spPr>
          <a:xfrm>
            <a:off x="539496" y="17565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e80ff5b49.bracket?vaa=1&amp;vcp=1&amp;pid=80aa0c6a5&amp;color=0,0,0&amp;vpa=42&amp;vtp=1&amp;vaab=1"/>
          <p:cNvSpPr/>
          <p:nvPr/>
        </p:nvSpPr>
        <p:spPr>
          <a:xfrm>
            <a:off x="8050753" y="1746676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7_2#e80ff5b49.choices?vaa=1&amp;vcp=1&amp;pid=80aa0c6a5&amp;color=0,0,0&amp;vtp=1&amp;vaab=1&amp;bbb=1"/>
          <p:cNvSpPr/>
          <p:nvPr/>
        </p:nvSpPr>
        <p:spPr>
          <a:xfrm>
            <a:off x="539496" y="235627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.Would</a:t>
            </a:r>
            <a:endParaRPr lang="en-US" altLang="zh-CN" sz="2800" dirty="0"/>
          </a:p>
        </p:txBody>
      </p:sp>
      <p:sp>
        <p:nvSpPr>
          <p:cNvPr id="8" name="QC_6_BD.79_1#99d99b13a?vaa=1&amp;vcp=1&amp;pid=80aa0c6a5&amp;color=0,0,0&amp;vtp=1&amp;vaab=1&amp;bbb=1&amp;hb=1"/>
          <p:cNvSpPr/>
          <p:nvPr/>
        </p:nvSpPr>
        <p:spPr>
          <a:xfrm>
            <a:off x="539496" y="2953112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3_1#99d99b13a.bracket?vaa=1&amp;vcp=1&amp;pid=80aa0c6a5&amp;color=0,0,0&amp;vpa=43&amp;vtp=1&amp;vaab=1"/>
          <p:cNvSpPr/>
          <p:nvPr/>
        </p:nvSpPr>
        <p:spPr>
          <a:xfrm>
            <a:off x="4829651" y="3552806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79_2#99d99b13a.choices?vaa=1&amp;vcp=1&amp;pid=80aa0c6a5&amp;color=0,0,0&amp;vtp=1&amp;vaab=1&amp;bbb=1"/>
          <p:cNvSpPr/>
          <p:nvPr/>
        </p:nvSpPr>
        <p:spPr>
          <a:xfrm>
            <a:off x="539496" y="416247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.these</a:t>
            </a:r>
            <a:endParaRPr lang="en-US" altLang="zh-CN" sz="2800" dirty="0"/>
          </a:p>
        </p:txBody>
      </p:sp>
      <p:sp>
        <p:nvSpPr>
          <p:cNvPr id="11" name="QC_6_BD.81_1#63b0fc06f?vaa=1&amp;vcp=1&amp;pid=80aa0c6a5&amp;color=0,0,0&amp;vtp=1&amp;vaab=1&amp;bbb=1&amp;hb=1"/>
          <p:cNvSpPr/>
          <p:nvPr/>
        </p:nvSpPr>
        <p:spPr>
          <a:xfrm>
            <a:off x="539496" y="4759306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6_AN.82_1#63b0fc06f.bracket?vaa=1&amp;vcp=1&amp;pid=80aa0c6a5&amp;color=0,0,0&amp;vpa=44&amp;vtp=1&amp;vaab=1"/>
          <p:cNvSpPr/>
          <p:nvPr/>
        </p:nvSpPr>
        <p:spPr>
          <a:xfrm>
            <a:off x="1516031" y="5359000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3" name="QC_6_BD.81_2#63b0fc06f.choices?vaa=1&amp;vcp=1&amp;pid=80aa0c6a5&amp;color=0,0,0&amp;vtp=1&amp;vaab=1&amp;bbb=1"/>
          <p:cNvSpPr/>
          <p:nvPr/>
        </p:nvSpPr>
        <p:spPr>
          <a:xfrm>
            <a:off x="539496" y="596866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  <p:bldP spid="1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3_1#9d000b26f?sp=1&amp;vaa=1&amp;vcp=1&amp;pid=80aa0c6a5&amp;color=0,0,0&amp;vtp=1&amp;vaab=1&amp;bt=1&amp;bbb=1"/>
          <p:cNvSpPr/>
          <p:nvPr/>
        </p:nvSpPr>
        <p:spPr>
          <a:xfrm>
            <a:off x="539496" y="8181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—Hello,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d000b26f.bracket?vaa=1&amp;vcp=1&amp;pid=80aa0c6a5&amp;color=0,0,0&amp;vpa=45&amp;vtp=1&amp;vaab=1"/>
          <p:cNvSpPr/>
          <p:nvPr/>
        </p:nvSpPr>
        <p:spPr>
          <a:xfrm>
            <a:off x="2594514" y="145249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83_2#9d000b26f.choices?vaa=1&amp;vcp=1&amp;pid=80aa0c6a5&amp;color=0,0,0&amp;vtp=1&amp;vaab=1&amp;bbb=1"/>
          <p:cNvSpPr/>
          <p:nvPr/>
        </p:nvSpPr>
        <p:spPr>
          <a:xfrm>
            <a:off x="539496" y="20933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.Yes,I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</a:t>
            </a:r>
            <a:endParaRPr lang="en-US" altLang="zh-CN" sz="2800" dirty="0"/>
          </a:p>
        </p:txBody>
      </p:sp>
      <p:sp>
        <p:nvSpPr>
          <p:cNvPr id="5" name="QC_6_BD.85_1#d0c51bc27?vaa=1&amp;vcp=1&amp;pid=80aa0c6a5&amp;color=0,0,0&amp;vtp=1&amp;vaab=1&amp;bbb=1"/>
          <p:cNvSpPr/>
          <p:nvPr/>
        </p:nvSpPr>
        <p:spPr>
          <a:xfrm>
            <a:off x="539496" y="27150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d0c51bc27.bracket?vaa=1&amp;vcp=1&amp;pid=80aa0c6a5&amp;color=0,0,0&amp;vpa=46&amp;vtp=1&amp;vaab=1"/>
          <p:cNvSpPr/>
          <p:nvPr/>
        </p:nvSpPr>
        <p:spPr>
          <a:xfrm>
            <a:off x="10401269" y="270167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85_2#d0c51bc27.choices?vaa=1&amp;vcp=1&amp;pid=80aa0c6a5&amp;color=0,0,0&amp;vtp=1&amp;vaab=1&amp;bbb=1"/>
          <p:cNvSpPr/>
          <p:nvPr/>
        </p:nvSpPr>
        <p:spPr>
          <a:xfrm>
            <a:off x="539496" y="33366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</a:t>
            </a:r>
            <a:endParaRPr lang="en-US" altLang="zh-CN" sz="2800" dirty="0"/>
          </a:p>
        </p:txBody>
      </p:sp>
      <p:sp>
        <p:nvSpPr>
          <p:cNvPr id="8" name="QC_6_BD.87_1#4a4fc5f9d?vaa=1&amp;vcp=1&amp;pid=80aa0c6a5&amp;color=0,0,0&amp;vtp=1&amp;vaab=1&amp;bbb=1"/>
          <p:cNvSpPr/>
          <p:nvPr/>
        </p:nvSpPr>
        <p:spPr>
          <a:xfrm>
            <a:off x="539496" y="3958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下列图片中表示“停车场”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8_1#4a4fc5f9d.bracket?vaa=1&amp;vcp=1&amp;pid=80aa0c6a5&amp;color=0,0,0&amp;vpa=47&amp;vtp=1&amp;vaab=1"/>
          <p:cNvSpPr/>
          <p:nvPr/>
        </p:nvSpPr>
        <p:spPr>
          <a:xfrm>
            <a:off x="7620539" y="394500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87_2#4a4fc5f9d.choices?vaa=1&amp;vcp=1&amp;pid=80aa0c6a5&amp;color=0,0,0&amp;vtp=1&amp;vaab=1&amp;bbb=1"/>
          <p:cNvSpPr/>
          <p:nvPr/>
        </p:nvSpPr>
        <p:spPr>
          <a:xfrm>
            <a:off x="539496" y="4638738"/>
            <a:ext cx="11109960" cy="13769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2300"/>
              </a:lnSpc>
              <a:tabLst>
                <a:tab pos="3868420" algn="l"/>
                <a:tab pos="776224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69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11" name="QC_6_BD.87_2#4a4fc5f9d.choice_image?vaa=1&amp;vcp=1&amp;pid=80aa0c6a5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603" y="4578223"/>
            <a:ext cx="1600200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6_BD.87_2#4a4fc5f9d.choice_image?vaa=1&amp;vcp=1&amp;pid=80aa0c6a5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4528" y="4578223"/>
            <a:ext cx="1655064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3" name="QC_6_BD.87_2#4a4fc5f9d.choice_image?vaa=1&amp;vcp=1&amp;pid=80aa0c6a5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9779" y="4578223"/>
            <a:ext cx="1289304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3f424a96?vcp=1&amp;pid=e1460b94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7248" y="1842516"/>
            <a:ext cx="5943600" cy="317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f661bda?sp=1&amp;vcp=1&amp;pid=6afb3cef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二、用方框中所给单词或短语的适当形式填空。</a:t>
            </a:r>
            <a:endParaRPr lang="en-US" altLang="zh-CN" sz="3200" dirty="0"/>
          </a:p>
        </p:txBody>
      </p:sp>
      <p:graphicFrame>
        <p:nvGraphicFramePr>
          <p:cNvPr id="49" name="QM_6_BD.89_1#129839122?colgroup=30&amp;vaa=1&amp;vcp=1&amp;pid=6ef661bd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125957"/>
              </p:ext>
            </p:extLst>
          </p:nvPr>
        </p:nvGraphicFramePr>
        <p:xfrm>
          <a:off x="539496" y="1324401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7_BD.90_1#17952d733?sp=1&amp;vaa=1&amp;vcp=1&amp;pid=129839122&amp;color=0,0,0&amp;vtp=1&amp;vaab=1&amp;bbb=1"/>
          <p:cNvSpPr/>
          <p:nvPr/>
        </p:nvSpPr>
        <p:spPr>
          <a:xfrm>
            <a:off x="539496" y="20229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red.</a:t>
            </a:r>
            <a:endParaRPr lang="en-US" altLang="zh-CN" sz="2800" dirty="0"/>
          </a:p>
        </p:txBody>
      </p:sp>
      <p:sp>
        <p:nvSpPr>
          <p:cNvPr id="5" name="QB_7_AN.1_1#17952d733.blank?vaa=1&amp;vcp=1&amp;pid=129839122&amp;color=0,0,0&amp;vpa=48&amp;vtp=1&amp;vaab=1&amp;bbb=1"/>
          <p:cNvSpPr/>
          <p:nvPr/>
        </p:nvSpPr>
        <p:spPr>
          <a:xfrm>
            <a:off x="1134015" y="1992421"/>
            <a:ext cx="193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endParaRPr lang="en-US" altLang="zh-CN" sz="2800" dirty="0"/>
          </a:p>
        </p:txBody>
      </p:sp>
      <p:sp>
        <p:nvSpPr>
          <p:cNvPr id="6" name="QB_7_BD.92_1#bc27e56cc?sp=1&amp;vaa=1&amp;vcp=1&amp;pid=129839122&amp;color=0,0,0&amp;vtp=1&amp;vaab=1&amp;bbb=1"/>
          <p:cNvSpPr/>
          <p:nvPr/>
        </p:nvSpPr>
        <p:spPr>
          <a:xfrm>
            <a:off x="539496" y="33094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7" name="QB_7_AN.93_1#bc27e56cc.blank?vaa=1&amp;vcp=1&amp;pid=129839122&amp;color=0,0,0&amp;vpa=49&amp;vtp=1&amp;vaab=1&amp;bbb=1"/>
          <p:cNvSpPr/>
          <p:nvPr/>
        </p:nvSpPr>
        <p:spPr>
          <a:xfrm>
            <a:off x="841915" y="3893039"/>
            <a:ext cx="2351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</a:t>
            </a:r>
            <a:endParaRPr lang="en-US" altLang="zh-CN" sz="2800" dirty="0"/>
          </a:p>
        </p:txBody>
      </p:sp>
      <p:sp>
        <p:nvSpPr>
          <p:cNvPr id="3" name="QB_7_BD.94_1#c4a1b1638?vaa=1&amp;vcp=1&amp;pid=129839122&amp;color=0,0,0&amp;vtp=1&amp;vaab=1&amp;bt=1&amp;bbb=1"/>
          <p:cNvSpPr/>
          <p:nvPr/>
        </p:nvSpPr>
        <p:spPr>
          <a:xfrm>
            <a:off x="541020" y="45108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orange.</a:t>
            </a:r>
            <a:endParaRPr lang="en-US" altLang="zh-CN" sz="2800" dirty="0"/>
          </a:p>
        </p:txBody>
      </p:sp>
      <p:sp>
        <p:nvSpPr>
          <p:cNvPr id="8" name="QB_7_AN.1_1#c4a1b1638.blank?vaa=1&amp;vcp=1&amp;pid=129839122&amp;color=0,0,0&amp;vpa=50&amp;vtp=1&amp;vaab=1&amp;bbb=1"/>
          <p:cNvSpPr/>
          <p:nvPr/>
        </p:nvSpPr>
        <p:spPr>
          <a:xfrm>
            <a:off x="1640363" y="4459396"/>
            <a:ext cx="593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96_1#3b34dc2b4?sp=1&amp;vaa=1&amp;vcp=1&amp;pid=129839122&amp;color=0,0,0&amp;vtp=1&amp;vaab=1&amp;bbb=1"/>
          <p:cNvSpPr/>
          <p:nvPr/>
        </p:nvSpPr>
        <p:spPr>
          <a:xfrm>
            <a:off x="539496" y="24999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cup.</a:t>
            </a:r>
            <a:endParaRPr lang="en-US" altLang="zh-CN" sz="2800" dirty="0"/>
          </a:p>
        </p:txBody>
      </p:sp>
      <p:sp>
        <p:nvSpPr>
          <p:cNvPr id="5" name="QB_7_AN.2_1#3b34dc2b4.blank?vaa=1&amp;vcp=1&amp;pid=129839122&amp;color=0,0,0&amp;vpa=51&amp;vtp=1&amp;vaab=1&amp;bbb=1"/>
          <p:cNvSpPr/>
          <p:nvPr/>
        </p:nvSpPr>
        <p:spPr>
          <a:xfrm>
            <a:off x="2995581" y="2456751"/>
            <a:ext cx="1798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endParaRPr lang="en-US" altLang="zh-CN" sz="2800" dirty="0"/>
          </a:p>
        </p:txBody>
      </p:sp>
      <p:sp>
        <p:nvSpPr>
          <p:cNvPr id="6" name="QB_7_BD.98_1#cba9317c7?sp=1&amp;vaa=1&amp;vcp=1&amp;pid=129839122&amp;color=0,0,0&amp;vtp=1&amp;vaab=1&amp;bbb=1"/>
          <p:cNvSpPr/>
          <p:nvPr/>
        </p:nvSpPr>
        <p:spPr>
          <a:xfrm>
            <a:off x="539496" y="37769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Y.</a:t>
            </a:r>
            <a:endParaRPr lang="en-US" altLang="zh-CN" sz="2800" dirty="0"/>
          </a:p>
        </p:txBody>
      </p:sp>
      <p:sp>
        <p:nvSpPr>
          <p:cNvPr id="7" name="QB_7_AN.99_1#cba9317c7.blank?vaa=1&amp;vcp=1&amp;pid=129839122&amp;color=0,0,0&amp;vpa=52&amp;vtp=1&amp;vaab=1&amp;bbb=1"/>
          <p:cNvSpPr/>
          <p:nvPr/>
        </p:nvSpPr>
        <p:spPr>
          <a:xfrm>
            <a:off x="892715" y="4373181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  <p:graphicFrame>
        <p:nvGraphicFramePr>
          <p:cNvPr id="2" name="QM_6_BD.89_1#129839122?colgroup=30&amp;vaa=1&amp;vcp=1&amp;pid=6ef661bda&amp;color=0,0,0&amp;vtp=1&amp;vaab=1&amp;bbb=1">
            <a:extLst>
              <a:ext uri="{FF2B5EF4-FFF2-40B4-BE49-F238E27FC236}">
                <a16:creationId xmlns:a16="http://schemas.microsoft.com/office/drawing/2014/main" id="{1E5C3A81-CA3A-6EBB-80E0-F2260EEB13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762478"/>
              </p:ext>
            </p:extLst>
          </p:nvPr>
        </p:nvGraphicFramePr>
        <p:xfrm>
          <a:off x="539496" y="1324401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6ca56fd4?sp=1&amp;vcp=1&amp;pid=6afb3cef6&amp;color=0,0,0&amp;vtp=1&amp;vaab=1&amp;bt=1&amp;bbb=1&amp;hb=1"/>
          <p:cNvSpPr/>
          <p:nvPr/>
        </p:nvSpPr>
        <p:spPr>
          <a:xfrm>
            <a:off x="530352" y="4020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1" name="QM_6_BD.100_1#93c8f2b94?colgroup=30&amp;vaa=1&amp;vcp=1&amp;pid=86ca56fd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489489"/>
              </p:ext>
            </p:extLst>
          </p:nvPr>
        </p:nvGraphicFramePr>
        <p:xfrm>
          <a:off x="530352" y="1913681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bookcase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computer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picture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00_2#93c8f2b94?sp=1&amp;vaa=1&amp;vcp=1&amp;pid=86ca56fd4&amp;color=0,0,0&amp;vtp=1&amp;vaab=1&amp;bbb=1&amp;hb=1"/>
          <p:cNvSpPr/>
          <p:nvPr/>
        </p:nvSpPr>
        <p:spPr>
          <a:xfrm>
            <a:off x="530352" y="317098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bedroom.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pencil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bookcase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endParaRPr lang="en-US" altLang="zh-CN" sz="2800" dirty="0"/>
          </a:p>
        </p:txBody>
      </p:sp>
      <p:sp>
        <p:nvSpPr>
          <p:cNvPr id="7" name="QM_6_AN.101_1#93c8f2b94.blank?vaa=1&amp;vcp=1&amp;pid=86ca56fd4&amp;color=0,0,0&amp;vpa=53&amp;vtp=1&amp;vaab=1&amp;bbb=1"/>
          <p:cNvSpPr/>
          <p:nvPr/>
        </p:nvSpPr>
        <p:spPr>
          <a:xfrm>
            <a:off x="769271" y="3775501"/>
            <a:ext cx="1600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endParaRPr lang="en-US" altLang="zh-CN" sz="2800" dirty="0"/>
          </a:p>
        </p:txBody>
      </p:sp>
      <p:sp>
        <p:nvSpPr>
          <p:cNvPr id="8" name="QM_6_AN.102_1#93c8f2b94.blank?vaa=1&amp;vcp=1&amp;pid=86ca56fd4&amp;color=0,0,0&amp;vpa=54&amp;vtp=1&amp;vaab=1&amp;bbb=1"/>
          <p:cNvSpPr/>
          <p:nvPr/>
        </p:nvSpPr>
        <p:spPr>
          <a:xfrm>
            <a:off x="5319046" y="3788201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endParaRPr lang="en-US" altLang="zh-CN" sz="2800" dirty="0"/>
          </a:p>
        </p:txBody>
      </p:sp>
      <p:sp>
        <p:nvSpPr>
          <p:cNvPr id="9" name="QM_6_AN.103_1#93c8f2b94.blank?vaa=1&amp;vcp=1&amp;pid=86ca56fd4&amp;color=0,0,0&amp;vpa=55&amp;vtp=1&amp;vaab=1&amp;bbb=1"/>
          <p:cNvSpPr/>
          <p:nvPr/>
        </p:nvSpPr>
        <p:spPr>
          <a:xfrm>
            <a:off x="2525045" y="4435901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</p:txBody>
      </p:sp>
      <p:sp>
        <p:nvSpPr>
          <p:cNvPr id="10" name="QM_6_AN.104_1#93c8f2b94.blank?vaa=1&amp;vcp=1&amp;pid=86ca56fd4&amp;color=0,0,0&amp;vpa=56&amp;vtp=1&amp;vaab=1&amp;bbb=1"/>
          <p:cNvSpPr/>
          <p:nvPr/>
        </p:nvSpPr>
        <p:spPr>
          <a:xfrm>
            <a:off x="2834609" y="5083601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11" name="QM_6_AN.105_1#93c8f2b94.blank?vaa=1&amp;vcp=1&amp;pid=86ca56fd4&amp;color=0,0,0&amp;vpa=57&amp;vtp=1&amp;vaab=1&amp;bbb=1"/>
          <p:cNvSpPr/>
          <p:nvPr/>
        </p:nvSpPr>
        <p:spPr>
          <a:xfrm>
            <a:off x="8025734" y="5083601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endParaRPr lang="en-US" altLang="zh-CN" sz="2800" dirty="0"/>
          </a:p>
        </p:txBody>
      </p:sp>
      <p:sp>
        <p:nvSpPr>
          <p:cNvPr id="12" name="QM_6_AN.106_1#93c8f2b94.blank?vaa=1&amp;vcp=1&amp;pid=86ca56fd4&amp;color=0,0,0&amp;vpa=58&amp;vtp=1&amp;vaab=1&amp;bbb=1"/>
          <p:cNvSpPr/>
          <p:nvPr/>
        </p:nvSpPr>
        <p:spPr>
          <a:xfrm>
            <a:off x="3570636" y="5710346"/>
            <a:ext cx="1579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bookcase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00_3#93c8f2b94?sp=1&amp;vaa=1&amp;vcp=1&amp;pid=86ca56fd4&amp;color=0,0,0&amp;vtp=1&amp;vaab=1&amp;bbb=1&amp;hb=1">
            <a:extLst>
              <a:ext uri="{FF2B5EF4-FFF2-40B4-BE49-F238E27FC236}">
                <a16:creationId xmlns:a16="http://schemas.microsoft.com/office/drawing/2014/main" id="{D40056CD-E895-451E-4388-20BFFC304135}"/>
              </a:ext>
            </a:extLst>
          </p:cNvPr>
          <p:cNvSpPr/>
          <p:nvPr/>
        </p:nvSpPr>
        <p:spPr>
          <a:xfrm>
            <a:off x="539496" y="18850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Mimi?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bed!</a:t>
            </a:r>
            <a:endParaRPr lang="en-US" altLang="zh-CN" sz="2800" dirty="0"/>
          </a:p>
        </p:txBody>
      </p:sp>
      <p:sp>
        <p:nvSpPr>
          <p:cNvPr id="3" name="QM_6_BD.100_4#93c8f2b94?sp=1&amp;vaa=1&amp;vcp=1&amp;pid=86ca56fd4&amp;color=0,0,0&amp;vtp=1&amp;vaab=1&amp;bbb=1&amp;hb=1">
            <a:extLst>
              <a:ext uri="{FF2B5EF4-FFF2-40B4-BE49-F238E27FC236}">
                <a16:creationId xmlns:a16="http://schemas.microsoft.com/office/drawing/2014/main" id="{382CE449-9158-E011-4447-225FFBEE079A}"/>
              </a:ext>
            </a:extLst>
          </p:cNvPr>
          <p:cNvSpPr/>
          <p:nvPr/>
        </p:nvSpPr>
        <p:spPr>
          <a:xfrm>
            <a:off x="539496" y="38167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housework.</a:t>
            </a:r>
            <a:endParaRPr lang="en-US" altLang="zh-CN" sz="2800" dirty="0"/>
          </a:p>
        </p:txBody>
      </p:sp>
      <p:sp>
        <p:nvSpPr>
          <p:cNvPr id="4" name="QM_6_AN.107_1#93c8f2b94.blank?vaa=1&amp;vcp=1&amp;pid=86ca56fd4&amp;color=0,0,0&amp;vpa=59&amp;vtp=1&amp;vaab=1&amp;bbb=1">
            <a:extLst>
              <a:ext uri="{FF2B5EF4-FFF2-40B4-BE49-F238E27FC236}">
                <a16:creationId xmlns:a16="http://schemas.microsoft.com/office/drawing/2014/main" id="{90157A09-F441-83EC-E824-2E39729C4CB2}"/>
              </a:ext>
            </a:extLst>
          </p:cNvPr>
          <p:cNvSpPr/>
          <p:nvPr/>
        </p:nvSpPr>
        <p:spPr>
          <a:xfrm>
            <a:off x="7761256" y="1841840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5" name="QM_6_AN.108_1#93c8f2b94.blank?vaa=1&amp;vcp=1&amp;pid=86ca56fd4&amp;color=0,0,0&amp;vpa=60&amp;vtp=1&amp;vaab=1&amp;bbb=1">
            <a:extLst>
              <a:ext uri="{FF2B5EF4-FFF2-40B4-BE49-F238E27FC236}">
                <a16:creationId xmlns:a16="http://schemas.microsoft.com/office/drawing/2014/main" id="{2762677C-3607-42FB-82CA-2D4A63725A96}"/>
              </a:ext>
            </a:extLst>
          </p:cNvPr>
          <p:cNvSpPr/>
          <p:nvPr/>
        </p:nvSpPr>
        <p:spPr>
          <a:xfrm>
            <a:off x="3296190" y="2489540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endParaRPr lang="en-US" altLang="zh-CN" sz="2800" dirty="0"/>
          </a:p>
        </p:txBody>
      </p:sp>
      <p:sp>
        <p:nvSpPr>
          <p:cNvPr id="6" name="QM_6_AN.109_1#93c8f2b94.blank?vaa=1&amp;vcp=1&amp;pid=86ca56fd4&amp;color=0,0,0&amp;vpa=61&amp;vtp=1&amp;vaab=1&amp;bbb=1">
            <a:extLst>
              <a:ext uri="{FF2B5EF4-FFF2-40B4-BE49-F238E27FC236}">
                <a16:creationId xmlns:a16="http://schemas.microsoft.com/office/drawing/2014/main" id="{0698AED5-8523-A47A-645A-20DDC9FF9680}"/>
              </a:ext>
            </a:extLst>
          </p:cNvPr>
          <p:cNvSpPr/>
          <p:nvPr/>
        </p:nvSpPr>
        <p:spPr>
          <a:xfrm>
            <a:off x="8487442" y="3128985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endParaRPr lang="en-US" altLang="zh-CN" sz="2800" dirty="0"/>
          </a:p>
        </p:txBody>
      </p:sp>
      <p:sp>
        <p:nvSpPr>
          <p:cNvPr id="7" name="QM_6_AN.110_1#93c8f2b94.blank?vaa=1&amp;vcp=1&amp;pid=86ca56fd4&amp;color=0,0,0&amp;vpa=62&amp;vtp=1&amp;vaab=1&amp;bbb=1">
            <a:extLst>
              <a:ext uri="{FF2B5EF4-FFF2-40B4-BE49-F238E27FC236}">
                <a16:creationId xmlns:a16="http://schemas.microsoft.com/office/drawing/2014/main" id="{A3E92498-3994-A9A7-560E-2E5895B9C771}"/>
              </a:ext>
            </a:extLst>
          </p:cNvPr>
          <p:cNvSpPr/>
          <p:nvPr/>
        </p:nvSpPr>
        <p:spPr>
          <a:xfrm>
            <a:off x="3029489" y="3786228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graphicFrame>
        <p:nvGraphicFramePr>
          <p:cNvPr id="8" name="QM_6_BD.100_1#93c8f2b94?colgroup=30&amp;vaa=1&amp;vcp=1&amp;pid=86ca56fd4&amp;color=0,0,0&amp;vtp=1&amp;vaab=1&amp;bbb=1&amp;hb=1">
            <a:extLst>
              <a:ext uri="{FF2B5EF4-FFF2-40B4-BE49-F238E27FC236}">
                <a16:creationId xmlns:a16="http://schemas.microsoft.com/office/drawing/2014/main" id="{D4147DBB-9D6D-119B-0A96-1BBC015110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124485"/>
              </p:ext>
            </p:extLst>
          </p:nvPr>
        </p:nvGraphicFramePr>
        <p:xfrm>
          <a:off x="548640" y="693551"/>
          <a:ext cx="11100816" cy="1125855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bookcase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computer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picture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836047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1c66b181?sp=1&amp;vcp=1&amp;pid=6afb3cef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11_1#472c0c702?vaa=1&amp;vcp=1&amp;pid=11c66b181&amp;color=0,0,0&amp;vtp=1&amp;vaab=1&amp;bbb=1&amp;hb=1"/>
          <p:cNvSpPr/>
          <p:nvPr/>
        </p:nvSpPr>
        <p:spPr>
          <a:xfrm>
            <a:off x="539496" y="1197401"/>
            <a:ext cx="11109960" cy="4182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6-year-old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Coco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that?”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100" b="0" i="0" u="sng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00" b="0" i="0" u="sng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rainbow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nice.”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1_2#472c0c702?vaa=1&amp;vcp=1&amp;pid=11c66b181&amp;color=0,0,0&amp;mp=1&amp;vtp=1&amp;vaab=1&amp;bt=1&amp;bbb=1&amp;hb=1"/>
          <p:cNvSpPr/>
          <p:nvPr/>
        </p:nvSpPr>
        <p:spPr>
          <a:xfrm>
            <a:off x="539496" y="554400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rainbow,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purple,”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purple.”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rainbow.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Dad!”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rainbow.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happy!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2_1#9c05cc2d2?vaa=1&amp;vcp=1&amp;pid=472c0c702&amp;color=0,0,0&amp;vtp=1&amp;vaab=1&amp;bt=1&amp;bbb=1"/>
          <p:cNvSpPr/>
          <p:nvPr/>
        </p:nvSpPr>
        <p:spPr>
          <a:xfrm>
            <a:off x="539496" y="921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9c05cc2d2.bracket?vaa=1&amp;vcp=1&amp;pid=472c0c702&amp;color=0,0,0&amp;vpa=63&amp;vtp=1&amp;vaab=1"/>
          <p:cNvSpPr/>
          <p:nvPr/>
        </p:nvSpPr>
        <p:spPr>
          <a:xfrm>
            <a:off x="8457153" y="9082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12_2#9c05cc2d2.choices?vaa=1&amp;vcp=1&amp;pid=472c0c702&amp;color=0,0,0&amp;vtp=1&amp;vaab=1&amp;bbb=1"/>
          <p:cNvSpPr/>
          <p:nvPr/>
        </p:nvSpPr>
        <p:spPr>
          <a:xfrm>
            <a:off x="539496" y="154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out.</a:t>
            </a:r>
            <a:endParaRPr lang="en-US" altLang="zh-CN" sz="2800" dirty="0"/>
          </a:p>
        </p:txBody>
      </p:sp>
      <p:sp>
        <p:nvSpPr>
          <p:cNvPr id="5" name="QC_7_BD.114_1#ad52ae442?vaa=1&amp;vcp=1&amp;pid=472c0c702&amp;color=0,0,0&amp;vtp=1&amp;vaab=1&amp;bbb=1"/>
          <p:cNvSpPr/>
          <p:nvPr/>
        </p:nvSpPr>
        <p:spPr>
          <a:xfrm>
            <a:off x="539496" y="216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“rainbow”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ad52ae442.bracket?vaa=1&amp;vcp=1&amp;pid=472c0c702&amp;color=0,0,0&amp;vpa=64&amp;vtp=1&amp;vaab=1"/>
          <p:cNvSpPr/>
          <p:nvPr/>
        </p:nvSpPr>
        <p:spPr>
          <a:xfrm>
            <a:off x="10762203" y="21543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14_2#ad52ae442.choices?vaa=1&amp;vcp=1&amp;pid=472c0c702&amp;color=0,0,0&amp;vtp=1&amp;vaab=1&amp;bbb=1"/>
          <p:cNvSpPr/>
          <p:nvPr/>
        </p:nvSpPr>
        <p:spPr>
          <a:xfrm>
            <a:off x="539496" y="2789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.彩笔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B.彩虹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.雨伞</a:t>
            </a:r>
            <a:endParaRPr lang="en-US" altLang="zh-CN" sz="2800" dirty="0"/>
          </a:p>
        </p:txBody>
      </p:sp>
      <p:sp>
        <p:nvSpPr>
          <p:cNvPr id="8" name="QC_7_BD.116_1#3840c8a1e?vaa=1&amp;vcp=1&amp;pid=472c0c702&amp;color=0,0,0&amp;vtp=1&amp;vaab=1&amp;bbb=1"/>
          <p:cNvSpPr/>
          <p:nvPr/>
        </p:nvSpPr>
        <p:spPr>
          <a:xfrm>
            <a:off x="539496" y="34110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rainbow?(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3_1#3840c8a1e.bracket?vaa=1&amp;vcp=1&amp;pid=472c0c702&amp;color=0,0,0&amp;vpa=65&amp;vtp=1&amp;vaab=1"/>
          <p:cNvSpPr/>
          <p:nvPr/>
        </p:nvSpPr>
        <p:spPr>
          <a:xfrm>
            <a:off x="8522239" y="33977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16_2#3840c8a1e.choices?vaa=1&amp;vcp=1&amp;pid=472c0c702&amp;color=0,0,0&amp;vtp=1&amp;vaab=1&amp;bbb=1"/>
          <p:cNvSpPr/>
          <p:nvPr/>
        </p:nvSpPr>
        <p:spPr>
          <a:xfrm>
            <a:off x="539496" y="40327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.Seven.</a:t>
            </a:r>
            <a:endParaRPr lang="en-US" altLang="zh-CN" sz="2800" dirty="0"/>
          </a:p>
        </p:txBody>
      </p:sp>
      <p:sp>
        <p:nvSpPr>
          <p:cNvPr id="11" name="QC_7_BD.118_1#faae2ed58?vaa=1&amp;vcp=1&amp;pid=472c0c702&amp;color=0,0,0&amp;vtp=1&amp;vaab=1&amp;bbb=1"/>
          <p:cNvSpPr/>
          <p:nvPr/>
        </p:nvSpPr>
        <p:spPr>
          <a:xfrm>
            <a:off x="539496" y="46543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AN.119_1#faae2ed58.bracket?vaa=1&amp;vcp=1&amp;pid=472c0c702&amp;color=0,0,0&amp;vpa=66&amp;vtp=1&amp;vaab=1"/>
          <p:cNvSpPr/>
          <p:nvPr/>
        </p:nvSpPr>
        <p:spPr>
          <a:xfrm>
            <a:off x="10496646" y="46410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3" name="QC_7_BD.118_2#faae2ed58.choices?vaa=1&amp;vcp=1&amp;pid=472c0c702&amp;color=0,0,0&amp;vtp=1&amp;vaab=1&amp;bbb=1"/>
          <p:cNvSpPr/>
          <p:nvPr/>
        </p:nvSpPr>
        <p:spPr>
          <a:xfrm>
            <a:off x="539496" y="52760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.yellow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endParaRPr lang="en-US" altLang="zh-CN" sz="280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12F16EC-B6FE-D63F-627C-88BA0C06095A}"/>
              </a:ext>
            </a:extLst>
          </p:cNvPr>
          <p:cNvSpPr txBox="1"/>
          <p:nvPr/>
        </p:nvSpPr>
        <p:spPr>
          <a:xfrm>
            <a:off x="539496" y="505067"/>
            <a:ext cx="6121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根据短文内容，选择正确答案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  <p:bldP spid="1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0_1#220e464c8?vaa=1&amp;vcp=1&amp;pid=472c0c702&amp;color=0,0,0&amp;vtp=1&amp;vaab=1&amp;bt=1&amp;bbb=1"/>
          <p:cNvSpPr/>
          <p:nvPr/>
        </p:nvSpPr>
        <p:spPr>
          <a:xfrm>
            <a:off x="539496" y="18498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21_1#220e464c8.bracket?vaa=1&amp;vcp=1&amp;pid=472c0c702&amp;color=0,0,0&amp;vpa=67&amp;vtp=1&amp;vaab=1"/>
          <p:cNvSpPr/>
          <p:nvPr/>
        </p:nvSpPr>
        <p:spPr>
          <a:xfrm>
            <a:off x="7631653" y="18365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0_2#220e464c8.choices?vaa=1&amp;vcp=1&amp;pid=472c0c702&amp;color=0,0,0&amp;vtp=1&amp;vaab=1&amp;bbb=1&amp;hb=1"/>
          <p:cNvSpPr/>
          <p:nvPr/>
        </p:nvSpPr>
        <p:spPr>
          <a:xfrm>
            <a:off x="539496" y="24821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A.Elena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Coco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.Elena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rainbow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.Elena’s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rainbow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6c3dabd7.fixed?vcp=1&amp;pid=a638b07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Starter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Units~Unit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4000" dirty="0"/>
          </a:p>
        </p:txBody>
      </p:sp>
      <p:sp>
        <p:nvSpPr>
          <p:cNvPr id="3" name="C_4_BD#a6c3dabd7.fixed?vcp=1&amp;pid=a638b071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443e673?vcp=1&amp;pid=a6c3dabd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b74e4bec4?vaa=1&amp;vcp=1&amp;pid=a7443e673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你；你们→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你的；你们的（形容词性物主代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你的；你们的（名词性物主代词）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我（宾格）→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（形容词性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物主代词）→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（名词性物主代词）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这；这个→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那；那个→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遇见；相逢→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会议</a:t>
            </a:r>
            <a:endParaRPr lang="en-US" altLang="zh-CN" sz="2800" dirty="0"/>
          </a:p>
        </p:txBody>
      </p:sp>
      <p:sp>
        <p:nvSpPr>
          <p:cNvPr id="4" name="QB_6_AN.1_1#b74e4bec4.blank?vaa=1&amp;vcp=1&amp;pid=a7443e673&amp;color=0,0,0&amp;vpa=1&amp;vtp=1&amp;vaab=1&amp;bbb=1"/>
          <p:cNvSpPr/>
          <p:nvPr/>
        </p:nvSpPr>
        <p:spPr>
          <a:xfrm>
            <a:off x="3632740" y="1233015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6" name="QB_6_AN.2_1#b74e4bec4.blank?vaa=1&amp;vcp=1&amp;pid=a7443e673&amp;color=0,0,0&amp;vpa=2&amp;vtp=1&amp;vaab=1&amp;bbb=1"/>
          <p:cNvSpPr/>
          <p:nvPr/>
        </p:nvSpPr>
        <p:spPr>
          <a:xfrm>
            <a:off x="4357719" y="1868015"/>
            <a:ext cx="911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endParaRPr lang="en-US" altLang="zh-CN" sz="2800" dirty="0"/>
          </a:p>
        </p:txBody>
      </p:sp>
      <p:sp>
        <p:nvSpPr>
          <p:cNvPr id="7" name="QB_6_AN.3_1#b74e4bec4.blank?vaa=1&amp;vcp=1&amp;pid=a7443e673&amp;color=0,0,0&amp;vpa=3&amp;vtp=1&amp;vaab=1&amp;bbb=1"/>
          <p:cNvSpPr/>
          <p:nvPr/>
        </p:nvSpPr>
        <p:spPr>
          <a:xfrm>
            <a:off x="1756314" y="2515715"/>
            <a:ext cx="1049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endParaRPr lang="en-US" altLang="zh-CN" sz="2800" dirty="0"/>
          </a:p>
        </p:txBody>
      </p:sp>
      <p:sp>
        <p:nvSpPr>
          <p:cNvPr id="9" name="QB_6_AN.4_1#b74e4bec4.blank?vaa=1&amp;vcp=1&amp;pid=a7443e673&amp;color=0,0,0&amp;vpa=4&amp;vtp=1&amp;vaab=1&amp;bbb=1"/>
          <p:cNvSpPr/>
          <p:nvPr/>
        </p:nvSpPr>
        <p:spPr>
          <a:xfrm>
            <a:off x="2889282" y="3176115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10" name="QB_6_AN.5_1#b74e4bec4.blank?vaa=1&amp;vcp=1&amp;pid=a7443e673&amp;color=0,0,0&amp;vpa=5&amp;vtp=1&amp;vaab=1&amp;bbb=1"/>
          <p:cNvSpPr/>
          <p:nvPr/>
        </p:nvSpPr>
        <p:spPr>
          <a:xfrm>
            <a:off x="7001986" y="3163415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endParaRPr lang="en-US" altLang="zh-CN" sz="2800" dirty="0"/>
          </a:p>
        </p:txBody>
      </p:sp>
      <p:sp>
        <p:nvSpPr>
          <p:cNvPr id="11" name="QB_6_AN.6_1#b74e4bec4.blank?vaa=1&amp;vcp=1&amp;pid=a7443e673&amp;color=0,0,0&amp;vpa=6&amp;vtp=1&amp;vaab=1&amp;bbb=1"/>
          <p:cNvSpPr/>
          <p:nvPr/>
        </p:nvSpPr>
        <p:spPr>
          <a:xfrm>
            <a:off x="2861214" y="3823815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endParaRPr lang="en-US" altLang="zh-CN" sz="2800" dirty="0"/>
          </a:p>
        </p:txBody>
      </p:sp>
      <p:sp>
        <p:nvSpPr>
          <p:cNvPr id="13" name="QB_6_AN.7_1#b74e4bec4.blank?vaa=1&amp;vcp=1&amp;pid=a7443e673&amp;color=0,0,0&amp;vpa=7&amp;vtp=1&amp;vaab=1&amp;bbb=1"/>
          <p:cNvSpPr/>
          <p:nvPr/>
        </p:nvSpPr>
        <p:spPr>
          <a:xfrm>
            <a:off x="4387881" y="4471515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endParaRPr lang="en-US" altLang="zh-CN" sz="2800" dirty="0"/>
          </a:p>
        </p:txBody>
      </p:sp>
      <p:sp>
        <p:nvSpPr>
          <p:cNvPr id="15" name="QB_6_AN.8_1#b74e4bec4.blank?vaa=1&amp;vcp=1&amp;pid=a7443e673&amp;color=0,0,0&amp;vpa=8&amp;vtp=1&amp;vaab=1&amp;bbb=1"/>
          <p:cNvSpPr/>
          <p:nvPr/>
        </p:nvSpPr>
        <p:spPr>
          <a:xfrm>
            <a:off x="4394231" y="5119215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endParaRPr lang="en-US" altLang="zh-CN" sz="2800" dirty="0"/>
          </a:p>
        </p:txBody>
      </p:sp>
      <p:sp>
        <p:nvSpPr>
          <p:cNvPr id="17" name="QB_6_AN.15_1#b74e4bec4.blank?vaa=1&amp;vcp=1&amp;pid=a7443e673&amp;color=0,0,0&amp;vpa=9&amp;vtp=1&amp;vaab=1&amp;bbb=1"/>
          <p:cNvSpPr/>
          <p:nvPr/>
        </p:nvSpPr>
        <p:spPr>
          <a:xfrm>
            <a:off x="4380452" y="5733260"/>
            <a:ext cx="1401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1#e6ae207dd?vaa=1&amp;vcp=1&amp;pid=a7443e673&amp;color=0,0,0&amp;vtp=1&amp;vaab=1&amp;bt=1&amp;bbb=1&amp;hb=1"/>
          <p:cNvSpPr/>
          <p:nvPr/>
        </p:nvSpPr>
        <p:spPr>
          <a:xfrm>
            <a:off x="539496" y="92160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（宾格）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形容词性物主代词）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名词性物主代词）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（形容词性物主代词）→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（名词性物主代词）</a:t>
            </a:r>
            <a:endParaRPr lang="en-US" altLang="zh-CN" sz="2800" dirty="0"/>
          </a:p>
        </p:txBody>
      </p:sp>
      <p:sp>
        <p:nvSpPr>
          <p:cNvPr id="3" name="QB_6_AN.1_1#e6ae207dd.blank?vaa=1&amp;vcp=1&amp;pid=a7443e673&amp;color=0,0,0&amp;vpa=10&amp;vtp=1&amp;vaab=1&amp;bbb=1"/>
          <p:cNvSpPr/>
          <p:nvPr/>
        </p:nvSpPr>
        <p:spPr>
          <a:xfrm>
            <a:off x="3230594" y="891127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endParaRPr lang="en-US" altLang="zh-CN" sz="2800" dirty="0"/>
          </a:p>
        </p:txBody>
      </p:sp>
      <p:sp>
        <p:nvSpPr>
          <p:cNvPr id="4" name="QB_6_AN.2_1#e6ae207dd.blank?vaa=1&amp;vcp=1&amp;pid=a7443e673&amp;color=0,0,0&amp;vpa=11&amp;vtp=1&amp;vaab=1&amp;bbb=1"/>
          <p:cNvSpPr/>
          <p:nvPr/>
        </p:nvSpPr>
        <p:spPr>
          <a:xfrm>
            <a:off x="7533799" y="891127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endParaRPr lang="en-US" altLang="zh-CN" sz="2800" dirty="0"/>
          </a:p>
        </p:txBody>
      </p:sp>
      <p:sp>
        <p:nvSpPr>
          <p:cNvPr id="5" name="QB_6_AN.3_1#e6ae207dd.blank?vaa=1&amp;vcp=1&amp;pid=a7443e673&amp;color=0,0,0&amp;vpa=12&amp;vtp=1&amp;vaab=1&amp;bbb=1"/>
          <p:cNvSpPr/>
          <p:nvPr/>
        </p:nvSpPr>
        <p:spPr>
          <a:xfrm>
            <a:off x="4613815" y="1538827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</a:t>
            </a:r>
            <a:endParaRPr lang="en-US" altLang="zh-CN" sz="2800" dirty="0"/>
          </a:p>
        </p:txBody>
      </p:sp>
      <p:sp>
        <p:nvSpPr>
          <p:cNvPr id="7" name="QB_6_AN.4_1#e6ae207dd.blank?vaa=1&amp;vcp=1&amp;pid=a7443e673&amp;color=0,0,0&amp;vpa=13&amp;vtp=1&amp;vaab=1&amp;bbb=1"/>
          <p:cNvSpPr/>
          <p:nvPr/>
        </p:nvSpPr>
        <p:spPr>
          <a:xfrm>
            <a:off x="3117881" y="2186527"/>
            <a:ext cx="673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endParaRPr lang="en-US" altLang="zh-CN" sz="2800" dirty="0"/>
          </a:p>
        </p:txBody>
      </p:sp>
      <p:sp>
        <p:nvSpPr>
          <p:cNvPr id="8" name="QB_6_AN.5_1#e6ae207dd.blank?vaa=1&amp;vcp=1&amp;pid=a7443e673&amp;color=0,0,0&amp;vpa=14&amp;vtp=1&amp;vaab=1&amp;bbb=1"/>
          <p:cNvSpPr/>
          <p:nvPr/>
        </p:nvSpPr>
        <p:spPr>
          <a:xfrm>
            <a:off x="9910286" y="2186527"/>
            <a:ext cx="673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endParaRPr lang="en-US" altLang="zh-CN" sz="2800" dirty="0"/>
          </a:p>
        </p:txBody>
      </p:sp>
      <p:sp>
        <p:nvSpPr>
          <p:cNvPr id="9" name="QB_6_BD.23_1#1b888b7c5?vaa=1&amp;vcp=1&amp;pid=a7443e673&amp;color=0,0,0&amp;vtp=1&amp;vaab=1&amp;bbb=1&amp;hb=1"/>
          <p:cNvSpPr/>
          <p:nvPr/>
        </p:nvSpPr>
        <p:spPr>
          <a:xfrm>
            <a:off x="539496" y="34849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他们/她们/它们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他们的/她们的/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形容词性物主代词）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他们的/她们的/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名词性物主代词）</a:t>
            </a:r>
            <a:endParaRPr lang="en-US" altLang="zh-CN" sz="2800" dirty="0"/>
          </a:p>
        </p:txBody>
      </p:sp>
      <p:sp>
        <p:nvSpPr>
          <p:cNvPr id="10" name="QB_6_AN.6_1#1b888b7c5.blank?vaa=1&amp;vcp=1&amp;pid=a7443e673&amp;color=0,0,0&amp;vpa=15&amp;vtp=1&amp;vaab=1&amp;bbb=1"/>
          <p:cNvSpPr/>
          <p:nvPr/>
        </p:nvSpPr>
        <p:spPr>
          <a:xfrm>
            <a:off x="5343556" y="3454431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endParaRPr lang="en-US" altLang="zh-CN" sz="2800" dirty="0"/>
          </a:p>
        </p:txBody>
      </p:sp>
      <p:sp>
        <p:nvSpPr>
          <p:cNvPr id="11" name="QB_6_AN.7_1#1b888b7c5.blank?vaa=1&amp;vcp=1&amp;pid=a7443e673&amp;color=0,0,0&amp;vpa=16&amp;vtp=1&amp;vaab=1&amp;bbb=1"/>
          <p:cNvSpPr/>
          <p:nvPr/>
        </p:nvSpPr>
        <p:spPr>
          <a:xfrm>
            <a:off x="4601115" y="4102131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theirs</a:t>
            </a:r>
            <a:endParaRPr lang="en-US" altLang="zh-CN" sz="2800" dirty="0"/>
          </a:p>
        </p:txBody>
      </p:sp>
      <p:sp>
        <p:nvSpPr>
          <p:cNvPr id="12" name="QB_6_BD.26_1#eeddd1fac?vaa=1&amp;vcp=1&amp;pid=a7443e673&amp;color=0,0,0&amp;vtp=1&amp;vaab=1&amp;bbb=1"/>
          <p:cNvSpPr/>
          <p:nvPr/>
        </p:nvSpPr>
        <p:spPr>
          <a:xfrm>
            <a:off x="539496" y="54075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</a:t>
            </a:r>
            <a:endParaRPr lang="en-US" altLang="zh-CN" sz="2800" dirty="0"/>
          </a:p>
        </p:txBody>
      </p:sp>
      <p:sp>
        <p:nvSpPr>
          <p:cNvPr id="13" name="QB_6_AN.27_1#eeddd1fac.blank?vaa=1&amp;vcp=1&amp;pid=a7443e673&amp;color=0,0,0&amp;vpa=17&amp;vtp=1&amp;vaab=1&amp;bbb=1"/>
          <p:cNvSpPr/>
          <p:nvPr/>
        </p:nvSpPr>
        <p:spPr>
          <a:xfrm>
            <a:off x="3440652" y="5356066"/>
            <a:ext cx="831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c1930952?vcp=1&amp;pid=a6c3dabd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28_1#44a5013ac?vaa=1&amp;vcp=1&amp;pid=1c1930952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用英语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我的名字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电话号码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家庭关系图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给某人打电话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4" name="QB_6_AN.1_1#44a5013ac.blank?vaa=1&amp;vcp=1&amp;pid=1c1930952&amp;color=0,0,0&amp;vpa=18&amp;vtp=1&amp;vaab=1&amp;bbb=1"/>
          <p:cNvSpPr/>
          <p:nvPr/>
        </p:nvSpPr>
        <p:spPr>
          <a:xfrm>
            <a:off x="2010314" y="1220315"/>
            <a:ext cx="1798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endParaRPr lang="en-US" altLang="zh-CN" sz="2800" dirty="0"/>
          </a:p>
        </p:txBody>
      </p:sp>
      <p:sp>
        <p:nvSpPr>
          <p:cNvPr id="6" name="QB_6_AN.2_1#44a5013ac.blank?vaa=1&amp;vcp=1&amp;pid=1c1930952&amp;color=0,0,0&amp;vpa=19&amp;vtp=1&amp;vaab=1&amp;bbb=1"/>
          <p:cNvSpPr/>
          <p:nvPr/>
        </p:nvSpPr>
        <p:spPr>
          <a:xfrm>
            <a:off x="2429414" y="1868015"/>
            <a:ext cx="1658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endParaRPr lang="en-US" altLang="zh-CN" sz="2800" dirty="0"/>
          </a:p>
        </p:txBody>
      </p:sp>
      <p:sp>
        <p:nvSpPr>
          <p:cNvPr id="8" name="QB_6_AN.3_1#44a5013ac.blank?vaa=1&amp;vcp=1&amp;pid=1c1930952&amp;color=0,0,0&amp;vpa=20&amp;vtp=1&amp;vaab=1&amp;bbb=1"/>
          <p:cNvSpPr/>
          <p:nvPr/>
        </p:nvSpPr>
        <p:spPr>
          <a:xfrm>
            <a:off x="2416714" y="2515715"/>
            <a:ext cx="23907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endParaRPr lang="en-US" altLang="zh-CN" sz="2800" dirty="0"/>
          </a:p>
        </p:txBody>
      </p:sp>
      <p:sp>
        <p:nvSpPr>
          <p:cNvPr id="10" name="QB_6_AN.4_1#44a5013ac.blank?vaa=1&amp;vcp=1&amp;pid=1c1930952&amp;color=0,0,0&amp;vpa=21&amp;vtp=1&amp;vaab=1&amp;bbb=1"/>
          <p:cNvSpPr/>
          <p:nvPr/>
        </p:nvSpPr>
        <p:spPr>
          <a:xfrm>
            <a:off x="1489615" y="3176115"/>
            <a:ext cx="1778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endParaRPr lang="en-US" altLang="zh-CN" sz="2800" dirty="0"/>
          </a:p>
        </p:txBody>
      </p:sp>
      <p:sp>
        <p:nvSpPr>
          <p:cNvPr id="12" name="QB_6_AN.5_1#44a5013ac.blank?vaa=1&amp;vcp=1&amp;pid=1c1930952&amp;color=0,0,0&amp;vpa=22&amp;vtp=1&amp;vaab=1&amp;bbb=1"/>
          <p:cNvSpPr/>
          <p:nvPr/>
        </p:nvSpPr>
        <p:spPr>
          <a:xfrm>
            <a:off x="2759614" y="3811115"/>
            <a:ext cx="18954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endParaRPr lang="en-US" altLang="zh-CN" sz="2800" dirty="0"/>
          </a:p>
        </p:txBody>
      </p:sp>
      <p:sp>
        <p:nvSpPr>
          <p:cNvPr id="14" name="QB_6_AN.6_1#44a5013ac.blank?vaa=1&amp;vcp=1&amp;pid=1c1930952&amp;color=0,0,0&amp;vpa=23&amp;vtp=1&amp;vaab=1&amp;bbb=1"/>
          <p:cNvSpPr/>
          <p:nvPr/>
        </p:nvSpPr>
        <p:spPr>
          <a:xfrm>
            <a:off x="3115215" y="4471515"/>
            <a:ext cx="1352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6" name="QB_6_AN.41_1#44a5013ac.blank?vaa=1&amp;vcp=1&amp;pid=1c1930952&amp;color=0,0,0&amp;vpa=24&amp;vtp=1&amp;vaab=1&amp;bbb=1"/>
          <p:cNvSpPr/>
          <p:nvPr/>
        </p:nvSpPr>
        <p:spPr>
          <a:xfrm>
            <a:off x="1349915" y="5098260"/>
            <a:ext cx="1697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2_1#e0ced0173?vaa=1&amp;vcp=1&amp;pid=1c1930952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玩得愉快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的照片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电脑游戏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发电子邮件给某人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失物招领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一副/套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lang="en-US" altLang="zh-CN" sz="2800" dirty="0"/>
          </a:p>
        </p:txBody>
      </p:sp>
      <p:sp>
        <p:nvSpPr>
          <p:cNvPr id="3" name="QB_6_AN.1_1#e0ced0173.blank?vaa=1&amp;vcp=1&amp;pid=1c1930952&amp;color=0,0,0&amp;vpa=25&amp;vtp=1&amp;vaab=1&amp;bbb=1"/>
          <p:cNvSpPr/>
          <p:nvPr/>
        </p:nvSpPr>
        <p:spPr>
          <a:xfrm>
            <a:off x="2378614" y="1207484"/>
            <a:ext cx="2843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5" name="QB_6_AN.2_1#e0ced0173.blank?vaa=1&amp;vcp=1&amp;pid=1c1930952&amp;color=0,0,0&amp;vpa=26&amp;vtp=1&amp;vaab=1&amp;bbb=1"/>
          <p:cNvSpPr/>
          <p:nvPr/>
        </p:nvSpPr>
        <p:spPr>
          <a:xfrm>
            <a:off x="3428746" y="1855184"/>
            <a:ext cx="2152650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7" name="QB_6_AN.3_1#e0ced0173.blank?vaa=1&amp;vcp=1&amp;pid=1c1930952&amp;color=0,0,0&amp;vpa=27&amp;vtp=1&amp;vaab=1&amp;bbb=1"/>
          <p:cNvSpPr/>
          <p:nvPr/>
        </p:nvSpPr>
        <p:spPr>
          <a:xfrm>
            <a:off x="2607214" y="2502884"/>
            <a:ext cx="5405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game/computer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endParaRPr lang="en-US" altLang="zh-CN" sz="2800" dirty="0"/>
          </a:p>
        </p:txBody>
      </p:sp>
      <p:sp>
        <p:nvSpPr>
          <p:cNvPr id="9" name="QB_6_AN.4_1#e0ced0173.blank?vaa=1&amp;vcp=1&amp;pid=1c1930952&amp;color=0,0,0&amp;vpa=28&amp;vtp=1&amp;vaab=1&amp;bbb=1"/>
          <p:cNvSpPr/>
          <p:nvPr/>
        </p:nvSpPr>
        <p:spPr>
          <a:xfrm>
            <a:off x="3294825" y="3163284"/>
            <a:ext cx="1669479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1" name="QB_6_AN.5_1#e0ced0173.blank?vaa=1&amp;vcp=1&amp;pid=1c1930952&amp;color=0,0,0&amp;vpa=29&amp;vtp=1&amp;vaab=1&amp;bbb=1"/>
          <p:cNvSpPr/>
          <p:nvPr/>
        </p:nvSpPr>
        <p:spPr>
          <a:xfrm>
            <a:off x="3953415" y="3810984"/>
            <a:ext cx="16287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3" name="QB_6_AN.6_1#e0ced0173.blank?vaa=1&amp;vcp=1&amp;pid=1c1930952&amp;color=0,0,0&amp;vpa=30&amp;vtp=1&amp;vaab=1&amp;bbb=1"/>
          <p:cNvSpPr/>
          <p:nvPr/>
        </p:nvSpPr>
        <p:spPr>
          <a:xfrm>
            <a:off x="2556414" y="4458684"/>
            <a:ext cx="2470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endParaRPr lang="en-US" altLang="zh-CN" sz="2800" dirty="0"/>
          </a:p>
        </p:txBody>
      </p:sp>
      <p:sp>
        <p:nvSpPr>
          <p:cNvPr id="15" name="QB_6_AN.55_1#e0ced0173.blank?vaa=1&amp;vcp=1&amp;pid=1c1930952&amp;color=0,0,0&amp;vpa=31&amp;vtp=1&amp;vaab=1&amp;bbb=1"/>
          <p:cNvSpPr/>
          <p:nvPr/>
        </p:nvSpPr>
        <p:spPr>
          <a:xfrm>
            <a:off x="2273839" y="5085429"/>
            <a:ext cx="1462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2565</Words>
  <Application>Microsoft Office PowerPoint</Application>
  <PresentationFormat>宽屏</PresentationFormat>
  <Paragraphs>500</Paragraphs>
  <Slides>47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5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9</cp:revision>
  <dcterms:created xsi:type="dcterms:W3CDTF">2024-11-19T12:20:57Z</dcterms:created>
  <dcterms:modified xsi:type="dcterms:W3CDTF">2025-07-25T08:27:17Z</dcterms:modified>
  <cp:category/>
  <cp:contentStatus/>
</cp:coreProperties>
</file>