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7" r:id="rId4"/>
    <p:sldId id="286" r:id="rId5"/>
    <p:sldId id="285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0"/>
          <p:cNvPicPr>
            <a:picLocks noChangeAspect="1"/>
          </p:cNvPicPr>
          <p:nvPr/>
        </p:nvPicPr>
        <p:blipFill>
          <a:blip r:embed="rId1"/>
          <a:srcRect r="1707"/>
          <a:stretch>
            <a:fillRect/>
          </a:stretch>
        </p:blipFill>
        <p:spPr>
          <a:xfrm>
            <a:off x="608330" y="1313815"/>
            <a:ext cx="10968990" cy="3246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69380" y="3058160"/>
            <a:ext cx="54800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1"/>
          <p:cNvPicPr>
            <a:picLocks noChangeAspect="1"/>
          </p:cNvPicPr>
          <p:nvPr/>
        </p:nvPicPr>
        <p:blipFill>
          <a:blip r:embed="rId1"/>
          <a:srcRect r="1141"/>
          <a:stretch>
            <a:fillRect/>
          </a:stretch>
        </p:blipFill>
        <p:spPr>
          <a:xfrm>
            <a:off x="608330" y="1490345"/>
            <a:ext cx="10995025" cy="2430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20435" y="3429000"/>
            <a:ext cx="13785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自言自语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8913" y="293624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震天动地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19160" y="1976120"/>
            <a:ext cx="2352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天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6410" y="1976120"/>
            <a:ext cx="1907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自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651000" y="1976120"/>
            <a:ext cx="24466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聚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35998" y="24491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聚精会神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0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97890"/>
            <a:ext cx="9569450" cy="5062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95290" y="3144520"/>
            <a:ext cx="2082800" cy="15068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郝副营长羡慕书上的孩子能在灯光下读书，他相信战争胜利以后，孩子们都能在灯光底下学习，对未来美好生活充满希望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7045" y="4820920"/>
            <a:ext cx="2011680" cy="100139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“我”在天安门璀璨的灯光下思念战友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89010" y="3641090"/>
            <a:ext cx="859155" cy="447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倒叙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86155"/>
            <a:ext cx="10968355" cy="4885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4845" y="2931795"/>
            <a:ext cx="4099560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关爱孩子、向往美好生活的情感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81905" y="2464435"/>
            <a:ext cx="9112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1280" y="4386580"/>
            <a:ext cx="887730" cy="4051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痛惜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35785" y="4892675"/>
            <a:ext cx="31038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后代安定和幸福的生活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44840" y="4914900"/>
            <a:ext cx="1557020" cy="3765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无私和伟大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78225" y="2464435"/>
            <a:ext cx="9347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5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</Words>
  <Application>WPS 演示</Application>
  <PresentationFormat>宽屏</PresentationFormat>
  <Paragraphs>37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2024-08-16T08:15:07Z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