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D2ECA9-2EF7-DA00-148B-AB03C57778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CA3448F-3CC8-A6B0-8043-DD02D1D539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C4D4C5-6367-9A5B-DC9D-10120D4A1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A740-801E-4312-A571-7BA5D77A941B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88AD7F-4FB6-1DA4-5831-35824C7A4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8649F8B-F4FC-DC48-43AD-1D3DBD7CD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3B00-9FCD-4115-83CE-9CF5B598C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3930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87FC69-4B35-F3B4-116E-856CE8993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C739CEF-B5A4-CED3-B7D8-59C0E05ADF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DE0B9F-5615-45DE-85B5-9D699FD14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A740-801E-4312-A571-7BA5D77A941B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A2419E-1245-60B0-AD8E-482FD57FB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E9FD84-BAF2-26BE-3C5F-B3F36465F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3B00-9FCD-4115-83CE-9CF5B598C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190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1E2A4B1-0FEE-275B-4280-000F66D6B3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32A7E4-ADAC-22D6-0B08-C95AE9D412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F2D93A-48A3-97CC-8571-BAB155957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A740-801E-4312-A571-7BA5D77A941B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DACA26-DF8A-9EE5-B922-F4D0BAF75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2697A9-DB7C-9849-F3A9-B7027EBAF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3B00-9FCD-4115-83CE-9CF5B598C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504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F4389F-0B87-FD57-7D95-E8036C0B4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15D377-99B6-7987-3918-7E5B31140E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12D087-3126-3955-5D83-26F771CD5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A740-801E-4312-A571-7BA5D77A941B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F488C9-0881-2CF8-CB2D-49B398344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3B28A6-C3FB-57B4-B2FD-2FD731770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3B00-9FCD-4115-83CE-9CF5B598C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300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E0C3E0-A955-31E2-553E-11C5C1F8A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57B1BA-F336-29D1-D328-900D058A18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13F7B4-39D8-0715-93FB-C777721B8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A740-801E-4312-A571-7BA5D77A941B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6A713C9-C93A-C7AF-2EA4-F12CCE47B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8E0980-A603-0D4B-A437-232647B53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3B00-9FCD-4115-83CE-9CF5B598C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531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51FB61-061C-E753-9457-95F2ABDE8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36CFA1-9152-BA96-9E8D-F7059CE426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6703915-190C-3782-653C-B1733DEB63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810FD1F-7903-34F1-0467-3966BF3E0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A740-801E-4312-A571-7BA5D77A941B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8DE08DE-82DF-005C-94AB-AB8C0D5CB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838C554-08CD-68EA-3F04-4F4ECE109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3B00-9FCD-4115-83CE-9CF5B598C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908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4D9632-AE7F-7FD6-DFF9-BDAEFCB1A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768437-8202-E31D-BA51-9994B00411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D5C7115-EA67-23E8-1F0B-14A16EBB19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EF48D50-4614-D2DB-F75B-5BE793E35A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98B81AA-B4D1-80F6-9609-BB0A5CA516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4B2490A-EA25-5362-EDF9-F2D665DD2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A740-801E-4312-A571-7BA5D77A941B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46FCA1D-E34E-7D51-9F46-BB0F38DB4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40EF8A5-702E-3B53-9D64-99A149932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3B00-9FCD-4115-83CE-9CF5B598C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215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DE65C6-2838-08A0-43A2-67DF7FD1D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0F09AC-4A01-1EB7-6D31-6E94AFF72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A740-801E-4312-A571-7BA5D77A941B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032B2C8-4E39-3D97-7D1A-0C274CD18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4C419AA-6525-639C-0554-F02748643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3B00-9FCD-4115-83CE-9CF5B598C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211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800BAF7-07E9-18E5-EC5C-08593E2CE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A740-801E-4312-A571-7BA5D77A941B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FD2B290-58A6-A986-3A64-FF62CB326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2F39C79-A3FF-6322-6971-35C438480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3B00-9FCD-4115-83CE-9CF5B598C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894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D44DC5-9CB6-3C14-4F5C-E50F72B6E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2E57F3-2A28-E0D9-E3FB-873D877FE7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CDEE352-0E14-9FA9-5D64-B69545A41B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B7B1182-9CD2-CBAC-4C6D-D5B8E3742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A740-801E-4312-A571-7BA5D77A941B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678C0F3-7ABA-5FA6-8EAC-49FDB990F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5485570-CAD0-77C9-9525-F97F0E657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3B00-9FCD-4115-83CE-9CF5B598C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873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F045E7-09C9-2411-8BC5-ADF7FAC91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823D87C-AA6B-71E4-1C75-90BAF29DB3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D52E3F0-538F-C969-DAE4-391D43665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E84B728-45E5-6BB9-239F-65E21581A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A740-801E-4312-A571-7BA5D77A941B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ED4F11-2492-C740-54CA-066867E5B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A4A610A-CB91-78D9-5F2D-4C4FF68D8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A3B00-9FCD-4115-83CE-9CF5B598C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985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C2E3DE5-D5E2-9BFB-5280-F0D10755D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2C4CDF2-F791-931C-C274-1EC6E3B61B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D29A68-45BB-09EA-69E3-B687EBB1A9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4A740-801E-4312-A571-7BA5D77A941B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6D720E-9BC7-98F9-FD47-8748357793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F3C100-4FFA-FC56-905C-63438EEB3B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A3B00-9FCD-4115-83CE-9CF5B598C2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8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E7883B-FE64-8713-66F5-8BEE698DA9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3ECB26A-F4C4-EEF2-1EBB-AB5FB82247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AD06713-0FA5-7DCB-85ED-B0D7495D0E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571" y="1198563"/>
            <a:ext cx="10056930" cy="419541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42968A4-8AD4-5652-E728-D05B53F1332F}"/>
              </a:ext>
            </a:extLst>
          </p:cNvPr>
          <p:cNvSpPr txBox="1"/>
          <p:nvPr/>
        </p:nvSpPr>
        <p:spPr>
          <a:xfrm>
            <a:off x="7245350" y="2981235"/>
            <a:ext cx="48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276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63DA51-AF10-65AA-C11F-E038C39BA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47CDA88-6ECA-00D9-9DE9-52D315CAF3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346" y="466723"/>
            <a:ext cx="6703953" cy="6246093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E8ED288-041A-3873-4C9A-96E20FF68244}"/>
              </a:ext>
            </a:extLst>
          </p:cNvPr>
          <p:cNvSpPr txBox="1"/>
          <p:nvPr/>
        </p:nvSpPr>
        <p:spPr>
          <a:xfrm>
            <a:off x="4413250" y="2711450"/>
            <a:ext cx="2552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9            5             7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8D5D8A-6B7A-D832-C192-37BEFC76E2D6}"/>
              </a:ext>
            </a:extLst>
          </p:cNvPr>
          <p:cNvSpPr txBox="1"/>
          <p:nvPr/>
        </p:nvSpPr>
        <p:spPr>
          <a:xfrm>
            <a:off x="4413250" y="3091206"/>
            <a:ext cx="2552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8            6             9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2E37092-C829-51DC-C0B6-F1F9946DD00D}"/>
              </a:ext>
            </a:extLst>
          </p:cNvPr>
          <p:cNvSpPr txBox="1"/>
          <p:nvPr/>
        </p:nvSpPr>
        <p:spPr>
          <a:xfrm>
            <a:off x="4356922" y="3477312"/>
            <a:ext cx="1180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动漫书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3FA2285-10F7-58DB-C490-6CC91B663EA8}"/>
              </a:ext>
            </a:extLst>
          </p:cNvPr>
          <p:cNvSpPr txBox="1"/>
          <p:nvPr/>
        </p:nvSpPr>
        <p:spPr>
          <a:xfrm>
            <a:off x="7384226" y="3490012"/>
            <a:ext cx="1180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故事书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1DC0B4-7659-118E-9D7D-6BC43C8CFC68}"/>
              </a:ext>
            </a:extLst>
          </p:cNvPr>
          <p:cNvSpPr txBox="1"/>
          <p:nvPr/>
        </p:nvSpPr>
        <p:spPr>
          <a:xfrm>
            <a:off x="3059876" y="4556812"/>
            <a:ext cx="5874574" cy="694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1765" eaLnBrk="0">
              <a:lnSpc>
                <a:spcPct val="92000"/>
              </a:lnSpc>
              <a:spcBef>
                <a:spcPts val="385"/>
              </a:spcBef>
              <a:spcAft>
                <a:spcPts val="0"/>
              </a:spcAft>
            </a:pP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9+5+7=21(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人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8+6+9=23(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人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46050" eaLnBrk="0">
              <a:lnSpc>
                <a:spcPct val="91000"/>
              </a:lnSpc>
              <a:spcBef>
                <a:spcPts val="335"/>
              </a:spcBef>
              <a:spcAft>
                <a:spcPts val="0"/>
              </a:spcAft>
            </a:pP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23-</a:t>
            </a:r>
            <a:r>
              <a:rPr lang="en-US" altLang="zh-CN" sz="2000" spc="-2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21=2(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人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女生多，多</a:t>
            </a:r>
            <a:r>
              <a:rPr lang="en-US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1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人。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C0673C2-96B6-A000-5EDE-74E59CFDE820}"/>
              </a:ext>
            </a:extLst>
          </p:cNvPr>
          <p:cNvSpPr txBox="1"/>
          <p:nvPr/>
        </p:nvSpPr>
        <p:spPr>
          <a:xfrm>
            <a:off x="3059876" y="5741608"/>
            <a:ext cx="8242300" cy="104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6050" marR="1242060" eaLnBrk="0">
              <a:lnSpc>
                <a:spcPct val="111000"/>
              </a:lnSpc>
              <a:spcBef>
                <a:spcPts val="305"/>
              </a:spcBef>
              <a:spcAft>
                <a:spcPts val="0"/>
              </a:spcAft>
            </a:pP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动漫书：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9+8=  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17(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人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spc="-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科普书：</a:t>
            </a:r>
            <a:r>
              <a:rPr lang="en-US" altLang="zh-CN" sz="2000" spc="-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5+6</a:t>
            </a:r>
            <a:r>
              <a:rPr lang="en-US" altLang="zh-CN" sz="2000" spc="2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000" spc="-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000" spc="1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000" spc="-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11(</a:t>
            </a:r>
            <a:r>
              <a:rPr lang="zh-CN" altLang="zh-CN" sz="2000" spc="-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人</a:t>
            </a:r>
            <a:r>
              <a:rPr lang="en-US" altLang="zh-CN" sz="2000" spc="-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46050" eaLnBrk="0">
              <a:lnSpc>
                <a:spcPct val="91000"/>
              </a:lnSpc>
              <a:spcBef>
                <a:spcPts val="200"/>
              </a:spcBef>
              <a:spcAft>
                <a:spcPts val="0"/>
              </a:spcAft>
            </a:pP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故事书：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7+9=  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16(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人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17&gt;16&gt;11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同学们比较喜欢看动漫书。</a:t>
            </a:r>
            <a:r>
              <a:rPr lang="zh-CN" altLang="zh-CN" sz="2000" spc="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723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E61357-4041-D8A5-AB94-8DE1B0DE3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DD03E838-4096-70A5-9166-FBA68FE359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814" y="956865"/>
            <a:ext cx="7182371" cy="5164535"/>
          </a:xfr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5F24360-A7B3-69BC-1619-9D57AD0A8B52}"/>
              </a:ext>
            </a:extLst>
          </p:cNvPr>
          <p:cNvSpPr txBox="1"/>
          <p:nvPr/>
        </p:nvSpPr>
        <p:spPr>
          <a:xfrm>
            <a:off x="3981450" y="3098284"/>
            <a:ext cx="1739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en-US" altLang="zh-CN" sz="2000" spc="-2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en-US" altLang="zh-CN" sz="2000" spc="-2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0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及以上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E99C181-D650-294B-FB22-43941F6B0ED6}"/>
              </a:ext>
            </a:extLst>
          </p:cNvPr>
          <p:cNvSpPr txBox="1"/>
          <p:nvPr/>
        </p:nvSpPr>
        <p:spPr>
          <a:xfrm>
            <a:off x="6991350" y="3095595"/>
            <a:ext cx="1739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EB8254-1675-4248-9C6B-FF52D3F3F92F}"/>
              </a:ext>
            </a:extLst>
          </p:cNvPr>
          <p:cNvSpPr txBox="1"/>
          <p:nvPr/>
        </p:nvSpPr>
        <p:spPr>
          <a:xfrm>
            <a:off x="5228965" y="3470305"/>
            <a:ext cx="1739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B5768C-9419-102E-B64C-2D8D4F76E6A1}"/>
              </a:ext>
            </a:extLst>
          </p:cNvPr>
          <p:cNvSpPr txBox="1"/>
          <p:nvPr/>
        </p:nvSpPr>
        <p:spPr>
          <a:xfrm>
            <a:off x="8221273" y="3464927"/>
            <a:ext cx="1739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3CF85E9-7DDF-E707-667E-918B2F5F0A3F}"/>
              </a:ext>
            </a:extLst>
          </p:cNvPr>
          <p:cNvSpPr txBox="1"/>
          <p:nvPr/>
        </p:nvSpPr>
        <p:spPr>
          <a:xfrm>
            <a:off x="7995588" y="3834141"/>
            <a:ext cx="1739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DF391E2-C38E-601A-5D53-6BD2995805F3}"/>
              </a:ext>
            </a:extLst>
          </p:cNvPr>
          <p:cNvSpPr txBox="1"/>
          <p:nvPr/>
        </p:nvSpPr>
        <p:spPr>
          <a:xfrm>
            <a:off x="2883837" y="4705935"/>
            <a:ext cx="6803347" cy="757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9065" marR="125095" indent="6350" eaLnBrk="0">
              <a:lnSpc>
                <a:spcPct val="113000"/>
              </a:lnSpc>
              <a:spcBef>
                <a:spcPts val="90"/>
              </a:spcBef>
              <a:spcAft>
                <a:spcPts val="0"/>
              </a:spcAft>
            </a:pPr>
            <a:r>
              <a:rPr lang="zh-CN" altLang="zh-CN" sz="2000" spc="-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多进行户外活动，远离电子产品，要保</a:t>
            </a:r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护好自己的视力。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答案不唯一</a:t>
            </a:r>
            <a:r>
              <a:rPr lang="en-US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343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59F1F3-1B38-A47C-E680-3396300A1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1C58B33D-DC58-1208-AEFB-AFDF63CA9F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260" y="641760"/>
            <a:ext cx="7238290" cy="5574479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D078F77-E457-D939-B891-EAE87CEAE997}"/>
              </a:ext>
            </a:extLst>
          </p:cNvPr>
          <p:cNvSpPr txBox="1"/>
          <p:nvPr/>
        </p:nvSpPr>
        <p:spPr>
          <a:xfrm>
            <a:off x="4692650" y="298443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牛肉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66BC9CE-76BB-BB39-3BA4-7F1D98D064C9}"/>
              </a:ext>
            </a:extLst>
          </p:cNvPr>
          <p:cNvSpPr txBox="1"/>
          <p:nvPr/>
        </p:nvSpPr>
        <p:spPr>
          <a:xfrm>
            <a:off x="7613650" y="298443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猪肉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97DD51-9B74-28C6-9178-65DEE25AB733}"/>
              </a:ext>
            </a:extLst>
          </p:cNvPr>
          <p:cNvSpPr txBox="1"/>
          <p:nvPr/>
        </p:nvSpPr>
        <p:spPr>
          <a:xfrm>
            <a:off x="4794250" y="407663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牛肉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8436B1-B43C-F071-3732-1553EC1EA0E4}"/>
              </a:ext>
            </a:extLst>
          </p:cNvPr>
          <p:cNvSpPr txBox="1"/>
          <p:nvPr/>
        </p:nvSpPr>
        <p:spPr>
          <a:xfrm>
            <a:off x="2806700" y="5537139"/>
            <a:ext cx="6667500" cy="809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46050" marR="100965" indent="5715" eaLnBrk="0">
              <a:lnSpc>
                <a:spcPct val="113000"/>
              </a:lnSpc>
              <a:spcBef>
                <a:spcPts val="355"/>
              </a:spcBef>
              <a:spcAft>
                <a:spcPts val="0"/>
              </a:spcAft>
            </a:pPr>
            <a:r>
              <a:rPr lang="en-US" altLang="zh-CN" sz="2000" spc="1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100</a:t>
            </a:r>
            <a:r>
              <a:rPr lang="zh-CN" altLang="zh-CN" sz="2000" spc="1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克猪肉</a:t>
            </a:r>
            <a:r>
              <a:rPr lang="en-US" altLang="zh-CN" sz="2000" spc="1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+200</a:t>
            </a:r>
            <a:r>
              <a:rPr lang="zh-CN" altLang="zh-CN" sz="2000" spc="1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克鱼</a:t>
            </a:r>
            <a:endParaRPr lang="en-US" altLang="zh-CN" sz="2000" spc="16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146050" marR="100965" indent="5715" eaLnBrk="0">
              <a:lnSpc>
                <a:spcPct val="113000"/>
              </a:lnSpc>
              <a:spcBef>
                <a:spcPts val="355"/>
              </a:spcBef>
              <a:spcAft>
                <a:spcPts val="0"/>
              </a:spcAft>
            </a:pPr>
            <a:r>
              <a:rPr lang="en-US" altLang="zh-CN" sz="2000" spc="1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200</a:t>
            </a:r>
            <a:r>
              <a:rPr lang="zh-CN" altLang="zh-CN" sz="2000" spc="1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克豆腐</a:t>
            </a:r>
            <a:r>
              <a:rPr lang="en-US" altLang="zh-CN" sz="2000" spc="1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+100</a:t>
            </a:r>
            <a:r>
              <a:rPr lang="en-US" altLang="zh-CN" sz="2000" spc="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克牛肉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(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答案不唯一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979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123</Words>
  <Application>Microsoft Office PowerPoint</Application>
  <PresentationFormat>宽屏</PresentationFormat>
  <Paragraphs>21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6</cp:revision>
  <dcterms:created xsi:type="dcterms:W3CDTF">2025-02-02T11:24:44Z</dcterms:created>
  <dcterms:modified xsi:type="dcterms:W3CDTF">2025-02-02T11:40:58Z</dcterms:modified>
</cp:coreProperties>
</file>