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4" r:id="rId6"/>
    <p:sldId id="275" r:id="rId7"/>
    <p:sldId id="27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6"/>
        <p:guide pos="39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8_00"/>
          <p:cNvPicPr>
            <a:picLocks noChangeAspect="1"/>
          </p:cNvPicPr>
          <p:nvPr/>
        </p:nvPicPr>
        <p:blipFill>
          <a:blip r:embed="rId1"/>
          <a:srcRect r="2744"/>
          <a:stretch>
            <a:fillRect/>
          </a:stretch>
        </p:blipFill>
        <p:spPr>
          <a:xfrm>
            <a:off x="1109980" y="779145"/>
            <a:ext cx="10237470" cy="54127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743190" y="2505710"/>
            <a:ext cx="1189990" cy="3752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推荐理由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97445" y="3037840"/>
            <a:ext cx="720090" cy="3905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美食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49155" y="3037840"/>
            <a:ext cx="697230" cy="3016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风俗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1610" y="3537585"/>
            <a:ext cx="974090" cy="3498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听到的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60010" y="3537585"/>
            <a:ext cx="1226185" cy="3498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了解到的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19690" y="4018280"/>
            <a:ext cx="925195" cy="4584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ACD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-8_01"/>
          <p:cNvPicPr>
            <a:picLocks noChangeAspect="1"/>
          </p:cNvPicPr>
          <p:nvPr/>
        </p:nvPicPr>
        <p:blipFill>
          <a:blip r:embed="rId1"/>
          <a:srcRect r="3675"/>
          <a:stretch>
            <a:fillRect/>
          </a:stretch>
        </p:blipFill>
        <p:spPr>
          <a:xfrm>
            <a:off x="344805" y="1407160"/>
            <a:ext cx="11709400" cy="36201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68705" y="4036695"/>
            <a:ext cx="1141730" cy="3867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古北水镇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27905" y="3223895"/>
            <a:ext cx="6454775" cy="4343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古北水镇风景优美，四时之景不同，乐趣无穷。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7905" y="3813175"/>
            <a:ext cx="5310505" cy="43053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古北水镇的美食很多，令人垂涎三尺。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7905" y="4418965"/>
            <a:ext cx="3743960" cy="4102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古北水镇的演出精彩纷呈。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-8_02"/>
          <p:cNvPicPr>
            <a:picLocks noChangeAspect="1"/>
          </p:cNvPicPr>
          <p:nvPr/>
        </p:nvPicPr>
        <p:blipFill>
          <a:blip r:embed="rId1"/>
          <a:srcRect t="2088" r="5810" b="5596"/>
          <a:stretch>
            <a:fillRect/>
          </a:stretch>
        </p:blipFill>
        <p:spPr>
          <a:xfrm>
            <a:off x="897255" y="928370"/>
            <a:ext cx="10751820" cy="524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8-1_00"/>
          <p:cNvPicPr>
            <a:picLocks noChangeAspect="1"/>
          </p:cNvPicPr>
          <p:nvPr/>
        </p:nvPicPr>
        <p:blipFill>
          <a:blip r:embed="rId1"/>
          <a:srcRect l="2399" r="2275" b="870"/>
          <a:stretch>
            <a:fillRect/>
          </a:stretch>
        </p:blipFill>
        <p:spPr>
          <a:xfrm>
            <a:off x="1922145" y="718185"/>
            <a:ext cx="8516620" cy="593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-8-1_01"/>
          <p:cNvPicPr>
            <a:picLocks noChangeAspect="1"/>
          </p:cNvPicPr>
          <p:nvPr/>
        </p:nvPicPr>
        <p:blipFill>
          <a:blip r:embed="rId1"/>
          <a:srcRect l="1911" r="2303"/>
          <a:stretch>
            <a:fillRect/>
          </a:stretch>
        </p:blipFill>
        <p:spPr>
          <a:xfrm>
            <a:off x="885190" y="1139190"/>
            <a:ext cx="10702925" cy="48875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8-1_02"/>
          <p:cNvPicPr>
            <a:picLocks noChangeAspect="1"/>
          </p:cNvPicPr>
          <p:nvPr/>
        </p:nvPicPr>
        <p:blipFill>
          <a:blip r:embed="rId1"/>
          <a:srcRect l="2102" r="1921"/>
          <a:stretch>
            <a:fillRect/>
          </a:stretch>
        </p:blipFill>
        <p:spPr>
          <a:xfrm>
            <a:off x="306070" y="1433195"/>
            <a:ext cx="11579225" cy="39922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WPS 演示</Application>
  <PresentationFormat>宽屏</PresentationFormat>
  <Paragraphs>22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168</cp:revision>
  <dcterms:created xsi:type="dcterms:W3CDTF">2019-06-19T02:08:00Z</dcterms:created>
  <dcterms:modified xsi:type="dcterms:W3CDTF">2024-08-26T01:15:06Z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E97C014F76994BE2AA8C54124EADFA9B_13</vt:lpwstr>
  </property>
</Properties>
</file>