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  <p:sldId id="29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2.png"/><Relationship Id="rId1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830" y="978535"/>
            <a:ext cx="10340975" cy="49295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08935" y="5136515"/>
            <a:ext cx="1339215" cy="374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72310" y="5466715"/>
            <a:ext cx="1319530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708785" y="4137660"/>
                <a:ext cx="1319530" cy="780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8785" y="4137660"/>
                <a:ext cx="1319530" cy="7804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7349490" y="3159760"/>
            <a:ext cx="13290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9525" y="3159760"/>
            <a:ext cx="596265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7690" y="5316855"/>
            <a:ext cx="549910" cy="4311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38925" y="5316855"/>
            <a:ext cx="1292860" cy="3587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0" grpId="0"/>
      <p:bldP spid="10" grpId="1"/>
      <p:bldP spid="11" grpId="0"/>
      <p:bldP spid="11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90345"/>
            <a:ext cx="10805160" cy="24618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531475" y="238537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78770" y="1917065"/>
            <a:ext cx="1319530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31475" y="28051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78770" y="3397885"/>
            <a:ext cx="1341120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6615" y="1376680"/>
            <a:ext cx="10772775" cy="29279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192395" y="2927350"/>
                <a:ext cx="1253490" cy="6197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7</m:t>
                        </m:r>
                      </m:den>
                    </m:f>
                  </m:oMath>
                </a14:m>
                <a:endParaRPr lang="en-US" altLang="zh-CN" sz="28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395" y="2927350"/>
                <a:ext cx="1253490" cy="619760"/>
              </a:xfrm>
              <a:prstGeom prst="rect">
                <a:avLst/>
              </a:prstGeom>
              <a:blipFill rotWithShape="1">
                <a:blip r:embed="rId2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8369300" y="30445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9745" y="30445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x=15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655" y="1249045"/>
            <a:ext cx="9765030" cy="4577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90445" y="4332605"/>
            <a:ext cx="28784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10=24(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0950" y="235299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5:4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235" y="1313815"/>
            <a:ext cx="10369550" cy="4652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13305" y="4644390"/>
            <a:ext cx="2442845" cy="657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4.8m=480cm      480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80=6(cm)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3305" y="2626995"/>
            <a:ext cx="2802890" cy="8020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10=800(cm)             800cm=8m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6630" y="1313815"/>
            <a:ext cx="10202545" cy="3656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34185" y="3237230"/>
            <a:ext cx="5182235" cy="657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6=169.56(cm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169.56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2=113.04(cm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025" y="1313815"/>
            <a:ext cx="10527665" cy="31261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384300" y="2684780"/>
                <a:ext cx="5437505" cy="13773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解：设第二杯应加入糖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g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8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330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x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385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     x=35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4300" y="2684780"/>
                <a:ext cx="5437505" cy="13773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098550"/>
            <a:ext cx="10497185" cy="3595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5430" y="3237230"/>
            <a:ext cx="6088380" cy="2282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解：设甲商品原来的单价是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元，那么乙商品原来的单价是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(8x-70):(5x-70)=7:4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x=70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甲：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8=560(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乙：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5=350(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</Words>
  <Application>WPS 演示</Application>
  <PresentationFormat>宽屏</PresentationFormat>
  <Paragraphs>49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2025-02-09T13:20:30Z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