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83" r:id="rId3"/>
    <p:sldId id="284" r:id="rId4"/>
    <p:sldId id="285" r:id="rId5"/>
    <p:sldId id="286" r:id="rId6"/>
    <p:sldId id="287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4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6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71165" y="1675765"/>
            <a:ext cx="6249670" cy="350647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251190" y="297243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liào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341360" y="342900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l</a:t>
            </a:r>
            <a:r>
              <a:rPr lang="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ǎ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n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47745" y="411797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旭日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33820" y="4166235"/>
            <a:ext cx="139954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岛屿</a:t>
            </a:r>
            <a:r>
              <a:rPr lang="en-US" altLang="zh-CN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(</a:t>
            </a:r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沙滩</a:t>
            </a:r>
            <a:r>
              <a:rPr lang="en-US" altLang="zh-CN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) </a:t>
            </a:r>
            <a:endParaRPr lang="en-US" altLang="zh-CN" sz="1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043545" y="409003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瞭望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34280" y="442214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海滨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833360" y="442214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巡航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610735" y="475424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铁锚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481445" y="475424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缆绳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flipV="1">
            <a:off x="5980430" y="3442970"/>
            <a:ext cx="843280" cy="9525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3622040" y="3807460"/>
            <a:ext cx="987425" cy="9525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6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71165" y="1458595"/>
            <a:ext cx="6249670" cy="39408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550785" y="250761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en-US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616825" y="289052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en-US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617460" y="324866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en-US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607300" y="435038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en-US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607300" y="469646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en-US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539990" y="505206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en-US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6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71165" y="2687955"/>
            <a:ext cx="6249670" cy="14814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971165" y="3212465"/>
            <a:ext cx="615759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                                                           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鱼儿上钩的一刹那，溪水动了，把人影搅碎了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6-6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4490" y="1136015"/>
            <a:ext cx="6382385" cy="458597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586730" y="168846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小蘑菇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882900" y="1986280"/>
            <a:ext cx="419036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戴斗笠的孩子们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30475" y="2324735"/>
            <a:ext cx="763016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                                          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一场雨后，森林里的小蘑菇都长出来了。头戴斗笠的孩子们在林中一边采蘑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菇，一边玩耍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62300" y="3619500"/>
            <a:ext cx="582803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                                           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示例：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(1)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有的在玩旋转木马，有的在坐摩天轮，还有的在玩跷跷板。大家都沉浸在游戏的欢乐中。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00400" y="4654550"/>
            <a:ext cx="455231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                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雪花还在纷纷扬扬地飘落，像仙女在空中飞舞，像一闪即过的流星，像白色的小精灵在施展神奇的魔法。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2" grpId="0"/>
      <p:bldP spid="2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6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4490" y="1131570"/>
            <a:ext cx="6382385" cy="45948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947795" y="2522855"/>
            <a:ext cx="698754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人谁无过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过而能改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58080" y="1919605"/>
            <a:ext cx="292417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有过则改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988435" y="2215515"/>
            <a:ext cx="234950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过而不改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551170" y="2946400"/>
            <a:ext cx="310578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知错就改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043805" y="391541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C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043805" y="452056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A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053330" y="518223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B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Mzk5YzUwMTgwMDk5Yzc3ZGFiYTA2M2E5ZTljZmFlMjk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460</Words>
  <Application>WPS 演示</Application>
  <PresentationFormat>宽屏</PresentationFormat>
  <Paragraphs>56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 </cp:lastModifiedBy>
  <cp:revision>177</cp:revision>
  <dcterms:created xsi:type="dcterms:W3CDTF">2019-06-19T02:08:00Z</dcterms:created>
  <dcterms:modified xsi:type="dcterms:W3CDTF">2025-02-07T12:16:54Z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43CBB0B2782641DF9655A0050D5590D9_13</vt:lpwstr>
  </property>
</Properties>
</file>