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85" r:id="rId3"/>
    <p:sldId id="287" r:id="rId4"/>
    <p:sldId id="288" r:id="rId5"/>
    <p:sldId id="286" r:id="rId6"/>
    <p:sldId id="284" r:id="rId7"/>
    <p:sldId id="283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6" userDrawn="1">
          <p15:clr>
            <a:srgbClr val="A4A3A4"/>
          </p15:clr>
        </p15:guide>
        <p15:guide id="2" pos="395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16"/>
        <p:guide pos="395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7" Type="http://schemas.openxmlformats.org/officeDocument/2006/relationships/image" Target="../media/image11.png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2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3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pPr marL="0" indent="0">
              <a:buNone/>
            </a:pPr>
            <a:endParaRPr lang="zh-CN" altLang="en-US"/>
          </a:p>
        </p:txBody>
      </p:sp>
      <p:pic>
        <p:nvPicPr>
          <p:cNvPr id="4" name="图片 3" descr="第3课时 小数乘小数②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796925"/>
            <a:ext cx="10437495" cy="54527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499735" y="2662555"/>
            <a:ext cx="378460" cy="4057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C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153150" y="3353435"/>
            <a:ext cx="378460" cy="3784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C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995545" y="4084955"/>
            <a:ext cx="378460" cy="3784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D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820285" y="4769485"/>
            <a:ext cx="387985" cy="3409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D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260205" y="5487035"/>
            <a:ext cx="378460" cy="3784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7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pPr marL="0" indent="0">
              <a:buNone/>
            </a:pPr>
            <a:r>
              <a:rPr lang="zh-CN" altLang="en-US"/>
              <a:t>&gt;    &lt;   &gt;   =   &gt;    &lt;</a:t>
            </a:r>
            <a:endParaRPr lang="zh-CN" altLang="en-US"/>
          </a:p>
        </p:txBody>
      </p:sp>
      <p:pic>
        <p:nvPicPr>
          <p:cNvPr id="4" name="图片 3" descr="第3课时 小数乘小数②_01"/>
          <p:cNvPicPr>
            <a:picLocks noChangeAspect="1"/>
          </p:cNvPicPr>
          <p:nvPr/>
        </p:nvPicPr>
        <p:blipFill>
          <a:blip r:embed="rId1"/>
          <a:srcRect l="11451" r="21615"/>
          <a:stretch>
            <a:fillRect/>
          </a:stretch>
        </p:blipFill>
        <p:spPr>
          <a:xfrm>
            <a:off x="625475" y="1468755"/>
            <a:ext cx="10951845" cy="225234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308225" y="2068195"/>
            <a:ext cx="603885" cy="6407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&gt;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 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445115" y="2068195"/>
            <a:ext cx="509905" cy="5359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&gt;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 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544310" y="2950845"/>
            <a:ext cx="509270" cy="6407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&gt;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 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327140" y="2068195"/>
            <a:ext cx="1104900" cy="6883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>
                <a:solidFill>
                  <a:srgbClr val="FF0000"/>
                </a:solidFill>
                <a:sym typeface="+mn-ea"/>
              </a:rPr>
              <a:t>  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&lt; 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204450" y="2951480"/>
            <a:ext cx="1048385" cy="6877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>
                <a:solidFill>
                  <a:srgbClr val="FF0000"/>
                </a:solidFill>
                <a:sym typeface="+mn-ea"/>
              </a:rPr>
              <a:t>  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&lt; 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107565" y="2951480"/>
            <a:ext cx="804545" cy="6883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>
                <a:solidFill>
                  <a:srgbClr val="FF0000"/>
                </a:solidFill>
                <a:sym typeface="+mn-ea"/>
              </a:rPr>
              <a:t>  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=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7" grpId="0"/>
      <p:bldP spid="11" grpId="0"/>
      <p:bldP spid="8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pPr marL="0" indent="0">
              <a:buNone/>
            </a:pPr>
            <a:endParaRPr lang="zh-CN" altLang="en-US"/>
          </a:p>
        </p:txBody>
      </p:sp>
      <p:pic>
        <p:nvPicPr>
          <p:cNvPr id="4" name="图片 3" descr="第3课时 小数乘小数②_02"/>
          <p:cNvPicPr>
            <a:picLocks noChangeAspect="1"/>
          </p:cNvPicPr>
          <p:nvPr/>
        </p:nvPicPr>
        <p:blipFill>
          <a:blip r:embed="rId1"/>
          <a:srcRect l="11280" r="24319" b="28973"/>
          <a:stretch>
            <a:fillRect/>
          </a:stretch>
        </p:blipFill>
        <p:spPr>
          <a:xfrm>
            <a:off x="523240" y="908050"/>
            <a:ext cx="7385685" cy="50990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740015" y="4023360"/>
            <a:ext cx="1379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0.00324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77105" y="1313815"/>
            <a:ext cx="1379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0.168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653020" y="1336675"/>
            <a:ext cx="1379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0.3136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890770" y="4023360"/>
            <a:ext cx="1379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0.21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249805" y="4023360"/>
            <a:ext cx="1379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0.02064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901190" y="1336675"/>
            <a:ext cx="1379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0.3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940" y="1862455"/>
            <a:ext cx="1205865" cy="117284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30320" y="1868805"/>
            <a:ext cx="1587500" cy="111315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69355" y="1824355"/>
            <a:ext cx="1812290" cy="182054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6320" y="4422140"/>
            <a:ext cx="1699895" cy="162179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29025" y="4320540"/>
            <a:ext cx="1788795" cy="186944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10630" y="4631055"/>
            <a:ext cx="1665605" cy="1141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6" grpId="0"/>
      <p:bldP spid="7" grpId="0"/>
      <p:bldP spid="9" grpId="0"/>
      <p:bldP spid="8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pPr marL="0" indent="0">
              <a:buNone/>
            </a:pPr>
            <a:endParaRPr lang="zh-CN" altLang="en-US"/>
          </a:p>
        </p:txBody>
      </p:sp>
      <p:pic>
        <p:nvPicPr>
          <p:cNvPr id="4" name="图片 3" descr="第3课时 小数乘小数②1_00"/>
          <p:cNvPicPr>
            <a:picLocks noChangeAspect="1"/>
          </p:cNvPicPr>
          <p:nvPr/>
        </p:nvPicPr>
        <p:blipFill>
          <a:blip r:embed="rId1"/>
          <a:srcRect l="10013" r="22328"/>
          <a:stretch>
            <a:fillRect/>
          </a:stretch>
        </p:blipFill>
        <p:spPr>
          <a:xfrm>
            <a:off x="608330" y="1490345"/>
            <a:ext cx="8095615" cy="40125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308100" y="4261485"/>
            <a:ext cx="30753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8.61×4.3=37.023(cm²)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                           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59805" y="4261485"/>
            <a:ext cx="3250565" cy="3987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6.5×6.5=42.25(cm²)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pPr marL="0" indent="0">
              <a:buNone/>
            </a:pPr>
            <a:endParaRPr lang="zh-CN" altLang="en-US"/>
          </a:p>
        </p:txBody>
      </p:sp>
      <p:pic>
        <p:nvPicPr>
          <p:cNvPr id="4" name="图片 3" descr="第3课时 小数乘小数②1_01"/>
          <p:cNvPicPr>
            <a:picLocks noChangeAspect="1"/>
          </p:cNvPicPr>
          <p:nvPr/>
        </p:nvPicPr>
        <p:blipFill>
          <a:blip r:embed="rId1"/>
          <a:srcRect l="9028" r="11111"/>
          <a:stretch>
            <a:fillRect/>
          </a:stretch>
        </p:blipFill>
        <p:spPr>
          <a:xfrm>
            <a:off x="608330" y="1490980"/>
            <a:ext cx="8390255" cy="475869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049135" y="2362835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10.56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49135" y="2761615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33.66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49135" y="3160395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44.22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152640" y="3909695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5.78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604010" y="5222875"/>
            <a:ext cx="2116455" cy="70675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1.5×2.4=3.6(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)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3.6&lt;5.78 </a:t>
            </a:r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够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pPr marL="0" indent="0">
              <a:buNone/>
            </a:pPr>
            <a:endParaRPr lang="zh-CN" altLang="en-US"/>
          </a:p>
        </p:txBody>
      </p:sp>
      <p:pic>
        <p:nvPicPr>
          <p:cNvPr id="4" name="图片 3" descr="第3课时 小数乘小数②1_02"/>
          <p:cNvPicPr>
            <a:picLocks noChangeAspect="1"/>
          </p:cNvPicPr>
          <p:nvPr/>
        </p:nvPicPr>
        <p:blipFill>
          <a:blip r:embed="rId1"/>
          <a:srcRect l="9551" r="9828" b="38643"/>
          <a:stretch>
            <a:fillRect/>
          </a:stretch>
        </p:blipFill>
        <p:spPr>
          <a:xfrm>
            <a:off x="608330" y="1490345"/>
            <a:ext cx="9878060" cy="28879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516505" y="3516630"/>
            <a:ext cx="2703830" cy="70675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9</a:t>
            </a:r>
            <a:r>
              <a:rPr lang="zh-CN" altLang="en-US" sz="2000" kern="1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－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2.8×2=3.4(m)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3.4×2.8=9.52(m²)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224</Words>
  <Application>WPS 演示</Application>
  <PresentationFormat>宽屏</PresentationFormat>
  <Paragraphs>55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Times New Roman</vt:lpstr>
      <vt:lpstr>微软雅黑</vt:lpstr>
      <vt:lpstr>黑体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172</cp:revision>
  <dcterms:created xsi:type="dcterms:W3CDTF">2019-06-19T02:08:00Z</dcterms:created>
  <dcterms:modified xsi:type="dcterms:W3CDTF">2024-08-28T09:03:03Z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F3E0B019F7FC42C08683F17614E1BEAF_13</vt:lpwstr>
  </property>
</Properties>
</file>