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7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7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935355"/>
            <a:ext cx="9964420" cy="4438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60695" y="4500880"/>
            <a:ext cx="133477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9190" y="3230880"/>
            <a:ext cx="1435735" cy="4413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680" y="1115695"/>
            <a:ext cx="9761220" cy="4902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11045" y="4337685"/>
            <a:ext cx="5249545" cy="14135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4G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网络的下载速度是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兆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/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秒。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400-40-60=300(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x=61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1045" y="2324100"/>
            <a:ext cx="4187825" cy="927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解：设五年级有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人参加。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x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(1+12%)=336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x=300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715" y="1075055"/>
            <a:ext cx="9964420" cy="51739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57070" y="4822825"/>
                <a:ext cx="4138930" cy="14268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解：设这桶油原来有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kg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</a:t>
                </a:r>
                <a:r>
                  <a:rPr lang="en-US" altLang="zh-CN" sz="28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x+40%x=57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x=95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7070" y="4822825"/>
                <a:ext cx="4138930" cy="14268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1956435" y="2084070"/>
            <a:ext cx="4902200" cy="11049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解：设六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(2)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班有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名学生去植树。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6x-9=4x+3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x=6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725" y="1017905"/>
            <a:ext cx="10236200" cy="5153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64995" y="4721225"/>
            <a:ext cx="4707255" cy="1094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解：设每部手机的进价是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x(1+50%)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90%-50=x+650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x=2000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64995" y="1992630"/>
            <a:ext cx="6510020" cy="1435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2L=2000mL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一小杯水有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mL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，一大杯水有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(x+50)mL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6x+4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(x+50)=2000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x=180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800735"/>
            <a:ext cx="9925050" cy="544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30145" y="3770630"/>
            <a:ext cx="325882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图书馆买了多少本文艺书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?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4395" y="4700270"/>
            <a:ext cx="4682490" cy="10541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解：设图书馆买了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本文艺书。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1.5x-x=65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x=130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7760" y="2536190"/>
            <a:ext cx="1325245" cy="3663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88025" y="1715135"/>
            <a:ext cx="1348740" cy="341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860" y="1032510"/>
            <a:ext cx="10066655" cy="40360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514475" y="3237230"/>
                <a:ext cx="5241290" cy="2050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解：设原来苹果有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kg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，则桃有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(3300-x)kg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(1-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)x-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(1-</a:t>
                </a: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)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(3300-x)=</a:t>
                </a:r>
                <a14:m>
                  <m:oMath xmlns:m="http://schemas.openxmlformats.org/officeDocument/2006/math">
                    <m:r>
                      <a:rPr lang="en-US" altLang="zh-CN" sz="2000" kern="12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</a:rPr>
                      <m:t>220</m:t>
                    </m:r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                     x=2100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桃：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3300-2100=1200(kg)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4475" y="3237230"/>
                <a:ext cx="5241290" cy="20504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811</Words>
  <Application>WPS 演示</Application>
  <PresentationFormat>宽屏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2025-02-12T07:42:15Z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