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4" r:id="rId4"/>
    <p:sldId id="285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11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1864995"/>
            <a:ext cx="6309360" cy="3127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82360" y="27552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90915" y="37090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90915" y="40468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0915" y="45961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2196465"/>
            <a:ext cx="6309360" cy="2464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35115" y="30105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旗杆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68640" y="29724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31025" y="3967480"/>
            <a:ext cx="27609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主人拥有一条小狗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46195" y="4257040"/>
            <a:ext cx="25501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小狗拥有一个主人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1680210"/>
            <a:ext cx="6309360" cy="34975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17745" y="3748405"/>
            <a:ext cx="25501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来到游乐园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1910" y="3578225"/>
            <a:ext cx="25501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白天下起糖果雨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2385" y="3935730"/>
            <a:ext cx="25501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傍晚坐上月亮船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17745" y="4508500"/>
            <a:ext cx="2550160" cy="45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来到大海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91910" y="4338320"/>
            <a:ext cx="2550160" cy="45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晴天骑着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鲸鱼看海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91910" y="4695825"/>
            <a:ext cx="2550160" cy="45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雨天去探索海底世界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WPS 演示</Application>
  <PresentationFormat>宽屏</PresentationFormat>
  <Paragraphs>28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2025-02-07T10:12:02Z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