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6" r:id="rId3"/>
    <p:sldId id="285" r:id="rId4"/>
    <p:sldId id="284" r:id="rId5"/>
    <p:sldId id="283" r:id="rId6"/>
    <p:sldId id="287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0"/>
        <p:guide pos="3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8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53465"/>
            <a:ext cx="11012805" cy="44253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345805" y="4464050"/>
            <a:ext cx="267144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将各部分的主要意思连起来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45805" y="3569970"/>
            <a:ext cx="283083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抓事情的起因、经过、 结果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19618" y="46069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抓关键句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776605"/>
            <a:ext cx="10775950" cy="52546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30128" y="46126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①④⑧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30128" y="50787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③⑥⑦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30445" y="5592445"/>
            <a:ext cx="1482090" cy="3448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②⑤⑨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0190" y="841375"/>
            <a:ext cx="9145270" cy="57048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95755" y="5163185"/>
            <a:ext cx="9129395" cy="12052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那的确是一棵坚固的大树，霉黑潮湿的表皮上，有隆起的筋和纵裂的纹，像生铁铸就的模样。几丈以外的泥土下，还能看出树根的伏脉。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95060" y="3681095"/>
            <a:ext cx="647700" cy="3886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31640" y="5260340"/>
            <a:ext cx="589280" cy="4064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9965" y="4900930"/>
            <a:ext cx="550545" cy="4254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7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1135" y="727075"/>
            <a:ext cx="6577965" cy="58940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40380" y="6185535"/>
            <a:ext cx="6015990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8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正楷端庄雄伟，气势开张；行书遒劲郁勃。</a:t>
            </a:r>
            <a:endParaRPr lang="zh-CN" altLang="en-US" sz="18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91778" y="3873500"/>
            <a:ext cx="126555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方圆并施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71348" y="3594100"/>
            <a:ext cx="126555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书法家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79135" y="3594100"/>
            <a:ext cx="586105" cy="3549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唐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71285" y="4171315"/>
            <a:ext cx="1027430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柳公权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85130" y="4171315"/>
            <a:ext cx="929640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颜真卿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16425" y="3873500"/>
            <a:ext cx="1235710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棱角分明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13" grpId="0"/>
      <p:bldP spid="12" grpId="0"/>
      <p:bldP spid="11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3865" y="769620"/>
            <a:ext cx="8985885" cy="56476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64288" y="55867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杨利伟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40263" y="55867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梁启超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34965" y="5187950"/>
            <a:ext cx="40227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无情未必真豪杰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怜子如何不丈夫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13865" y="3206750"/>
            <a:ext cx="8216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26525" y="2807970"/>
            <a:ext cx="24453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有拼命硬干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37655" y="2807970"/>
            <a:ext cx="22567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就有埋头苦干的人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09895" y="5985510"/>
            <a:ext cx="13239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爱怜子女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8" grpId="0"/>
      <p:bldP spid="7" grpId="0"/>
      <p:bldP spid="5" grpId="0"/>
      <p:bldP spid="1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</Words>
  <Application>WPS 演示</Application>
  <PresentationFormat>宽屏</PresentationFormat>
  <Paragraphs>49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2024-08-21T08:49:53Z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